
<file path=[Content_Types].xml><?xml version="1.0" encoding="utf-8"?>
<Types xmlns="http://schemas.openxmlformats.org/package/2006/content-types">
  <Default Extension="png" ContentType="image/png"/>
  <Default Extension="gif" ContentType="image/gif"/>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485" r:id="rId3"/>
    <p:sldId id="494" r:id="rId5"/>
    <p:sldId id="497" r:id="rId6"/>
    <p:sldId id="500" r:id="rId7"/>
    <p:sldId id="539" r:id="rId8"/>
    <p:sldId id="540" r:id="rId9"/>
    <p:sldId id="499" r:id="rId10"/>
    <p:sldId id="541" r:id="rId11"/>
    <p:sldId id="503" r:id="rId12"/>
    <p:sldId id="542" r:id="rId13"/>
    <p:sldId id="530" r:id="rId14"/>
    <p:sldId id="543" r:id="rId15"/>
    <p:sldId id="544" r:id="rId16"/>
    <p:sldId id="545" r:id="rId17"/>
    <p:sldId id="533" r:id="rId18"/>
    <p:sldId id="508" r:id="rId19"/>
    <p:sldId id="532" r:id="rId20"/>
    <p:sldId id="546" r:id="rId21"/>
    <p:sldId id="556" r:id="rId22"/>
    <p:sldId id="507" r:id="rId23"/>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02449"/>
    <a:srgbClr val="22262F"/>
    <a:srgbClr val="1C4354"/>
    <a:srgbClr val="00687B"/>
    <a:srgbClr val="EC8D60"/>
    <a:srgbClr val="1D4757"/>
    <a:srgbClr val="5B9BD5"/>
    <a:srgbClr val="FCFDFD"/>
    <a:srgbClr val="FFFFFF"/>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63" autoAdjust="0"/>
    <p:restoredTop sz="93826" autoAdjust="0"/>
  </p:normalViewPr>
  <p:slideViewPr>
    <p:cSldViewPr snapToGrid="0">
      <p:cViewPr varScale="1">
        <p:scale>
          <a:sx n="89" d="100"/>
          <a:sy n="89" d="100"/>
        </p:scale>
        <p:origin x="44" y="33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67" d="100"/>
          <a:sy n="67" d="100"/>
        </p:scale>
        <p:origin x="3120" y="77"/>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7" Type="http://schemas.openxmlformats.org/officeDocument/2006/relationships/tags" Target="tags/tag2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74DE71-0F50-4034-B129-BCD68E01C0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45258F-B9D6-44CA-B8E4-2B324CD463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2345258F-B9D6-44CA-B8E4-2B324CD463A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4800" b="87259"/>
          <a:stretch>
            <a:fillRect/>
          </a:stretch>
        </p:blipFill>
        <p:spPr>
          <a:xfrm>
            <a:off x="0" y="162258"/>
            <a:ext cx="12192000" cy="655320"/>
          </a:xfrm>
          <a:prstGeom prst="rect">
            <a:avLst/>
          </a:prstGeom>
        </p:spPr>
      </p:pic>
      <p:sp>
        <p:nvSpPr>
          <p:cNvPr id="8" name="Rectangle 3"/>
          <p:cNvSpPr txBox="1">
            <a:spLocks noChangeArrowheads="1"/>
          </p:cNvSpPr>
          <p:nvPr userDrawn="1"/>
        </p:nvSpPr>
        <p:spPr bwMode="auto">
          <a:xfrm>
            <a:off x="568640" y="178502"/>
            <a:ext cx="3916611" cy="6228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pPr algn="just"/>
            <a:r>
              <a:rPr lang="en-US" altLang="zh-CN" b="1" dirty="0">
                <a:solidFill>
                  <a:schemeClr val="bg1"/>
                </a:solidFill>
                <a:latin typeface="楷体" panose="02010609060101010101" pitchFamily="49" charset="-122"/>
                <a:ea typeface="楷体" panose="02010609060101010101" pitchFamily="49" charset="-122"/>
              </a:rPr>
              <a:t>3.2 </a:t>
            </a:r>
            <a:r>
              <a:rPr lang="zh-CN" altLang="en-US" b="1" dirty="0">
                <a:solidFill>
                  <a:schemeClr val="bg1"/>
                </a:solidFill>
                <a:latin typeface="楷体" panose="02010609060101010101" pitchFamily="49" charset="-122"/>
                <a:ea typeface="楷体" panose="02010609060101010101" pitchFamily="49" charset="-122"/>
              </a:rPr>
              <a:t>函数的表示方法</a:t>
            </a:r>
            <a:endParaRPr lang="zh-CN" altLang="zh-CN" b="1" dirty="0">
              <a:solidFill>
                <a:schemeClr val="bg1"/>
              </a:solidFill>
              <a:latin typeface="楷体" panose="02010609060101010101" pitchFamily="49" charset="-122"/>
              <a:ea typeface="楷体" panose="02010609060101010101" pitchFamily="49" charset="-122"/>
            </a:endParaRPr>
          </a:p>
        </p:txBody>
      </p:sp>
      <p:pic>
        <p:nvPicPr>
          <p:cNvPr id="9" name="图片 8" descr="图片包含 徽标&#10;&#10;描述已自动生成"/>
          <p:cNvPicPr>
            <a:picLocks noChangeAspect="1"/>
          </p:cNvPicPr>
          <p:nvPr userDrawn="1"/>
        </p:nvPicPr>
        <p:blipFill rotWithShape="1">
          <a:blip r:embed="rId3" cstate="print">
            <a:extLst>
              <a:ext uri="{28A0092B-C50C-407E-A947-70E740481C1C}">
                <a14:useLocalDpi xmlns:a14="http://schemas.microsoft.com/office/drawing/2010/main" val="0"/>
              </a:ext>
            </a:extLst>
          </a:blip>
          <a:srcRect l="8307" t="28187" r="72713" b="28153"/>
          <a:stretch>
            <a:fillRect/>
          </a:stretch>
        </p:blipFill>
        <p:spPr>
          <a:xfrm>
            <a:off x="0" y="162258"/>
            <a:ext cx="695113" cy="701491"/>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8A4E530-9967-4E61-8B69-C236B2F77869}" type="slidenum">
              <a:rPr lang="zh-CN" altLang="en-US" smtClean="0"/>
            </a:fld>
            <a:endParaRPr lang="zh-CN" altLang="en-US"/>
          </a:p>
        </p:txBody>
      </p:sp>
      <p:pic>
        <p:nvPicPr>
          <p:cNvPr id="7" name="图片 6"/>
          <p:cNvPicPr>
            <a:picLocks noChangeAspect="1"/>
          </p:cNvPicPr>
          <p:nvPr userDrawn="1"/>
        </p:nvPicPr>
        <p:blipFill rotWithShape="1">
          <a:blip r:embed="rId2"/>
          <a:srcRect b="3704"/>
          <a:stretch>
            <a:fillRect/>
          </a:stretch>
        </p:blipFill>
        <p:spPr>
          <a:xfrm>
            <a:off x="0" y="0"/>
            <a:ext cx="12192000" cy="68580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ACBEEB3-B746-4D7C-A28A-09A12ACA862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8A4E530-9967-4E61-8B69-C236B2F7786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4.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CBEEB3-B746-4D7C-A28A-09A12ACA8629}"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A4E530-9967-4E61-8B69-C236B2F77869}" type="slidenum">
              <a:rPr lang="zh-CN" altLang="en-US" smtClean="0"/>
            </a:fld>
            <a:endParaRPr lang="zh-CN" altLang="en-US"/>
          </a:p>
        </p:txBody>
      </p:sp>
      <p:pic>
        <p:nvPicPr>
          <p:cNvPr id="7" name="图片 6"/>
          <p:cNvPicPr>
            <a:picLocks noChangeAspect="1"/>
          </p:cNvPicPr>
          <p:nvPr userDrawn="1"/>
        </p:nvPicPr>
        <p:blipFill>
          <a:blip r:embed="rId13"/>
          <a:stretch>
            <a:fillRect/>
          </a:stretch>
        </p:blipFill>
        <p:spPr>
          <a:xfrm>
            <a:off x="0" y="0"/>
            <a:ext cx="12192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tags" Target="../tags/tag1.xml"/><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3.xml"/><Relationship Id="rId3" Type="http://schemas.openxmlformats.org/officeDocument/2006/relationships/image" Target="../media/image22.png"/><Relationship Id="rId2" Type="http://schemas.openxmlformats.org/officeDocument/2006/relationships/tags" Target="../tags/tag10.xml"/><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image" Target="../media/image22.png"/><Relationship Id="rId3" Type="http://schemas.openxmlformats.org/officeDocument/2006/relationships/tags" Target="../tags/tag11.xml"/><Relationship Id="rId2" Type="http://schemas.openxmlformats.org/officeDocument/2006/relationships/image" Target="../media/image29.png"/><Relationship Id="rId1" Type="http://schemas.openxmlformats.org/officeDocument/2006/relationships/image" Target="../media/image28.pn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3.xml"/><Relationship Id="rId4" Type="http://schemas.openxmlformats.org/officeDocument/2006/relationships/image" Target="../media/image22.png"/><Relationship Id="rId3" Type="http://schemas.openxmlformats.org/officeDocument/2006/relationships/tags" Target="../tags/tag12.xml"/><Relationship Id="rId2" Type="http://schemas.openxmlformats.org/officeDocument/2006/relationships/image" Target="../media/image31.png"/><Relationship Id="rId1" Type="http://schemas.openxmlformats.org/officeDocument/2006/relationships/image" Target="../media/image30.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6.xml"/><Relationship Id="rId5" Type="http://schemas.openxmlformats.org/officeDocument/2006/relationships/slideLayout" Target="../slideLayouts/slideLayout3.xml"/><Relationship Id="rId4" Type="http://schemas.openxmlformats.org/officeDocument/2006/relationships/image" Target="../media/image22.png"/><Relationship Id="rId3" Type="http://schemas.openxmlformats.org/officeDocument/2006/relationships/tags" Target="../tags/tag13.xml"/><Relationship Id="rId2" Type="http://schemas.openxmlformats.org/officeDocument/2006/relationships/image" Target="../media/image33.png"/><Relationship Id="rId1" Type="http://schemas.openxmlformats.org/officeDocument/2006/relationships/image" Target="../media/image3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3.xml"/><Relationship Id="rId3" Type="http://schemas.openxmlformats.org/officeDocument/2006/relationships/image" Target="../media/image22.png"/><Relationship Id="rId2" Type="http://schemas.openxmlformats.org/officeDocument/2006/relationships/tags" Target="../tags/tag14.xml"/><Relationship Id="rId1" Type="http://schemas.openxmlformats.org/officeDocument/2006/relationships/image" Target="../media/image33.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tags" Target="../tags/tag15.xml"/><Relationship Id="rId4" Type="http://schemas.openxmlformats.org/officeDocument/2006/relationships/image" Target="../media/image36.png"/><Relationship Id="rId3" Type="http://schemas.openxmlformats.org/officeDocument/2006/relationships/image" Target="../media/image35.GIF"/><Relationship Id="rId2" Type="http://schemas.openxmlformats.org/officeDocument/2006/relationships/image" Target="../media/image34.png"/><Relationship Id="rId1" Type="http://schemas.openxmlformats.org/officeDocument/2006/relationships/image" Target="../media/image13.GIF"/></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tags" Target="../tags/tag16.xml"/><Relationship Id="rId4" Type="http://schemas.openxmlformats.org/officeDocument/2006/relationships/image" Target="../media/image40.png"/><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jpe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tags" Target="../tags/tag17.xml"/><Relationship Id="rId3" Type="http://schemas.openxmlformats.org/officeDocument/2006/relationships/image" Target="../media/image37.jpeg"/><Relationship Id="rId2" Type="http://schemas.openxmlformats.org/officeDocument/2006/relationships/image" Target="../media/image43.png"/><Relationship Id="rId1" Type="http://schemas.openxmlformats.org/officeDocument/2006/relationships/image" Target="../media/image42.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tags" Target="../tags/tag18.xml"/><Relationship Id="rId3" Type="http://schemas.openxmlformats.org/officeDocument/2006/relationships/image" Target="../media/image37.jpeg"/><Relationship Id="rId2" Type="http://schemas.openxmlformats.org/officeDocument/2006/relationships/image" Target="../media/image45.png"/><Relationship Id="rId1" Type="http://schemas.openxmlformats.org/officeDocument/2006/relationships/image" Target="../media/image44.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3.xml"/><Relationship Id="rId5" Type="http://schemas.openxmlformats.org/officeDocument/2006/relationships/image" Target="../media/image41.png"/><Relationship Id="rId4" Type="http://schemas.openxmlformats.org/officeDocument/2006/relationships/tags" Target="../tags/tag19.xml"/><Relationship Id="rId3" Type="http://schemas.openxmlformats.org/officeDocument/2006/relationships/image" Target="../media/image37.jpeg"/><Relationship Id="rId2" Type="http://schemas.openxmlformats.org/officeDocument/2006/relationships/image" Target="../media/image45.png"/><Relationship Id="rId1" Type="http://schemas.openxmlformats.org/officeDocument/2006/relationships/image" Target="../media/image4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10.png"/><Relationship Id="rId2" Type="http://schemas.openxmlformats.org/officeDocument/2006/relationships/tags" Target="../tags/tag2.xml"/><Relationship Id="rId1" Type="http://schemas.openxmlformats.org/officeDocument/2006/relationships/image" Target="../media/image9.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image" Target="../media/image47.png"/><Relationship Id="rId2" Type="http://schemas.openxmlformats.org/officeDocument/2006/relationships/tags" Target="../tags/tag20.xml"/><Relationship Id="rId1" Type="http://schemas.openxmlformats.org/officeDocument/2006/relationships/image" Target="../media/image46.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tags" Target="../tags/tag3.xml"/><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image" Target="../media/image11.GIF"/></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image" Target="../media/image14.png"/><Relationship Id="rId3" Type="http://schemas.openxmlformats.org/officeDocument/2006/relationships/tags" Target="../tags/tag4.xml"/><Relationship Id="rId2" Type="http://schemas.openxmlformats.org/officeDocument/2006/relationships/image" Target="../media/image16.png"/><Relationship Id="rId1" Type="http://schemas.openxmlformats.org/officeDocument/2006/relationships/image" Target="../media/image15.png"/></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tags" Target="../tags/tag5.xml"/><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image" Target="../media/image17.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tags" Target="../tags/tag6.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image" Target="../media/image14.png"/><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tags" Target="../tags/tag8.xml"/><Relationship Id="rId3" Type="http://schemas.openxmlformats.org/officeDocument/2006/relationships/image" Target="../media/image13.GIF"/><Relationship Id="rId2" Type="http://schemas.openxmlformats.org/officeDocument/2006/relationships/image" Target="../media/image12.png"/><Relationship Id="rId1" Type="http://schemas.openxmlformats.org/officeDocument/2006/relationships/image" Target="../media/image11.GIF"/></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tags" Target="../tags/tag9.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图片 3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827" y="4414592"/>
            <a:ext cx="12194936" cy="2440730"/>
          </a:xfrm>
          <a:prstGeom prst="rect">
            <a:avLst/>
          </a:prstGeom>
        </p:spPr>
      </p:pic>
      <p:pic>
        <p:nvPicPr>
          <p:cNvPr id="34" name="图片 33"/>
          <p:cNvPicPr>
            <a:picLocks noChangeAspect="1"/>
          </p:cNvPicPr>
          <p:nvPr/>
        </p:nvPicPr>
        <p:blipFill rotWithShape="1">
          <a:blip r:embed="rId2" cstate="print">
            <a:extLst>
              <a:ext uri="{28A0092B-C50C-407E-A947-70E740481C1C}">
                <a14:useLocalDpi xmlns:a14="http://schemas.microsoft.com/office/drawing/2010/main" val="0"/>
              </a:ext>
            </a:extLst>
          </a:blip>
          <a:srcRect t="17224" b="19738"/>
          <a:stretch>
            <a:fillRect/>
          </a:stretch>
        </p:blipFill>
        <p:spPr>
          <a:xfrm>
            <a:off x="-4800" y="-40760"/>
            <a:ext cx="12196800" cy="4373832"/>
          </a:xfrm>
          <a:prstGeom prst="rect">
            <a:avLst/>
          </a:prstGeom>
        </p:spPr>
      </p:pic>
      <p:sp>
        <p:nvSpPr>
          <p:cNvPr id="35" name="Rectangle 3"/>
          <p:cNvSpPr txBox="1">
            <a:spLocks noChangeArrowheads="1"/>
          </p:cNvSpPr>
          <p:nvPr/>
        </p:nvSpPr>
        <p:spPr bwMode="auto">
          <a:xfrm>
            <a:off x="694189" y="4904048"/>
            <a:ext cx="9316709" cy="13345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lvl1pPr algn="l" rtl="0" fontAlgn="base">
              <a:spcBef>
                <a:spcPct val="0"/>
              </a:spcBef>
              <a:spcAft>
                <a:spcPct val="0"/>
              </a:spcAft>
              <a:defRPr sz="2400">
                <a:solidFill>
                  <a:schemeClr val="accent2"/>
                </a:solidFill>
                <a:latin typeface="+mj-lt"/>
                <a:ea typeface="+mj-ea"/>
                <a:cs typeface="+mj-cs"/>
              </a:defRPr>
            </a:lvl1pPr>
            <a:lvl2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2pPr>
            <a:lvl3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3pPr>
            <a:lvl4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4pPr>
            <a:lvl5pPr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5pPr>
            <a:lvl6pPr marL="4572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6pPr>
            <a:lvl7pPr marL="9144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7pPr>
            <a:lvl8pPr marL="13716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8pPr>
            <a:lvl9pPr marL="1828800" algn="l" rtl="0" fontAlgn="base">
              <a:spcBef>
                <a:spcPct val="0"/>
              </a:spcBef>
              <a:spcAft>
                <a:spcPct val="0"/>
              </a:spcAft>
              <a:defRPr sz="2400">
                <a:solidFill>
                  <a:schemeClr val="tx2"/>
                </a:solidFill>
                <a:latin typeface="Arial" panose="020B0604020202020204" pitchFamily="34" charset="0"/>
                <a:ea typeface="微软雅黑" panose="020B0503020204020204" pitchFamily="34" charset="-122"/>
              </a:defRPr>
            </a:lvl9pPr>
          </a:lstStyle>
          <a:p>
            <a:r>
              <a:rPr lang="en-US" altLang="zh-CN" sz="6600" b="1" dirty="0">
                <a:solidFill>
                  <a:srgbClr val="294A5A"/>
                </a:solidFill>
                <a:latin typeface="微软雅黑" panose="020B0503020204020204" pitchFamily="34" charset="-122"/>
                <a:ea typeface="微软雅黑" panose="020B0503020204020204" pitchFamily="34" charset="-122"/>
              </a:rPr>
              <a:t>3.2 </a:t>
            </a:r>
            <a:r>
              <a:rPr lang="zh-CN" altLang="en-US" sz="6600" b="1" dirty="0">
                <a:solidFill>
                  <a:srgbClr val="294A5A"/>
                </a:solidFill>
                <a:latin typeface="微软雅黑" panose="020B0503020204020204" pitchFamily="34" charset="-122"/>
                <a:ea typeface="微软雅黑" panose="020B0503020204020204" pitchFamily="34" charset="-122"/>
              </a:rPr>
              <a:t>函数的表示方法</a:t>
            </a:r>
            <a:endParaRPr lang="zh-CN" altLang="zh-CN" sz="6600" b="1" dirty="0">
              <a:solidFill>
                <a:srgbClr val="294A5A"/>
              </a:solidFill>
              <a:latin typeface="微软雅黑" panose="020B0503020204020204" pitchFamily="34" charset="-122"/>
              <a:ea typeface="微软雅黑" panose="020B0503020204020204" pitchFamily="34" charset="-122"/>
            </a:endParaRPr>
          </a:p>
        </p:txBody>
      </p:sp>
      <p:sp>
        <p:nvSpPr>
          <p:cNvPr id="38" name="Rectangle 5"/>
          <p:cNvSpPr>
            <a:spLocks noChangeArrowheads="1"/>
          </p:cNvSpPr>
          <p:nvPr/>
        </p:nvSpPr>
        <p:spPr bwMode="auto">
          <a:xfrm>
            <a:off x="0" y="4333072"/>
            <a:ext cx="7145631" cy="81520"/>
          </a:xfrm>
          <a:prstGeom prst="rect">
            <a:avLst/>
          </a:prstGeom>
          <a:solidFill>
            <a:schemeClr val="accent4"/>
          </a:solidFill>
          <a:ln>
            <a:noFill/>
          </a:ln>
        </p:spPr>
        <p:txBody>
          <a:bodyPr vert="horz" wrap="square" lIns="91440" tIns="45720" rIns="91440" bIns="45720" numCol="1" anchor="t" anchorCtr="0" compatLnSpc="1"/>
          <a:lstStyle/>
          <a:p>
            <a:endParaRPr lang="zh-CN" altLang="en-US"/>
          </a:p>
        </p:txBody>
      </p:sp>
      <p:sp>
        <p:nvSpPr>
          <p:cNvPr id="64" name="Rectangle 6"/>
          <p:cNvSpPr>
            <a:spLocks noChangeArrowheads="1"/>
          </p:cNvSpPr>
          <p:nvPr/>
        </p:nvSpPr>
        <p:spPr bwMode="auto">
          <a:xfrm>
            <a:off x="7133089" y="4333072"/>
            <a:ext cx="1266711" cy="81520"/>
          </a:xfrm>
          <a:prstGeom prst="rect">
            <a:avLst/>
          </a:prstGeom>
          <a:solidFill>
            <a:schemeClr val="accent5"/>
          </a:solidFill>
          <a:ln>
            <a:noFill/>
          </a:ln>
        </p:spPr>
        <p:txBody>
          <a:bodyPr vert="horz" wrap="square" lIns="91440" tIns="45720" rIns="91440" bIns="45720" numCol="1" anchor="t" anchorCtr="0" compatLnSpc="1"/>
          <a:lstStyle/>
          <a:p>
            <a:endParaRPr lang="zh-CN" altLang="en-US"/>
          </a:p>
        </p:txBody>
      </p:sp>
      <p:sp>
        <p:nvSpPr>
          <p:cNvPr id="65" name="Rectangle 7"/>
          <p:cNvSpPr>
            <a:spLocks noChangeArrowheads="1"/>
          </p:cNvSpPr>
          <p:nvPr/>
        </p:nvSpPr>
        <p:spPr bwMode="auto">
          <a:xfrm>
            <a:off x="8399801" y="4333072"/>
            <a:ext cx="1265144" cy="81520"/>
          </a:xfrm>
          <a:prstGeom prst="rect">
            <a:avLst/>
          </a:prstGeom>
          <a:solidFill>
            <a:schemeClr val="tx2"/>
          </a:solidFill>
          <a:ln>
            <a:noFill/>
          </a:ln>
        </p:spPr>
        <p:txBody>
          <a:bodyPr vert="horz" wrap="square" lIns="91440" tIns="45720" rIns="91440" bIns="45720" numCol="1" anchor="t" anchorCtr="0" compatLnSpc="1"/>
          <a:lstStyle/>
          <a:p>
            <a:endParaRPr lang="zh-CN" altLang="en-US"/>
          </a:p>
        </p:txBody>
      </p:sp>
      <p:sp>
        <p:nvSpPr>
          <p:cNvPr id="66" name="Rectangle 8"/>
          <p:cNvSpPr>
            <a:spLocks noChangeArrowheads="1"/>
          </p:cNvSpPr>
          <p:nvPr/>
        </p:nvSpPr>
        <p:spPr bwMode="auto">
          <a:xfrm>
            <a:off x="9664945" y="4333072"/>
            <a:ext cx="1266711" cy="81520"/>
          </a:xfrm>
          <a:prstGeom prst="rect">
            <a:avLst/>
          </a:prstGeom>
          <a:solidFill>
            <a:schemeClr val="bg2"/>
          </a:solidFill>
          <a:ln>
            <a:noFill/>
          </a:ln>
        </p:spPr>
        <p:txBody>
          <a:bodyPr vert="horz" wrap="square" lIns="91440" tIns="45720" rIns="91440" bIns="45720" numCol="1" anchor="t" anchorCtr="0" compatLnSpc="1"/>
          <a:lstStyle/>
          <a:p>
            <a:endParaRPr lang="zh-CN" altLang="en-US"/>
          </a:p>
        </p:txBody>
      </p:sp>
      <p:sp>
        <p:nvSpPr>
          <p:cNvPr id="67" name="Rectangle 9"/>
          <p:cNvSpPr>
            <a:spLocks noChangeArrowheads="1"/>
          </p:cNvSpPr>
          <p:nvPr/>
        </p:nvSpPr>
        <p:spPr bwMode="auto">
          <a:xfrm>
            <a:off x="10931656" y="4333072"/>
            <a:ext cx="1265144" cy="81520"/>
          </a:xfrm>
          <a:prstGeom prst="rect">
            <a:avLst/>
          </a:prstGeom>
          <a:solidFill>
            <a:schemeClr val="tx1"/>
          </a:solidFill>
          <a:ln>
            <a:noFill/>
          </a:ln>
        </p:spPr>
        <p:txBody>
          <a:bodyPr vert="horz" wrap="square" lIns="91440" tIns="45720" rIns="91440" bIns="45720" numCol="1" anchor="t" anchorCtr="0" compatLnSpc="1"/>
          <a:lstStyle/>
          <a:p>
            <a:endParaRPr lang="zh-CN" altLang="en-US"/>
          </a:p>
        </p:txBody>
      </p:sp>
      <p:pic>
        <p:nvPicPr>
          <p:cNvPr id="11" name="图片 10" descr="图片包含 徽标&#10;&#10;描述已自动生成"/>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3485" y="5575602"/>
            <a:ext cx="3889630" cy="1706517"/>
          </a:xfrm>
          <a:prstGeom prst="rect">
            <a:avLst/>
          </a:prstGeom>
        </p:spPr>
      </p:pic>
      <p:pic>
        <p:nvPicPr>
          <p:cNvPr id="2" name="图片 1"/>
          <p:cNvPicPr>
            <a:picLocks noChangeAspect="1"/>
          </p:cNvPicPr>
          <p:nvPr>
            <p:custDataLst>
              <p:tags r:id="rId4"/>
            </p:custDataLst>
          </p:nvPr>
        </p:nvPicPr>
        <p:blipFill>
          <a:blip r:embed="rId5"/>
          <a:stretch>
            <a:fillRect/>
          </a:stretch>
        </p:blipFill>
        <p:spPr>
          <a:xfrm>
            <a:off x="-85725" y="-131445"/>
            <a:ext cx="12586335" cy="70631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14:presetBounceEnd="20000">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14:bounceEnd="20000">
                                          <p:cBhvr additive="base">
                                            <p:cTn id="7" dur="1000" fill="hold"/>
                                            <p:tgtEl>
                                              <p:spTgt spid="38"/>
                                            </p:tgtEl>
                                            <p:attrNameLst>
                                              <p:attrName>ppt_x</p:attrName>
                                            </p:attrNameLst>
                                          </p:cBhvr>
                                          <p:tavLst>
                                            <p:tav tm="0">
                                              <p:val>
                                                <p:strVal val="0-#ppt_w/2"/>
                                              </p:val>
                                            </p:tav>
                                            <p:tav tm="100000">
                                              <p:val>
                                                <p:strVal val="#ppt_x"/>
                                              </p:val>
                                            </p:tav>
                                          </p:tavLst>
                                        </p:anim>
                                        <p:anim calcmode="lin" valueType="num" p14:bounceEnd="20000">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 calcmode="lin" valueType="num">
                                          <p:cBhvr>
                                            <p:cTn id="14" dur="500" fill="hold"/>
                                            <p:tgtEl>
                                              <p:spTgt spid="64"/>
                                            </p:tgtEl>
                                            <p:attrNameLst>
                                              <p:attrName>style.rotation</p:attrName>
                                            </p:attrNameLst>
                                          </p:cBhvr>
                                          <p:tavLst>
                                            <p:tav tm="0">
                                              <p:val>
                                                <p:fltVal val="90"/>
                                              </p:val>
                                            </p:tav>
                                            <p:tav tm="100000">
                                              <p:val>
                                                <p:fltVal val="0"/>
                                              </p:val>
                                            </p:tav>
                                          </p:tavLst>
                                        </p:anim>
                                        <p:animEffect transition="in" filter="fade">
                                          <p:cBhvr>
                                            <p:cTn id="15" dur="500"/>
                                            <p:tgtEl>
                                              <p:spTgt spid="64"/>
                                            </p:tgtEl>
                                          </p:cBhvr>
                                        </p:animEffect>
                                      </p:childTnLst>
                                    </p:cTn>
                                  </p:par>
                                  <p:par>
                                    <p:cTn id="16" presetID="31" presetClass="entr" presetSubtype="0" fill="hold" grpId="0" nodeType="withEffect">
                                      <p:stCondLst>
                                        <p:cond delay="10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 calcmode="lin" valueType="num">
                                          <p:cBhvr>
                                            <p:cTn id="20" dur="500" fill="hold"/>
                                            <p:tgtEl>
                                              <p:spTgt spid="65"/>
                                            </p:tgtEl>
                                            <p:attrNameLst>
                                              <p:attrName>style.rotation</p:attrName>
                                            </p:attrNameLst>
                                          </p:cBhvr>
                                          <p:tavLst>
                                            <p:tav tm="0">
                                              <p:val>
                                                <p:fltVal val="90"/>
                                              </p:val>
                                            </p:tav>
                                            <p:tav tm="100000">
                                              <p:val>
                                                <p:fltVal val="0"/>
                                              </p:val>
                                            </p:tav>
                                          </p:tavLst>
                                        </p:anim>
                                        <p:animEffect transition="in" filter="fade">
                                          <p:cBhvr>
                                            <p:cTn id="21" dur="500"/>
                                            <p:tgtEl>
                                              <p:spTgt spid="65"/>
                                            </p:tgtEl>
                                          </p:cBhvr>
                                        </p:animEffect>
                                      </p:childTnLst>
                                    </p:cTn>
                                  </p:par>
                                  <p:par>
                                    <p:cTn id="22" presetID="31" presetClass="entr" presetSubtype="0" fill="hold" grpId="0" nodeType="withEffect">
                                      <p:stCondLst>
                                        <p:cond delay="20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 calcmode="lin" valueType="num">
                                          <p:cBhvr>
                                            <p:cTn id="26" dur="500" fill="hold"/>
                                            <p:tgtEl>
                                              <p:spTgt spid="66"/>
                                            </p:tgtEl>
                                            <p:attrNameLst>
                                              <p:attrName>style.rotation</p:attrName>
                                            </p:attrNameLst>
                                          </p:cBhvr>
                                          <p:tavLst>
                                            <p:tav tm="0">
                                              <p:val>
                                                <p:fltVal val="90"/>
                                              </p:val>
                                            </p:tav>
                                            <p:tav tm="100000">
                                              <p:val>
                                                <p:fltVal val="0"/>
                                              </p:val>
                                            </p:tav>
                                          </p:tavLst>
                                        </p:anim>
                                        <p:animEffect transition="in" filter="fade">
                                          <p:cBhvr>
                                            <p:cTn id="27" dur="500"/>
                                            <p:tgtEl>
                                              <p:spTgt spid="66"/>
                                            </p:tgtEl>
                                          </p:cBhvr>
                                        </p:animEffect>
                                      </p:childTnLst>
                                    </p:cTn>
                                  </p:par>
                                  <p:par>
                                    <p:cTn id="28" presetID="31" presetClass="entr" presetSubtype="0" fill="hold" grpId="0" nodeType="withEffect">
                                      <p:stCondLst>
                                        <p:cond delay="30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90"/>
                                              </p:val>
                                            </p:tav>
                                            <p:tav tm="100000">
                                              <p:val>
                                                <p:fltVal val="0"/>
                                              </p:val>
                                            </p:tav>
                                          </p:tavLst>
                                        </p:anim>
                                        <p:animEffect transition="in" filter="fade">
                                          <p:cBhvr>
                                            <p:cTn id="33" dur="500"/>
                                            <p:tgtEl>
                                              <p:spTgt spid="67"/>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1000"/>
                                            <p:tgtEl>
                                              <p:spTgt spid="34"/>
                                            </p:tgtEl>
                                          </p:cBhvr>
                                        </p:animEffect>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by="(-#ppt_w*2)" calcmode="lin" valueType="num">
                                          <p:cBhvr rctx="PPT">
                                            <p:cTn id="41" dur="500" autoRev="1" fill="hold">
                                              <p:stCondLst>
                                                <p:cond delay="0"/>
                                              </p:stCondLst>
                                            </p:cTn>
                                            <p:tgtEl>
                                              <p:spTgt spid="35"/>
                                            </p:tgtEl>
                                            <p:attrNameLst>
                                              <p:attrName>ppt_w</p:attrName>
                                            </p:attrNameLst>
                                          </p:cBhvr>
                                        </p:anim>
                                        <p:anim by="(#ppt_w*0.50)" calcmode="lin" valueType="num">
                                          <p:cBhvr>
                                            <p:cTn id="42" dur="500" decel="50000" autoRev="1" fill="hold">
                                              <p:stCondLst>
                                                <p:cond delay="0"/>
                                              </p:stCondLst>
                                            </p:cTn>
                                            <p:tgtEl>
                                              <p:spTgt spid="35"/>
                                            </p:tgtEl>
                                            <p:attrNameLst>
                                              <p:attrName>ppt_x</p:attrName>
                                            </p:attrNameLst>
                                          </p:cBhvr>
                                        </p:anim>
                                        <p:anim from="(-#ppt_h/2)" to="(#ppt_y)" calcmode="lin" valueType="num">
                                          <p:cBhvr>
                                            <p:cTn id="43" dur="1000" fill="hold">
                                              <p:stCondLst>
                                                <p:cond delay="0"/>
                                              </p:stCondLst>
                                            </p:cTn>
                                            <p:tgtEl>
                                              <p:spTgt spid="35"/>
                                            </p:tgtEl>
                                            <p:attrNameLst>
                                              <p:attrName>ppt_y</p:attrName>
                                            </p:attrNameLst>
                                          </p:cBhvr>
                                        </p:anim>
                                        <p:animRot by="21600000">
                                          <p:cBhvr>
                                            <p:cTn id="44"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64" grpId="0" animBg="1"/>
          <p:bldP spid="65" grpId="0" animBg="1"/>
          <p:bldP spid="66" grpId="0" animBg="1"/>
          <p:bldP spid="67"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1000" fill="hold"/>
                                            <p:tgtEl>
                                              <p:spTgt spid="38"/>
                                            </p:tgtEl>
                                            <p:attrNameLst>
                                              <p:attrName>ppt_x</p:attrName>
                                            </p:attrNameLst>
                                          </p:cBhvr>
                                          <p:tavLst>
                                            <p:tav tm="0">
                                              <p:val>
                                                <p:strVal val="0-#ppt_w/2"/>
                                              </p:val>
                                            </p:tav>
                                            <p:tav tm="100000">
                                              <p:val>
                                                <p:strVal val="#ppt_x"/>
                                              </p:val>
                                            </p:tav>
                                          </p:tavLst>
                                        </p:anim>
                                        <p:anim calcmode="lin" valueType="num">
                                          <p:cBhvr additive="base">
                                            <p:cTn id="8" dur="10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31" presetClass="entr" presetSubtype="0" fill="hold" grpId="0" nodeType="afterEffect">
                                      <p:stCondLst>
                                        <p:cond delay="0"/>
                                      </p:stCondLst>
                                      <p:childTnLst>
                                        <p:set>
                                          <p:cBhvr>
                                            <p:cTn id="11" dur="1" fill="hold">
                                              <p:stCondLst>
                                                <p:cond delay="0"/>
                                              </p:stCondLst>
                                            </p:cTn>
                                            <p:tgtEl>
                                              <p:spTgt spid="64"/>
                                            </p:tgtEl>
                                            <p:attrNameLst>
                                              <p:attrName>style.visibility</p:attrName>
                                            </p:attrNameLst>
                                          </p:cBhvr>
                                          <p:to>
                                            <p:strVal val="visible"/>
                                          </p:to>
                                        </p:set>
                                        <p:anim calcmode="lin" valueType="num">
                                          <p:cBhvr>
                                            <p:cTn id="12" dur="500" fill="hold"/>
                                            <p:tgtEl>
                                              <p:spTgt spid="64"/>
                                            </p:tgtEl>
                                            <p:attrNameLst>
                                              <p:attrName>ppt_w</p:attrName>
                                            </p:attrNameLst>
                                          </p:cBhvr>
                                          <p:tavLst>
                                            <p:tav tm="0">
                                              <p:val>
                                                <p:fltVal val="0"/>
                                              </p:val>
                                            </p:tav>
                                            <p:tav tm="100000">
                                              <p:val>
                                                <p:strVal val="#ppt_w"/>
                                              </p:val>
                                            </p:tav>
                                          </p:tavLst>
                                        </p:anim>
                                        <p:anim calcmode="lin" valueType="num">
                                          <p:cBhvr>
                                            <p:cTn id="13" dur="500" fill="hold"/>
                                            <p:tgtEl>
                                              <p:spTgt spid="64"/>
                                            </p:tgtEl>
                                            <p:attrNameLst>
                                              <p:attrName>ppt_h</p:attrName>
                                            </p:attrNameLst>
                                          </p:cBhvr>
                                          <p:tavLst>
                                            <p:tav tm="0">
                                              <p:val>
                                                <p:fltVal val="0"/>
                                              </p:val>
                                            </p:tav>
                                            <p:tav tm="100000">
                                              <p:val>
                                                <p:strVal val="#ppt_h"/>
                                              </p:val>
                                            </p:tav>
                                          </p:tavLst>
                                        </p:anim>
                                        <p:anim calcmode="lin" valueType="num">
                                          <p:cBhvr>
                                            <p:cTn id="14" dur="500" fill="hold"/>
                                            <p:tgtEl>
                                              <p:spTgt spid="64"/>
                                            </p:tgtEl>
                                            <p:attrNameLst>
                                              <p:attrName>style.rotation</p:attrName>
                                            </p:attrNameLst>
                                          </p:cBhvr>
                                          <p:tavLst>
                                            <p:tav tm="0">
                                              <p:val>
                                                <p:fltVal val="90"/>
                                              </p:val>
                                            </p:tav>
                                            <p:tav tm="100000">
                                              <p:val>
                                                <p:fltVal val="0"/>
                                              </p:val>
                                            </p:tav>
                                          </p:tavLst>
                                        </p:anim>
                                        <p:animEffect transition="in" filter="fade">
                                          <p:cBhvr>
                                            <p:cTn id="15" dur="500"/>
                                            <p:tgtEl>
                                              <p:spTgt spid="64"/>
                                            </p:tgtEl>
                                          </p:cBhvr>
                                        </p:animEffect>
                                      </p:childTnLst>
                                    </p:cTn>
                                  </p:par>
                                  <p:par>
                                    <p:cTn id="16" presetID="31" presetClass="entr" presetSubtype="0" fill="hold" grpId="0" nodeType="withEffect">
                                      <p:stCondLst>
                                        <p:cond delay="100"/>
                                      </p:stCondLst>
                                      <p:childTnLst>
                                        <p:set>
                                          <p:cBhvr>
                                            <p:cTn id="17" dur="1" fill="hold">
                                              <p:stCondLst>
                                                <p:cond delay="0"/>
                                              </p:stCondLst>
                                            </p:cTn>
                                            <p:tgtEl>
                                              <p:spTgt spid="65"/>
                                            </p:tgtEl>
                                            <p:attrNameLst>
                                              <p:attrName>style.visibility</p:attrName>
                                            </p:attrNameLst>
                                          </p:cBhvr>
                                          <p:to>
                                            <p:strVal val="visible"/>
                                          </p:to>
                                        </p:set>
                                        <p:anim calcmode="lin" valueType="num">
                                          <p:cBhvr>
                                            <p:cTn id="18" dur="500" fill="hold"/>
                                            <p:tgtEl>
                                              <p:spTgt spid="65"/>
                                            </p:tgtEl>
                                            <p:attrNameLst>
                                              <p:attrName>ppt_w</p:attrName>
                                            </p:attrNameLst>
                                          </p:cBhvr>
                                          <p:tavLst>
                                            <p:tav tm="0">
                                              <p:val>
                                                <p:fltVal val="0"/>
                                              </p:val>
                                            </p:tav>
                                            <p:tav tm="100000">
                                              <p:val>
                                                <p:strVal val="#ppt_w"/>
                                              </p:val>
                                            </p:tav>
                                          </p:tavLst>
                                        </p:anim>
                                        <p:anim calcmode="lin" valueType="num">
                                          <p:cBhvr>
                                            <p:cTn id="19" dur="500" fill="hold"/>
                                            <p:tgtEl>
                                              <p:spTgt spid="65"/>
                                            </p:tgtEl>
                                            <p:attrNameLst>
                                              <p:attrName>ppt_h</p:attrName>
                                            </p:attrNameLst>
                                          </p:cBhvr>
                                          <p:tavLst>
                                            <p:tav tm="0">
                                              <p:val>
                                                <p:fltVal val="0"/>
                                              </p:val>
                                            </p:tav>
                                            <p:tav tm="100000">
                                              <p:val>
                                                <p:strVal val="#ppt_h"/>
                                              </p:val>
                                            </p:tav>
                                          </p:tavLst>
                                        </p:anim>
                                        <p:anim calcmode="lin" valueType="num">
                                          <p:cBhvr>
                                            <p:cTn id="20" dur="500" fill="hold"/>
                                            <p:tgtEl>
                                              <p:spTgt spid="65"/>
                                            </p:tgtEl>
                                            <p:attrNameLst>
                                              <p:attrName>style.rotation</p:attrName>
                                            </p:attrNameLst>
                                          </p:cBhvr>
                                          <p:tavLst>
                                            <p:tav tm="0">
                                              <p:val>
                                                <p:fltVal val="90"/>
                                              </p:val>
                                            </p:tav>
                                            <p:tav tm="100000">
                                              <p:val>
                                                <p:fltVal val="0"/>
                                              </p:val>
                                            </p:tav>
                                          </p:tavLst>
                                        </p:anim>
                                        <p:animEffect transition="in" filter="fade">
                                          <p:cBhvr>
                                            <p:cTn id="21" dur="500"/>
                                            <p:tgtEl>
                                              <p:spTgt spid="65"/>
                                            </p:tgtEl>
                                          </p:cBhvr>
                                        </p:animEffect>
                                      </p:childTnLst>
                                    </p:cTn>
                                  </p:par>
                                  <p:par>
                                    <p:cTn id="22" presetID="31" presetClass="entr" presetSubtype="0" fill="hold" grpId="0" nodeType="withEffect">
                                      <p:stCondLst>
                                        <p:cond delay="200"/>
                                      </p:stCondLst>
                                      <p:childTnLst>
                                        <p:set>
                                          <p:cBhvr>
                                            <p:cTn id="23" dur="1" fill="hold">
                                              <p:stCondLst>
                                                <p:cond delay="0"/>
                                              </p:stCondLst>
                                            </p:cTn>
                                            <p:tgtEl>
                                              <p:spTgt spid="66"/>
                                            </p:tgtEl>
                                            <p:attrNameLst>
                                              <p:attrName>style.visibility</p:attrName>
                                            </p:attrNameLst>
                                          </p:cBhvr>
                                          <p:to>
                                            <p:strVal val="visible"/>
                                          </p:to>
                                        </p:set>
                                        <p:anim calcmode="lin" valueType="num">
                                          <p:cBhvr>
                                            <p:cTn id="24" dur="500" fill="hold"/>
                                            <p:tgtEl>
                                              <p:spTgt spid="66"/>
                                            </p:tgtEl>
                                            <p:attrNameLst>
                                              <p:attrName>ppt_w</p:attrName>
                                            </p:attrNameLst>
                                          </p:cBhvr>
                                          <p:tavLst>
                                            <p:tav tm="0">
                                              <p:val>
                                                <p:fltVal val="0"/>
                                              </p:val>
                                            </p:tav>
                                            <p:tav tm="100000">
                                              <p:val>
                                                <p:strVal val="#ppt_w"/>
                                              </p:val>
                                            </p:tav>
                                          </p:tavLst>
                                        </p:anim>
                                        <p:anim calcmode="lin" valueType="num">
                                          <p:cBhvr>
                                            <p:cTn id="25" dur="500" fill="hold"/>
                                            <p:tgtEl>
                                              <p:spTgt spid="66"/>
                                            </p:tgtEl>
                                            <p:attrNameLst>
                                              <p:attrName>ppt_h</p:attrName>
                                            </p:attrNameLst>
                                          </p:cBhvr>
                                          <p:tavLst>
                                            <p:tav tm="0">
                                              <p:val>
                                                <p:fltVal val="0"/>
                                              </p:val>
                                            </p:tav>
                                            <p:tav tm="100000">
                                              <p:val>
                                                <p:strVal val="#ppt_h"/>
                                              </p:val>
                                            </p:tav>
                                          </p:tavLst>
                                        </p:anim>
                                        <p:anim calcmode="lin" valueType="num">
                                          <p:cBhvr>
                                            <p:cTn id="26" dur="500" fill="hold"/>
                                            <p:tgtEl>
                                              <p:spTgt spid="66"/>
                                            </p:tgtEl>
                                            <p:attrNameLst>
                                              <p:attrName>style.rotation</p:attrName>
                                            </p:attrNameLst>
                                          </p:cBhvr>
                                          <p:tavLst>
                                            <p:tav tm="0">
                                              <p:val>
                                                <p:fltVal val="90"/>
                                              </p:val>
                                            </p:tav>
                                            <p:tav tm="100000">
                                              <p:val>
                                                <p:fltVal val="0"/>
                                              </p:val>
                                            </p:tav>
                                          </p:tavLst>
                                        </p:anim>
                                        <p:animEffect transition="in" filter="fade">
                                          <p:cBhvr>
                                            <p:cTn id="27" dur="500"/>
                                            <p:tgtEl>
                                              <p:spTgt spid="66"/>
                                            </p:tgtEl>
                                          </p:cBhvr>
                                        </p:animEffect>
                                      </p:childTnLst>
                                    </p:cTn>
                                  </p:par>
                                  <p:par>
                                    <p:cTn id="28" presetID="31" presetClass="entr" presetSubtype="0" fill="hold" grpId="0" nodeType="withEffect">
                                      <p:stCondLst>
                                        <p:cond delay="300"/>
                                      </p:stCondLst>
                                      <p:childTnLst>
                                        <p:set>
                                          <p:cBhvr>
                                            <p:cTn id="29" dur="1" fill="hold">
                                              <p:stCondLst>
                                                <p:cond delay="0"/>
                                              </p:stCondLst>
                                            </p:cTn>
                                            <p:tgtEl>
                                              <p:spTgt spid="67"/>
                                            </p:tgtEl>
                                            <p:attrNameLst>
                                              <p:attrName>style.visibility</p:attrName>
                                            </p:attrNameLst>
                                          </p:cBhvr>
                                          <p:to>
                                            <p:strVal val="visible"/>
                                          </p:to>
                                        </p:set>
                                        <p:anim calcmode="lin" valueType="num">
                                          <p:cBhvr>
                                            <p:cTn id="30" dur="500" fill="hold"/>
                                            <p:tgtEl>
                                              <p:spTgt spid="67"/>
                                            </p:tgtEl>
                                            <p:attrNameLst>
                                              <p:attrName>ppt_w</p:attrName>
                                            </p:attrNameLst>
                                          </p:cBhvr>
                                          <p:tavLst>
                                            <p:tav tm="0">
                                              <p:val>
                                                <p:fltVal val="0"/>
                                              </p:val>
                                            </p:tav>
                                            <p:tav tm="100000">
                                              <p:val>
                                                <p:strVal val="#ppt_w"/>
                                              </p:val>
                                            </p:tav>
                                          </p:tavLst>
                                        </p:anim>
                                        <p:anim calcmode="lin" valueType="num">
                                          <p:cBhvr>
                                            <p:cTn id="31" dur="500" fill="hold"/>
                                            <p:tgtEl>
                                              <p:spTgt spid="67"/>
                                            </p:tgtEl>
                                            <p:attrNameLst>
                                              <p:attrName>ppt_h</p:attrName>
                                            </p:attrNameLst>
                                          </p:cBhvr>
                                          <p:tavLst>
                                            <p:tav tm="0">
                                              <p:val>
                                                <p:fltVal val="0"/>
                                              </p:val>
                                            </p:tav>
                                            <p:tav tm="100000">
                                              <p:val>
                                                <p:strVal val="#ppt_h"/>
                                              </p:val>
                                            </p:tav>
                                          </p:tavLst>
                                        </p:anim>
                                        <p:anim calcmode="lin" valueType="num">
                                          <p:cBhvr>
                                            <p:cTn id="32" dur="500" fill="hold"/>
                                            <p:tgtEl>
                                              <p:spTgt spid="67"/>
                                            </p:tgtEl>
                                            <p:attrNameLst>
                                              <p:attrName>style.rotation</p:attrName>
                                            </p:attrNameLst>
                                          </p:cBhvr>
                                          <p:tavLst>
                                            <p:tav tm="0">
                                              <p:val>
                                                <p:fltVal val="90"/>
                                              </p:val>
                                            </p:tav>
                                            <p:tav tm="100000">
                                              <p:val>
                                                <p:fltVal val="0"/>
                                              </p:val>
                                            </p:tav>
                                          </p:tavLst>
                                        </p:anim>
                                        <p:animEffect transition="in" filter="fade">
                                          <p:cBhvr>
                                            <p:cTn id="33" dur="500"/>
                                            <p:tgtEl>
                                              <p:spTgt spid="67"/>
                                            </p:tgtEl>
                                          </p:cBhvr>
                                        </p:animEffect>
                                      </p:childTnLst>
                                    </p:cTn>
                                  </p:par>
                                </p:childTnLst>
                              </p:cTn>
                            </p:par>
                            <p:par>
                              <p:cTn id="34" fill="hold">
                                <p:stCondLst>
                                  <p:cond delay="1500"/>
                                </p:stCondLst>
                                <p:childTnLst>
                                  <p:par>
                                    <p:cTn id="35" presetID="2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1000"/>
                                            <p:tgtEl>
                                              <p:spTgt spid="34"/>
                                            </p:tgtEl>
                                          </p:cBhvr>
                                        </p:animEffect>
                                      </p:childTnLst>
                                    </p:cTn>
                                  </p:par>
                                </p:childTnLst>
                              </p:cTn>
                            </p:par>
                            <p:par>
                              <p:cTn id="38" fill="hold">
                                <p:stCondLst>
                                  <p:cond delay="2500"/>
                                </p:stCondLst>
                                <p:childTnLst>
                                  <p:par>
                                    <p:cTn id="39" presetID="56" presetClass="entr" presetSubtype="0" fill="hold" grpId="0" nodeType="afterEffect">
                                      <p:stCondLst>
                                        <p:cond delay="0"/>
                                      </p:stCondLst>
                                      <p:iterate type="lt">
                                        <p:tmPct val="10000"/>
                                      </p:iterate>
                                      <p:childTnLst>
                                        <p:set>
                                          <p:cBhvr>
                                            <p:cTn id="40" dur="1" fill="hold">
                                              <p:stCondLst>
                                                <p:cond delay="0"/>
                                              </p:stCondLst>
                                            </p:cTn>
                                            <p:tgtEl>
                                              <p:spTgt spid="35"/>
                                            </p:tgtEl>
                                            <p:attrNameLst>
                                              <p:attrName>style.visibility</p:attrName>
                                            </p:attrNameLst>
                                          </p:cBhvr>
                                          <p:to>
                                            <p:strVal val="visible"/>
                                          </p:to>
                                        </p:set>
                                        <p:anim by="(-#ppt_w*2)" calcmode="lin" valueType="num">
                                          <p:cBhvr rctx="PPT">
                                            <p:cTn id="41" dur="500" autoRev="1" fill="hold">
                                              <p:stCondLst>
                                                <p:cond delay="0"/>
                                              </p:stCondLst>
                                            </p:cTn>
                                            <p:tgtEl>
                                              <p:spTgt spid="35"/>
                                            </p:tgtEl>
                                            <p:attrNameLst>
                                              <p:attrName>ppt_w</p:attrName>
                                            </p:attrNameLst>
                                          </p:cBhvr>
                                        </p:anim>
                                        <p:anim by="(#ppt_w*0.50)" calcmode="lin" valueType="num">
                                          <p:cBhvr>
                                            <p:cTn id="42" dur="500" decel="50000" autoRev="1" fill="hold">
                                              <p:stCondLst>
                                                <p:cond delay="0"/>
                                              </p:stCondLst>
                                            </p:cTn>
                                            <p:tgtEl>
                                              <p:spTgt spid="35"/>
                                            </p:tgtEl>
                                            <p:attrNameLst>
                                              <p:attrName>ppt_x</p:attrName>
                                            </p:attrNameLst>
                                          </p:cBhvr>
                                        </p:anim>
                                        <p:anim from="(-#ppt_h/2)" to="(#ppt_y)" calcmode="lin" valueType="num">
                                          <p:cBhvr>
                                            <p:cTn id="43" dur="1000" fill="hold">
                                              <p:stCondLst>
                                                <p:cond delay="0"/>
                                              </p:stCondLst>
                                            </p:cTn>
                                            <p:tgtEl>
                                              <p:spTgt spid="35"/>
                                            </p:tgtEl>
                                            <p:attrNameLst>
                                              <p:attrName>ppt_y</p:attrName>
                                            </p:attrNameLst>
                                          </p:cBhvr>
                                        </p:anim>
                                        <p:animRot by="21600000">
                                          <p:cBhvr>
                                            <p:cTn id="44" dur="1000" fill="hold">
                                              <p:stCondLst>
                                                <p:cond delay="0"/>
                                              </p:stCondLst>
                                            </p:cTn>
                                            <p:tgtEl>
                                              <p:spTgt spid="3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8" grpId="0" animBg="1"/>
          <p:bldP spid="64" grpId="0" animBg="1"/>
          <p:bldP spid="65" grpId="0" animBg="1"/>
          <p:bldP spid="66" grpId="0" animBg="1"/>
          <p:bldP spid="67"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mc:AlternateContent xmlns:mc="http://schemas.openxmlformats.org/markup-compatibility/2006">
        <mc:Choice xmlns:a14="http://schemas.microsoft.com/office/drawing/2010/main" Requires="a14">
          <p:sp>
            <p:nvSpPr>
              <p:cNvPr id="4" name="文本框 3"/>
              <p:cNvSpPr txBox="1"/>
              <p:nvPr/>
            </p:nvSpPr>
            <p:spPr>
              <a:xfrm>
                <a:off x="245252" y="1020122"/>
                <a:ext cx="11737482" cy="5724644"/>
              </a:xfrm>
              <a:prstGeom prst="rect">
                <a:avLst/>
              </a:prstGeom>
              <a:noFill/>
            </p:spPr>
            <p:txBody>
              <a:bodyPr wrap="square" rtlCol="0">
                <a:spAutoFit/>
              </a:bodyPr>
              <a:lstStyle/>
              <a:p>
                <a:pPr>
                  <a:lnSpc>
                    <a:spcPct val="150000"/>
                  </a:lnSpc>
                </a:pPr>
                <a:r>
                  <a:rPr lang="zh-CN" altLang="zh-CN" sz="2800" b="1" kern="0"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0"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现阶段</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我国很多城市普遍采用“阶梯水价”的办法计量水费，发挥市场价格作用，增强了企业和居民的节水意识，避免水资源的浪费．如某市居民用水“阶梯水价”的收费标准如下：</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50000"/>
                  </a:lnSpc>
                </a:pP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每户每年用水不超过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180m³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时，水价为</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50000"/>
                  </a:lnSpc>
                </a:pP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超过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180m³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不超过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260m³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时，超过的部分按</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收费；</a:t>
                </a:r>
                <a:endPar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lvl="1">
                  <a:lnSpc>
                    <a:spcPct val="150000"/>
                  </a:lnSpc>
                </a:pP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超过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260m³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时，超过的部分按</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收费．</a:t>
                </a:r>
                <a:endPar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结合给出的数据（不考虑其他影响因素）</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）求出每户每年应缴水费</a:t>
                </a:r>
                <a14:m>
                  <m:oMath xmlns:m="http://schemas.openxmlformats.org/officeDocument/2006/math">
                    <m:r>
                      <a:rPr lang="en-US" altLang="zh-CN" sz="2400" i="1">
                        <a:latin typeface="Cambria Math" panose="02040503050406030204" pitchFamily="18" charset="0"/>
                      </a:rPr>
                      <m:t>𝑦</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（元）与用水量</a:t>
                </a:r>
                <a14:m>
                  <m:oMath xmlns:m="http://schemas.openxmlformats.org/officeDocument/2006/math">
                    <m:r>
                      <a:rPr lang="en-US" altLang="zh-CN" sz="2400" i="1">
                        <a:latin typeface="Cambria Math" panose="02040503050406030204" pitchFamily="18" charset="0"/>
                      </a:rPr>
                      <m:t>𝑥</m:t>
                    </m:r>
                    <m:r>
                      <a:rPr lang="zh-CN" altLang="zh-CN" sz="2400">
                        <a:latin typeface="Cambria Math" panose="02040503050406030204" pitchFamily="18" charset="0"/>
                      </a:rPr>
                      <m:t>（</m:t>
                    </m:r>
                    <m:sSup>
                      <m:sSupPr>
                        <m:ctrlPr>
                          <a:rPr lang="zh-CN" altLang="zh-CN" sz="2400" i="1">
                            <a:latin typeface="Cambria Math" panose="02040503050406030204" pitchFamily="18" charset="0"/>
                          </a:rPr>
                        </m:ctrlPr>
                      </m:sSupPr>
                      <m:e>
                        <m:r>
                          <a:rPr lang="en-US" altLang="zh-CN" sz="2400" i="1">
                            <a:latin typeface="Cambria Math" panose="02040503050406030204" pitchFamily="18" charset="0"/>
                          </a:rPr>
                          <m:t>𝑚</m:t>
                        </m:r>
                      </m:e>
                      <m:sup>
                        <m:r>
                          <a:rPr lang="en-US" altLang="zh-CN" sz="2400" i="1">
                            <a:latin typeface="Cambria Math" panose="02040503050406030204" pitchFamily="18" charset="0"/>
                          </a:rPr>
                          <m:t>3</m:t>
                        </m:r>
                      </m:sup>
                    </m:sSup>
                    <m:r>
                      <a:rPr lang="zh-CN" altLang="zh-CN" sz="2400">
                        <a:latin typeface="Cambria Math" panose="02040503050406030204" pitchFamily="18" charset="0"/>
                      </a:rPr>
                      <m:t>）</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之间的函数解析式，并画出函数的图像；</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）若某用户某年用水</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200m³</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，试求该用户这一年应缴水费多少元？</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245252" y="1020122"/>
                <a:ext cx="11737482" cy="5724644"/>
              </a:xfrm>
              <a:prstGeom prst="rect">
                <a:avLst/>
              </a:prstGeom>
              <a:blipFill rotWithShape="1">
                <a:blip r:embed="rId1"/>
                <a:stretch>
                  <a:fillRect l="-1" t="-5" r="-1729" b="8"/>
                </a:stretch>
              </a:blipFill>
            </p:spPr>
            <p:txBody>
              <a:bodyPr/>
              <a:lstStyle/>
              <a:p>
                <a:r>
                  <a:rPr lang="zh-CN" altLang="en-US">
                    <a:noFill/>
                  </a:rPr>
                  <a:t> </a:t>
                </a:r>
              </a:p>
            </p:txBody>
          </p:sp>
        </mc:Fallback>
      </mc:AlternateContent>
      <p:pic>
        <p:nvPicPr>
          <p:cNvPr id="3" name="图片 2"/>
          <p:cNvPicPr>
            <a:picLocks noChangeAspect="1"/>
          </p:cNvPicPr>
          <p:nvPr>
            <p:custDataLst>
              <p:tags r:id="rId2"/>
            </p:custDataLst>
          </p:nvPr>
        </p:nvPicPr>
        <p:blipFill>
          <a:blip r:embed="rId3"/>
          <a:stretch>
            <a:fillRect/>
          </a:stretch>
        </p:blipFill>
        <p:spPr>
          <a:xfrm>
            <a:off x="-635" y="-461010"/>
            <a:ext cx="12192000" cy="1449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 name="文本框 20"/>
          <p:cNvSpPr txBox="1"/>
          <p:nvPr/>
        </p:nvSpPr>
        <p:spPr>
          <a:xfrm>
            <a:off x="560556" y="2653303"/>
            <a:ext cx="10122122" cy="662554"/>
          </a:xfrm>
          <a:prstGeom prst="rect">
            <a:avLst/>
          </a:prstGeom>
          <a:noFill/>
        </p:spPr>
        <p:txBody>
          <a:bodyPr wrap="square" rtlCol="0">
            <a:spAutoFit/>
          </a:bodyPr>
          <a:lstStyle/>
          <a:p>
            <a:pPr>
              <a:lnSpc>
                <a:spcPct val="150000"/>
              </a:lnSpc>
            </a:pPr>
            <a:r>
              <a:rPr lang="zh-CN" altLang="en-US" sz="2800" b="1" kern="0"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en-US" sz="2400" b="1"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）依题意，得到应缴水费与用水量之间的关系，见</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下</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表</a:t>
            </a:r>
            <a:endParaRPr lang="zh-CN" altLang="zh-CN" sz="24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8" name="文本框 27"/>
          <p:cNvSpPr txBox="1"/>
          <p:nvPr/>
        </p:nvSpPr>
        <p:spPr>
          <a:xfrm>
            <a:off x="246914" y="865580"/>
            <a:ext cx="11737482" cy="1754326"/>
          </a:xfrm>
          <a:prstGeom prst="rect">
            <a:avLst/>
          </a:prstGeom>
          <a:noFill/>
        </p:spPr>
        <p:txBody>
          <a:bodyPr wrap="square" rtlCol="0">
            <a:spAutoFit/>
          </a:bodyPr>
          <a:lstStyle/>
          <a:p>
            <a:pPr>
              <a:lnSpc>
                <a:spcPct val="150000"/>
              </a:lnSpc>
            </a:pP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每户每年用水不超过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180m³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时，水价为</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 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超过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180m³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不超过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260m³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时，超过的部分按</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收费；</a:t>
            </a:r>
            <a:endPar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超过</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260m³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时，超过的部分按</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9</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2400" b="1" dirty="0">
                <a:latin typeface="Times New Roman" panose="02020603050405020304" pitchFamily="18" charset="0"/>
                <a:ea typeface="微软雅黑" panose="020B0503020204020204" pitchFamily="34" charset="-122"/>
                <a:cs typeface="Times New Roman" panose="02020603050405020304" pitchFamily="18" charset="0"/>
              </a:rPr>
              <a:t>/m³</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收费．</a:t>
            </a:r>
            <a:endPar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9" name="图片 28" descr="C:\Users\wy\AppData\Roaming\Tencent\Users\6572697\QQ\WinTemp\RichOle\KILXYE@M7PVJ%NIN52M)J0F.png"/>
          <p:cNvPicPr/>
          <p:nvPr/>
        </p:nvPicPr>
        <p:blipFill>
          <a:blip r:embed="rId1">
            <a:extLst>
              <a:ext uri="{28A0092B-C50C-407E-A947-70E740481C1C}">
                <a14:useLocalDpi xmlns:a14="http://schemas.microsoft.com/office/drawing/2010/main" val="0"/>
              </a:ext>
            </a:extLst>
          </a:blip>
          <a:srcRect/>
          <a:stretch>
            <a:fillRect/>
          </a:stretch>
        </p:blipFill>
        <p:spPr bwMode="auto">
          <a:xfrm>
            <a:off x="246914" y="4011808"/>
            <a:ext cx="5444331" cy="2211571"/>
          </a:xfrm>
          <a:prstGeom prst="rect">
            <a:avLst/>
          </a:prstGeom>
          <a:noFill/>
          <a:ln>
            <a:noFill/>
          </a:ln>
        </p:spPr>
      </p:pic>
      <p:sp>
        <p:nvSpPr>
          <p:cNvPr id="2" name="矩形 1"/>
          <p:cNvSpPr/>
          <p:nvPr/>
        </p:nvSpPr>
        <p:spPr>
          <a:xfrm>
            <a:off x="5860643" y="3251615"/>
            <a:ext cx="3570208" cy="581057"/>
          </a:xfrm>
          <a:prstGeom prst="rect">
            <a:avLst/>
          </a:prstGeom>
        </p:spPr>
        <p:txBody>
          <a:bodyPr wrap="none">
            <a:spAutoFit/>
          </a:bodyPr>
          <a:lstStyle/>
          <a:p>
            <a:pPr algn="just">
              <a:lnSpc>
                <a:spcPct val="150000"/>
              </a:lnSpc>
              <a:spcAft>
                <a:spcPts val="0"/>
              </a:spcAft>
            </a:pPr>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由表得到函数的解析式：</a:t>
            </a:r>
            <a:endPar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对象 7"/>
              <p:cNvSpPr txBox="1"/>
              <p:nvPr/>
            </p:nvSpPr>
            <p:spPr bwMode="auto">
              <a:xfrm>
                <a:off x="6061240" y="3914169"/>
                <a:ext cx="4135438" cy="1463675"/>
              </a:xfrm>
              <a:prstGeom prst="rect">
                <a:avLst/>
              </a:prstGeom>
              <a:noFill/>
            </p:spPr>
            <p:txBody>
              <a:bodyPr>
                <a:normAutofit/>
              </a:bodyPr>
              <a:lstStyle/>
              <a:p>
                <a14:m>
                  <m:oMathPara xmlns:m="http://schemas.openxmlformats.org/officeDocument/2006/math">
                    <m:oMathParaPr>
                      <m:jc m:val="left"/>
                    </m:oMathParaPr>
                    <m:oMath xmlns:m="http://schemas.openxmlformats.org/officeDocument/2006/math">
                      <m:r>
                        <a:rPr lang="zh-CN" altLang="en-US" i="1">
                          <a:solidFill>
                            <a:srgbClr val="000000"/>
                          </a:solidFill>
                          <a:latin typeface="Cambria Math" panose="02040503050406030204" pitchFamily="18" charset="0"/>
                        </a:rPr>
                        <m:t>𝑦</m:t>
                      </m:r>
                      <m:r>
                        <a:rPr lang="zh-CN" altLang="en-US" i="1">
                          <a:solidFill>
                            <a:srgbClr val="000000"/>
                          </a:solidFill>
                          <a:latin typeface="Cambria Math" panose="02040503050406030204" pitchFamily="18" charset="0"/>
                        </a:rPr>
                        <m:t>=</m:t>
                      </m:r>
                      <m:d>
                        <m:dPr>
                          <m:begChr m:val="{"/>
                          <m:endChr m:val=""/>
                          <m:ctrlPr>
                            <a:rPr lang="zh-CN" altLang="en-US" i="1">
                              <a:solidFill>
                                <a:srgbClr val="000000"/>
                              </a:solidFill>
                              <a:latin typeface="Cambria Math" panose="02040503050406030204" pitchFamily="18" charset="0"/>
                            </a:rPr>
                          </m:ctrlPr>
                        </m:dPr>
                        <m:e>
                          <m:m>
                            <m:mPr>
                              <m:mcs>
                                <m:mc>
                                  <m:mcPr>
                                    <m:count m:val="1"/>
                                    <m:mcJc m:val="center"/>
                                  </m:mcPr>
                                </m:mc>
                              </m:mcs>
                              <m:plcHide m:val="on"/>
                              <m:ctrlPr>
                                <a:rPr lang="zh-CN" altLang="en-US" i="1">
                                  <a:solidFill>
                                    <a:srgbClr val="000000"/>
                                  </a:solidFill>
                                  <a:latin typeface="Cambria Math" panose="02040503050406030204" pitchFamily="18" charset="0"/>
                                </a:rPr>
                              </m:ctrlPr>
                            </m:mPr>
                            <m:mr>
                              <m:e>
                                <m:r>
                                  <a:rPr lang="zh-CN" altLang="en-US" i="1">
                                    <a:solidFill>
                                      <a:srgbClr val="000000"/>
                                    </a:solidFill>
                                    <a:latin typeface="Cambria Math" panose="02040503050406030204" pitchFamily="18" charset="0"/>
                                  </a:rPr>
                                  <m:t>5</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0</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180</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7</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360</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180</m:t>
                                </m:r>
                                <m:r>
                                  <a:rPr lang="zh-CN" altLang="en-US" i="1">
                                    <a:solidFill>
                                      <a:srgbClr val="000000"/>
                                    </a:solidFill>
                                    <a:latin typeface="Cambria Math" panose="02040503050406030204" pitchFamily="18" charset="0"/>
                                  </a:rPr>
                                  <m:t>&lt;</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260</m:t>
                                </m:r>
                                <m:r>
                                  <a:rPr lang="zh-CN" altLang="en-US" i="1">
                                    <a:solidFill>
                                      <a:srgbClr val="000000"/>
                                    </a:solidFill>
                                    <a:latin typeface="Cambria Math" panose="02040503050406030204" pitchFamily="18" charset="0"/>
                                  </a:rPr>
                                  <m:t>,</m:t>
                                </m:r>
                              </m:e>
                            </m:mr>
                            <m:mr>
                              <m:e>
                                <m:r>
                                  <a:rPr lang="zh-CN" altLang="en-US" i="1">
                                    <a:solidFill>
                                      <a:srgbClr val="000000"/>
                                    </a:solidFill>
                                    <a:latin typeface="Cambria Math" panose="02040503050406030204" pitchFamily="18" charset="0"/>
                                  </a:rPr>
                                  <m:t>9</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m:t>
                                </m:r>
                                <m:r>
                                  <a:rPr lang="zh-CN" altLang="en-US" i="1">
                                    <a:solidFill>
                                      <a:srgbClr val="000000"/>
                                    </a:solidFill>
                                    <a:latin typeface="Cambria Math" panose="02040503050406030204" pitchFamily="18" charset="0"/>
                                  </a:rPr>
                                  <m:t>880</m:t>
                                </m:r>
                                <m:r>
                                  <a:rPr lang="zh-CN" altLang="en-US" i="1">
                                    <a:solidFill>
                                      <a:srgbClr val="000000"/>
                                    </a:solidFill>
                                    <a:latin typeface="Cambria Math" panose="02040503050406030204" pitchFamily="18" charset="0"/>
                                  </a:rPr>
                                  <m:t>,  </m:t>
                                </m:r>
                                <m:r>
                                  <a:rPr lang="zh-CN" altLang="en-US" i="1">
                                    <a:solidFill>
                                      <a:srgbClr val="000000"/>
                                    </a:solidFill>
                                    <a:latin typeface="Cambria Math" panose="02040503050406030204" pitchFamily="18" charset="0"/>
                                  </a:rPr>
                                  <m:t>𝑥</m:t>
                                </m:r>
                                <m:r>
                                  <a:rPr lang="zh-CN" altLang="en-US" i="1">
                                    <a:solidFill>
                                      <a:srgbClr val="000000"/>
                                    </a:solidFill>
                                    <a:latin typeface="Cambria Math" panose="02040503050406030204" pitchFamily="18" charset="0"/>
                                  </a:rPr>
                                  <m:t>&gt;</m:t>
                                </m:r>
                                <m:r>
                                  <a:rPr lang="zh-CN" altLang="en-US" i="1">
                                    <a:solidFill>
                                      <a:srgbClr val="000000"/>
                                    </a:solidFill>
                                    <a:latin typeface="Cambria Math" panose="02040503050406030204" pitchFamily="18" charset="0"/>
                                  </a:rPr>
                                  <m:t>260</m:t>
                                </m:r>
                                <m:r>
                                  <a:rPr lang="zh-CN" altLang="en-US" i="1">
                                    <a:solidFill>
                                      <a:srgbClr val="000000"/>
                                    </a:solidFill>
                                    <a:latin typeface="Cambria Math" panose="02040503050406030204" pitchFamily="18" charset="0"/>
                                  </a:rPr>
                                  <m:t>.</m:t>
                                </m:r>
                              </m:e>
                            </m:mr>
                          </m:m>
                        </m:e>
                      </m:d>
                    </m:oMath>
                  </m:oMathPara>
                </a14:m>
                <a:endParaRPr lang="zh-CN" altLang="en-US" dirty="0"/>
              </a:p>
            </p:txBody>
          </p:sp>
        </mc:Choice>
        <mc:Fallback>
          <p:sp>
            <p:nvSpPr>
              <p:cNvPr id="8" name="对象 7"/>
              <p:cNvSpPr txBox="1">
                <a:spLocks noRot="1" noChangeAspect="1" noMove="1" noResize="1" noEditPoints="1" noAdjustHandles="1" noChangeArrowheads="1" noChangeShapeType="1" noTextEdit="1"/>
              </p:cNvSpPr>
              <p:nvPr/>
            </p:nvSpPr>
            <p:spPr bwMode="auto">
              <a:xfrm>
                <a:off x="6061240" y="3914169"/>
                <a:ext cx="4135438" cy="1463675"/>
              </a:xfrm>
              <a:prstGeom prst="rect">
                <a:avLst/>
              </a:prstGeom>
              <a:blipFill rotWithShape="1">
                <a:blip r:embed="rId2"/>
                <a:stretch>
                  <a:fillRect l="-4" t="-2" r="12" b="2"/>
                </a:stretch>
              </a:blipFill>
            </p:spPr>
            <p:txBody>
              <a:bodyPr/>
              <a:lstStyle/>
              <a:p>
                <a:r>
                  <a:rPr lang="zh-CN" altLang="en-US">
                    <a:noFill/>
                  </a:rPr>
                  <a:t> </a:t>
                </a:r>
              </a:p>
            </p:txBody>
          </p:sp>
        </mc:Fallback>
      </mc:AlternateContent>
      <p:pic>
        <p:nvPicPr>
          <p:cNvPr id="3" name="图片 2"/>
          <p:cNvPicPr>
            <a:picLocks noChangeAspect="1"/>
          </p:cNvPicPr>
          <p:nvPr>
            <p:custDataLst>
              <p:tags r:id="rId3"/>
            </p:custDataLst>
          </p:nvPr>
        </p:nvPicPr>
        <p:blipFill>
          <a:blip r:embed="rId4"/>
          <a:stretch>
            <a:fillRect/>
          </a:stretch>
        </p:blipFill>
        <p:spPr>
          <a:xfrm>
            <a:off x="-635" y="-461010"/>
            <a:ext cx="12192000" cy="1449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矩形 1"/>
          <p:cNvSpPr/>
          <p:nvPr/>
        </p:nvSpPr>
        <p:spPr>
          <a:xfrm>
            <a:off x="5257284" y="1832502"/>
            <a:ext cx="5724644" cy="461665"/>
          </a:xfrm>
          <a:prstGeom prst="rect">
            <a:avLst/>
          </a:prstGeom>
        </p:spPr>
        <p:txBody>
          <a:bodyPr wrap="none">
            <a:spAutoFit/>
          </a:bodyPr>
          <a:lstStyle/>
          <a:p>
            <a:r>
              <a:rPr lang="zh-CN" altLang="zh-CN" sz="2400" dirty="0"/>
              <a:t>根据这个解析式，可以画出函数的图像．</a:t>
            </a:r>
            <a:endParaRPr lang="zh-CN" altLang="zh-CN" sz="2400" dirty="0"/>
          </a:p>
        </p:txBody>
      </p:sp>
      <mc:AlternateContent xmlns:mc="http://schemas.openxmlformats.org/markup-compatibility/2006">
        <mc:Choice xmlns:a14="http://schemas.microsoft.com/office/drawing/2010/main" Requires="a14">
          <p:sp>
            <p:nvSpPr>
              <p:cNvPr id="8" name="对象 7"/>
              <p:cNvSpPr txBox="1"/>
              <p:nvPr/>
            </p:nvSpPr>
            <p:spPr bwMode="auto">
              <a:xfrm>
                <a:off x="671513" y="2678112"/>
                <a:ext cx="5150466" cy="1885722"/>
              </a:xfrm>
              <a:prstGeom prst="rect">
                <a:avLst/>
              </a:prstGeom>
              <a:noFill/>
            </p:spPr>
            <p:txBody>
              <a:bodyPr>
                <a:normAutofit/>
              </a:bodyPr>
              <a:lstStyle/>
              <a:p>
                <a14:m>
                  <m:oMathPara xmlns:m="http://schemas.openxmlformats.org/officeDocument/2006/math">
                    <m:oMathParaPr>
                      <m:jc m:val="left"/>
                    </m:oMathParaPr>
                    <m:oMath xmlns:m="http://schemas.openxmlformats.org/officeDocument/2006/math">
                      <m:r>
                        <a:rPr lang="zh-CN" altLang="en-US" sz="2600" i="1">
                          <a:solidFill>
                            <a:srgbClr val="000000"/>
                          </a:solidFill>
                          <a:latin typeface="Cambria Math" panose="02040503050406030204" pitchFamily="18" charset="0"/>
                        </a:rPr>
                        <m:t>𝑦</m:t>
                      </m:r>
                      <m:r>
                        <a:rPr lang="zh-CN" altLang="en-US" sz="2600" i="1">
                          <a:solidFill>
                            <a:srgbClr val="000000"/>
                          </a:solidFill>
                          <a:latin typeface="Cambria Math" panose="02040503050406030204" pitchFamily="18" charset="0"/>
                        </a:rPr>
                        <m:t>=</m:t>
                      </m:r>
                      <m:d>
                        <m:dPr>
                          <m:begChr m:val="{"/>
                          <m:endChr m:val=""/>
                          <m:ctrlPr>
                            <a:rPr lang="zh-CN" altLang="en-US" sz="2600" i="1">
                              <a:solidFill>
                                <a:srgbClr val="000000"/>
                              </a:solidFill>
                              <a:latin typeface="Cambria Math" panose="02040503050406030204" pitchFamily="18" charset="0"/>
                            </a:rPr>
                          </m:ctrlPr>
                        </m:dPr>
                        <m:e>
                          <m:m>
                            <m:mPr>
                              <m:mcs>
                                <m:mc>
                                  <m:mcPr>
                                    <m:count m:val="1"/>
                                    <m:mcJc m:val="center"/>
                                  </m:mcPr>
                                </m:mc>
                              </m:mcs>
                              <m:plcHide m:val="on"/>
                              <m:ctrlPr>
                                <a:rPr lang="zh-CN" altLang="en-US" sz="2600" i="1">
                                  <a:solidFill>
                                    <a:srgbClr val="000000"/>
                                  </a:solidFill>
                                  <a:latin typeface="Cambria Math" panose="02040503050406030204" pitchFamily="18" charset="0"/>
                                </a:rPr>
                              </m:ctrlPr>
                            </m:mPr>
                            <m:mr>
                              <m:e>
                                <m:r>
                                  <a:rPr lang="zh-CN" altLang="en-US" sz="2600" i="1">
                                    <a:solidFill>
                                      <a:srgbClr val="000000"/>
                                    </a:solidFill>
                                    <a:latin typeface="Cambria Math" panose="02040503050406030204" pitchFamily="18" charset="0"/>
                                  </a:rPr>
                                  <m:t>5</m:t>
                                </m:r>
                                <m:r>
                                  <a:rPr lang="zh-CN" altLang="en-US" sz="2600" i="1">
                                    <a:solidFill>
                                      <a:srgbClr val="000000"/>
                                    </a:solidFill>
                                    <a:latin typeface="Cambria Math" panose="02040503050406030204" pitchFamily="18" charset="0"/>
                                  </a:rPr>
                                  <m:t>𝑥</m:t>
                                </m:r>
                                <m:r>
                                  <a:rPr lang="zh-CN" altLang="en-US" sz="2600" i="1">
                                    <a:solidFill>
                                      <a:srgbClr val="000000"/>
                                    </a:solidFill>
                                    <a:latin typeface="Cambria Math" panose="02040503050406030204" pitchFamily="18" charset="0"/>
                                  </a:rPr>
                                  <m:t>,   </m:t>
                                </m:r>
                                <m:r>
                                  <a:rPr lang="zh-CN" altLang="en-US" sz="2600" i="1">
                                    <a:solidFill>
                                      <a:srgbClr val="000000"/>
                                    </a:solidFill>
                                    <a:latin typeface="Cambria Math" panose="02040503050406030204" pitchFamily="18" charset="0"/>
                                  </a:rPr>
                                  <m:t>0</m:t>
                                </m:r>
                                <m:r>
                                  <a:rPr lang="zh-CN" altLang="en-US" sz="2600" i="1">
                                    <a:solidFill>
                                      <a:srgbClr val="000000"/>
                                    </a:solidFill>
                                    <a:latin typeface="Cambria Math" panose="02040503050406030204" pitchFamily="18" charset="0"/>
                                  </a:rPr>
                                  <m:t>⩽</m:t>
                                </m:r>
                                <m:r>
                                  <a:rPr lang="zh-CN" altLang="en-US" sz="2600" i="1">
                                    <a:solidFill>
                                      <a:srgbClr val="000000"/>
                                    </a:solidFill>
                                    <a:latin typeface="Cambria Math" panose="02040503050406030204" pitchFamily="18" charset="0"/>
                                  </a:rPr>
                                  <m:t>𝑥</m:t>
                                </m:r>
                                <m:r>
                                  <a:rPr lang="zh-CN" altLang="en-US" sz="2600" i="1">
                                    <a:solidFill>
                                      <a:srgbClr val="000000"/>
                                    </a:solidFill>
                                    <a:latin typeface="Cambria Math" panose="02040503050406030204" pitchFamily="18" charset="0"/>
                                  </a:rPr>
                                  <m:t>⩽</m:t>
                                </m:r>
                                <m:r>
                                  <a:rPr lang="zh-CN" altLang="en-US" sz="2600" i="1">
                                    <a:solidFill>
                                      <a:srgbClr val="000000"/>
                                    </a:solidFill>
                                    <a:latin typeface="Cambria Math" panose="02040503050406030204" pitchFamily="18" charset="0"/>
                                  </a:rPr>
                                  <m:t>180</m:t>
                                </m:r>
                                <m:r>
                                  <a:rPr lang="zh-CN" altLang="en-US" sz="2600" i="1">
                                    <a:solidFill>
                                      <a:srgbClr val="000000"/>
                                    </a:solidFill>
                                    <a:latin typeface="Cambria Math" panose="02040503050406030204" pitchFamily="18" charset="0"/>
                                  </a:rPr>
                                  <m:t>,</m:t>
                                </m:r>
                              </m:e>
                            </m:mr>
                            <m:mr>
                              <m:e>
                                <m:r>
                                  <a:rPr lang="zh-CN" altLang="en-US" sz="2600" i="1">
                                    <a:solidFill>
                                      <a:srgbClr val="000000"/>
                                    </a:solidFill>
                                    <a:latin typeface="Cambria Math" panose="02040503050406030204" pitchFamily="18" charset="0"/>
                                  </a:rPr>
                                  <m:t>7</m:t>
                                </m:r>
                                <m:r>
                                  <a:rPr lang="zh-CN" altLang="en-US" sz="2600" i="1">
                                    <a:solidFill>
                                      <a:srgbClr val="000000"/>
                                    </a:solidFill>
                                    <a:latin typeface="Cambria Math" panose="02040503050406030204" pitchFamily="18" charset="0"/>
                                  </a:rPr>
                                  <m:t>𝑥</m:t>
                                </m:r>
                                <m:r>
                                  <a:rPr lang="zh-CN" altLang="en-US" sz="2600" i="1">
                                    <a:solidFill>
                                      <a:srgbClr val="000000"/>
                                    </a:solidFill>
                                    <a:latin typeface="Cambria Math" panose="02040503050406030204" pitchFamily="18" charset="0"/>
                                  </a:rPr>
                                  <m:t>−</m:t>
                                </m:r>
                                <m:r>
                                  <a:rPr lang="zh-CN" altLang="en-US" sz="2600" i="1">
                                    <a:solidFill>
                                      <a:srgbClr val="000000"/>
                                    </a:solidFill>
                                    <a:latin typeface="Cambria Math" panose="02040503050406030204" pitchFamily="18" charset="0"/>
                                  </a:rPr>
                                  <m:t>360</m:t>
                                </m:r>
                                <m:r>
                                  <a:rPr lang="zh-CN" altLang="en-US" sz="2600" i="1">
                                    <a:solidFill>
                                      <a:srgbClr val="000000"/>
                                    </a:solidFill>
                                    <a:latin typeface="Cambria Math" panose="02040503050406030204" pitchFamily="18" charset="0"/>
                                  </a:rPr>
                                  <m:t>,  </m:t>
                                </m:r>
                                <m:r>
                                  <a:rPr lang="zh-CN" altLang="en-US" sz="2600" i="1">
                                    <a:solidFill>
                                      <a:srgbClr val="000000"/>
                                    </a:solidFill>
                                    <a:latin typeface="Cambria Math" panose="02040503050406030204" pitchFamily="18" charset="0"/>
                                  </a:rPr>
                                  <m:t>180</m:t>
                                </m:r>
                                <m:r>
                                  <a:rPr lang="zh-CN" altLang="en-US" sz="2600" i="1">
                                    <a:solidFill>
                                      <a:srgbClr val="000000"/>
                                    </a:solidFill>
                                    <a:latin typeface="Cambria Math" panose="02040503050406030204" pitchFamily="18" charset="0"/>
                                  </a:rPr>
                                  <m:t>&lt;</m:t>
                                </m:r>
                                <m:r>
                                  <a:rPr lang="zh-CN" altLang="en-US" sz="2600" i="1">
                                    <a:solidFill>
                                      <a:srgbClr val="000000"/>
                                    </a:solidFill>
                                    <a:latin typeface="Cambria Math" panose="02040503050406030204" pitchFamily="18" charset="0"/>
                                  </a:rPr>
                                  <m:t>𝑥</m:t>
                                </m:r>
                                <m:r>
                                  <a:rPr lang="zh-CN" altLang="en-US" sz="2600" i="1">
                                    <a:solidFill>
                                      <a:srgbClr val="000000"/>
                                    </a:solidFill>
                                    <a:latin typeface="Cambria Math" panose="02040503050406030204" pitchFamily="18" charset="0"/>
                                  </a:rPr>
                                  <m:t>⩽</m:t>
                                </m:r>
                                <m:r>
                                  <a:rPr lang="zh-CN" altLang="en-US" sz="2600" i="1">
                                    <a:solidFill>
                                      <a:srgbClr val="000000"/>
                                    </a:solidFill>
                                    <a:latin typeface="Cambria Math" panose="02040503050406030204" pitchFamily="18" charset="0"/>
                                  </a:rPr>
                                  <m:t>260</m:t>
                                </m:r>
                                <m:r>
                                  <a:rPr lang="zh-CN" altLang="en-US" sz="2600" i="1">
                                    <a:solidFill>
                                      <a:srgbClr val="000000"/>
                                    </a:solidFill>
                                    <a:latin typeface="Cambria Math" panose="02040503050406030204" pitchFamily="18" charset="0"/>
                                  </a:rPr>
                                  <m:t>,</m:t>
                                </m:r>
                              </m:e>
                            </m:mr>
                            <m:mr>
                              <m:e>
                                <m:r>
                                  <a:rPr lang="zh-CN" altLang="en-US" sz="2600" i="1">
                                    <a:solidFill>
                                      <a:srgbClr val="000000"/>
                                    </a:solidFill>
                                    <a:latin typeface="Cambria Math" panose="02040503050406030204" pitchFamily="18" charset="0"/>
                                  </a:rPr>
                                  <m:t>9</m:t>
                                </m:r>
                                <m:r>
                                  <a:rPr lang="zh-CN" altLang="en-US" sz="2600" i="1">
                                    <a:solidFill>
                                      <a:srgbClr val="000000"/>
                                    </a:solidFill>
                                    <a:latin typeface="Cambria Math" panose="02040503050406030204" pitchFamily="18" charset="0"/>
                                  </a:rPr>
                                  <m:t>𝑥</m:t>
                                </m:r>
                                <m:r>
                                  <a:rPr lang="zh-CN" altLang="en-US" sz="2600" i="1">
                                    <a:solidFill>
                                      <a:srgbClr val="000000"/>
                                    </a:solidFill>
                                    <a:latin typeface="Cambria Math" panose="02040503050406030204" pitchFamily="18" charset="0"/>
                                  </a:rPr>
                                  <m:t>−</m:t>
                                </m:r>
                                <m:r>
                                  <a:rPr lang="zh-CN" altLang="en-US" sz="2600" i="1">
                                    <a:solidFill>
                                      <a:srgbClr val="000000"/>
                                    </a:solidFill>
                                    <a:latin typeface="Cambria Math" panose="02040503050406030204" pitchFamily="18" charset="0"/>
                                  </a:rPr>
                                  <m:t>880</m:t>
                                </m:r>
                                <m:r>
                                  <a:rPr lang="zh-CN" altLang="en-US" sz="2600" i="1">
                                    <a:solidFill>
                                      <a:srgbClr val="000000"/>
                                    </a:solidFill>
                                    <a:latin typeface="Cambria Math" panose="02040503050406030204" pitchFamily="18" charset="0"/>
                                  </a:rPr>
                                  <m:t>,  </m:t>
                                </m:r>
                                <m:r>
                                  <a:rPr lang="zh-CN" altLang="en-US" sz="2600" i="1">
                                    <a:solidFill>
                                      <a:srgbClr val="000000"/>
                                    </a:solidFill>
                                    <a:latin typeface="Cambria Math" panose="02040503050406030204" pitchFamily="18" charset="0"/>
                                  </a:rPr>
                                  <m:t>𝑥</m:t>
                                </m:r>
                                <m:r>
                                  <a:rPr lang="zh-CN" altLang="en-US" sz="2600" i="1">
                                    <a:solidFill>
                                      <a:srgbClr val="000000"/>
                                    </a:solidFill>
                                    <a:latin typeface="Cambria Math" panose="02040503050406030204" pitchFamily="18" charset="0"/>
                                  </a:rPr>
                                  <m:t>&gt;</m:t>
                                </m:r>
                                <m:r>
                                  <a:rPr lang="zh-CN" altLang="en-US" sz="2600" i="1">
                                    <a:solidFill>
                                      <a:srgbClr val="000000"/>
                                    </a:solidFill>
                                    <a:latin typeface="Cambria Math" panose="02040503050406030204" pitchFamily="18" charset="0"/>
                                  </a:rPr>
                                  <m:t>260</m:t>
                                </m:r>
                                <m:r>
                                  <a:rPr lang="zh-CN" altLang="en-US" sz="2600" i="1">
                                    <a:solidFill>
                                      <a:srgbClr val="000000"/>
                                    </a:solidFill>
                                    <a:latin typeface="Cambria Math" panose="02040503050406030204" pitchFamily="18" charset="0"/>
                                  </a:rPr>
                                  <m:t>.</m:t>
                                </m:r>
                              </m:e>
                            </m:mr>
                          </m:m>
                        </m:e>
                      </m:d>
                    </m:oMath>
                  </m:oMathPara>
                </a14:m>
                <a:endParaRPr lang="zh-CN" altLang="en-US" dirty="0"/>
              </a:p>
            </p:txBody>
          </p:sp>
        </mc:Choice>
        <mc:Fallback>
          <p:sp>
            <p:nvSpPr>
              <p:cNvPr id="8" name="对象 7"/>
              <p:cNvSpPr txBox="1">
                <a:spLocks noRot="1" noChangeAspect="1" noMove="1" noResize="1" noEditPoints="1" noAdjustHandles="1" noChangeArrowheads="1" noChangeShapeType="1" noTextEdit="1"/>
              </p:cNvSpPr>
              <p:nvPr/>
            </p:nvSpPr>
            <p:spPr bwMode="auto">
              <a:xfrm>
                <a:off x="671513" y="2678112"/>
                <a:ext cx="5150466" cy="1885722"/>
              </a:xfrm>
              <a:prstGeom prst="rect">
                <a:avLst/>
              </a:prstGeom>
              <a:blipFill rotWithShape="1">
                <a:blip r:embed="rId1"/>
                <a:stretch>
                  <a:fillRect l="-6" t="-17" r="6" b="5"/>
                </a:stretch>
              </a:blipFill>
            </p:spPr>
            <p:txBody>
              <a:bodyPr/>
              <a:lstStyle/>
              <a:p>
                <a:r>
                  <a:rPr lang="zh-CN" altLang="en-US">
                    <a:noFill/>
                  </a:rPr>
                  <a:t> </a:t>
                </a:r>
              </a:p>
            </p:txBody>
          </p:sp>
        </mc:Fallback>
      </mc:AlternateContent>
      <p:pic>
        <p:nvPicPr>
          <p:cNvPr id="22" name="图片 21" descr="C:\Users\wy\AppData\Roaming\Tencent\Users\6572697\QQ\WinTemp\RichOle\0MS`QNRY98%{SFBN%R2H9IO.png"/>
          <p:cNvPicPr/>
          <p:nvPr/>
        </p:nvPicPr>
        <p:blipFill>
          <a:blip r:embed="rId2">
            <a:extLst>
              <a:ext uri="{28A0092B-C50C-407E-A947-70E740481C1C}">
                <a14:useLocalDpi xmlns:a14="http://schemas.microsoft.com/office/drawing/2010/main" val="0"/>
              </a:ext>
            </a:extLst>
          </a:blip>
          <a:srcRect/>
          <a:stretch>
            <a:fillRect/>
          </a:stretch>
        </p:blipFill>
        <p:spPr bwMode="auto">
          <a:xfrm>
            <a:off x="6370022" y="2474727"/>
            <a:ext cx="3586582" cy="3502992"/>
          </a:xfrm>
          <a:prstGeom prst="rect">
            <a:avLst/>
          </a:prstGeom>
          <a:noFill/>
          <a:ln>
            <a:noFill/>
          </a:ln>
        </p:spPr>
      </p:pic>
      <p:sp>
        <p:nvSpPr>
          <p:cNvPr id="12" name="Freeform 169"/>
          <p:cNvSpPr>
            <a:spLocks noEditPoints="1"/>
          </p:cNvSpPr>
          <p:nvPr/>
        </p:nvSpPr>
        <p:spPr bwMode="auto">
          <a:xfrm>
            <a:off x="335121" y="5154188"/>
            <a:ext cx="1643907" cy="1257602"/>
          </a:xfrm>
          <a:custGeom>
            <a:avLst/>
            <a:gdLst>
              <a:gd name="T0" fmla="*/ 816879 w 1812"/>
              <a:gd name="T1" fmla="*/ 0 h 1282"/>
              <a:gd name="T2" fmla="*/ 879959 w 1812"/>
              <a:gd name="T3" fmla="*/ 147101 h 1282"/>
              <a:gd name="T4" fmla="*/ 983409 w 1812"/>
              <a:gd name="T5" fmla="*/ 325575 h 1282"/>
              <a:gd name="T6" fmla="*/ 1062258 w 1812"/>
              <a:gd name="T7" fmla="*/ 524964 h 1282"/>
              <a:gd name="T8" fmla="*/ 1136692 w 1812"/>
              <a:gd name="T9" fmla="*/ 595377 h 1282"/>
              <a:gd name="T10" fmla="*/ 999179 w 1812"/>
              <a:gd name="T11" fmla="*/ 874242 h 1282"/>
              <a:gd name="T12" fmla="*/ 659180 w 1812"/>
              <a:gd name="T13" fmla="*/ 885397 h 1282"/>
              <a:gd name="T14" fmla="*/ 401816 w 1812"/>
              <a:gd name="T15" fmla="*/ 865876 h 1282"/>
              <a:gd name="T16" fmla="*/ 0 w 1812"/>
              <a:gd name="T17" fmla="*/ 852630 h 1282"/>
              <a:gd name="T18" fmla="*/ 51725 w 1812"/>
              <a:gd name="T19" fmla="*/ 742479 h 1282"/>
              <a:gd name="T20" fmla="*/ 80742 w 1812"/>
              <a:gd name="T21" fmla="*/ 621869 h 1282"/>
              <a:gd name="T22" fmla="*/ 439664 w 1812"/>
              <a:gd name="T23" fmla="*/ 445487 h 1282"/>
              <a:gd name="T24" fmla="*/ 661704 w 1812"/>
              <a:gd name="T25" fmla="*/ 504049 h 1282"/>
              <a:gd name="T26" fmla="*/ 649719 w 1812"/>
              <a:gd name="T27" fmla="*/ 262133 h 1282"/>
              <a:gd name="T28" fmla="*/ 679366 w 1812"/>
              <a:gd name="T29" fmla="*/ 166622 h 1282"/>
              <a:gd name="T30" fmla="*/ 791017 w 1812"/>
              <a:gd name="T31" fmla="*/ 199389 h 1282"/>
              <a:gd name="T32" fmla="*/ 1009902 w 1812"/>
              <a:gd name="T33" fmla="*/ 775245 h 1282"/>
              <a:gd name="T34" fmla="*/ 879328 w 1812"/>
              <a:gd name="T35" fmla="*/ 847750 h 1282"/>
              <a:gd name="T36" fmla="*/ 686935 w 1812"/>
              <a:gd name="T37" fmla="*/ 869362 h 1282"/>
              <a:gd name="T38" fmla="*/ 1003594 w 1812"/>
              <a:gd name="T39" fmla="*/ 821955 h 1282"/>
              <a:gd name="T40" fmla="*/ 785970 w 1812"/>
              <a:gd name="T41" fmla="*/ 129672 h 1282"/>
              <a:gd name="T42" fmla="*/ 826972 w 1812"/>
              <a:gd name="T43" fmla="*/ 164530 h 1282"/>
              <a:gd name="T44" fmla="*/ 811202 w 1812"/>
              <a:gd name="T45" fmla="*/ 98997 h 1282"/>
              <a:gd name="T46" fmla="*/ 847788 w 1812"/>
              <a:gd name="T47" fmla="*/ 96208 h 1282"/>
              <a:gd name="T48" fmla="*/ 838957 w 1812"/>
              <a:gd name="T49" fmla="*/ 174988 h 1282"/>
              <a:gd name="T50" fmla="*/ 830757 w 1812"/>
              <a:gd name="T51" fmla="*/ 46013 h 1282"/>
              <a:gd name="T52" fmla="*/ 702705 w 1812"/>
              <a:gd name="T53" fmla="*/ 158256 h 1282"/>
              <a:gd name="T54" fmla="*/ 768939 w 1812"/>
              <a:gd name="T55" fmla="*/ 188234 h 1282"/>
              <a:gd name="T56" fmla="*/ 904560 w 1812"/>
              <a:gd name="T57" fmla="*/ 245401 h 1282"/>
              <a:gd name="T58" fmla="*/ 742445 w 1812"/>
              <a:gd name="T59" fmla="*/ 297689 h 1282"/>
              <a:gd name="T60" fmla="*/ 761369 w 1812"/>
              <a:gd name="T61" fmla="*/ 258647 h 1282"/>
              <a:gd name="T62" fmla="*/ 619440 w 1812"/>
              <a:gd name="T63" fmla="*/ 388320 h 1282"/>
              <a:gd name="T64" fmla="*/ 827603 w 1812"/>
              <a:gd name="T65" fmla="*/ 446184 h 1282"/>
              <a:gd name="T66" fmla="*/ 825079 w 1812"/>
              <a:gd name="T67" fmla="*/ 254465 h 1282"/>
              <a:gd name="T68" fmla="*/ 723522 w 1812"/>
              <a:gd name="T69" fmla="*/ 487317 h 1282"/>
              <a:gd name="T70" fmla="*/ 652242 w 1812"/>
              <a:gd name="T71" fmla="*/ 722958 h 1282"/>
              <a:gd name="T72" fmla="*/ 1079290 w 1812"/>
              <a:gd name="T73" fmla="*/ 476860 h 1282"/>
              <a:gd name="T74" fmla="*/ 245379 w 1812"/>
              <a:gd name="T75" fmla="*/ 462916 h 1282"/>
              <a:gd name="T76" fmla="*/ 107866 w 1812"/>
              <a:gd name="T77" fmla="*/ 595377 h 1282"/>
              <a:gd name="T78" fmla="*/ 95250 w 1812"/>
              <a:gd name="T79" fmla="*/ 713198 h 1282"/>
              <a:gd name="T80" fmla="*/ 505267 w 1812"/>
              <a:gd name="T81" fmla="*/ 775245 h 1282"/>
              <a:gd name="T82" fmla="*/ 962593 w 1812"/>
              <a:gd name="T83" fmla="*/ 671368 h 1282"/>
              <a:gd name="T84" fmla="*/ 1066043 w 1812"/>
              <a:gd name="T85" fmla="*/ 595377 h 1282"/>
              <a:gd name="T86" fmla="*/ 970793 w 1812"/>
              <a:gd name="T87" fmla="*/ 801040 h 1282"/>
              <a:gd name="T88" fmla="*/ 1084967 w 1812"/>
              <a:gd name="T89" fmla="*/ 577948 h 1282"/>
              <a:gd name="T90" fmla="*/ 181038 w 1812"/>
              <a:gd name="T91" fmla="*/ 736204 h 1282"/>
              <a:gd name="T92" fmla="*/ 369015 w 1812"/>
              <a:gd name="T93" fmla="*/ 734113 h 1282"/>
              <a:gd name="T94" fmla="*/ 893205 w 1812"/>
              <a:gd name="T95" fmla="*/ 755725 h 1282"/>
              <a:gd name="T96" fmla="*/ 90204 w 1812"/>
              <a:gd name="T97" fmla="*/ 789189 h 1282"/>
              <a:gd name="T98" fmla="*/ 282596 w 1812"/>
              <a:gd name="T99" fmla="*/ 810103 h 1282"/>
              <a:gd name="T100" fmla="*/ 329275 w 1812"/>
              <a:gd name="T101" fmla="*/ 784308 h 1282"/>
              <a:gd name="T102" fmla="*/ 903929 w 1812"/>
              <a:gd name="T103" fmla="*/ 772457 h 1282"/>
              <a:gd name="T104" fmla="*/ 558253 w 1812"/>
              <a:gd name="T105" fmla="*/ 796857 h 1282"/>
              <a:gd name="T106" fmla="*/ 639626 w 1812"/>
              <a:gd name="T107" fmla="*/ 810801 h 1282"/>
              <a:gd name="T108" fmla="*/ 946192 w 1812"/>
              <a:gd name="T109" fmla="*/ 821258 h 1282"/>
              <a:gd name="T110" fmla="*/ 931684 w 1812"/>
              <a:gd name="T111" fmla="*/ 780125 h 1282"/>
              <a:gd name="T112" fmla="*/ 457326 w 1812"/>
              <a:gd name="T113" fmla="*/ 812892 h 1282"/>
              <a:gd name="T114" fmla="*/ 460480 w 1812"/>
              <a:gd name="T115" fmla="*/ 802435 h 1282"/>
              <a:gd name="T116" fmla="*/ 234025 w 1812"/>
              <a:gd name="T117" fmla="*/ 828230 h 1282"/>
              <a:gd name="T118" fmla="*/ 268719 w 1812"/>
              <a:gd name="T119" fmla="*/ 849842 h 1282"/>
              <a:gd name="T120" fmla="*/ 460480 w 1812"/>
              <a:gd name="T121" fmla="*/ 836596 h 12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2" h="1282">
                <a:moveTo>
                  <a:pt x="1256" y="298"/>
                </a:moveTo>
                <a:lnTo>
                  <a:pt x="1256" y="298"/>
                </a:lnTo>
                <a:lnTo>
                  <a:pt x="1257" y="293"/>
                </a:lnTo>
                <a:lnTo>
                  <a:pt x="1257" y="288"/>
                </a:lnTo>
                <a:lnTo>
                  <a:pt x="1255" y="278"/>
                </a:lnTo>
                <a:lnTo>
                  <a:pt x="1252" y="269"/>
                </a:lnTo>
                <a:lnTo>
                  <a:pt x="1248" y="258"/>
                </a:lnTo>
                <a:lnTo>
                  <a:pt x="1238" y="238"/>
                </a:lnTo>
                <a:lnTo>
                  <a:pt x="1233" y="226"/>
                </a:lnTo>
                <a:lnTo>
                  <a:pt x="1229" y="214"/>
                </a:lnTo>
                <a:lnTo>
                  <a:pt x="1226" y="199"/>
                </a:lnTo>
                <a:lnTo>
                  <a:pt x="1225" y="184"/>
                </a:lnTo>
                <a:lnTo>
                  <a:pt x="1224" y="168"/>
                </a:lnTo>
                <a:lnTo>
                  <a:pt x="1225" y="153"/>
                </a:lnTo>
                <a:lnTo>
                  <a:pt x="1226" y="138"/>
                </a:lnTo>
                <a:lnTo>
                  <a:pt x="1229" y="123"/>
                </a:lnTo>
                <a:lnTo>
                  <a:pt x="1233" y="108"/>
                </a:lnTo>
                <a:lnTo>
                  <a:pt x="1237" y="94"/>
                </a:lnTo>
                <a:lnTo>
                  <a:pt x="1242" y="80"/>
                </a:lnTo>
                <a:lnTo>
                  <a:pt x="1248" y="67"/>
                </a:lnTo>
                <a:lnTo>
                  <a:pt x="1253" y="54"/>
                </a:lnTo>
                <a:lnTo>
                  <a:pt x="1259" y="42"/>
                </a:lnTo>
                <a:lnTo>
                  <a:pt x="1273" y="19"/>
                </a:lnTo>
                <a:lnTo>
                  <a:pt x="1288" y="1"/>
                </a:lnTo>
                <a:lnTo>
                  <a:pt x="1291" y="0"/>
                </a:lnTo>
                <a:lnTo>
                  <a:pt x="1295" y="0"/>
                </a:lnTo>
                <a:lnTo>
                  <a:pt x="1298" y="2"/>
                </a:lnTo>
                <a:lnTo>
                  <a:pt x="1301" y="4"/>
                </a:lnTo>
                <a:lnTo>
                  <a:pt x="1303" y="5"/>
                </a:lnTo>
                <a:lnTo>
                  <a:pt x="1305" y="5"/>
                </a:lnTo>
                <a:lnTo>
                  <a:pt x="1308" y="7"/>
                </a:lnTo>
                <a:lnTo>
                  <a:pt x="1308" y="9"/>
                </a:lnTo>
                <a:lnTo>
                  <a:pt x="1306" y="14"/>
                </a:lnTo>
                <a:lnTo>
                  <a:pt x="1305" y="19"/>
                </a:lnTo>
                <a:lnTo>
                  <a:pt x="1305" y="21"/>
                </a:lnTo>
                <a:lnTo>
                  <a:pt x="1305" y="26"/>
                </a:lnTo>
                <a:lnTo>
                  <a:pt x="1313" y="36"/>
                </a:lnTo>
                <a:lnTo>
                  <a:pt x="1323" y="46"/>
                </a:lnTo>
                <a:lnTo>
                  <a:pt x="1333" y="56"/>
                </a:lnTo>
                <a:lnTo>
                  <a:pt x="1344" y="65"/>
                </a:lnTo>
                <a:lnTo>
                  <a:pt x="1355" y="74"/>
                </a:lnTo>
                <a:lnTo>
                  <a:pt x="1365" y="84"/>
                </a:lnTo>
                <a:lnTo>
                  <a:pt x="1374" y="94"/>
                </a:lnTo>
                <a:lnTo>
                  <a:pt x="1381" y="106"/>
                </a:lnTo>
                <a:lnTo>
                  <a:pt x="1389" y="122"/>
                </a:lnTo>
                <a:lnTo>
                  <a:pt x="1394" y="137"/>
                </a:lnTo>
                <a:lnTo>
                  <a:pt x="1397" y="152"/>
                </a:lnTo>
                <a:lnTo>
                  <a:pt x="1400" y="167"/>
                </a:lnTo>
                <a:lnTo>
                  <a:pt x="1400" y="182"/>
                </a:lnTo>
                <a:lnTo>
                  <a:pt x="1399" y="197"/>
                </a:lnTo>
                <a:lnTo>
                  <a:pt x="1395" y="211"/>
                </a:lnTo>
                <a:lnTo>
                  <a:pt x="1391" y="226"/>
                </a:lnTo>
                <a:lnTo>
                  <a:pt x="1387" y="240"/>
                </a:lnTo>
                <a:lnTo>
                  <a:pt x="1380" y="254"/>
                </a:lnTo>
                <a:lnTo>
                  <a:pt x="1373" y="266"/>
                </a:lnTo>
                <a:lnTo>
                  <a:pt x="1365" y="280"/>
                </a:lnTo>
                <a:lnTo>
                  <a:pt x="1357" y="293"/>
                </a:lnTo>
                <a:lnTo>
                  <a:pt x="1347" y="306"/>
                </a:lnTo>
                <a:lnTo>
                  <a:pt x="1328" y="330"/>
                </a:lnTo>
                <a:lnTo>
                  <a:pt x="1352" y="329"/>
                </a:lnTo>
                <a:lnTo>
                  <a:pt x="1377" y="329"/>
                </a:lnTo>
                <a:lnTo>
                  <a:pt x="1401" y="330"/>
                </a:lnTo>
                <a:lnTo>
                  <a:pt x="1424" y="334"/>
                </a:lnTo>
                <a:lnTo>
                  <a:pt x="1446" y="340"/>
                </a:lnTo>
                <a:lnTo>
                  <a:pt x="1456" y="344"/>
                </a:lnTo>
                <a:lnTo>
                  <a:pt x="1467" y="348"/>
                </a:lnTo>
                <a:lnTo>
                  <a:pt x="1477" y="353"/>
                </a:lnTo>
                <a:lnTo>
                  <a:pt x="1486" y="359"/>
                </a:lnTo>
                <a:lnTo>
                  <a:pt x="1496" y="365"/>
                </a:lnTo>
                <a:lnTo>
                  <a:pt x="1505" y="371"/>
                </a:lnTo>
                <a:lnTo>
                  <a:pt x="1516" y="383"/>
                </a:lnTo>
                <a:lnTo>
                  <a:pt x="1527" y="395"/>
                </a:lnTo>
                <a:lnTo>
                  <a:pt x="1537" y="408"/>
                </a:lnTo>
                <a:lnTo>
                  <a:pt x="1544" y="422"/>
                </a:lnTo>
                <a:lnTo>
                  <a:pt x="1551" y="437"/>
                </a:lnTo>
                <a:lnTo>
                  <a:pt x="1556" y="452"/>
                </a:lnTo>
                <a:lnTo>
                  <a:pt x="1559" y="467"/>
                </a:lnTo>
                <a:lnTo>
                  <a:pt x="1561" y="484"/>
                </a:lnTo>
                <a:lnTo>
                  <a:pt x="1562" y="500"/>
                </a:lnTo>
                <a:lnTo>
                  <a:pt x="1562" y="517"/>
                </a:lnTo>
                <a:lnTo>
                  <a:pt x="1561" y="534"/>
                </a:lnTo>
                <a:lnTo>
                  <a:pt x="1559" y="551"/>
                </a:lnTo>
                <a:lnTo>
                  <a:pt x="1556" y="569"/>
                </a:lnTo>
                <a:lnTo>
                  <a:pt x="1552" y="587"/>
                </a:lnTo>
                <a:lnTo>
                  <a:pt x="1546" y="605"/>
                </a:lnTo>
                <a:lnTo>
                  <a:pt x="1539" y="623"/>
                </a:lnTo>
                <a:lnTo>
                  <a:pt x="1567" y="629"/>
                </a:lnTo>
                <a:lnTo>
                  <a:pt x="1594" y="636"/>
                </a:lnTo>
                <a:lnTo>
                  <a:pt x="1650" y="647"/>
                </a:lnTo>
                <a:lnTo>
                  <a:pt x="1705" y="657"/>
                </a:lnTo>
                <a:lnTo>
                  <a:pt x="1729" y="664"/>
                </a:lnTo>
                <a:lnTo>
                  <a:pt x="1753" y="669"/>
                </a:lnTo>
                <a:lnTo>
                  <a:pt x="1751" y="677"/>
                </a:lnTo>
                <a:lnTo>
                  <a:pt x="1748" y="682"/>
                </a:lnTo>
                <a:lnTo>
                  <a:pt x="1743" y="687"/>
                </a:lnTo>
                <a:lnTo>
                  <a:pt x="1739" y="693"/>
                </a:lnTo>
                <a:lnTo>
                  <a:pt x="1728" y="702"/>
                </a:lnTo>
                <a:lnTo>
                  <a:pt x="1719" y="711"/>
                </a:lnTo>
                <a:lnTo>
                  <a:pt x="1710" y="722"/>
                </a:lnTo>
                <a:lnTo>
                  <a:pt x="1703" y="732"/>
                </a:lnTo>
                <a:lnTo>
                  <a:pt x="1694" y="743"/>
                </a:lnTo>
                <a:lnTo>
                  <a:pt x="1684" y="753"/>
                </a:lnTo>
                <a:lnTo>
                  <a:pt x="1692" y="758"/>
                </a:lnTo>
                <a:lnTo>
                  <a:pt x="1699" y="760"/>
                </a:lnTo>
                <a:lnTo>
                  <a:pt x="1707" y="762"/>
                </a:lnTo>
                <a:lnTo>
                  <a:pt x="1715" y="763"/>
                </a:lnTo>
                <a:lnTo>
                  <a:pt x="1732" y="766"/>
                </a:lnTo>
                <a:lnTo>
                  <a:pt x="1739" y="769"/>
                </a:lnTo>
                <a:lnTo>
                  <a:pt x="1745" y="773"/>
                </a:lnTo>
                <a:lnTo>
                  <a:pt x="1745" y="778"/>
                </a:lnTo>
                <a:lnTo>
                  <a:pt x="1745" y="785"/>
                </a:lnTo>
                <a:lnTo>
                  <a:pt x="1742" y="799"/>
                </a:lnTo>
                <a:lnTo>
                  <a:pt x="1740" y="814"/>
                </a:lnTo>
                <a:lnTo>
                  <a:pt x="1739" y="821"/>
                </a:lnTo>
                <a:lnTo>
                  <a:pt x="1738" y="830"/>
                </a:lnTo>
                <a:lnTo>
                  <a:pt x="1743" y="829"/>
                </a:lnTo>
                <a:lnTo>
                  <a:pt x="1748" y="831"/>
                </a:lnTo>
                <a:lnTo>
                  <a:pt x="1753" y="833"/>
                </a:lnTo>
                <a:lnTo>
                  <a:pt x="1757" y="837"/>
                </a:lnTo>
                <a:lnTo>
                  <a:pt x="1767" y="845"/>
                </a:lnTo>
                <a:lnTo>
                  <a:pt x="1772" y="849"/>
                </a:lnTo>
                <a:lnTo>
                  <a:pt x="1778" y="851"/>
                </a:lnTo>
                <a:lnTo>
                  <a:pt x="1783" y="852"/>
                </a:lnTo>
                <a:lnTo>
                  <a:pt x="1788" y="853"/>
                </a:lnTo>
                <a:lnTo>
                  <a:pt x="1798" y="853"/>
                </a:lnTo>
                <a:lnTo>
                  <a:pt x="1802" y="854"/>
                </a:lnTo>
                <a:lnTo>
                  <a:pt x="1806" y="855"/>
                </a:lnTo>
                <a:lnTo>
                  <a:pt x="1810" y="857"/>
                </a:lnTo>
                <a:lnTo>
                  <a:pt x="1812" y="861"/>
                </a:lnTo>
                <a:lnTo>
                  <a:pt x="1811" y="867"/>
                </a:lnTo>
                <a:lnTo>
                  <a:pt x="1810" y="872"/>
                </a:lnTo>
                <a:lnTo>
                  <a:pt x="1803" y="883"/>
                </a:lnTo>
                <a:lnTo>
                  <a:pt x="1796" y="895"/>
                </a:lnTo>
                <a:lnTo>
                  <a:pt x="1788" y="906"/>
                </a:lnTo>
                <a:lnTo>
                  <a:pt x="1780" y="916"/>
                </a:lnTo>
                <a:lnTo>
                  <a:pt x="1772" y="927"/>
                </a:lnTo>
                <a:lnTo>
                  <a:pt x="1766" y="939"/>
                </a:lnTo>
                <a:lnTo>
                  <a:pt x="1765" y="944"/>
                </a:lnTo>
                <a:lnTo>
                  <a:pt x="1763" y="950"/>
                </a:lnTo>
                <a:lnTo>
                  <a:pt x="1740" y="986"/>
                </a:lnTo>
                <a:lnTo>
                  <a:pt x="1717" y="1021"/>
                </a:lnTo>
                <a:lnTo>
                  <a:pt x="1692" y="1058"/>
                </a:lnTo>
                <a:lnTo>
                  <a:pt x="1668" y="1094"/>
                </a:lnTo>
                <a:lnTo>
                  <a:pt x="1646" y="1132"/>
                </a:lnTo>
                <a:lnTo>
                  <a:pt x="1624" y="1170"/>
                </a:lnTo>
                <a:lnTo>
                  <a:pt x="1615" y="1189"/>
                </a:lnTo>
                <a:lnTo>
                  <a:pt x="1606" y="1209"/>
                </a:lnTo>
                <a:lnTo>
                  <a:pt x="1599" y="1229"/>
                </a:lnTo>
                <a:lnTo>
                  <a:pt x="1591" y="1249"/>
                </a:lnTo>
                <a:lnTo>
                  <a:pt x="1587" y="1252"/>
                </a:lnTo>
                <a:lnTo>
                  <a:pt x="1584" y="1254"/>
                </a:lnTo>
                <a:lnTo>
                  <a:pt x="1581" y="1260"/>
                </a:lnTo>
                <a:lnTo>
                  <a:pt x="1576" y="1267"/>
                </a:lnTo>
                <a:lnTo>
                  <a:pt x="1574" y="1270"/>
                </a:lnTo>
                <a:lnTo>
                  <a:pt x="1571" y="1272"/>
                </a:lnTo>
                <a:lnTo>
                  <a:pt x="1568" y="1274"/>
                </a:lnTo>
                <a:lnTo>
                  <a:pt x="1564" y="1275"/>
                </a:lnTo>
                <a:lnTo>
                  <a:pt x="1557" y="1276"/>
                </a:lnTo>
                <a:lnTo>
                  <a:pt x="1551" y="1278"/>
                </a:lnTo>
                <a:lnTo>
                  <a:pt x="1547" y="1279"/>
                </a:lnTo>
                <a:lnTo>
                  <a:pt x="1544" y="1282"/>
                </a:lnTo>
                <a:lnTo>
                  <a:pt x="1530" y="1277"/>
                </a:lnTo>
                <a:lnTo>
                  <a:pt x="1517" y="1274"/>
                </a:lnTo>
                <a:lnTo>
                  <a:pt x="1503" y="1271"/>
                </a:lnTo>
                <a:lnTo>
                  <a:pt x="1490" y="1269"/>
                </a:lnTo>
                <a:lnTo>
                  <a:pt x="1461" y="1268"/>
                </a:lnTo>
                <a:lnTo>
                  <a:pt x="1431" y="1268"/>
                </a:lnTo>
                <a:lnTo>
                  <a:pt x="1367" y="1270"/>
                </a:lnTo>
                <a:lnTo>
                  <a:pt x="1333" y="1271"/>
                </a:lnTo>
                <a:lnTo>
                  <a:pt x="1298" y="1270"/>
                </a:lnTo>
                <a:lnTo>
                  <a:pt x="1267" y="1269"/>
                </a:lnTo>
                <a:lnTo>
                  <a:pt x="1235" y="1269"/>
                </a:lnTo>
                <a:lnTo>
                  <a:pt x="1172" y="1270"/>
                </a:lnTo>
                <a:lnTo>
                  <a:pt x="1108" y="1271"/>
                </a:lnTo>
                <a:lnTo>
                  <a:pt x="1076" y="1271"/>
                </a:lnTo>
                <a:lnTo>
                  <a:pt x="1045" y="1270"/>
                </a:lnTo>
                <a:lnTo>
                  <a:pt x="1013" y="1267"/>
                </a:lnTo>
                <a:lnTo>
                  <a:pt x="982" y="1264"/>
                </a:lnTo>
                <a:lnTo>
                  <a:pt x="951" y="1261"/>
                </a:lnTo>
                <a:lnTo>
                  <a:pt x="922" y="1260"/>
                </a:lnTo>
                <a:lnTo>
                  <a:pt x="904" y="1258"/>
                </a:lnTo>
                <a:lnTo>
                  <a:pt x="887" y="1257"/>
                </a:lnTo>
                <a:lnTo>
                  <a:pt x="854" y="1253"/>
                </a:lnTo>
                <a:lnTo>
                  <a:pt x="839" y="1252"/>
                </a:lnTo>
                <a:lnTo>
                  <a:pt x="825" y="1252"/>
                </a:lnTo>
                <a:lnTo>
                  <a:pt x="817" y="1253"/>
                </a:lnTo>
                <a:lnTo>
                  <a:pt x="811" y="1255"/>
                </a:lnTo>
                <a:lnTo>
                  <a:pt x="805" y="1257"/>
                </a:lnTo>
                <a:lnTo>
                  <a:pt x="799" y="1260"/>
                </a:lnTo>
                <a:lnTo>
                  <a:pt x="791" y="1257"/>
                </a:lnTo>
                <a:lnTo>
                  <a:pt x="783" y="1256"/>
                </a:lnTo>
                <a:lnTo>
                  <a:pt x="767" y="1255"/>
                </a:lnTo>
                <a:lnTo>
                  <a:pt x="751" y="1255"/>
                </a:lnTo>
                <a:lnTo>
                  <a:pt x="735" y="1255"/>
                </a:lnTo>
                <a:lnTo>
                  <a:pt x="716" y="1252"/>
                </a:lnTo>
                <a:lnTo>
                  <a:pt x="698" y="1248"/>
                </a:lnTo>
                <a:lnTo>
                  <a:pt x="679" y="1244"/>
                </a:lnTo>
                <a:lnTo>
                  <a:pt x="659" y="1242"/>
                </a:lnTo>
                <a:lnTo>
                  <a:pt x="637" y="1242"/>
                </a:lnTo>
                <a:lnTo>
                  <a:pt x="615" y="1242"/>
                </a:lnTo>
                <a:lnTo>
                  <a:pt x="568" y="1242"/>
                </a:lnTo>
                <a:lnTo>
                  <a:pt x="475" y="1241"/>
                </a:lnTo>
                <a:lnTo>
                  <a:pt x="387" y="1238"/>
                </a:lnTo>
                <a:lnTo>
                  <a:pt x="300" y="1234"/>
                </a:lnTo>
                <a:lnTo>
                  <a:pt x="211" y="1232"/>
                </a:lnTo>
                <a:lnTo>
                  <a:pt x="204" y="1232"/>
                </a:lnTo>
                <a:lnTo>
                  <a:pt x="195" y="1230"/>
                </a:lnTo>
                <a:lnTo>
                  <a:pt x="188" y="1228"/>
                </a:lnTo>
                <a:lnTo>
                  <a:pt x="179" y="1228"/>
                </a:lnTo>
                <a:lnTo>
                  <a:pt x="164" y="1228"/>
                </a:lnTo>
                <a:lnTo>
                  <a:pt x="149" y="1229"/>
                </a:lnTo>
                <a:lnTo>
                  <a:pt x="119" y="1233"/>
                </a:lnTo>
                <a:lnTo>
                  <a:pt x="89" y="1238"/>
                </a:lnTo>
                <a:lnTo>
                  <a:pt x="74" y="1239"/>
                </a:lnTo>
                <a:lnTo>
                  <a:pt x="59" y="1240"/>
                </a:lnTo>
                <a:lnTo>
                  <a:pt x="40" y="1241"/>
                </a:lnTo>
                <a:lnTo>
                  <a:pt x="31" y="1241"/>
                </a:lnTo>
                <a:lnTo>
                  <a:pt x="24" y="1240"/>
                </a:lnTo>
                <a:lnTo>
                  <a:pt x="17" y="1238"/>
                </a:lnTo>
                <a:lnTo>
                  <a:pt x="11" y="1234"/>
                </a:lnTo>
                <a:lnTo>
                  <a:pt x="6" y="1229"/>
                </a:lnTo>
                <a:lnTo>
                  <a:pt x="0" y="1223"/>
                </a:lnTo>
                <a:lnTo>
                  <a:pt x="4" y="1211"/>
                </a:lnTo>
                <a:lnTo>
                  <a:pt x="10" y="1198"/>
                </a:lnTo>
                <a:lnTo>
                  <a:pt x="15" y="1187"/>
                </a:lnTo>
                <a:lnTo>
                  <a:pt x="23" y="1177"/>
                </a:lnTo>
                <a:lnTo>
                  <a:pt x="31" y="1168"/>
                </a:lnTo>
                <a:lnTo>
                  <a:pt x="36" y="1165"/>
                </a:lnTo>
                <a:lnTo>
                  <a:pt x="40" y="1162"/>
                </a:lnTo>
                <a:lnTo>
                  <a:pt x="45" y="1161"/>
                </a:lnTo>
                <a:lnTo>
                  <a:pt x="52" y="1158"/>
                </a:lnTo>
                <a:lnTo>
                  <a:pt x="57" y="1158"/>
                </a:lnTo>
                <a:lnTo>
                  <a:pt x="63" y="1158"/>
                </a:lnTo>
                <a:lnTo>
                  <a:pt x="64" y="1152"/>
                </a:lnTo>
                <a:lnTo>
                  <a:pt x="65" y="1146"/>
                </a:lnTo>
                <a:lnTo>
                  <a:pt x="67" y="1140"/>
                </a:lnTo>
                <a:lnTo>
                  <a:pt x="69" y="1136"/>
                </a:lnTo>
                <a:lnTo>
                  <a:pt x="74" y="1127"/>
                </a:lnTo>
                <a:lnTo>
                  <a:pt x="80" y="1120"/>
                </a:lnTo>
                <a:lnTo>
                  <a:pt x="71" y="1116"/>
                </a:lnTo>
                <a:lnTo>
                  <a:pt x="64" y="1111"/>
                </a:lnTo>
                <a:lnTo>
                  <a:pt x="60" y="1107"/>
                </a:lnTo>
                <a:lnTo>
                  <a:pt x="58" y="1102"/>
                </a:lnTo>
                <a:lnTo>
                  <a:pt x="58" y="1096"/>
                </a:lnTo>
                <a:lnTo>
                  <a:pt x="60" y="1090"/>
                </a:lnTo>
                <a:lnTo>
                  <a:pt x="63" y="1084"/>
                </a:lnTo>
                <a:lnTo>
                  <a:pt x="69" y="1078"/>
                </a:lnTo>
                <a:lnTo>
                  <a:pt x="82" y="1065"/>
                </a:lnTo>
                <a:lnTo>
                  <a:pt x="95" y="1053"/>
                </a:lnTo>
                <a:lnTo>
                  <a:pt x="120" y="1033"/>
                </a:lnTo>
                <a:lnTo>
                  <a:pt x="118" y="1029"/>
                </a:lnTo>
                <a:lnTo>
                  <a:pt x="114" y="1026"/>
                </a:lnTo>
                <a:lnTo>
                  <a:pt x="109" y="1022"/>
                </a:lnTo>
                <a:lnTo>
                  <a:pt x="104" y="1019"/>
                </a:lnTo>
                <a:lnTo>
                  <a:pt x="93" y="1013"/>
                </a:lnTo>
                <a:lnTo>
                  <a:pt x="80" y="1008"/>
                </a:lnTo>
                <a:lnTo>
                  <a:pt x="69" y="1003"/>
                </a:lnTo>
                <a:lnTo>
                  <a:pt x="59" y="999"/>
                </a:lnTo>
                <a:lnTo>
                  <a:pt x="55" y="996"/>
                </a:lnTo>
                <a:lnTo>
                  <a:pt x="52" y="993"/>
                </a:lnTo>
                <a:lnTo>
                  <a:pt x="49" y="990"/>
                </a:lnTo>
                <a:lnTo>
                  <a:pt x="49" y="987"/>
                </a:lnTo>
                <a:lnTo>
                  <a:pt x="49" y="983"/>
                </a:lnTo>
                <a:lnTo>
                  <a:pt x="51" y="980"/>
                </a:lnTo>
                <a:lnTo>
                  <a:pt x="55" y="972"/>
                </a:lnTo>
                <a:lnTo>
                  <a:pt x="60" y="965"/>
                </a:lnTo>
                <a:lnTo>
                  <a:pt x="68" y="957"/>
                </a:lnTo>
                <a:lnTo>
                  <a:pt x="85" y="943"/>
                </a:lnTo>
                <a:lnTo>
                  <a:pt x="92" y="937"/>
                </a:lnTo>
                <a:lnTo>
                  <a:pt x="98" y="930"/>
                </a:lnTo>
                <a:lnTo>
                  <a:pt x="112" y="914"/>
                </a:lnTo>
                <a:lnTo>
                  <a:pt x="122" y="899"/>
                </a:lnTo>
                <a:lnTo>
                  <a:pt x="128" y="892"/>
                </a:lnTo>
                <a:lnTo>
                  <a:pt x="132" y="883"/>
                </a:lnTo>
                <a:lnTo>
                  <a:pt x="135" y="875"/>
                </a:lnTo>
                <a:lnTo>
                  <a:pt x="137" y="866"/>
                </a:lnTo>
                <a:lnTo>
                  <a:pt x="178" y="806"/>
                </a:lnTo>
                <a:lnTo>
                  <a:pt x="198" y="776"/>
                </a:lnTo>
                <a:lnTo>
                  <a:pt x="218" y="746"/>
                </a:lnTo>
                <a:lnTo>
                  <a:pt x="237" y="714"/>
                </a:lnTo>
                <a:lnTo>
                  <a:pt x="254" y="682"/>
                </a:lnTo>
                <a:lnTo>
                  <a:pt x="270" y="649"/>
                </a:lnTo>
                <a:lnTo>
                  <a:pt x="285" y="612"/>
                </a:lnTo>
                <a:lnTo>
                  <a:pt x="296" y="613"/>
                </a:lnTo>
                <a:lnTo>
                  <a:pt x="305" y="617"/>
                </a:lnTo>
                <a:lnTo>
                  <a:pt x="314" y="621"/>
                </a:lnTo>
                <a:lnTo>
                  <a:pt x="321" y="627"/>
                </a:lnTo>
                <a:lnTo>
                  <a:pt x="351" y="633"/>
                </a:lnTo>
                <a:lnTo>
                  <a:pt x="380" y="638"/>
                </a:lnTo>
                <a:lnTo>
                  <a:pt x="409" y="641"/>
                </a:lnTo>
                <a:lnTo>
                  <a:pt x="424" y="642"/>
                </a:lnTo>
                <a:lnTo>
                  <a:pt x="440" y="642"/>
                </a:lnTo>
                <a:lnTo>
                  <a:pt x="544" y="638"/>
                </a:lnTo>
                <a:lnTo>
                  <a:pt x="597" y="637"/>
                </a:lnTo>
                <a:lnTo>
                  <a:pt x="647" y="637"/>
                </a:lnTo>
                <a:lnTo>
                  <a:pt x="673" y="637"/>
                </a:lnTo>
                <a:lnTo>
                  <a:pt x="697" y="639"/>
                </a:lnTo>
                <a:lnTo>
                  <a:pt x="721" y="641"/>
                </a:lnTo>
                <a:lnTo>
                  <a:pt x="745" y="644"/>
                </a:lnTo>
                <a:lnTo>
                  <a:pt x="769" y="649"/>
                </a:lnTo>
                <a:lnTo>
                  <a:pt x="791" y="654"/>
                </a:lnTo>
                <a:lnTo>
                  <a:pt x="814" y="662"/>
                </a:lnTo>
                <a:lnTo>
                  <a:pt x="836" y="669"/>
                </a:lnTo>
                <a:lnTo>
                  <a:pt x="860" y="680"/>
                </a:lnTo>
                <a:lnTo>
                  <a:pt x="885" y="690"/>
                </a:lnTo>
                <a:lnTo>
                  <a:pt x="908" y="703"/>
                </a:lnTo>
                <a:lnTo>
                  <a:pt x="930" y="717"/>
                </a:lnTo>
                <a:lnTo>
                  <a:pt x="939" y="725"/>
                </a:lnTo>
                <a:lnTo>
                  <a:pt x="949" y="733"/>
                </a:lnTo>
                <a:lnTo>
                  <a:pt x="958" y="742"/>
                </a:lnTo>
                <a:lnTo>
                  <a:pt x="967" y="751"/>
                </a:lnTo>
                <a:lnTo>
                  <a:pt x="975" y="761"/>
                </a:lnTo>
                <a:lnTo>
                  <a:pt x="982" y="773"/>
                </a:lnTo>
                <a:lnTo>
                  <a:pt x="988" y="785"/>
                </a:lnTo>
                <a:lnTo>
                  <a:pt x="994" y="798"/>
                </a:lnTo>
                <a:lnTo>
                  <a:pt x="1009" y="780"/>
                </a:lnTo>
                <a:lnTo>
                  <a:pt x="1025" y="764"/>
                </a:lnTo>
                <a:lnTo>
                  <a:pt x="1041" y="747"/>
                </a:lnTo>
                <a:lnTo>
                  <a:pt x="1048" y="739"/>
                </a:lnTo>
                <a:lnTo>
                  <a:pt x="1055" y="728"/>
                </a:lnTo>
                <a:lnTo>
                  <a:pt x="1053" y="726"/>
                </a:lnTo>
                <a:lnTo>
                  <a:pt x="1049" y="723"/>
                </a:lnTo>
                <a:lnTo>
                  <a:pt x="1044" y="718"/>
                </a:lnTo>
                <a:lnTo>
                  <a:pt x="1030" y="711"/>
                </a:lnTo>
                <a:lnTo>
                  <a:pt x="1025" y="702"/>
                </a:lnTo>
                <a:lnTo>
                  <a:pt x="1019" y="695"/>
                </a:lnTo>
                <a:lnTo>
                  <a:pt x="1008" y="680"/>
                </a:lnTo>
                <a:lnTo>
                  <a:pt x="995" y="665"/>
                </a:lnTo>
                <a:lnTo>
                  <a:pt x="988" y="656"/>
                </a:lnTo>
                <a:lnTo>
                  <a:pt x="983" y="648"/>
                </a:lnTo>
                <a:lnTo>
                  <a:pt x="977" y="633"/>
                </a:lnTo>
                <a:lnTo>
                  <a:pt x="970" y="617"/>
                </a:lnTo>
                <a:lnTo>
                  <a:pt x="966" y="599"/>
                </a:lnTo>
                <a:lnTo>
                  <a:pt x="962" y="582"/>
                </a:lnTo>
                <a:lnTo>
                  <a:pt x="960" y="564"/>
                </a:lnTo>
                <a:lnTo>
                  <a:pt x="958" y="546"/>
                </a:lnTo>
                <a:lnTo>
                  <a:pt x="958" y="528"/>
                </a:lnTo>
                <a:lnTo>
                  <a:pt x="960" y="510"/>
                </a:lnTo>
                <a:lnTo>
                  <a:pt x="963" y="491"/>
                </a:lnTo>
                <a:lnTo>
                  <a:pt x="967" y="473"/>
                </a:lnTo>
                <a:lnTo>
                  <a:pt x="972" y="456"/>
                </a:lnTo>
                <a:lnTo>
                  <a:pt x="980" y="439"/>
                </a:lnTo>
                <a:lnTo>
                  <a:pt x="988" y="423"/>
                </a:lnTo>
                <a:lnTo>
                  <a:pt x="998" y="408"/>
                </a:lnTo>
                <a:lnTo>
                  <a:pt x="1010" y="394"/>
                </a:lnTo>
                <a:lnTo>
                  <a:pt x="1023" y="382"/>
                </a:lnTo>
                <a:lnTo>
                  <a:pt x="1030" y="376"/>
                </a:lnTo>
                <a:lnTo>
                  <a:pt x="1039" y="369"/>
                </a:lnTo>
                <a:lnTo>
                  <a:pt x="1048" y="364"/>
                </a:lnTo>
                <a:lnTo>
                  <a:pt x="1058" y="359"/>
                </a:lnTo>
                <a:lnTo>
                  <a:pt x="1069" y="354"/>
                </a:lnTo>
                <a:lnTo>
                  <a:pt x="1081" y="350"/>
                </a:lnTo>
                <a:lnTo>
                  <a:pt x="1092" y="346"/>
                </a:lnTo>
                <a:lnTo>
                  <a:pt x="1104" y="342"/>
                </a:lnTo>
                <a:lnTo>
                  <a:pt x="1117" y="340"/>
                </a:lnTo>
                <a:lnTo>
                  <a:pt x="1130" y="338"/>
                </a:lnTo>
                <a:lnTo>
                  <a:pt x="1143" y="338"/>
                </a:lnTo>
                <a:lnTo>
                  <a:pt x="1155" y="338"/>
                </a:lnTo>
                <a:lnTo>
                  <a:pt x="1168" y="339"/>
                </a:lnTo>
                <a:lnTo>
                  <a:pt x="1181" y="341"/>
                </a:lnTo>
                <a:lnTo>
                  <a:pt x="1194" y="345"/>
                </a:lnTo>
                <a:lnTo>
                  <a:pt x="1207" y="350"/>
                </a:lnTo>
                <a:lnTo>
                  <a:pt x="1205" y="340"/>
                </a:lnTo>
                <a:lnTo>
                  <a:pt x="1200" y="331"/>
                </a:lnTo>
                <a:lnTo>
                  <a:pt x="1195" y="322"/>
                </a:lnTo>
                <a:lnTo>
                  <a:pt x="1190" y="312"/>
                </a:lnTo>
                <a:lnTo>
                  <a:pt x="1183" y="305"/>
                </a:lnTo>
                <a:lnTo>
                  <a:pt x="1176" y="296"/>
                </a:lnTo>
                <a:lnTo>
                  <a:pt x="1167" y="289"/>
                </a:lnTo>
                <a:lnTo>
                  <a:pt x="1159" y="281"/>
                </a:lnTo>
                <a:lnTo>
                  <a:pt x="1139" y="268"/>
                </a:lnTo>
                <a:lnTo>
                  <a:pt x="1119" y="256"/>
                </a:lnTo>
                <a:lnTo>
                  <a:pt x="1098" y="246"/>
                </a:lnTo>
                <a:lnTo>
                  <a:pt x="1077" y="239"/>
                </a:lnTo>
                <a:lnTo>
                  <a:pt x="1074" y="235"/>
                </a:lnTo>
                <a:lnTo>
                  <a:pt x="1072" y="231"/>
                </a:lnTo>
                <a:lnTo>
                  <a:pt x="1069" y="223"/>
                </a:lnTo>
                <a:lnTo>
                  <a:pt x="1069" y="214"/>
                </a:lnTo>
                <a:lnTo>
                  <a:pt x="1069" y="204"/>
                </a:lnTo>
                <a:lnTo>
                  <a:pt x="1071" y="196"/>
                </a:lnTo>
                <a:lnTo>
                  <a:pt x="1073" y="186"/>
                </a:lnTo>
                <a:lnTo>
                  <a:pt x="1077" y="170"/>
                </a:lnTo>
                <a:lnTo>
                  <a:pt x="1090" y="166"/>
                </a:lnTo>
                <a:lnTo>
                  <a:pt x="1103" y="164"/>
                </a:lnTo>
                <a:lnTo>
                  <a:pt x="1116" y="163"/>
                </a:lnTo>
                <a:lnTo>
                  <a:pt x="1122" y="164"/>
                </a:lnTo>
                <a:lnTo>
                  <a:pt x="1129" y="165"/>
                </a:lnTo>
                <a:lnTo>
                  <a:pt x="1135" y="168"/>
                </a:lnTo>
                <a:lnTo>
                  <a:pt x="1142" y="171"/>
                </a:lnTo>
                <a:lnTo>
                  <a:pt x="1158" y="182"/>
                </a:lnTo>
                <a:lnTo>
                  <a:pt x="1175" y="195"/>
                </a:lnTo>
                <a:lnTo>
                  <a:pt x="1193" y="210"/>
                </a:lnTo>
                <a:lnTo>
                  <a:pt x="1210" y="226"/>
                </a:lnTo>
                <a:lnTo>
                  <a:pt x="1226" y="243"/>
                </a:lnTo>
                <a:lnTo>
                  <a:pt x="1239" y="259"/>
                </a:lnTo>
                <a:lnTo>
                  <a:pt x="1249" y="274"/>
                </a:lnTo>
                <a:lnTo>
                  <a:pt x="1252" y="279"/>
                </a:lnTo>
                <a:lnTo>
                  <a:pt x="1254" y="286"/>
                </a:lnTo>
                <a:lnTo>
                  <a:pt x="1256" y="292"/>
                </a:lnTo>
                <a:lnTo>
                  <a:pt x="1256" y="298"/>
                </a:lnTo>
                <a:close/>
                <a:moveTo>
                  <a:pt x="1734" y="859"/>
                </a:moveTo>
                <a:lnTo>
                  <a:pt x="1734" y="859"/>
                </a:lnTo>
                <a:lnTo>
                  <a:pt x="1734" y="863"/>
                </a:lnTo>
                <a:lnTo>
                  <a:pt x="1735" y="866"/>
                </a:lnTo>
                <a:lnTo>
                  <a:pt x="1739" y="871"/>
                </a:lnTo>
                <a:lnTo>
                  <a:pt x="1743" y="877"/>
                </a:lnTo>
                <a:lnTo>
                  <a:pt x="1745" y="881"/>
                </a:lnTo>
                <a:lnTo>
                  <a:pt x="1745" y="885"/>
                </a:lnTo>
                <a:lnTo>
                  <a:pt x="1745" y="889"/>
                </a:lnTo>
                <a:lnTo>
                  <a:pt x="1744" y="892"/>
                </a:lnTo>
                <a:lnTo>
                  <a:pt x="1742" y="897"/>
                </a:lnTo>
                <a:lnTo>
                  <a:pt x="1739" y="904"/>
                </a:lnTo>
                <a:lnTo>
                  <a:pt x="1736" y="910"/>
                </a:lnTo>
                <a:lnTo>
                  <a:pt x="1723" y="922"/>
                </a:lnTo>
                <a:lnTo>
                  <a:pt x="1711" y="934"/>
                </a:lnTo>
                <a:lnTo>
                  <a:pt x="1700" y="946"/>
                </a:lnTo>
                <a:lnTo>
                  <a:pt x="1690" y="960"/>
                </a:lnTo>
                <a:lnTo>
                  <a:pt x="1679" y="974"/>
                </a:lnTo>
                <a:lnTo>
                  <a:pt x="1669" y="988"/>
                </a:lnTo>
                <a:lnTo>
                  <a:pt x="1651" y="1018"/>
                </a:lnTo>
                <a:lnTo>
                  <a:pt x="1634" y="1049"/>
                </a:lnTo>
                <a:lnTo>
                  <a:pt x="1617" y="1081"/>
                </a:lnTo>
                <a:lnTo>
                  <a:pt x="1601" y="1112"/>
                </a:lnTo>
                <a:lnTo>
                  <a:pt x="1584" y="1144"/>
                </a:lnTo>
                <a:lnTo>
                  <a:pt x="1576" y="1150"/>
                </a:lnTo>
                <a:lnTo>
                  <a:pt x="1570" y="1157"/>
                </a:lnTo>
                <a:lnTo>
                  <a:pt x="1563" y="1165"/>
                </a:lnTo>
                <a:lnTo>
                  <a:pt x="1558" y="1173"/>
                </a:lnTo>
                <a:lnTo>
                  <a:pt x="1548" y="1190"/>
                </a:lnTo>
                <a:lnTo>
                  <a:pt x="1543" y="1198"/>
                </a:lnTo>
                <a:lnTo>
                  <a:pt x="1537" y="1205"/>
                </a:lnTo>
                <a:lnTo>
                  <a:pt x="1536" y="1211"/>
                </a:lnTo>
                <a:lnTo>
                  <a:pt x="1536" y="1212"/>
                </a:lnTo>
                <a:lnTo>
                  <a:pt x="1537" y="1212"/>
                </a:lnTo>
                <a:lnTo>
                  <a:pt x="1538" y="1212"/>
                </a:lnTo>
                <a:lnTo>
                  <a:pt x="1537" y="1218"/>
                </a:lnTo>
                <a:lnTo>
                  <a:pt x="1530" y="1223"/>
                </a:lnTo>
                <a:lnTo>
                  <a:pt x="1523" y="1226"/>
                </a:lnTo>
                <a:lnTo>
                  <a:pt x="1516" y="1227"/>
                </a:lnTo>
                <a:lnTo>
                  <a:pt x="1510" y="1227"/>
                </a:lnTo>
                <a:lnTo>
                  <a:pt x="1497" y="1224"/>
                </a:lnTo>
                <a:lnTo>
                  <a:pt x="1490" y="1222"/>
                </a:lnTo>
                <a:lnTo>
                  <a:pt x="1483" y="1220"/>
                </a:lnTo>
                <a:lnTo>
                  <a:pt x="1454" y="1218"/>
                </a:lnTo>
                <a:lnTo>
                  <a:pt x="1424" y="1217"/>
                </a:lnTo>
                <a:lnTo>
                  <a:pt x="1394" y="1216"/>
                </a:lnTo>
                <a:lnTo>
                  <a:pt x="1367" y="1215"/>
                </a:lnTo>
                <a:lnTo>
                  <a:pt x="1346" y="1213"/>
                </a:lnTo>
                <a:lnTo>
                  <a:pt x="1325" y="1208"/>
                </a:lnTo>
                <a:lnTo>
                  <a:pt x="1303" y="1203"/>
                </a:lnTo>
                <a:lnTo>
                  <a:pt x="1281" y="1200"/>
                </a:lnTo>
                <a:lnTo>
                  <a:pt x="1178" y="1192"/>
                </a:lnTo>
                <a:lnTo>
                  <a:pt x="1125" y="1187"/>
                </a:lnTo>
                <a:lnTo>
                  <a:pt x="1071" y="1184"/>
                </a:lnTo>
                <a:lnTo>
                  <a:pt x="1018" y="1182"/>
                </a:lnTo>
                <a:lnTo>
                  <a:pt x="966" y="1182"/>
                </a:lnTo>
                <a:lnTo>
                  <a:pt x="941" y="1182"/>
                </a:lnTo>
                <a:lnTo>
                  <a:pt x="917" y="1184"/>
                </a:lnTo>
                <a:lnTo>
                  <a:pt x="893" y="1185"/>
                </a:lnTo>
                <a:lnTo>
                  <a:pt x="871" y="1188"/>
                </a:lnTo>
                <a:lnTo>
                  <a:pt x="866" y="1200"/>
                </a:lnTo>
                <a:lnTo>
                  <a:pt x="862" y="1214"/>
                </a:lnTo>
                <a:lnTo>
                  <a:pt x="861" y="1219"/>
                </a:lnTo>
                <a:lnTo>
                  <a:pt x="861" y="1225"/>
                </a:lnTo>
                <a:lnTo>
                  <a:pt x="861" y="1230"/>
                </a:lnTo>
                <a:lnTo>
                  <a:pt x="863" y="1232"/>
                </a:lnTo>
                <a:lnTo>
                  <a:pt x="920" y="1239"/>
                </a:lnTo>
                <a:lnTo>
                  <a:pt x="977" y="1243"/>
                </a:lnTo>
                <a:lnTo>
                  <a:pt x="1032" y="1245"/>
                </a:lnTo>
                <a:lnTo>
                  <a:pt x="1089" y="1247"/>
                </a:lnTo>
                <a:lnTo>
                  <a:pt x="1205" y="1249"/>
                </a:lnTo>
                <a:lnTo>
                  <a:pt x="1326" y="1249"/>
                </a:lnTo>
                <a:lnTo>
                  <a:pt x="1347" y="1248"/>
                </a:lnTo>
                <a:lnTo>
                  <a:pt x="1374" y="1246"/>
                </a:lnTo>
                <a:lnTo>
                  <a:pt x="1404" y="1245"/>
                </a:lnTo>
                <a:lnTo>
                  <a:pt x="1420" y="1244"/>
                </a:lnTo>
                <a:lnTo>
                  <a:pt x="1436" y="1245"/>
                </a:lnTo>
                <a:lnTo>
                  <a:pt x="1490" y="1248"/>
                </a:lnTo>
                <a:lnTo>
                  <a:pt x="1511" y="1249"/>
                </a:lnTo>
                <a:lnTo>
                  <a:pt x="1520" y="1249"/>
                </a:lnTo>
                <a:lnTo>
                  <a:pt x="1529" y="1248"/>
                </a:lnTo>
                <a:lnTo>
                  <a:pt x="1537" y="1247"/>
                </a:lnTo>
                <a:lnTo>
                  <a:pt x="1545" y="1245"/>
                </a:lnTo>
                <a:lnTo>
                  <a:pt x="1552" y="1241"/>
                </a:lnTo>
                <a:lnTo>
                  <a:pt x="1559" y="1237"/>
                </a:lnTo>
                <a:lnTo>
                  <a:pt x="1566" y="1231"/>
                </a:lnTo>
                <a:lnTo>
                  <a:pt x="1572" y="1224"/>
                </a:lnTo>
                <a:lnTo>
                  <a:pt x="1577" y="1215"/>
                </a:lnTo>
                <a:lnTo>
                  <a:pt x="1584" y="1205"/>
                </a:lnTo>
                <a:lnTo>
                  <a:pt x="1585" y="1201"/>
                </a:lnTo>
                <a:lnTo>
                  <a:pt x="1585" y="1197"/>
                </a:lnTo>
                <a:lnTo>
                  <a:pt x="1585" y="1193"/>
                </a:lnTo>
                <a:lnTo>
                  <a:pt x="1586" y="1188"/>
                </a:lnTo>
                <a:lnTo>
                  <a:pt x="1591" y="1179"/>
                </a:lnTo>
                <a:lnTo>
                  <a:pt x="1599" y="1168"/>
                </a:lnTo>
                <a:lnTo>
                  <a:pt x="1606" y="1157"/>
                </a:lnTo>
                <a:lnTo>
                  <a:pt x="1613" y="1147"/>
                </a:lnTo>
                <a:lnTo>
                  <a:pt x="1638" y="1104"/>
                </a:lnTo>
                <a:lnTo>
                  <a:pt x="1664" y="1061"/>
                </a:lnTo>
                <a:lnTo>
                  <a:pt x="1717" y="980"/>
                </a:lnTo>
                <a:lnTo>
                  <a:pt x="1734" y="952"/>
                </a:lnTo>
                <a:lnTo>
                  <a:pt x="1749" y="925"/>
                </a:lnTo>
                <a:lnTo>
                  <a:pt x="1765" y="899"/>
                </a:lnTo>
                <a:lnTo>
                  <a:pt x="1781" y="874"/>
                </a:lnTo>
                <a:lnTo>
                  <a:pt x="1775" y="872"/>
                </a:lnTo>
                <a:lnTo>
                  <a:pt x="1770" y="869"/>
                </a:lnTo>
                <a:lnTo>
                  <a:pt x="1758" y="863"/>
                </a:lnTo>
                <a:lnTo>
                  <a:pt x="1752" y="860"/>
                </a:lnTo>
                <a:lnTo>
                  <a:pt x="1747" y="857"/>
                </a:lnTo>
                <a:lnTo>
                  <a:pt x="1740" y="857"/>
                </a:lnTo>
                <a:lnTo>
                  <a:pt x="1734" y="859"/>
                </a:lnTo>
                <a:close/>
                <a:moveTo>
                  <a:pt x="1246" y="119"/>
                </a:moveTo>
                <a:lnTo>
                  <a:pt x="1246" y="119"/>
                </a:lnTo>
                <a:lnTo>
                  <a:pt x="1244" y="133"/>
                </a:lnTo>
                <a:lnTo>
                  <a:pt x="1244" y="147"/>
                </a:lnTo>
                <a:lnTo>
                  <a:pt x="1244" y="160"/>
                </a:lnTo>
                <a:lnTo>
                  <a:pt x="1245" y="173"/>
                </a:lnTo>
                <a:lnTo>
                  <a:pt x="1246" y="186"/>
                </a:lnTo>
                <a:lnTo>
                  <a:pt x="1250" y="199"/>
                </a:lnTo>
                <a:lnTo>
                  <a:pt x="1256" y="224"/>
                </a:lnTo>
                <a:lnTo>
                  <a:pt x="1264" y="248"/>
                </a:lnTo>
                <a:lnTo>
                  <a:pt x="1272" y="272"/>
                </a:lnTo>
                <a:lnTo>
                  <a:pt x="1280" y="296"/>
                </a:lnTo>
                <a:lnTo>
                  <a:pt x="1286" y="322"/>
                </a:lnTo>
                <a:lnTo>
                  <a:pt x="1291" y="309"/>
                </a:lnTo>
                <a:lnTo>
                  <a:pt x="1298" y="295"/>
                </a:lnTo>
                <a:lnTo>
                  <a:pt x="1304" y="281"/>
                </a:lnTo>
                <a:lnTo>
                  <a:pt x="1306" y="274"/>
                </a:lnTo>
                <a:lnTo>
                  <a:pt x="1309" y="266"/>
                </a:lnTo>
                <a:lnTo>
                  <a:pt x="1302" y="259"/>
                </a:lnTo>
                <a:lnTo>
                  <a:pt x="1295" y="251"/>
                </a:lnTo>
                <a:lnTo>
                  <a:pt x="1279" y="239"/>
                </a:lnTo>
                <a:lnTo>
                  <a:pt x="1271" y="231"/>
                </a:lnTo>
                <a:lnTo>
                  <a:pt x="1265" y="224"/>
                </a:lnTo>
                <a:lnTo>
                  <a:pt x="1260" y="216"/>
                </a:lnTo>
                <a:lnTo>
                  <a:pt x="1259" y="212"/>
                </a:lnTo>
                <a:lnTo>
                  <a:pt x="1259" y="206"/>
                </a:lnTo>
                <a:lnTo>
                  <a:pt x="1266" y="211"/>
                </a:lnTo>
                <a:lnTo>
                  <a:pt x="1273" y="214"/>
                </a:lnTo>
                <a:lnTo>
                  <a:pt x="1286" y="223"/>
                </a:lnTo>
                <a:lnTo>
                  <a:pt x="1299" y="231"/>
                </a:lnTo>
                <a:lnTo>
                  <a:pt x="1304" y="234"/>
                </a:lnTo>
                <a:lnTo>
                  <a:pt x="1311" y="236"/>
                </a:lnTo>
                <a:lnTo>
                  <a:pt x="1312" y="233"/>
                </a:lnTo>
                <a:lnTo>
                  <a:pt x="1312" y="230"/>
                </a:lnTo>
                <a:lnTo>
                  <a:pt x="1311" y="221"/>
                </a:lnTo>
                <a:lnTo>
                  <a:pt x="1310" y="213"/>
                </a:lnTo>
                <a:lnTo>
                  <a:pt x="1309" y="204"/>
                </a:lnTo>
                <a:lnTo>
                  <a:pt x="1299" y="203"/>
                </a:lnTo>
                <a:lnTo>
                  <a:pt x="1290" y="200"/>
                </a:lnTo>
                <a:lnTo>
                  <a:pt x="1282" y="196"/>
                </a:lnTo>
                <a:lnTo>
                  <a:pt x="1274" y="190"/>
                </a:lnTo>
                <a:lnTo>
                  <a:pt x="1269" y="185"/>
                </a:lnTo>
                <a:lnTo>
                  <a:pt x="1265" y="179"/>
                </a:lnTo>
                <a:lnTo>
                  <a:pt x="1261" y="171"/>
                </a:lnTo>
                <a:lnTo>
                  <a:pt x="1261" y="163"/>
                </a:lnTo>
                <a:lnTo>
                  <a:pt x="1266" y="165"/>
                </a:lnTo>
                <a:lnTo>
                  <a:pt x="1270" y="168"/>
                </a:lnTo>
                <a:lnTo>
                  <a:pt x="1278" y="174"/>
                </a:lnTo>
                <a:lnTo>
                  <a:pt x="1282" y="177"/>
                </a:lnTo>
                <a:lnTo>
                  <a:pt x="1285" y="179"/>
                </a:lnTo>
                <a:lnTo>
                  <a:pt x="1290" y="179"/>
                </a:lnTo>
                <a:lnTo>
                  <a:pt x="1296" y="178"/>
                </a:lnTo>
                <a:lnTo>
                  <a:pt x="1296" y="172"/>
                </a:lnTo>
                <a:lnTo>
                  <a:pt x="1296" y="167"/>
                </a:lnTo>
                <a:lnTo>
                  <a:pt x="1291" y="155"/>
                </a:lnTo>
                <a:lnTo>
                  <a:pt x="1286" y="142"/>
                </a:lnTo>
                <a:lnTo>
                  <a:pt x="1280" y="129"/>
                </a:lnTo>
                <a:lnTo>
                  <a:pt x="1274" y="118"/>
                </a:lnTo>
                <a:lnTo>
                  <a:pt x="1272" y="111"/>
                </a:lnTo>
                <a:lnTo>
                  <a:pt x="1271" y="105"/>
                </a:lnTo>
                <a:lnTo>
                  <a:pt x="1271" y="99"/>
                </a:lnTo>
                <a:lnTo>
                  <a:pt x="1271" y="94"/>
                </a:lnTo>
                <a:lnTo>
                  <a:pt x="1273" y="89"/>
                </a:lnTo>
                <a:lnTo>
                  <a:pt x="1276" y="84"/>
                </a:lnTo>
                <a:lnTo>
                  <a:pt x="1282" y="93"/>
                </a:lnTo>
                <a:lnTo>
                  <a:pt x="1287" y="103"/>
                </a:lnTo>
                <a:lnTo>
                  <a:pt x="1296" y="123"/>
                </a:lnTo>
                <a:lnTo>
                  <a:pt x="1303" y="143"/>
                </a:lnTo>
                <a:lnTo>
                  <a:pt x="1313" y="165"/>
                </a:lnTo>
                <a:lnTo>
                  <a:pt x="1318" y="158"/>
                </a:lnTo>
                <a:lnTo>
                  <a:pt x="1323" y="150"/>
                </a:lnTo>
                <a:lnTo>
                  <a:pt x="1328" y="133"/>
                </a:lnTo>
                <a:lnTo>
                  <a:pt x="1331" y="124"/>
                </a:lnTo>
                <a:lnTo>
                  <a:pt x="1336" y="117"/>
                </a:lnTo>
                <a:lnTo>
                  <a:pt x="1339" y="113"/>
                </a:lnTo>
                <a:lnTo>
                  <a:pt x="1342" y="110"/>
                </a:lnTo>
                <a:lnTo>
                  <a:pt x="1346" y="108"/>
                </a:lnTo>
                <a:lnTo>
                  <a:pt x="1350" y="106"/>
                </a:lnTo>
                <a:lnTo>
                  <a:pt x="1349" y="114"/>
                </a:lnTo>
                <a:lnTo>
                  <a:pt x="1348" y="122"/>
                </a:lnTo>
                <a:lnTo>
                  <a:pt x="1344" y="138"/>
                </a:lnTo>
                <a:lnTo>
                  <a:pt x="1339" y="153"/>
                </a:lnTo>
                <a:lnTo>
                  <a:pt x="1333" y="167"/>
                </a:lnTo>
                <a:lnTo>
                  <a:pt x="1328" y="182"/>
                </a:lnTo>
                <a:lnTo>
                  <a:pt x="1326" y="189"/>
                </a:lnTo>
                <a:lnTo>
                  <a:pt x="1325" y="197"/>
                </a:lnTo>
                <a:lnTo>
                  <a:pt x="1325" y="205"/>
                </a:lnTo>
                <a:lnTo>
                  <a:pt x="1326" y="213"/>
                </a:lnTo>
                <a:lnTo>
                  <a:pt x="1327" y="220"/>
                </a:lnTo>
                <a:lnTo>
                  <a:pt x="1330" y="229"/>
                </a:lnTo>
                <a:lnTo>
                  <a:pt x="1336" y="227"/>
                </a:lnTo>
                <a:lnTo>
                  <a:pt x="1342" y="225"/>
                </a:lnTo>
                <a:lnTo>
                  <a:pt x="1345" y="220"/>
                </a:lnTo>
                <a:lnTo>
                  <a:pt x="1349" y="216"/>
                </a:lnTo>
                <a:lnTo>
                  <a:pt x="1356" y="206"/>
                </a:lnTo>
                <a:lnTo>
                  <a:pt x="1360" y="203"/>
                </a:lnTo>
                <a:lnTo>
                  <a:pt x="1364" y="200"/>
                </a:lnTo>
                <a:lnTo>
                  <a:pt x="1369" y="204"/>
                </a:lnTo>
                <a:lnTo>
                  <a:pt x="1371" y="209"/>
                </a:lnTo>
                <a:lnTo>
                  <a:pt x="1371" y="213"/>
                </a:lnTo>
                <a:lnTo>
                  <a:pt x="1371" y="217"/>
                </a:lnTo>
                <a:lnTo>
                  <a:pt x="1370" y="221"/>
                </a:lnTo>
                <a:lnTo>
                  <a:pt x="1367" y="226"/>
                </a:lnTo>
                <a:lnTo>
                  <a:pt x="1361" y="233"/>
                </a:lnTo>
                <a:lnTo>
                  <a:pt x="1352" y="240"/>
                </a:lnTo>
                <a:lnTo>
                  <a:pt x="1344" y="245"/>
                </a:lnTo>
                <a:lnTo>
                  <a:pt x="1330" y="251"/>
                </a:lnTo>
                <a:lnTo>
                  <a:pt x="1329" y="259"/>
                </a:lnTo>
                <a:lnTo>
                  <a:pt x="1327" y="268"/>
                </a:lnTo>
                <a:lnTo>
                  <a:pt x="1320" y="286"/>
                </a:lnTo>
                <a:lnTo>
                  <a:pt x="1314" y="304"/>
                </a:lnTo>
                <a:lnTo>
                  <a:pt x="1312" y="312"/>
                </a:lnTo>
                <a:lnTo>
                  <a:pt x="1311" y="320"/>
                </a:lnTo>
                <a:lnTo>
                  <a:pt x="1333" y="293"/>
                </a:lnTo>
                <a:lnTo>
                  <a:pt x="1345" y="277"/>
                </a:lnTo>
                <a:lnTo>
                  <a:pt x="1357" y="261"/>
                </a:lnTo>
                <a:lnTo>
                  <a:pt x="1366" y="244"/>
                </a:lnTo>
                <a:lnTo>
                  <a:pt x="1374" y="225"/>
                </a:lnTo>
                <a:lnTo>
                  <a:pt x="1377" y="215"/>
                </a:lnTo>
                <a:lnTo>
                  <a:pt x="1379" y="205"/>
                </a:lnTo>
                <a:lnTo>
                  <a:pt x="1381" y="196"/>
                </a:lnTo>
                <a:lnTo>
                  <a:pt x="1381" y="185"/>
                </a:lnTo>
                <a:lnTo>
                  <a:pt x="1381" y="171"/>
                </a:lnTo>
                <a:lnTo>
                  <a:pt x="1380" y="159"/>
                </a:lnTo>
                <a:lnTo>
                  <a:pt x="1377" y="148"/>
                </a:lnTo>
                <a:lnTo>
                  <a:pt x="1374" y="137"/>
                </a:lnTo>
                <a:lnTo>
                  <a:pt x="1369" y="126"/>
                </a:lnTo>
                <a:lnTo>
                  <a:pt x="1363" y="117"/>
                </a:lnTo>
                <a:lnTo>
                  <a:pt x="1357" y="108"/>
                </a:lnTo>
                <a:lnTo>
                  <a:pt x="1349" y="98"/>
                </a:lnTo>
                <a:lnTo>
                  <a:pt x="1334" y="82"/>
                </a:lnTo>
                <a:lnTo>
                  <a:pt x="1317" y="66"/>
                </a:lnTo>
                <a:lnTo>
                  <a:pt x="1301" y="51"/>
                </a:lnTo>
                <a:lnTo>
                  <a:pt x="1286" y="35"/>
                </a:lnTo>
                <a:lnTo>
                  <a:pt x="1281" y="46"/>
                </a:lnTo>
                <a:lnTo>
                  <a:pt x="1274" y="56"/>
                </a:lnTo>
                <a:lnTo>
                  <a:pt x="1264" y="75"/>
                </a:lnTo>
                <a:lnTo>
                  <a:pt x="1258" y="84"/>
                </a:lnTo>
                <a:lnTo>
                  <a:pt x="1253" y="94"/>
                </a:lnTo>
                <a:lnTo>
                  <a:pt x="1250" y="106"/>
                </a:lnTo>
                <a:lnTo>
                  <a:pt x="1246" y="119"/>
                </a:lnTo>
                <a:close/>
                <a:moveTo>
                  <a:pt x="1129" y="187"/>
                </a:moveTo>
                <a:lnTo>
                  <a:pt x="1129" y="187"/>
                </a:lnTo>
                <a:lnTo>
                  <a:pt x="1119" y="186"/>
                </a:lnTo>
                <a:lnTo>
                  <a:pt x="1111" y="186"/>
                </a:lnTo>
                <a:lnTo>
                  <a:pt x="1103" y="188"/>
                </a:lnTo>
                <a:lnTo>
                  <a:pt x="1098" y="192"/>
                </a:lnTo>
                <a:lnTo>
                  <a:pt x="1094" y="196"/>
                </a:lnTo>
                <a:lnTo>
                  <a:pt x="1091" y="202"/>
                </a:lnTo>
                <a:lnTo>
                  <a:pt x="1090" y="209"/>
                </a:lnTo>
                <a:lnTo>
                  <a:pt x="1089" y="217"/>
                </a:lnTo>
                <a:lnTo>
                  <a:pt x="1094" y="220"/>
                </a:lnTo>
                <a:lnTo>
                  <a:pt x="1100" y="224"/>
                </a:lnTo>
                <a:lnTo>
                  <a:pt x="1102" y="226"/>
                </a:lnTo>
                <a:lnTo>
                  <a:pt x="1105" y="227"/>
                </a:lnTo>
                <a:lnTo>
                  <a:pt x="1109" y="227"/>
                </a:lnTo>
                <a:lnTo>
                  <a:pt x="1114" y="227"/>
                </a:lnTo>
                <a:lnTo>
                  <a:pt x="1124" y="235"/>
                </a:lnTo>
                <a:lnTo>
                  <a:pt x="1135" y="243"/>
                </a:lnTo>
                <a:lnTo>
                  <a:pt x="1157" y="258"/>
                </a:lnTo>
                <a:lnTo>
                  <a:pt x="1178" y="273"/>
                </a:lnTo>
                <a:lnTo>
                  <a:pt x="1189" y="281"/>
                </a:lnTo>
                <a:lnTo>
                  <a:pt x="1197" y="291"/>
                </a:lnTo>
                <a:lnTo>
                  <a:pt x="1204" y="300"/>
                </a:lnTo>
                <a:lnTo>
                  <a:pt x="1209" y="308"/>
                </a:lnTo>
                <a:lnTo>
                  <a:pt x="1219" y="327"/>
                </a:lnTo>
                <a:lnTo>
                  <a:pt x="1229" y="347"/>
                </a:lnTo>
                <a:lnTo>
                  <a:pt x="1236" y="356"/>
                </a:lnTo>
                <a:lnTo>
                  <a:pt x="1242" y="364"/>
                </a:lnTo>
                <a:lnTo>
                  <a:pt x="1242" y="374"/>
                </a:lnTo>
                <a:lnTo>
                  <a:pt x="1244" y="381"/>
                </a:lnTo>
                <a:lnTo>
                  <a:pt x="1248" y="386"/>
                </a:lnTo>
                <a:lnTo>
                  <a:pt x="1252" y="392"/>
                </a:lnTo>
                <a:lnTo>
                  <a:pt x="1252" y="375"/>
                </a:lnTo>
                <a:lnTo>
                  <a:pt x="1251" y="359"/>
                </a:lnTo>
                <a:lnTo>
                  <a:pt x="1249" y="342"/>
                </a:lnTo>
                <a:lnTo>
                  <a:pt x="1245" y="326"/>
                </a:lnTo>
                <a:lnTo>
                  <a:pt x="1240" y="311"/>
                </a:lnTo>
                <a:lnTo>
                  <a:pt x="1235" y="296"/>
                </a:lnTo>
                <a:lnTo>
                  <a:pt x="1227" y="283"/>
                </a:lnTo>
                <a:lnTo>
                  <a:pt x="1219" y="270"/>
                </a:lnTo>
                <a:lnTo>
                  <a:pt x="1210" y="257"/>
                </a:lnTo>
                <a:lnTo>
                  <a:pt x="1200" y="244"/>
                </a:lnTo>
                <a:lnTo>
                  <a:pt x="1190" y="233"/>
                </a:lnTo>
                <a:lnTo>
                  <a:pt x="1178" y="223"/>
                </a:lnTo>
                <a:lnTo>
                  <a:pt x="1166" y="212"/>
                </a:lnTo>
                <a:lnTo>
                  <a:pt x="1154" y="203"/>
                </a:lnTo>
                <a:lnTo>
                  <a:pt x="1142" y="195"/>
                </a:lnTo>
                <a:lnTo>
                  <a:pt x="1129" y="187"/>
                </a:lnTo>
                <a:close/>
                <a:moveTo>
                  <a:pt x="1542" y="468"/>
                </a:moveTo>
                <a:lnTo>
                  <a:pt x="1542" y="468"/>
                </a:lnTo>
                <a:lnTo>
                  <a:pt x="1540" y="463"/>
                </a:lnTo>
                <a:lnTo>
                  <a:pt x="1537" y="460"/>
                </a:lnTo>
                <a:lnTo>
                  <a:pt x="1535" y="457"/>
                </a:lnTo>
                <a:lnTo>
                  <a:pt x="1532" y="453"/>
                </a:lnTo>
                <a:lnTo>
                  <a:pt x="1531" y="448"/>
                </a:lnTo>
                <a:lnTo>
                  <a:pt x="1531" y="443"/>
                </a:lnTo>
                <a:lnTo>
                  <a:pt x="1530" y="438"/>
                </a:lnTo>
                <a:lnTo>
                  <a:pt x="1529" y="433"/>
                </a:lnTo>
                <a:lnTo>
                  <a:pt x="1521" y="419"/>
                </a:lnTo>
                <a:lnTo>
                  <a:pt x="1510" y="405"/>
                </a:lnTo>
                <a:lnTo>
                  <a:pt x="1497" y="392"/>
                </a:lnTo>
                <a:lnTo>
                  <a:pt x="1483" y="380"/>
                </a:lnTo>
                <a:lnTo>
                  <a:pt x="1468" y="368"/>
                </a:lnTo>
                <a:lnTo>
                  <a:pt x="1451" y="360"/>
                </a:lnTo>
                <a:lnTo>
                  <a:pt x="1434" y="352"/>
                </a:lnTo>
                <a:lnTo>
                  <a:pt x="1417" y="347"/>
                </a:lnTo>
                <a:lnTo>
                  <a:pt x="1406" y="346"/>
                </a:lnTo>
                <a:lnTo>
                  <a:pt x="1397" y="346"/>
                </a:lnTo>
                <a:lnTo>
                  <a:pt x="1388" y="346"/>
                </a:lnTo>
                <a:lnTo>
                  <a:pt x="1379" y="347"/>
                </a:lnTo>
                <a:lnTo>
                  <a:pt x="1371" y="350"/>
                </a:lnTo>
                <a:lnTo>
                  <a:pt x="1362" y="352"/>
                </a:lnTo>
                <a:lnTo>
                  <a:pt x="1355" y="356"/>
                </a:lnTo>
                <a:lnTo>
                  <a:pt x="1347" y="361"/>
                </a:lnTo>
                <a:lnTo>
                  <a:pt x="1332" y="370"/>
                </a:lnTo>
                <a:lnTo>
                  <a:pt x="1318" y="382"/>
                </a:lnTo>
                <a:lnTo>
                  <a:pt x="1291" y="406"/>
                </a:lnTo>
                <a:lnTo>
                  <a:pt x="1279" y="417"/>
                </a:lnTo>
                <a:lnTo>
                  <a:pt x="1266" y="428"/>
                </a:lnTo>
                <a:lnTo>
                  <a:pt x="1252" y="437"/>
                </a:lnTo>
                <a:lnTo>
                  <a:pt x="1245" y="441"/>
                </a:lnTo>
                <a:lnTo>
                  <a:pt x="1239" y="444"/>
                </a:lnTo>
                <a:lnTo>
                  <a:pt x="1231" y="446"/>
                </a:lnTo>
                <a:lnTo>
                  <a:pt x="1225" y="447"/>
                </a:lnTo>
                <a:lnTo>
                  <a:pt x="1218" y="447"/>
                </a:lnTo>
                <a:lnTo>
                  <a:pt x="1210" y="447"/>
                </a:lnTo>
                <a:lnTo>
                  <a:pt x="1203" y="445"/>
                </a:lnTo>
                <a:lnTo>
                  <a:pt x="1194" y="443"/>
                </a:lnTo>
                <a:lnTo>
                  <a:pt x="1187" y="439"/>
                </a:lnTo>
                <a:lnTo>
                  <a:pt x="1178" y="433"/>
                </a:lnTo>
                <a:lnTo>
                  <a:pt x="1177" y="427"/>
                </a:lnTo>
                <a:lnTo>
                  <a:pt x="1176" y="422"/>
                </a:lnTo>
                <a:lnTo>
                  <a:pt x="1172" y="411"/>
                </a:lnTo>
                <a:lnTo>
                  <a:pt x="1170" y="407"/>
                </a:lnTo>
                <a:lnTo>
                  <a:pt x="1170" y="402"/>
                </a:lnTo>
                <a:lnTo>
                  <a:pt x="1173" y="398"/>
                </a:lnTo>
                <a:lnTo>
                  <a:pt x="1175" y="394"/>
                </a:lnTo>
                <a:lnTo>
                  <a:pt x="1181" y="400"/>
                </a:lnTo>
                <a:lnTo>
                  <a:pt x="1187" y="407"/>
                </a:lnTo>
                <a:lnTo>
                  <a:pt x="1192" y="414"/>
                </a:lnTo>
                <a:lnTo>
                  <a:pt x="1197" y="421"/>
                </a:lnTo>
                <a:lnTo>
                  <a:pt x="1205" y="425"/>
                </a:lnTo>
                <a:lnTo>
                  <a:pt x="1208" y="427"/>
                </a:lnTo>
                <a:lnTo>
                  <a:pt x="1212" y="428"/>
                </a:lnTo>
                <a:lnTo>
                  <a:pt x="1217" y="428"/>
                </a:lnTo>
                <a:lnTo>
                  <a:pt x="1221" y="427"/>
                </a:lnTo>
                <a:lnTo>
                  <a:pt x="1226" y="426"/>
                </a:lnTo>
                <a:lnTo>
                  <a:pt x="1231" y="424"/>
                </a:lnTo>
                <a:lnTo>
                  <a:pt x="1234" y="417"/>
                </a:lnTo>
                <a:lnTo>
                  <a:pt x="1235" y="412"/>
                </a:lnTo>
                <a:lnTo>
                  <a:pt x="1235" y="408"/>
                </a:lnTo>
                <a:lnTo>
                  <a:pt x="1234" y="404"/>
                </a:lnTo>
                <a:lnTo>
                  <a:pt x="1230" y="394"/>
                </a:lnTo>
                <a:lnTo>
                  <a:pt x="1227" y="382"/>
                </a:lnTo>
                <a:lnTo>
                  <a:pt x="1218" y="376"/>
                </a:lnTo>
                <a:lnTo>
                  <a:pt x="1207" y="371"/>
                </a:lnTo>
                <a:lnTo>
                  <a:pt x="1197" y="367"/>
                </a:lnTo>
                <a:lnTo>
                  <a:pt x="1187" y="364"/>
                </a:lnTo>
                <a:lnTo>
                  <a:pt x="1177" y="362"/>
                </a:lnTo>
                <a:lnTo>
                  <a:pt x="1166" y="361"/>
                </a:lnTo>
                <a:lnTo>
                  <a:pt x="1155" y="360"/>
                </a:lnTo>
                <a:lnTo>
                  <a:pt x="1146" y="359"/>
                </a:lnTo>
                <a:lnTo>
                  <a:pt x="1135" y="360"/>
                </a:lnTo>
                <a:lnTo>
                  <a:pt x="1125" y="361"/>
                </a:lnTo>
                <a:lnTo>
                  <a:pt x="1105" y="364"/>
                </a:lnTo>
                <a:lnTo>
                  <a:pt x="1085" y="370"/>
                </a:lnTo>
                <a:lnTo>
                  <a:pt x="1067" y="379"/>
                </a:lnTo>
                <a:lnTo>
                  <a:pt x="1048" y="389"/>
                </a:lnTo>
                <a:lnTo>
                  <a:pt x="1032" y="401"/>
                </a:lnTo>
                <a:lnTo>
                  <a:pt x="1018" y="415"/>
                </a:lnTo>
                <a:lnTo>
                  <a:pt x="1006" y="430"/>
                </a:lnTo>
                <a:lnTo>
                  <a:pt x="1000" y="439"/>
                </a:lnTo>
                <a:lnTo>
                  <a:pt x="995" y="447"/>
                </a:lnTo>
                <a:lnTo>
                  <a:pt x="991" y="456"/>
                </a:lnTo>
                <a:lnTo>
                  <a:pt x="986" y="466"/>
                </a:lnTo>
                <a:lnTo>
                  <a:pt x="983" y="475"/>
                </a:lnTo>
                <a:lnTo>
                  <a:pt x="981" y="485"/>
                </a:lnTo>
                <a:lnTo>
                  <a:pt x="980" y="495"/>
                </a:lnTo>
                <a:lnTo>
                  <a:pt x="979" y="504"/>
                </a:lnTo>
                <a:lnTo>
                  <a:pt x="979" y="520"/>
                </a:lnTo>
                <a:lnTo>
                  <a:pt x="981" y="542"/>
                </a:lnTo>
                <a:lnTo>
                  <a:pt x="982" y="557"/>
                </a:lnTo>
                <a:lnTo>
                  <a:pt x="985" y="573"/>
                </a:lnTo>
                <a:lnTo>
                  <a:pt x="988" y="589"/>
                </a:lnTo>
                <a:lnTo>
                  <a:pt x="993" y="605"/>
                </a:lnTo>
                <a:lnTo>
                  <a:pt x="998" y="621"/>
                </a:lnTo>
                <a:lnTo>
                  <a:pt x="1003" y="636"/>
                </a:lnTo>
                <a:lnTo>
                  <a:pt x="1011" y="650"/>
                </a:lnTo>
                <a:lnTo>
                  <a:pt x="1018" y="662"/>
                </a:lnTo>
                <a:lnTo>
                  <a:pt x="1029" y="675"/>
                </a:lnTo>
                <a:lnTo>
                  <a:pt x="1044" y="690"/>
                </a:lnTo>
                <a:lnTo>
                  <a:pt x="1052" y="698"/>
                </a:lnTo>
                <a:lnTo>
                  <a:pt x="1060" y="703"/>
                </a:lnTo>
                <a:lnTo>
                  <a:pt x="1068" y="708"/>
                </a:lnTo>
                <a:lnTo>
                  <a:pt x="1074" y="709"/>
                </a:lnTo>
                <a:lnTo>
                  <a:pt x="1078" y="709"/>
                </a:lnTo>
                <a:lnTo>
                  <a:pt x="1083" y="707"/>
                </a:lnTo>
                <a:lnTo>
                  <a:pt x="1093" y="701"/>
                </a:lnTo>
                <a:lnTo>
                  <a:pt x="1104" y="695"/>
                </a:lnTo>
                <a:lnTo>
                  <a:pt x="1116" y="689"/>
                </a:lnTo>
                <a:lnTo>
                  <a:pt x="1139" y="681"/>
                </a:lnTo>
                <a:lnTo>
                  <a:pt x="1163" y="673"/>
                </a:lnTo>
                <a:lnTo>
                  <a:pt x="1187" y="666"/>
                </a:lnTo>
                <a:lnTo>
                  <a:pt x="1211" y="659"/>
                </a:lnTo>
                <a:lnTo>
                  <a:pt x="1236" y="654"/>
                </a:lnTo>
                <a:lnTo>
                  <a:pt x="1260" y="649"/>
                </a:lnTo>
                <a:lnTo>
                  <a:pt x="1312" y="640"/>
                </a:lnTo>
                <a:lnTo>
                  <a:pt x="1363" y="634"/>
                </a:lnTo>
                <a:lnTo>
                  <a:pt x="1416" y="628"/>
                </a:lnTo>
                <a:lnTo>
                  <a:pt x="1468" y="625"/>
                </a:lnTo>
                <a:lnTo>
                  <a:pt x="1520" y="623"/>
                </a:lnTo>
                <a:lnTo>
                  <a:pt x="1530" y="589"/>
                </a:lnTo>
                <a:lnTo>
                  <a:pt x="1536" y="571"/>
                </a:lnTo>
                <a:lnTo>
                  <a:pt x="1540" y="552"/>
                </a:lnTo>
                <a:lnTo>
                  <a:pt x="1543" y="533"/>
                </a:lnTo>
                <a:lnTo>
                  <a:pt x="1545" y="513"/>
                </a:lnTo>
                <a:lnTo>
                  <a:pt x="1545" y="490"/>
                </a:lnTo>
                <a:lnTo>
                  <a:pt x="1544" y="480"/>
                </a:lnTo>
                <a:lnTo>
                  <a:pt x="1542" y="468"/>
                </a:lnTo>
                <a:close/>
                <a:moveTo>
                  <a:pt x="1281" y="375"/>
                </a:moveTo>
                <a:lnTo>
                  <a:pt x="1281" y="375"/>
                </a:lnTo>
                <a:lnTo>
                  <a:pt x="1282" y="377"/>
                </a:lnTo>
                <a:lnTo>
                  <a:pt x="1281" y="380"/>
                </a:lnTo>
                <a:lnTo>
                  <a:pt x="1280" y="385"/>
                </a:lnTo>
                <a:lnTo>
                  <a:pt x="1279" y="387"/>
                </a:lnTo>
                <a:lnTo>
                  <a:pt x="1279" y="390"/>
                </a:lnTo>
                <a:lnTo>
                  <a:pt x="1279" y="392"/>
                </a:lnTo>
                <a:lnTo>
                  <a:pt x="1281" y="394"/>
                </a:lnTo>
                <a:lnTo>
                  <a:pt x="1284" y="389"/>
                </a:lnTo>
                <a:lnTo>
                  <a:pt x="1288" y="383"/>
                </a:lnTo>
                <a:lnTo>
                  <a:pt x="1298" y="374"/>
                </a:lnTo>
                <a:lnTo>
                  <a:pt x="1308" y="365"/>
                </a:lnTo>
                <a:lnTo>
                  <a:pt x="1311" y="361"/>
                </a:lnTo>
                <a:lnTo>
                  <a:pt x="1313" y="357"/>
                </a:lnTo>
                <a:lnTo>
                  <a:pt x="1305" y="362"/>
                </a:lnTo>
                <a:lnTo>
                  <a:pt x="1298" y="367"/>
                </a:lnTo>
                <a:lnTo>
                  <a:pt x="1290" y="371"/>
                </a:lnTo>
                <a:lnTo>
                  <a:pt x="1286" y="372"/>
                </a:lnTo>
                <a:lnTo>
                  <a:pt x="1281" y="375"/>
                </a:lnTo>
                <a:close/>
                <a:moveTo>
                  <a:pt x="1601" y="659"/>
                </a:moveTo>
                <a:lnTo>
                  <a:pt x="1601" y="659"/>
                </a:lnTo>
                <a:lnTo>
                  <a:pt x="1574" y="654"/>
                </a:lnTo>
                <a:lnTo>
                  <a:pt x="1547" y="647"/>
                </a:lnTo>
                <a:lnTo>
                  <a:pt x="1535" y="643"/>
                </a:lnTo>
                <a:lnTo>
                  <a:pt x="1521" y="641"/>
                </a:lnTo>
                <a:lnTo>
                  <a:pt x="1508" y="640"/>
                </a:lnTo>
                <a:lnTo>
                  <a:pt x="1495" y="640"/>
                </a:lnTo>
                <a:lnTo>
                  <a:pt x="1442" y="643"/>
                </a:lnTo>
                <a:lnTo>
                  <a:pt x="1389" y="648"/>
                </a:lnTo>
                <a:lnTo>
                  <a:pt x="1335" y="654"/>
                </a:lnTo>
                <a:lnTo>
                  <a:pt x="1284" y="662"/>
                </a:lnTo>
                <a:lnTo>
                  <a:pt x="1255" y="667"/>
                </a:lnTo>
                <a:lnTo>
                  <a:pt x="1227" y="673"/>
                </a:lnTo>
                <a:lnTo>
                  <a:pt x="1199" y="681"/>
                </a:lnTo>
                <a:lnTo>
                  <a:pt x="1174" y="689"/>
                </a:lnTo>
                <a:lnTo>
                  <a:pt x="1147" y="699"/>
                </a:lnTo>
                <a:lnTo>
                  <a:pt x="1122" y="710"/>
                </a:lnTo>
                <a:lnTo>
                  <a:pt x="1099" y="722"/>
                </a:lnTo>
                <a:lnTo>
                  <a:pt x="1077" y="733"/>
                </a:lnTo>
                <a:lnTo>
                  <a:pt x="1057" y="754"/>
                </a:lnTo>
                <a:lnTo>
                  <a:pt x="1039" y="775"/>
                </a:lnTo>
                <a:lnTo>
                  <a:pt x="1021" y="796"/>
                </a:lnTo>
                <a:lnTo>
                  <a:pt x="1002" y="820"/>
                </a:lnTo>
                <a:lnTo>
                  <a:pt x="985" y="843"/>
                </a:lnTo>
                <a:lnTo>
                  <a:pt x="969" y="866"/>
                </a:lnTo>
                <a:lnTo>
                  <a:pt x="937" y="915"/>
                </a:lnTo>
                <a:lnTo>
                  <a:pt x="905" y="965"/>
                </a:lnTo>
                <a:lnTo>
                  <a:pt x="873" y="1014"/>
                </a:lnTo>
                <a:lnTo>
                  <a:pt x="858" y="1040"/>
                </a:lnTo>
                <a:lnTo>
                  <a:pt x="843" y="1065"/>
                </a:lnTo>
                <a:lnTo>
                  <a:pt x="830" y="1091"/>
                </a:lnTo>
                <a:lnTo>
                  <a:pt x="818" y="1117"/>
                </a:lnTo>
                <a:lnTo>
                  <a:pt x="841" y="1103"/>
                </a:lnTo>
                <a:lnTo>
                  <a:pt x="865" y="1089"/>
                </a:lnTo>
                <a:lnTo>
                  <a:pt x="892" y="1076"/>
                </a:lnTo>
                <a:lnTo>
                  <a:pt x="920" y="1064"/>
                </a:lnTo>
                <a:lnTo>
                  <a:pt x="951" y="1055"/>
                </a:lnTo>
                <a:lnTo>
                  <a:pt x="983" y="1046"/>
                </a:lnTo>
                <a:lnTo>
                  <a:pt x="999" y="1043"/>
                </a:lnTo>
                <a:lnTo>
                  <a:pt x="1016" y="1040"/>
                </a:lnTo>
                <a:lnTo>
                  <a:pt x="1034" y="1037"/>
                </a:lnTo>
                <a:lnTo>
                  <a:pt x="1053" y="1036"/>
                </a:lnTo>
                <a:lnTo>
                  <a:pt x="1071" y="1035"/>
                </a:lnTo>
                <a:lnTo>
                  <a:pt x="1089" y="1035"/>
                </a:lnTo>
                <a:lnTo>
                  <a:pt x="1107" y="1036"/>
                </a:lnTo>
                <a:lnTo>
                  <a:pt x="1127" y="1036"/>
                </a:lnTo>
                <a:lnTo>
                  <a:pt x="1170" y="1034"/>
                </a:lnTo>
                <a:lnTo>
                  <a:pt x="1214" y="1034"/>
                </a:lnTo>
                <a:lnTo>
                  <a:pt x="1257" y="1035"/>
                </a:lnTo>
                <a:lnTo>
                  <a:pt x="1299" y="1038"/>
                </a:lnTo>
                <a:lnTo>
                  <a:pt x="1339" y="1042"/>
                </a:lnTo>
                <a:lnTo>
                  <a:pt x="1376" y="1048"/>
                </a:lnTo>
                <a:lnTo>
                  <a:pt x="1412" y="1056"/>
                </a:lnTo>
                <a:lnTo>
                  <a:pt x="1430" y="1060"/>
                </a:lnTo>
                <a:lnTo>
                  <a:pt x="1446" y="1065"/>
                </a:lnTo>
                <a:lnTo>
                  <a:pt x="1460" y="1038"/>
                </a:lnTo>
                <a:lnTo>
                  <a:pt x="1473" y="1012"/>
                </a:lnTo>
                <a:lnTo>
                  <a:pt x="1488" y="986"/>
                </a:lnTo>
                <a:lnTo>
                  <a:pt x="1503" y="961"/>
                </a:lnTo>
                <a:lnTo>
                  <a:pt x="1520" y="937"/>
                </a:lnTo>
                <a:lnTo>
                  <a:pt x="1537" y="913"/>
                </a:lnTo>
                <a:lnTo>
                  <a:pt x="1570" y="866"/>
                </a:lnTo>
                <a:lnTo>
                  <a:pt x="1605" y="821"/>
                </a:lnTo>
                <a:lnTo>
                  <a:pt x="1642" y="775"/>
                </a:lnTo>
                <a:lnTo>
                  <a:pt x="1677" y="730"/>
                </a:lnTo>
                <a:lnTo>
                  <a:pt x="1711" y="684"/>
                </a:lnTo>
                <a:lnTo>
                  <a:pt x="1699" y="680"/>
                </a:lnTo>
                <a:lnTo>
                  <a:pt x="1685" y="675"/>
                </a:lnTo>
                <a:lnTo>
                  <a:pt x="1659" y="669"/>
                </a:lnTo>
                <a:lnTo>
                  <a:pt x="1601" y="659"/>
                </a:lnTo>
                <a:close/>
                <a:moveTo>
                  <a:pt x="863" y="707"/>
                </a:moveTo>
                <a:lnTo>
                  <a:pt x="863" y="707"/>
                </a:lnTo>
                <a:lnTo>
                  <a:pt x="844" y="698"/>
                </a:lnTo>
                <a:lnTo>
                  <a:pt x="826" y="690"/>
                </a:lnTo>
                <a:lnTo>
                  <a:pt x="807" y="684"/>
                </a:lnTo>
                <a:lnTo>
                  <a:pt x="788" y="679"/>
                </a:lnTo>
                <a:lnTo>
                  <a:pt x="769" y="674"/>
                </a:lnTo>
                <a:lnTo>
                  <a:pt x="749" y="671"/>
                </a:lnTo>
                <a:lnTo>
                  <a:pt x="700" y="665"/>
                </a:lnTo>
                <a:lnTo>
                  <a:pt x="660" y="658"/>
                </a:lnTo>
                <a:lnTo>
                  <a:pt x="639" y="656"/>
                </a:lnTo>
                <a:lnTo>
                  <a:pt x="619" y="655"/>
                </a:lnTo>
                <a:lnTo>
                  <a:pt x="591" y="654"/>
                </a:lnTo>
                <a:lnTo>
                  <a:pt x="562" y="656"/>
                </a:lnTo>
                <a:lnTo>
                  <a:pt x="506" y="659"/>
                </a:lnTo>
                <a:lnTo>
                  <a:pt x="452" y="664"/>
                </a:lnTo>
                <a:lnTo>
                  <a:pt x="427" y="665"/>
                </a:lnTo>
                <a:lnTo>
                  <a:pt x="403" y="665"/>
                </a:lnTo>
                <a:lnTo>
                  <a:pt x="389" y="664"/>
                </a:lnTo>
                <a:lnTo>
                  <a:pt x="375" y="660"/>
                </a:lnTo>
                <a:lnTo>
                  <a:pt x="347" y="654"/>
                </a:lnTo>
                <a:lnTo>
                  <a:pt x="320" y="648"/>
                </a:lnTo>
                <a:lnTo>
                  <a:pt x="307" y="645"/>
                </a:lnTo>
                <a:lnTo>
                  <a:pt x="295" y="644"/>
                </a:lnTo>
                <a:lnTo>
                  <a:pt x="295" y="643"/>
                </a:lnTo>
                <a:lnTo>
                  <a:pt x="294" y="642"/>
                </a:lnTo>
                <a:lnTo>
                  <a:pt x="292" y="642"/>
                </a:lnTo>
                <a:lnTo>
                  <a:pt x="291" y="648"/>
                </a:lnTo>
                <a:lnTo>
                  <a:pt x="290" y="653"/>
                </a:lnTo>
                <a:lnTo>
                  <a:pt x="288" y="657"/>
                </a:lnTo>
                <a:lnTo>
                  <a:pt x="285" y="660"/>
                </a:lnTo>
                <a:lnTo>
                  <a:pt x="280" y="667"/>
                </a:lnTo>
                <a:lnTo>
                  <a:pt x="275" y="674"/>
                </a:lnTo>
                <a:lnTo>
                  <a:pt x="268" y="690"/>
                </a:lnTo>
                <a:lnTo>
                  <a:pt x="261" y="707"/>
                </a:lnTo>
                <a:lnTo>
                  <a:pt x="255" y="722"/>
                </a:lnTo>
                <a:lnTo>
                  <a:pt x="249" y="735"/>
                </a:lnTo>
                <a:lnTo>
                  <a:pt x="231" y="762"/>
                </a:lnTo>
                <a:lnTo>
                  <a:pt x="214" y="788"/>
                </a:lnTo>
                <a:lnTo>
                  <a:pt x="196" y="814"/>
                </a:lnTo>
                <a:lnTo>
                  <a:pt x="179" y="841"/>
                </a:lnTo>
                <a:lnTo>
                  <a:pt x="171" y="854"/>
                </a:lnTo>
                <a:lnTo>
                  <a:pt x="162" y="866"/>
                </a:lnTo>
                <a:lnTo>
                  <a:pt x="153" y="879"/>
                </a:lnTo>
                <a:lnTo>
                  <a:pt x="145" y="891"/>
                </a:lnTo>
                <a:lnTo>
                  <a:pt x="132" y="916"/>
                </a:lnTo>
                <a:lnTo>
                  <a:pt x="124" y="928"/>
                </a:lnTo>
                <a:lnTo>
                  <a:pt x="116" y="940"/>
                </a:lnTo>
                <a:lnTo>
                  <a:pt x="105" y="950"/>
                </a:lnTo>
                <a:lnTo>
                  <a:pt x="95" y="960"/>
                </a:lnTo>
                <a:lnTo>
                  <a:pt x="91" y="966"/>
                </a:lnTo>
                <a:lnTo>
                  <a:pt x="87" y="972"/>
                </a:lnTo>
                <a:lnTo>
                  <a:pt x="85" y="978"/>
                </a:lnTo>
                <a:lnTo>
                  <a:pt x="84" y="987"/>
                </a:lnTo>
                <a:lnTo>
                  <a:pt x="91" y="991"/>
                </a:lnTo>
                <a:lnTo>
                  <a:pt x="100" y="997"/>
                </a:lnTo>
                <a:lnTo>
                  <a:pt x="115" y="1008"/>
                </a:lnTo>
                <a:lnTo>
                  <a:pt x="122" y="1014"/>
                </a:lnTo>
                <a:lnTo>
                  <a:pt x="131" y="1016"/>
                </a:lnTo>
                <a:lnTo>
                  <a:pt x="136" y="1017"/>
                </a:lnTo>
                <a:lnTo>
                  <a:pt x="142" y="1016"/>
                </a:lnTo>
                <a:lnTo>
                  <a:pt x="147" y="1016"/>
                </a:lnTo>
                <a:lnTo>
                  <a:pt x="152" y="1014"/>
                </a:lnTo>
                <a:lnTo>
                  <a:pt x="151" y="1018"/>
                </a:lnTo>
                <a:lnTo>
                  <a:pt x="150" y="1021"/>
                </a:lnTo>
                <a:lnTo>
                  <a:pt x="151" y="1023"/>
                </a:lnTo>
                <a:lnTo>
                  <a:pt x="154" y="1026"/>
                </a:lnTo>
                <a:lnTo>
                  <a:pt x="171" y="1029"/>
                </a:lnTo>
                <a:lnTo>
                  <a:pt x="188" y="1032"/>
                </a:lnTo>
                <a:lnTo>
                  <a:pt x="203" y="1036"/>
                </a:lnTo>
                <a:lnTo>
                  <a:pt x="219" y="1038"/>
                </a:lnTo>
                <a:lnTo>
                  <a:pt x="243" y="1038"/>
                </a:lnTo>
                <a:lnTo>
                  <a:pt x="267" y="1037"/>
                </a:lnTo>
                <a:lnTo>
                  <a:pt x="290" y="1035"/>
                </a:lnTo>
                <a:lnTo>
                  <a:pt x="315" y="1031"/>
                </a:lnTo>
                <a:lnTo>
                  <a:pt x="362" y="1023"/>
                </a:lnTo>
                <a:lnTo>
                  <a:pt x="387" y="1020"/>
                </a:lnTo>
                <a:lnTo>
                  <a:pt x="410" y="1018"/>
                </a:lnTo>
                <a:lnTo>
                  <a:pt x="438" y="1018"/>
                </a:lnTo>
                <a:lnTo>
                  <a:pt x="465" y="1018"/>
                </a:lnTo>
                <a:lnTo>
                  <a:pt x="492" y="1020"/>
                </a:lnTo>
                <a:lnTo>
                  <a:pt x="518" y="1023"/>
                </a:lnTo>
                <a:lnTo>
                  <a:pt x="544" y="1027"/>
                </a:lnTo>
                <a:lnTo>
                  <a:pt x="570" y="1032"/>
                </a:lnTo>
                <a:lnTo>
                  <a:pt x="594" y="1037"/>
                </a:lnTo>
                <a:lnTo>
                  <a:pt x="619" y="1044"/>
                </a:lnTo>
                <a:lnTo>
                  <a:pt x="644" y="1051"/>
                </a:lnTo>
                <a:lnTo>
                  <a:pt x="667" y="1059"/>
                </a:lnTo>
                <a:lnTo>
                  <a:pt x="714" y="1075"/>
                </a:lnTo>
                <a:lnTo>
                  <a:pt x="758" y="1093"/>
                </a:lnTo>
                <a:lnTo>
                  <a:pt x="801" y="1112"/>
                </a:lnTo>
                <a:lnTo>
                  <a:pt x="821" y="1074"/>
                </a:lnTo>
                <a:lnTo>
                  <a:pt x="842" y="1036"/>
                </a:lnTo>
                <a:lnTo>
                  <a:pt x="864" y="1000"/>
                </a:lnTo>
                <a:lnTo>
                  <a:pt x="886" y="965"/>
                </a:lnTo>
                <a:lnTo>
                  <a:pt x="932" y="894"/>
                </a:lnTo>
                <a:lnTo>
                  <a:pt x="979" y="824"/>
                </a:lnTo>
                <a:lnTo>
                  <a:pt x="976" y="811"/>
                </a:lnTo>
                <a:lnTo>
                  <a:pt x="972" y="801"/>
                </a:lnTo>
                <a:lnTo>
                  <a:pt x="968" y="790"/>
                </a:lnTo>
                <a:lnTo>
                  <a:pt x="963" y="780"/>
                </a:lnTo>
                <a:lnTo>
                  <a:pt x="957" y="772"/>
                </a:lnTo>
                <a:lnTo>
                  <a:pt x="951" y="763"/>
                </a:lnTo>
                <a:lnTo>
                  <a:pt x="945" y="756"/>
                </a:lnTo>
                <a:lnTo>
                  <a:pt x="937" y="749"/>
                </a:lnTo>
                <a:lnTo>
                  <a:pt x="930" y="743"/>
                </a:lnTo>
                <a:lnTo>
                  <a:pt x="921" y="738"/>
                </a:lnTo>
                <a:lnTo>
                  <a:pt x="903" y="727"/>
                </a:lnTo>
                <a:lnTo>
                  <a:pt x="884" y="716"/>
                </a:lnTo>
                <a:lnTo>
                  <a:pt x="863" y="707"/>
                </a:lnTo>
                <a:close/>
                <a:moveTo>
                  <a:pt x="1667" y="773"/>
                </a:moveTo>
                <a:lnTo>
                  <a:pt x="1667" y="773"/>
                </a:lnTo>
                <a:lnTo>
                  <a:pt x="1609" y="848"/>
                </a:lnTo>
                <a:lnTo>
                  <a:pt x="1581" y="885"/>
                </a:lnTo>
                <a:lnTo>
                  <a:pt x="1553" y="924"/>
                </a:lnTo>
                <a:lnTo>
                  <a:pt x="1526" y="963"/>
                </a:lnTo>
                <a:lnTo>
                  <a:pt x="1513" y="984"/>
                </a:lnTo>
                <a:lnTo>
                  <a:pt x="1501" y="1005"/>
                </a:lnTo>
                <a:lnTo>
                  <a:pt x="1490" y="1027"/>
                </a:lnTo>
                <a:lnTo>
                  <a:pt x="1479" y="1048"/>
                </a:lnTo>
                <a:lnTo>
                  <a:pt x="1469" y="1069"/>
                </a:lnTo>
                <a:lnTo>
                  <a:pt x="1461" y="1092"/>
                </a:lnTo>
                <a:lnTo>
                  <a:pt x="1482" y="1097"/>
                </a:lnTo>
                <a:lnTo>
                  <a:pt x="1494" y="1101"/>
                </a:lnTo>
                <a:lnTo>
                  <a:pt x="1505" y="1103"/>
                </a:lnTo>
                <a:lnTo>
                  <a:pt x="1510" y="1097"/>
                </a:lnTo>
                <a:lnTo>
                  <a:pt x="1513" y="1095"/>
                </a:lnTo>
                <a:lnTo>
                  <a:pt x="1517" y="1095"/>
                </a:lnTo>
                <a:lnTo>
                  <a:pt x="1540" y="1056"/>
                </a:lnTo>
                <a:lnTo>
                  <a:pt x="1562" y="1016"/>
                </a:lnTo>
                <a:lnTo>
                  <a:pt x="1611" y="940"/>
                </a:lnTo>
                <a:lnTo>
                  <a:pt x="1659" y="864"/>
                </a:lnTo>
                <a:lnTo>
                  <a:pt x="1681" y="824"/>
                </a:lnTo>
                <a:lnTo>
                  <a:pt x="1704" y="785"/>
                </a:lnTo>
                <a:lnTo>
                  <a:pt x="1696" y="781"/>
                </a:lnTo>
                <a:lnTo>
                  <a:pt x="1687" y="778"/>
                </a:lnTo>
                <a:lnTo>
                  <a:pt x="1677" y="775"/>
                </a:lnTo>
                <a:lnTo>
                  <a:pt x="1667" y="773"/>
                </a:lnTo>
                <a:close/>
                <a:moveTo>
                  <a:pt x="1690" y="854"/>
                </a:moveTo>
                <a:lnTo>
                  <a:pt x="1690" y="854"/>
                </a:lnTo>
                <a:lnTo>
                  <a:pt x="1684" y="859"/>
                </a:lnTo>
                <a:lnTo>
                  <a:pt x="1679" y="864"/>
                </a:lnTo>
                <a:lnTo>
                  <a:pt x="1674" y="868"/>
                </a:lnTo>
                <a:lnTo>
                  <a:pt x="1669" y="874"/>
                </a:lnTo>
                <a:lnTo>
                  <a:pt x="1662" y="885"/>
                </a:lnTo>
                <a:lnTo>
                  <a:pt x="1655" y="897"/>
                </a:lnTo>
                <a:lnTo>
                  <a:pt x="1642" y="922"/>
                </a:lnTo>
                <a:lnTo>
                  <a:pt x="1629" y="947"/>
                </a:lnTo>
                <a:lnTo>
                  <a:pt x="1616" y="972"/>
                </a:lnTo>
                <a:lnTo>
                  <a:pt x="1590" y="1011"/>
                </a:lnTo>
                <a:lnTo>
                  <a:pt x="1577" y="1030"/>
                </a:lnTo>
                <a:lnTo>
                  <a:pt x="1566" y="1049"/>
                </a:lnTo>
                <a:lnTo>
                  <a:pt x="1555" y="1069"/>
                </a:lnTo>
                <a:lnTo>
                  <a:pt x="1545" y="1090"/>
                </a:lnTo>
                <a:lnTo>
                  <a:pt x="1537" y="1111"/>
                </a:lnTo>
                <a:lnTo>
                  <a:pt x="1535" y="1123"/>
                </a:lnTo>
                <a:lnTo>
                  <a:pt x="1532" y="1134"/>
                </a:lnTo>
                <a:lnTo>
                  <a:pt x="1532" y="1136"/>
                </a:lnTo>
                <a:lnTo>
                  <a:pt x="1533" y="1138"/>
                </a:lnTo>
                <a:lnTo>
                  <a:pt x="1537" y="1140"/>
                </a:lnTo>
                <a:lnTo>
                  <a:pt x="1539" y="1143"/>
                </a:lnTo>
                <a:lnTo>
                  <a:pt x="1540" y="1146"/>
                </a:lnTo>
                <a:lnTo>
                  <a:pt x="1539" y="1149"/>
                </a:lnTo>
                <a:lnTo>
                  <a:pt x="1537" y="1154"/>
                </a:lnTo>
                <a:lnTo>
                  <a:pt x="1532" y="1161"/>
                </a:lnTo>
                <a:lnTo>
                  <a:pt x="1531" y="1164"/>
                </a:lnTo>
                <a:lnTo>
                  <a:pt x="1531" y="1167"/>
                </a:lnTo>
                <a:lnTo>
                  <a:pt x="1532" y="1170"/>
                </a:lnTo>
                <a:lnTo>
                  <a:pt x="1535" y="1173"/>
                </a:lnTo>
                <a:lnTo>
                  <a:pt x="1547" y="1157"/>
                </a:lnTo>
                <a:lnTo>
                  <a:pt x="1560" y="1140"/>
                </a:lnTo>
                <a:lnTo>
                  <a:pt x="1583" y="1105"/>
                </a:lnTo>
                <a:lnTo>
                  <a:pt x="1605" y="1067"/>
                </a:lnTo>
                <a:lnTo>
                  <a:pt x="1627" y="1030"/>
                </a:lnTo>
                <a:lnTo>
                  <a:pt x="1648" y="992"/>
                </a:lnTo>
                <a:lnTo>
                  <a:pt x="1670" y="956"/>
                </a:lnTo>
                <a:lnTo>
                  <a:pt x="1682" y="938"/>
                </a:lnTo>
                <a:lnTo>
                  <a:pt x="1695" y="921"/>
                </a:lnTo>
                <a:lnTo>
                  <a:pt x="1708" y="905"/>
                </a:lnTo>
                <a:lnTo>
                  <a:pt x="1721" y="889"/>
                </a:lnTo>
                <a:lnTo>
                  <a:pt x="1717" y="884"/>
                </a:lnTo>
                <a:lnTo>
                  <a:pt x="1714" y="880"/>
                </a:lnTo>
                <a:lnTo>
                  <a:pt x="1712" y="876"/>
                </a:lnTo>
                <a:lnTo>
                  <a:pt x="1711" y="871"/>
                </a:lnTo>
                <a:lnTo>
                  <a:pt x="1711" y="867"/>
                </a:lnTo>
                <a:lnTo>
                  <a:pt x="1711" y="862"/>
                </a:lnTo>
                <a:lnTo>
                  <a:pt x="1714" y="851"/>
                </a:lnTo>
                <a:lnTo>
                  <a:pt x="1718" y="840"/>
                </a:lnTo>
                <a:lnTo>
                  <a:pt x="1720" y="829"/>
                </a:lnTo>
                <a:lnTo>
                  <a:pt x="1721" y="822"/>
                </a:lnTo>
                <a:lnTo>
                  <a:pt x="1721" y="816"/>
                </a:lnTo>
                <a:lnTo>
                  <a:pt x="1720" y="809"/>
                </a:lnTo>
                <a:lnTo>
                  <a:pt x="1719" y="802"/>
                </a:lnTo>
                <a:lnTo>
                  <a:pt x="1714" y="808"/>
                </a:lnTo>
                <a:lnTo>
                  <a:pt x="1710" y="815"/>
                </a:lnTo>
                <a:lnTo>
                  <a:pt x="1703" y="828"/>
                </a:lnTo>
                <a:lnTo>
                  <a:pt x="1696" y="841"/>
                </a:lnTo>
                <a:lnTo>
                  <a:pt x="1690" y="854"/>
                </a:lnTo>
                <a:close/>
                <a:moveTo>
                  <a:pt x="585" y="1053"/>
                </a:moveTo>
                <a:lnTo>
                  <a:pt x="585" y="1053"/>
                </a:lnTo>
                <a:lnTo>
                  <a:pt x="567" y="1049"/>
                </a:lnTo>
                <a:lnTo>
                  <a:pt x="546" y="1045"/>
                </a:lnTo>
                <a:lnTo>
                  <a:pt x="525" y="1042"/>
                </a:lnTo>
                <a:lnTo>
                  <a:pt x="503" y="1040"/>
                </a:lnTo>
                <a:lnTo>
                  <a:pt x="482" y="1037"/>
                </a:lnTo>
                <a:lnTo>
                  <a:pt x="460" y="1036"/>
                </a:lnTo>
                <a:lnTo>
                  <a:pt x="438" y="1035"/>
                </a:lnTo>
                <a:lnTo>
                  <a:pt x="418" y="1036"/>
                </a:lnTo>
                <a:lnTo>
                  <a:pt x="398" y="1037"/>
                </a:lnTo>
                <a:lnTo>
                  <a:pt x="380" y="1040"/>
                </a:lnTo>
                <a:lnTo>
                  <a:pt x="343" y="1047"/>
                </a:lnTo>
                <a:lnTo>
                  <a:pt x="325" y="1050"/>
                </a:lnTo>
                <a:lnTo>
                  <a:pt x="305" y="1053"/>
                </a:lnTo>
                <a:lnTo>
                  <a:pt x="287" y="1056"/>
                </a:lnTo>
                <a:lnTo>
                  <a:pt x="268" y="1056"/>
                </a:lnTo>
                <a:lnTo>
                  <a:pt x="235" y="1055"/>
                </a:lnTo>
                <a:lnTo>
                  <a:pt x="201" y="1051"/>
                </a:lnTo>
                <a:lnTo>
                  <a:pt x="185" y="1049"/>
                </a:lnTo>
                <a:lnTo>
                  <a:pt x="169" y="1046"/>
                </a:lnTo>
                <a:lnTo>
                  <a:pt x="155" y="1042"/>
                </a:lnTo>
                <a:lnTo>
                  <a:pt x="143" y="1036"/>
                </a:lnTo>
                <a:lnTo>
                  <a:pt x="131" y="1046"/>
                </a:lnTo>
                <a:lnTo>
                  <a:pt x="119" y="1057"/>
                </a:lnTo>
                <a:lnTo>
                  <a:pt x="107" y="1067"/>
                </a:lnTo>
                <a:lnTo>
                  <a:pt x="95" y="1078"/>
                </a:lnTo>
                <a:lnTo>
                  <a:pt x="165" y="1079"/>
                </a:lnTo>
                <a:lnTo>
                  <a:pt x="237" y="1079"/>
                </a:lnTo>
                <a:lnTo>
                  <a:pt x="386" y="1078"/>
                </a:lnTo>
                <a:lnTo>
                  <a:pt x="461" y="1078"/>
                </a:lnTo>
                <a:lnTo>
                  <a:pt x="536" y="1079"/>
                </a:lnTo>
                <a:lnTo>
                  <a:pt x="608" y="1081"/>
                </a:lnTo>
                <a:lnTo>
                  <a:pt x="645" y="1084"/>
                </a:lnTo>
                <a:lnTo>
                  <a:pt x="681" y="1088"/>
                </a:lnTo>
                <a:lnTo>
                  <a:pt x="669" y="1081"/>
                </a:lnTo>
                <a:lnTo>
                  <a:pt x="658" y="1076"/>
                </a:lnTo>
                <a:lnTo>
                  <a:pt x="633" y="1066"/>
                </a:lnTo>
                <a:lnTo>
                  <a:pt x="608" y="1059"/>
                </a:lnTo>
                <a:lnTo>
                  <a:pt x="585" y="1053"/>
                </a:lnTo>
                <a:close/>
                <a:moveTo>
                  <a:pt x="1323" y="1061"/>
                </a:moveTo>
                <a:lnTo>
                  <a:pt x="1323" y="1061"/>
                </a:lnTo>
                <a:lnTo>
                  <a:pt x="1271" y="1060"/>
                </a:lnTo>
                <a:lnTo>
                  <a:pt x="1218" y="1057"/>
                </a:lnTo>
                <a:lnTo>
                  <a:pt x="1164" y="1055"/>
                </a:lnTo>
                <a:lnTo>
                  <a:pt x="1111" y="1053"/>
                </a:lnTo>
                <a:lnTo>
                  <a:pt x="1084" y="1053"/>
                </a:lnTo>
                <a:lnTo>
                  <a:pt x="1059" y="1055"/>
                </a:lnTo>
                <a:lnTo>
                  <a:pt x="1033" y="1057"/>
                </a:lnTo>
                <a:lnTo>
                  <a:pt x="1009" y="1059"/>
                </a:lnTo>
                <a:lnTo>
                  <a:pt x="986" y="1063"/>
                </a:lnTo>
                <a:lnTo>
                  <a:pt x="964" y="1068"/>
                </a:lnTo>
                <a:lnTo>
                  <a:pt x="942" y="1076"/>
                </a:lnTo>
                <a:lnTo>
                  <a:pt x="922" y="1084"/>
                </a:lnTo>
                <a:lnTo>
                  <a:pt x="953" y="1082"/>
                </a:lnTo>
                <a:lnTo>
                  <a:pt x="983" y="1080"/>
                </a:lnTo>
                <a:lnTo>
                  <a:pt x="1043" y="1078"/>
                </a:lnTo>
                <a:lnTo>
                  <a:pt x="1102" y="1078"/>
                </a:lnTo>
                <a:lnTo>
                  <a:pt x="1159" y="1079"/>
                </a:lnTo>
                <a:lnTo>
                  <a:pt x="1272" y="1082"/>
                </a:lnTo>
                <a:lnTo>
                  <a:pt x="1327" y="1082"/>
                </a:lnTo>
                <a:lnTo>
                  <a:pt x="1381" y="1082"/>
                </a:lnTo>
                <a:lnTo>
                  <a:pt x="1396" y="1082"/>
                </a:lnTo>
                <a:lnTo>
                  <a:pt x="1407" y="1083"/>
                </a:lnTo>
                <a:lnTo>
                  <a:pt x="1416" y="1084"/>
                </a:lnTo>
                <a:lnTo>
                  <a:pt x="1426" y="1088"/>
                </a:lnTo>
                <a:lnTo>
                  <a:pt x="1422" y="1082"/>
                </a:lnTo>
                <a:lnTo>
                  <a:pt x="1418" y="1079"/>
                </a:lnTo>
                <a:lnTo>
                  <a:pt x="1412" y="1075"/>
                </a:lnTo>
                <a:lnTo>
                  <a:pt x="1407" y="1072"/>
                </a:lnTo>
                <a:lnTo>
                  <a:pt x="1395" y="1067"/>
                </a:lnTo>
                <a:lnTo>
                  <a:pt x="1381" y="1064"/>
                </a:lnTo>
                <a:lnTo>
                  <a:pt x="1367" y="1062"/>
                </a:lnTo>
                <a:lnTo>
                  <a:pt x="1352" y="1061"/>
                </a:lnTo>
                <a:lnTo>
                  <a:pt x="1323" y="1061"/>
                </a:lnTo>
                <a:close/>
                <a:moveTo>
                  <a:pt x="607" y="1105"/>
                </a:moveTo>
                <a:lnTo>
                  <a:pt x="607" y="1105"/>
                </a:lnTo>
                <a:lnTo>
                  <a:pt x="575" y="1102"/>
                </a:lnTo>
                <a:lnTo>
                  <a:pt x="543" y="1099"/>
                </a:lnTo>
                <a:lnTo>
                  <a:pt x="480" y="1097"/>
                </a:lnTo>
                <a:lnTo>
                  <a:pt x="418" y="1097"/>
                </a:lnTo>
                <a:lnTo>
                  <a:pt x="355" y="1097"/>
                </a:lnTo>
                <a:lnTo>
                  <a:pt x="228" y="1099"/>
                </a:lnTo>
                <a:lnTo>
                  <a:pt x="164" y="1101"/>
                </a:lnTo>
                <a:lnTo>
                  <a:pt x="98" y="1099"/>
                </a:lnTo>
                <a:lnTo>
                  <a:pt x="101" y="1113"/>
                </a:lnTo>
                <a:lnTo>
                  <a:pt x="103" y="1127"/>
                </a:lnTo>
                <a:lnTo>
                  <a:pt x="123" y="1129"/>
                </a:lnTo>
                <a:lnTo>
                  <a:pt x="143" y="1132"/>
                </a:lnTo>
                <a:lnTo>
                  <a:pt x="152" y="1133"/>
                </a:lnTo>
                <a:lnTo>
                  <a:pt x="162" y="1135"/>
                </a:lnTo>
                <a:lnTo>
                  <a:pt x="169" y="1138"/>
                </a:lnTo>
                <a:lnTo>
                  <a:pt x="177" y="1141"/>
                </a:lnTo>
                <a:lnTo>
                  <a:pt x="157" y="1143"/>
                </a:lnTo>
                <a:lnTo>
                  <a:pt x="132" y="1144"/>
                </a:lnTo>
                <a:lnTo>
                  <a:pt x="106" y="1146"/>
                </a:lnTo>
                <a:lnTo>
                  <a:pt x="84" y="1147"/>
                </a:lnTo>
                <a:lnTo>
                  <a:pt x="87" y="1151"/>
                </a:lnTo>
                <a:lnTo>
                  <a:pt x="90" y="1154"/>
                </a:lnTo>
                <a:lnTo>
                  <a:pt x="94" y="1157"/>
                </a:lnTo>
                <a:lnTo>
                  <a:pt x="98" y="1159"/>
                </a:lnTo>
                <a:lnTo>
                  <a:pt x="106" y="1162"/>
                </a:lnTo>
                <a:lnTo>
                  <a:pt x="116" y="1163"/>
                </a:lnTo>
                <a:lnTo>
                  <a:pt x="136" y="1162"/>
                </a:lnTo>
                <a:lnTo>
                  <a:pt x="148" y="1161"/>
                </a:lnTo>
                <a:lnTo>
                  <a:pt x="160" y="1162"/>
                </a:lnTo>
                <a:lnTo>
                  <a:pt x="193" y="1163"/>
                </a:lnTo>
                <a:lnTo>
                  <a:pt x="227" y="1164"/>
                </a:lnTo>
                <a:lnTo>
                  <a:pt x="297" y="1163"/>
                </a:lnTo>
                <a:lnTo>
                  <a:pt x="365" y="1162"/>
                </a:lnTo>
                <a:lnTo>
                  <a:pt x="400" y="1161"/>
                </a:lnTo>
                <a:lnTo>
                  <a:pt x="433" y="1162"/>
                </a:lnTo>
                <a:lnTo>
                  <a:pt x="448" y="1162"/>
                </a:lnTo>
                <a:lnTo>
                  <a:pt x="464" y="1164"/>
                </a:lnTo>
                <a:lnTo>
                  <a:pt x="493" y="1167"/>
                </a:lnTo>
                <a:lnTo>
                  <a:pt x="507" y="1168"/>
                </a:lnTo>
                <a:lnTo>
                  <a:pt x="521" y="1168"/>
                </a:lnTo>
                <a:lnTo>
                  <a:pt x="534" y="1168"/>
                </a:lnTo>
                <a:lnTo>
                  <a:pt x="548" y="1166"/>
                </a:lnTo>
                <a:lnTo>
                  <a:pt x="545" y="1166"/>
                </a:lnTo>
                <a:lnTo>
                  <a:pt x="543" y="1165"/>
                </a:lnTo>
                <a:lnTo>
                  <a:pt x="542" y="1164"/>
                </a:lnTo>
                <a:lnTo>
                  <a:pt x="541" y="1162"/>
                </a:lnTo>
                <a:lnTo>
                  <a:pt x="560" y="1158"/>
                </a:lnTo>
                <a:lnTo>
                  <a:pt x="581" y="1157"/>
                </a:lnTo>
                <a:lnTo>
                  <a:pt x="602" y="1158"/>
                </a:lnTo>
                <a:lnTo>
                  <a:pt x="622" y="1158"/>
                </a:lnTo>
                <a:lnTo>
                  <a:pt x="644" y="1159"/>
                </a:lnTo>
                <a:lnTo>
                  <a:pt x="664" y="1158"/>
                </a:lnTo>
                <a:lnTo>
                  <a:pt x="683" y="1156"/>
                </a:lnTo>
                <a:lnTo>
                  <a:pt x="692" y="1154"/>
                </a:lnTo>
                <a:lnTo>
                  <a:pt x="700" y="1152"/>
                </a:lnTo>
                <a:lnTo>
                  <a:pt x="645" y="1144"/>
                </a:lnTo>
                <a:lnTo>
                  <a:pt x="588" y="1137"/>
                </a:lnTo>
                <a:lnTo>
                  <a:pt x="561" y="1133"/>
                </a:lnTo>
                <a:lnTo>
                  <a:pt x="534" y="1128"/>
                </a:lnTo>
                <a:lnTo>
                  <a:pt x="522" y="1125"/>
                </a:lnTo>
                <a:lnTo>
                  <a:pt x="509" y="1122"/>
                </a:lnTo>
                <a:lnTo>
                  <a:pt x="496" y="1118"/>
                </a:lnTo>
                <a:lnTo>
                  <a:pt x="484" y="1112"/>
                </a:lnTo>
                <a:lnTo>
                  <a:pt x="500" y="1112"/>
                </a:lnTo>
                <a:lnTo>
                  <a:pt x="517" y="1112"/>
                </a:lnTo>
                <a:lnTo>
                  <a:pt x="551" y="1116"/>
                </a:lnTo>
                <a:lnTo>
                  <a:pt x="584" y="1120"/>
                </a:lnTo>
                <a:lnTo>
                  <a:pt x="619" y="1125"/>
                </a:lnTo>
                <a:lnTo>
                  <a:pt x="653" y="1131"/>
                </a:lnTo>
                <a:lnTo>
                  <a:pt x="689" y="1134"/>
                </a:lnTo>
                <a:lnTo>
                  <a:pt x="706" y="1134"/>
                </a:lnTo>
                <a:lnTo>
                  <a:pt x="723" y="1134"/>
                </a:lnTo>
                <a:lnTo>
                  <a:pt x="740" y="1134"/>
                </a:lnTo>
                <a:lnTo>
                  <a:pt x="757" y="1132"/>
                </a:lnTo>
                <a:lnTo>
                  <a:pt x="749" y="1127"/>
                </a:lnTo>
                <a:lnTo>
                  <a:pt x="740" y="1123"/>
                </a:lnTo>
                <a:lnTo>
                  <a:pt x="721" y="1117"/>
                </a:lnTo>
                <a:lnTo>
                  <a:pt x="703" y="1112"/>
                </a:lnTo>
                <a:lnTo>
                  <a:pt x="683" y="1109"/>
                </a:lnTo>
                <a:lnTo>
                  <a:pt x="664" y="1108"/>
                </a:lnTo>
                <a:lnTo>
                  <a:pt x="645" y="1107"/>
                </a:lnTo>
                <a:lnTo>
                  <a:pt x="607" y="1105"/>
                </a:lnTo>
                <a:close/>
                <a:moveTo>
                  <a:pt x="1472" y="1114"/>
                </a:moveTo>
                <a:lnTo>
                  <a:pt x="1472" y="1114"/>
                </a:lnTo>
                <a:lnTo>
                  <a:pt x="1433" y="1108"/>
                </a:lnTo>
                <a:lnTo>
                  <a:pt x="1393" y="1104"/>
                </a:lnTo>
                <a:lnTo>
                  <a:pt x="1352" y="1101"/>
                </a:lnTo>
                <a:lnTo>
                  <a:pt x="1311" y="1099"/>
                </a:lnTo>
                <a:lnTo>
                  <a:pt x="1267" y="1099"/>
                </a:lnTo>
                <a:lnTo>
                  <a:pt x="1222" y="1097"/>
                </a:lnTo>
                <a:lnTo>
                  <a:pt x="1128" y="1094"/>
                </a:lnTo>
                <a:lnTo>
                  <a:pt x="1079" y="1093"/>
                </a:lnTo>
                <a:lnTo>
                  <a:pt x="1031" y="1093"/>
                </a:lnTo>
                <a:lnTo>
                  <a:pt x="983" y="1095"/>
                </a:lnTo>
                <a:lnTo>
                  <a:pt x="960" y="1097"/>
                </a:lnTo>
                <a:lnTo>
                  <a:pt x="937" y="1099"/>
                </a:lnTo>
                <a:lnTo>
                  <a:pt x="906" y="1105"/>
                </a:lnTo>
                <a:lnTo>
                  <a:pt x="891" y="1108"/>
                </a:lnTo>
                <a:lnTo>
                  <a:pt x="876" y="1112"/>
                </a:lnTo>
                <a:lnTo>
                  <a:pt x="862" y="1118"/>
                </a:lnTo>
                <a:lnTo>
                  <a:pt x="848" y="1124"/>
                </a:lnTo>
                <a:lnTo>
                  <a:pt x="835" y="1131"/>
                </a:lnTo>
                <a:lnTo>
                  <a:pt x="824" y="1139"/>
                </a:lnTo>
                <a:lnTo>
                  <a:pt x="829" y="1144"/>
                </a:lnTo>
                <a:lnTo>
                  <a:pt x="833" y="1150"/>
                </a:lnTo>
                <a:lnTo>
                  <a:pt x="837" y="1155"/>
                </a:lnTo>
                <a:lnTo>
                  <a:pt x="840" y="1157"/>
                </a:lnTo>
                <a:lnTo>
                  <a:pt x="843" y="1158"/>
                </a:lnTo>
                <a:lnTo>
                  <a:pt x="885" y="1143"/>
                </a:lnTo>
                <a:lnTo>
                  <a:pt x="906" y="1137"/>
                </a:lnTo>
                <a:lnTo>
                  <a:pt x="926" y="1131"/>
                </a:lnTo>
                <a:lnTo>
                  <a:pt x="949" y="1125"/>
                </a:lnTo>
                <a:lnTo>
                  <a:pt x="970" y="1120"/>
                </a:lnTo>
                <a:lnTo>
                  <a:pt x="994" y="1117"/>
                </a:lnTo>
                <a:lnTo>
                  <a:pt x="1018" y="1114"/>
                </a:lnTo>
                <a:lnTo>
                  <a:pt x="1031" y="1113"/>
                </a:lnTo>
                <a:lnTo>
                  <a:pt x="1039" y="1113"/>
                </a:lnTo>
                <a:lnTo>
                  <a:pt x="1046" y="1113"/>
                </a:lnTo>
                <a:lnTo>
                  <a:pt x="1053" y="1114"/>
                </a:lnTo>
                <a:lnTo>
                  <a:pt x="1058" y="1118"/>
                </a:lnTo>
                <a:lnTo>
                  <a:pt x="1062" y="1121"/>
                </a:lnTo>
                <a:lnTo>
                  <a:pt x="1064" y="1127"/>
                </a:lnTo>
                <a:lnTo>
                  <a:pt x="1038" y="1128"/>
                </a:lnTo>
                <a:lnTo>
                  <a:pt x="1010" y="1131"/>
                </a:lnTo>
                <a:lnTo>
                  <a:pt x="983" y="1134"/>
                </a:lnTo>
                <a:lnTo>
                  <a:pt x="957" y="1138"/>
                </a:lnTo>
                <a:lnTo>
                  <a:pt x="933" y="1143"/>
                </a:lnTo>
                <a:lnTo>
                  <a:pt x="908" y="1150"/>
                </a:lnTo>
                <a:lnTo>
                  <a:pt x="886" y="1158"/>
                </a:lnTo>
                <a:lnTo>
                  <a:pt x="865" y="1169"/>
                </a:lnTo>
                <a:lnTo>
                  <a:pt x="903" y="1165"/>
                </a:lnTo>
                <a:lnTo>
                  <a:pt x="940" y="1163"/>
                </a:lnTo>
                <a:lnTo>
                  <a:pt x="978" y="1163"/>
                </a:lnTo>
                <a:lnTo>
                  <a:pt x="1014" y="1163"/>
                </a:lnTo>
                <a:lnTo>
                  <a:pt x="1052" y="1164"/>
                </a:lnTo>
                <a:lnTo>
                  <a:pt x="1088" y="1166"/>
                </a:lnTo>
                <a:lnTo>
                  <a:pt x="1161" y="1171"/>
                </a:lnTo>
                <a:lnTo>
                  <a:pt x="1233" y="1179"/>
                </a:lnTo>
                <a:lnTo>
                  <a:pt x="1301" y="1187"/>
                </a:lnTo>
                <a:lnTo>
                  <a:pt x="1367" y="1195"/>
                </a:lnTo>
                <a:lnTo>
                  <a:pt x="1431" y="1200"/>
                </a:lnTo>
                <a:lnTo>
                  <a:pt x="1454" y="1203"/>
                </a:lnTo>
                <a:lnTo>
                  <a:pt x="1477" y="1205"/>
                </a:lnTo>
                <a:lnTo>
                  <a:pt x="1486" y="1204"/>
                </a:lnTo>
                <a:lnTo>
                  <a:pt x="1496" y="1203"/>
                </a:lnTo>
                <a:lnTo>
                  <a:pt x="1505" y="1200"/>
                </a:lnTo>
                <a:lnTo>
                  <a:pt x="1512" y="1196"/>
                </a:lnTo>
                <a:lnTo>
                  <a:pt x="1493" y="1193"/>
                </a:lnTo>
                <a:lnTo>
                  <a:pt x="1473" y="1190"/>
                </a:lnTo>
                <a:lnTo>
                  <a:pt x="1464" y="1188"/>
                </a:lnTo>
                <a:lnTo>
                  <a:pt x="1455" y="1186"/>
                </a:lnTo>
                <a:lnTo>
                  <a:pt x="1448" y="1182"/>
                </a:lnTo>
                <a:lnTo>
                  <a:pt x="1441" y="1175"/>
                </a:lnTo>
                <a:lnTo>
                  <a:pt x="1447" y="1174"/>
                </a:lnTo>
                <a:lnTo>
                  <a:pt x="1452" y="1174"/>
                </a:lnTo>
                <a:lnTo>
                  <a:pt x="1463" y="1174"/>
                </a:lnTo>
                <a:lnTo>
                  <a:pt x="1485" y="1178"/>
                </a:lnTo>
                <a:lnTo>
                  <a:pt x="1496" y="1178"/>
                </a:lnTo>
                <a:lnTo>
                  <a:pt x="1500" y="1178"/>
                </a:lnTo>
                <a:lnTo>
                  <a:pt x="1505" y="1177"/>
                </a:lnTo>
                <a:lnTo>
                  <a:pt x="1509" y="1174"/>
                </a:lnTo>
                <a:lnTo>
                  <a:pt x="1512" y="1172"/>
                </a:lnTo>
                <a:lnTo>
                  <a:pt x="1515" y="1168"/>
                </a:lnTo>
                <a:lnTo>
                  <a:pt x="1517" y="1164"/>
                </a:lnTo>
                <a:lnTo>
                  <a:pt x="1509" y="1161"/>
                </a:lnTo>
                <a:lnTo>
                  <a:pt x="1500" y="1159"/>
                </a:lnTo>
                <a:lnTo>
                  <a:pt x="1492" y="1158"/>
                </a:lnTo>
                <a:lnTo>
                  <a:pt x="1482" y="1157"/>
                </a:lnTo>
                <a:lnTo>
                  <a:pt x="1462" y="1158"/>
                </a:lnTo>
                <a:lnTo>
                  <a:pt x="1441" y="1159"/>
                </a:lnTo>
                <a:lnTo>
                  <a:pt x="1421" y="1161"/>
                </a:lnTo>
                <a:lnTo>
                  <a:pt x="1412" y="1161"/>
                </a:lnTo>
                <a:lnTo>
                  <a:pt x="1404" y="1159"/>
                </a:lnTo>
                <a:lnTo>
                  <a:pt x="1395" y="1157"/>
                </a:lnTo>
                <a:lnTo>
                  <a:pt x="1388" y="1155"/>
                </a:lnTo>
                <a:lnTo>
                  <a:pt x="1382" y="1151"/>
                </a:lnTo>
                <a:lnTo>
                  <a:pt x="1377" y="1147"/>
                </a:lnTo>
                <a:lnTo>
                  <a:pt x="1408" y="1147"/>
                </a:lnTo>
                <a:lnTo>
                  <a:pt x="1442" y="1146"/>
                </a:lnTo>
                <a:lnTo>
                  <a:pt x="1510" y="1141"/>
                </a:lnTo>
                <a:lnTo>
                  <a:pt x="1502" y="1137"/>
                </a:lnTo>
                <a:lnTo>
                  <a:pt x="1492" y="1131"/>
                </a:lnTo>
                <a:lnTo>
                  <a:pt x="1481" y="1123"/>
                </a:lnTo>
                <a:lnTo>
                  <a:pt x="1477" y="1119"/>
                </a:lnTo>
                <a:lnTo>
                  <a:pt x="1472" y="1114"/>
                </a:lnTo>
                <a:close/>
                <a:moveTo>
                  <a:pt x="755" y="1173"/>
                </a:moveTo>
                <a:lnTo>
                  <a:pt x="755" y="1173"/>
                </a:lnTo>
                <a:lnTo>
                  <a:pt x="765" y="1175"/>
                </a:lnTo>
                <a:lnTo>
                  <a:pt x="774" y="1177"/>
                </a:lnTo>
                <a:lnTo>
                  <a:pt x="784" y="1177"/>
                </a:lnTo>
                <a:lnTo>
                  <a:pt x="793" y="1174"/>
                </a:lnTo>
                <a:lnTo>
                  <a:pt x="800" y="1172"/>
                </a:lnTo>
                <a:lnTo>
                  <a:pt x="806" y="1168"/>
                </a:lnTo>
                <a:lnTo>
                  <a:pt x="813" y="1164"/>
                </a:lnTo>
                <a:lnTo>
                  <a:pt x="818" y="1158"/>
                </a:lnTo>
                <a:lnTo>
                  <a:pt x="815" y="1156"/>
                </a:lnTo>
                <a:lnTo>
                  <a:pt x="813" y="1153"/>
                </a:lnTo>
                <a:lnTo>
                  <a:pt x="811" y="1150"/>
                </a:lnTo>
                <a:lnTo>
                  <a:pt x="809" y="1147"/>
                </a:lnTo>
                <a:lnTo>
                  <a:pt x="794" y="1150"/>
                </a:lnTo>
                <a:lnTo>
                  <a:pt x="786" y="1151"/>
                </a:lnTo>
                <a:lnTo>
                  <a:pt x="779" y="1154"/>
                </a:lnTo>
                <a:lnTo>
                  <a:pt x="772" y="1157"/>
                </a:lnTo>
                <a:lnTo>
                  <a:pt x="766" y="1162"/>
                </a:lnTo>
                <a:lnTo>
                  <a:pt x="760" y="1167"/>
                </a:lnTo>
                <a:lnTo>
                  <a:pt x="755" y="1173"/>
                </a:lnTo>
                <a:close/>
                <a:moveTo>
                  <a:pt x="725" y="1166"/>
                </a:moveTo>
                <a:lnTo>
                  <a:pt x="725" y="1166"/>
                </a:lnTo>
                <a:lnTo>
                  <a:pt x="719" y="1168"/>
                </a:lnTo>
                <a:lnTo>
                  <a:pt x="710" y="1169"/>
                </a:lnTo>
                <a:lnTo>
                  <a:pt x="693" y="1169"/>
                </a:lnTo>
                <a:lnTo>
                  <a:pt x="684" y="1170"/>
                </a:lnTo>
                <a:lnTo>
                  <a:pt x="677" y="1171"/>
                </a:lnTo>
                <a:lnTo>
                  <a:pt x="669" y="1173"/>
                </a:lnTo>
                <a:lnTo>
                  <a:pt x="664" y="1175"/>
                </a:lnTo>
                <a:lnTo>
                  <a:pt x="674" y="1177"/>
                </a:lnTo>
                <a:lnTo>
                  <a:pt x="683" y="1177"/>
                </a:lnTo>
                <a:lnTo>
                  <a:pt x="700" y="1174"/>
                </a:lnTo>
                <a:lnTo>
                  <a:pt x="709" y="1173"/>
                </a:lnTo>
                <a:lnTo>
                  <a:pt x="716" y="1172"/>
                </a:lnTo>
                <a:lnTo>
                  <a:pt x="724" y="1173"/>
                </a:lnTo>
                <a:lnTo>
                  <a:pt x="730" y="1175"/>
                </a:lnTo>
                <a:lnTo>
                  <a:pt x="731" y="1172"/>
                </a:lnTo>
                <a:lnTo>
                  <a:pt x="735" y="1169"/>
                </a:lnTo>
                <a:lnTo>
                  <a:pt x="741" y="1163"/>
                </a:lnTo>
                <a:lnTo>
                  <a:pt x="743" y="1159"/>
                </a:lnTo>
                <a:lnTo>
                  <a:pt x="745" y="1156"/>
                </a:lnTo>
                <a:lnTo>
                  <a:pt x="745" y="1154"/>
                </a:lnTo>
                <a:lnTo>
                  <a:pt x="742" y="1152"/>
                </a:lnTo>
                <a:lnTo>
                  <a:pt x="742" y="1153"/>
                </a:lnTo>
                <a:lnTo>
                  <a:pt x="741" y="1153"/>
                </a:lnTo>
                <a:lnTo>
                  <a:pt x="737" y="1152"/>
                </a:lnTo>
                <a:lnTo>
                  <a:pt x="730" y="1151"/>
                </a:lnTo>
                <a:lnTo>
                  <a:pt x="728" y="1151"/>
                </a:lnTo>
                <a:lnTo>
                  <a:pt x="725" y="1152"/>
                </a:lnTo>
                <a:lnTo>
                  <a:pt x="725" y="1166"/>
                </a:lnTo>
                <a:close/>
                <a:moveTo>
                  <a:pt x="592" y="1171"/>
                </a:moveTo>
                <a:lnTo>
                  <a:pt x="592" y="1171"/>
                </a:lnTo>
                <a:lnTo>
                  <a:pt x="590" y="1170"/>
                </a:lnTo>
                <a:lnTo>
                  <a:pt x="588" y="1169"/>
                </a:lnTo>
                <a:lnTo>
                  <a:pt x="586" y="1168"/>
                </a:lnTo>
                <a:lnTo>
                  <a:pt x="583" y="1169"/>
                </a:lnTo>
                <a:lnTo>
                  <a:pt x="589" y="1172"/>
                </a:lnTo>
                <a:lnTo>
                  <a:pt x="597" y="1173"/>
                </a:lnTo>
                <a:lnTo>
                  <a:pt x="603" y="1174"/>
                </a:lnTo>
                <a:lnTo>
                  <a:pt x="608" y="1173"/>
                </a:lnTo>
                <a:lnTo>
                  <a:pt x="610" y="1173"/>
                </a:lnTo>
                <a:lnTo>
                  <a:pt x="610" y="1172"/>
                </a:lnTo>
                <a:lnTo>
                  <a:pt x="609" y="1172"/>
                </a:lnTo>
                <a:lnTo>
                  <a:pt x="603" y="1171"/>
                </a:lnTo>
                <a:lnTo>
                  <a:pt x="592" y="1171"/>
                </a:lnTo>
                <a:close/>
                <a:moveTo>
                  <a:pt x="460" y="1186"/>
                </a:moveTo>
                <a:lnTo>
                  <a:pt x="460" y="1186"/>
                </a:lnTo>
                <a:lnTo>
                  <a:pt x="445" y="1185"/>
                </a:lnTo>
                <a:lnTo>
                  <a:pt x="430" y="1185"/>
                </a:lnTo>
                <a:lnTo>
                  <a:pt x="401" y="1186"/>
                </a:lnTo>
                <a:lnTo>
                  <a:pt x="371" y="1188"/>
                </a:lnTo>
                <a:lnTo>
                  <a:pt x="357" y="1188"/>
                </a:lnTo>
                <a:lnTo>
                  <a:pt x="342" y="1188"/>
                </a:lnTo>
                <a:lnTo>
                  <a:pt x="264" y="1185"/>
                </a:lnTo>
                <a:lnTo>
                  <a:pt x="186" y="1183"/>
                </a:lnTo>
                <a:lnTo>
                  <a:pt x="113" y="1182"/>
                </a:lnTo>
                <a:lnTo>
                  <a:pt x="49" y="1183"/>
                </a:lnTo>
                <a:lnTo>
                  <a:pt x="43" y="1188"/>
                </a:lnTo>
                <a:lnTo>
                  <a:pt x="37" y="1195"/>
                </a:lnTo>
                <a:lnTo>
                  <a:pt x="31" y="1201"/>
                </a:lnTo>
                <a:lnTo>
                  <a:pt x="27" y="1208"/>
                </a:lnTo>
                <a:lnTo>
                  <a:pt x="34" y="1212"/>
                </a:lnTo>
                <a:lnTo>
                  <a:pt x="41" y="1214"/>
                </a:lnTo>
                <a:lnTo>
                  <a:pt x="48" y="1215"/>
                </a:lnTo>
                <a:lnTo>
                  <a:pt x="56" y="1214"/>
                </a:lnTo>
                <a:lnTo>
                  <a:pt x="71" y="1212"/>
                </a:lnTo>
                <a:lnTo>
                  <a:pt x="86" y="1211"/>
                </a:lnTo>
                <a:lnTo>
                  <a:pt x="124" y="1209"/>
                </a:lnTo>
                <a:lnTo>
                  <a:pt x="163" y="1208"/>
                </a:lnTo>
                <a:lnTo>
                  <a:pt x="200" y="1208"/>
                </a:lnTo>
                <a:lnTo>
                  <a:pt x="238" y="1209"/>
                </a:lnTo>
                <a:lnTo>
                  <a:pt x="312" y="1213"/>
                </a:lnTo>
                <a:lnTo>
                  <a:pt x="388" y="1218"/>
                </a:lnTo>
                <a:lnTo>
                  <a:pt x="426" y="1219"/>
                </a:lnTo>
                <a:lnTo>
                  <a:pt x="467" y="1222"/>
                </a:lnTo>
                <a:lnTo>
                  <a:pt x="549" y="1222"/>
                </a:lnTo>
                <a:lnTo>
                  <a:pt x="634" y="1223"/>
                </a:lnTo>
                <a:lnTo>
                  <a:pt x="675" y="1224"/>
                </a:lnTo>
                <a:lnTo>
                  <a:pt x="715" y="1225"/>
                </a:lnTo>
                <a:lnTo>
                  <a:pt x="715" y="1220"/>
                </a:lnTo>
                <a:lnTo>
                  <a:pt x="714" y="1216"/>
                </a:lnTo>
                <a:lnTo>
                  <a:pt x="712" y="1213"/>
                </a:lnTo>
                <a:lnTo>
                  <a:pt x="709" y="1211"/>
                </a:lnTo>
                <a:lnTo>
                  <a:pt x="704" y="1205"/>
                </a:lnTo>
                <a:lnTo>
                  <a:pt x="701" y="1202"/>
                </a:lnTo>
                <a:lnTo>
                  <a:pt x="700" y="1198"/>
                </a:lnTo>
                <a:lnTo>
                  <a:pt x="579" y="1193"/>
                </a:lnTo>
                <a:lnTo>
                  <a:pt x="519" y="1190"/>
                </a:lnTo>
                <a:lnTo>
                  <a:pt x="460" y="1186"/>
                </a:lnTo>
                <a:close/>
                <a:moveTo>
                  <a:pt x="763" y="1203"/>
                </a:moveTo>
                <a:lnTo>
                  <a:pt x="763" y="1203"/>
                </a:lnTo>
                <a:lnTo>
                  <a:pt x="758" y="1202"/>
                </a:lnTo>
                <a:lnTo>
                  <a:pt x="754" y="1201"/>
                </a:lnTo>
                <a:lnTo>
                  <a:pt x="745" y="1198"/>
                </a:lnTo>
                <a:lnTo>
                  <a:pt x="742" y="1197"/>
                </a:lnTo>
                <a:lnTo>
                  <a:pt x="738" y="1197"/>
                </a:lnTo>
                <a:lnTo>
                  <a:pt x="734" y="1198"/>
                </a:lnTo>
                <a:lnTo>
                  <a:pt x="730" y="1200"/>
                </a:lnTo>
                <a:lnTo>
                  <a:pt x="733" y="1209"/>
                </a:lnTo>
                <a:lnTo>
                  <a:pt x="738" y="1215"/>
                </a:lnTo>
                <a:lnTo>
                  <a:pt x="744" y="1220"/>
                </a:lnTo>
                <a:lnTo>
                  <a:pt x="753" y="1225"/>
                </a:lnTo>
                <a:lnTo>
                  <a:pt x="763" y="1229"/>
                </a:lnTo>
                <a:lnTo>
                  <a:pt x="772" y="1231"/>
                </a:lnTo>
                <a:lnTo>
                  <a:pt x="783" y="1232"/>
                </a:lnTo>
                <a:lnTo>
                  <a:pt x="794" y="1232"/>
                </a:lnTo>
                <a:lnTo>
                  <a:pt x="803" y="1231"/>
                </a:lnTo>
                <a:lnTo>
                  <a:pt x="813" y="1229"/>
                </a:lnTo>
                <a:lnTo>
                  <a:pt x="821" y="1226"/>
                </a:lnTo>
                <a:lnTo>
                  <a:pt x="829" y="1220"/>
                </a:lnTo>
                <a:lnTo>
                  <a:pt x="834" y="1215"/>
                </a:lnTo>
                <a:lnTo>
                  <a:pt x="839" y="1209"/>
                </a:lnTo>
                <a:lnTo>
                  <a:pt x="840" y="1204"/>
                </a:lnTo>
                <a:lnTo>
                  <a:pt x="840" y="1200"/>
                </a:lnTo>
                <a:lnTo>
                  <a:pt x="840" y="1196"/>
                </a:lnTo>
                <a:lnTo>
                  <a:pt x="839" y="1190"/>
                </a:lnTo>
                <a:lnTo>
                  <a:pt x="830" y="1192"/>
                </a:lnTo>
                <a:lnTo>
                  <a:pt x="820" y="1194"/>
                </a:lnTo>
                <a:lnTo>
                  <a:pt x="802" y="1198"/>
                </a:lnTo>
                <a:lnTo>
                  <a:pt x="793" y="1200"/>
                </a:lnTo>
                <a:lnTo>
                  <a:pt x="783" y="1202"/>
                </a:lnTo>
                <a:lnTo>
                  <a:pt x="772" y="1203"/>
                </a:lnTo>
                <a:lnTo>
                  <a:pt x="763" y="1203"/>
                </a:lnTo>
                <a:close/>
              </a:path>
            </a:pathLst>
          </a:custGeom>
          <a:solidFill>
            <a:srgbClr val="00687B"/>
          </a:solidFill>
          <a:ln w="9525">
            <a:noFill/>
            <a:round/>
          </a:ln>
        </p:spPr>
        <p:txBody>
          <a:bodyPr lIns="91438" tIns="45719" rIns="91438" bIns="45719"/>
          <a:lstStyle/>
          <a:p>
            <a:endParaRPr lang="zh-CN" altLang="en-US"/>
          </a:p>
        </p:txBody>
      </p:sp>
      <p:pic>
        <p:nvPicPr>
          <p:cNvPr id="3" name="图片 2"/>
          <p:cNvPicPr>
            <a:picLocks noChangeAspect="1"/>
          </p:cNvPicPr>
          <p:nvPr>
            <p:custDataLst>
              <p:tags r:id="rId3"/>
            </p:custDataLst>
          </p:nvPr>
        </p:nvPicPr>
        <p:blipFill>
          <a:blip r:embed="rId4"/>
          <a:stretch>
            <a:fillRect/>
          </a:stretch>
        </p:blipFill>
        <p:spPr>
          <a:xfrm>
            <a:off x="-635" y="-461010"/>
            <a:ext cx="12192000" cy="1449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mc:AlternateContent xmlns:mc="http://schemas.openxmlformats.org/markup-compatibility/2006">
        <mc:Choice xmlns:a14="http://schemas.microsoft.com/office/drawing/2010/main" Requires="a14">
          <p:sp>
            <p:nvSpPr>
              <p:cNvPr id="2" name="矩形 1"/>
              <p:cNvSpPr/>
              <p:nvPr/>
            </p:nvSpPr>
            <p:spPr>
              <a:xfrm>
                <a:off x="4629487" y="2463021"/>
                <a:ext cx="7161557" cy="2308324"/>
              </a:xfrm>
              <a:prstGeom prst="rect">
                <a:avLst/>
              </a:prstGeom>
            </p:spPr>
            <p:txBody>
              <a:bodyPr wrap="square">
                <a:spAutoFit/>
              </a:bodyPr>
              <a:lstStyle/>
              <a:p>
                <a:pPr>
                  <a:lnSpc>
                    <a:spcPct val="150000"/>
                  </a:lnSpc>
                </a:pP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）因为该用户用水为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200m³</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，即</a:t>
                </a:r>
                <a14:m>
                  <m:oMath xmlns:m="http://schemas.openxmlformats.org/officeDocument/2006/math">
                    <m:r>
                      <a:rPr lang="en-US" altLang="zh-CN" sz="2400" b="0" i="1" smtClean="0">
                        <a:latin typeface="Cambria Math" panose="02040503050406030204" pitchFamily="18" charset="0"/>
                      </a:rPr>
                      <m:t>𝑥</m:t>
                    </m:r>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200</m:t>
                    </m:r>
                    <m:r>
                      <a:rPr lang="en-US" altLang="zh-CN" sz="2400" b="0" i="1" smtClean="0">
                        <a:latin typeface="Cambria Math" panose="02040503050406030204" pitchFamily="18" charset="0"/>
                      </a:rPr>
                      <m:t> </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，处于收费标准的第二阶梯水价，所以</a:t>
                </a:r>
                <a:endParaRPr lang="en-US"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2400" b="0" i="1" smtClean="0">
                        <a:latin typeface="Cambria Math" panose="02040503050406030204" pitchFamily="18" charset="0"/>
                      </a:rPr>
                      <m:t> </m:t>
                    </m:r>
                    <m:r>
                      <a:rPr lang="en-US" altLang="zh-CN" sz="2400" i="1">
                        <a:latin typeface="Cambria Math" panose="02040503050406030204" pitchFamily="18" charset="0"/>
                      </a:rPr>
                      <m:t>𝑦</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7</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200</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360</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1040</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即该用户这一年度应缴水费为</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1040</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元．</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2" name="矩形 1"/>
              <p:cNvSpPr>
                <a:spLocks noRot="1" noChangeAspect="1" noMove="1" noResize="1" noEditPoints="1" noAdjustHandles="1" noChangeArrowheads="1" noChangeShapeType="1" noTextEdit="1"/>
              </p:cNvSpPr>
              <p:nvPr/>
            </p:nvSpPr>
            <p:spPr>
              <a:xfrm>
                <a:off x="4629487" y="2463021"/>
                <a:ext cx="7161557" cy="2308324"/>
              </a:xfrm>
              <a:prstGeom prst="rect">
                <a:avLst/>
              </a:prstGeom>
              <a:blipFill rotWithShape="1">
                <a:blip r:embed="rId1"/>
                <a:stretch>
                  <a:fillRect l="-5" t="-21" r="5" b="26"/>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8" name="对象 7"/>
              <p:cNvSpPr txBox="1"/>
              <p:nvPr/>
            </p:nvSpPr>
            <p:spPr bwMode="auto">
              <a:xfrm>
                <a:off x="400956" y="2865502"/>
                <a:ext cx="4246563" cy="1503362"/>
              </a:xfrm>
              <a:prstGeom prst="rect">
                <a:avLst/>
              </a:prstGeom>
              <a:noFill/>
            </p:spPr>
            <p:txBody>
              <a:bodyPr>
                <a:normAutofit/>
              </a:bodyPr>
              <a:lstStyle/>
              <a:p>
                <a14:m>
                  <m:oMathPara xmlns:m="http://schemas.openxmlformats.org/officeDocument/2006/math">
                    <m:oMathParaPr>
                      <m:jc m:val="left"/>
                    </m:oMathParaPr>
                    <m:oMath xmlns:m="http://schemas.openxmlformats.org/officeDocument/2006/math">
                      <m:r>
                        <a:rPr lang="zh-CN" altLang="en-US" sz="2000" i="1">
                          <a:solidFill>
                            <a:srgbClr val="000000"/>
                          </a:solidFill>
                          <a:latin typeface="Cambria Math" panose="02040503050406030204" pitchFamily="18" charset="0"/>
                        </a:rPr>
                        <m:t>𝑦</m:t>
                      </m:r>
                      <m:r>
                        <a:rPr lang="zh-CN" altLang="en-US" sz="2000" i="1">
                          <a:solidFill>
                            <a:srgbClr val="000000"/>
                          </a:solidFill>
                          <a:latin typeface="Cambria Math" panose="02040503050406030204" pitchFamily="18" charset="0"/>
                        </a:rPr>
                        <m:t>=</m:t>
                      </m:r>
                      <m:d>
                        <m:dPr>
                          <m:begChr m:val="{"/>
                          <m:endChr m:val=""/>
                          <m:ctrlPr>
                            <a:rPr lang="zh-CN" altLang="en-US" sz="2000" i="1">
                              <a:solidFill>
                                <a:srgbClr val="000000"/>
                              </a:solidFill>
                              <a:latin typeface="Cambria Math" panose="02040503050406030204" pitchFamily="18" charset="0"/>
                            </a:rPr>
                          </m:ctrlPr>
                        </m:dPr>
                        <m:e>
                          <m:m>
                            <m:mPr>
                              <m:mcs>
                                <m:mc>
                                  <m:mcPr>
                                    <m:count m:val="1"/>
                                    <m:mcJc m:val="center"/>
                                  </m:mcPr>
                                </m:mc>
                              </m:mcs>
                              <m:plcHide m:val="on"/>
                              <m:ctrlPr>
                                <a:rPr lang="zh-CN" altLang="en-US" sz="2000" i="1">
                                  <a:solidFill>
                                    <a:srgbClr val="000000"/>
                                  </a:solidFill>
                                  <a:latin typeface="Cambria Math" panose="02040503050406030204" pitchFamily="18" charset="0"/>
                                </a:rPr>
                              </m:ctrlPr>
                            </m:mPr>
                            <m:mr>
                              <m:e>
                                <m:r>
                                  <a:rPr lang="zh-CN" altLang="en-US" sz="2000" i="1">
                                    <a:solidFill>
                                      <a:srgbClr val="000000"/>
                                    </a:solidFill>
                                    <a:latin typeface="Cambria Math" panose="02040503050406030204" pitchFamily="18" charset="0"/>
                                  </a:rPr>
                                  <m:t>5</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,   </m:t>
                                </m:r>
                                <m:r>
                                  <a:rPr lang="zh-CN" altLang="en-US" sz="2000" i="1">
                                    <a:solidFill>
                                      <a:srgbClr val="000000"/>
                                    </a:solidFill>
                                    <a:latin typeface="Cambria Math" panose="02040503050406030204" pitchFamily="18" charset="0"/>
                                  </a:rPr>
                                  <m:t>0</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180</m:t>
                                </m:r>
                                <m:r>
                                  <a:rPr lang="zh-CN" altLang="en-US" sz="2000" i="1">
                                    <a:solidFill>
                                      <a:srgbClr val="000000"/>
                                    </a:solidFill>
                                    <a:latin typeface="Cambria Math" panose="02040503050406030204" pitchFamily="18" charset="0"/>
                                  </a:rPr>
                                  <m:t>,</m:t>
                                </m:r>
                              </m:e>
                            </m:mr>
                            <m:mr>
                              <m:e>
                                <m:r>
                                  <a:rPr lang="zh-CN" altLang="en-US" sz="2000" i="1">
                                    <a:solidFill>
                                      <a:srgbClr val="000000"/>
                                    </a:solidFill>
                                    <a:latin typeface="Cambria Math" panose="02040503050406030204" pitchFamily="18" charset="0"/>
                                  </a:rPr>
                                  <m:t>7</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360</m:t>
                                </m:r>
                                <m:r>
                                  <a:rPr lang="zh-CN" altLang="en-US" sz="2000" i="1">
                                    <a:solidFill>
                                      <a:srgbClr val="000000"/>
                                    </a:solidFill>
                                    <a:latin typeface="Cambria Math" panose="02040503050406030204" pitchFamily="18" charset="0"/>
                                  </a:rPr>
                                  <m:t>,  </m:t>
                                </m:r>
                                <m:r>
                                  <a:rPr lang="zh-CN" altLang="en-US" sz="2000" i="1">
                                    <a:solidFill>
                                      <a:srgbClr val="000000"/>
                                    </a:solidFill>
                                    <a:latin typeface="Cambria Math" panose="02040503050406030204" pitchFamily="18" charset="0"/>
                                  </a:rPr>
                                  <m:t>180</m:t>
                                </m:r>
                                <m:r>
                                  <a:rPr lang="zh-CN" altLang="en-US" sz="2000" i="1">
                                    <a:solidFill>
                                      <a:srgbClr val="000000"/>
                                    </a:solidFill>
                                    <a:latin typeface="Cambria Math" panose="02040503050406030204" pitchFamily="18" charset="0"/>
                                  </a:rPr>
                                  <m:t>&lt;</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260</m:t>
                                </m:r>
                                <m:r>
                                  <a:rPr lang="zh-CN" altLang="en-US" sz="2000" i="1">
                                    <a:solidFill>
                                      <a:srgbClr val="000000"/>
                                    </a:solidFill>
                                    <a:latin typeface="Cambria Math" panose="02040503050406030204" pitchFamily="18" charset="0"/>
                                  </a:rPr>
                                  <m:t>,</m:t>
                                </m:r>
                              </m:e>
                            </m:mr>
                            <m:mr>
                              <m:e>
                                <m:r>
                                  <a:rPr lang="zh-CN" altLang="en-US" sz="2000" i="1">
                                    <a:solidFill>
                                      <a:srgbClr val="000000"/>
                                    </a:solidFill>
                                    <a:latin typeface="Cambria Math" panose="02040503050406030204" pitchFamily="18" charset="0"/>
                                  </a:rPr>
                                  <m:t>9</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880</m:t>
                                </m:r>
                                <m:r>
                                  <a:rPr lang="zh-CN" altLang="en-US" sz="2000" i="1">
                                    <a:solidFill>
                                      <a:srgbClr val="000000"/>
                                    </a:solidFill>
                                    <a:latin typeface="Cambria Math" panose="02040503050406030204" pitchFamily="18" charset="0"/>
                                  </a:rPr>
                                  <m:t>,  </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&gt;</m:t>
                                </m:r>
                                <m:r>
                                  <a:rPr lang="zh-CN" altLang="en-US" sz="2000" i="1">
                                    <a:solidFill>
                                      <a:srgbClr val="000000"/>
                                    </a:solidFill>
                                    <a:latin typeface="Cambria Math" panose="02040503050406030204" pitchFamily="18" charset="0"/>
                                  </a:rPr>
                                  <m:t>260</m:t>
                                </m:r>
                                <m:r>
                                  <a:rPr lang="zh-CN" altLang="en-US" sz="2000" i="1">
                                    <a:solidFill>
                                      <a:srgbClr val="000000"/>
                                    </a:solidFill>
                                    <a:latin typeface="Cambria Math" panose="02040503050406030204" pitchFamily="18" charset="0"/>
                                  </a:rPr>
                                  <m:t>.</m:t>
                                </m:r>
                              </m:e>
                            </m:mr>
                          </m:m>
                        </m:e>
                      </m:d>
                    </m:oMath>
                  </m:oMathPara>
                </a14:m>
                <a:endParaRPr lang="zh-CN" altLang="en-US"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8" name="对象 7"/>
              <p:cNvSpPr txBox="1">
                <a:spLocks noRot="1" noChangeAspect="1" noMove="1" noResize="1" noEditPoints="1" noAdjustHandles="1" noChangeArrowheads="1" noChangeShapeType="1" noTextEdit="1"/>
              </p:cNvSpPr>
              <p:nvPr/>
            </p:nvSpPr>
            <p:spPr bwMode="auto">
              <a:xfrm>
                <a:off x="400956" y="2865502"/>
                <a:ext cx="4246563" cy="1503362"/>
              </a:xfrm>
              <a:prstGeom prst="rect">
                <a:avLst/>
              </a:prstGeom>
              <a:blipFill rotWithShape="1">
                <a:blip r:embed="rId2"/>
                <a:stretch>
                  <a:fillRect l="-6" t="-25" r="14" b="4"/>
                </a:stretch>
              </a:blipFill>
            </p:spPr>
            <p:txBody>
              <a:bodyPr/>
              <a:lstStyle/>
              <a:p>
                <a:r>
                  <a:rPr lang="zh-CN" altLang="en-US">
                    <a:noFill/>
                  </a:rPr>
                  <a:t> </a:t>
                </a:r>
              </a:p>
            </p:txBody>
          </p:sp>
        </mc:Fallback>
      </mc:AlternateContent>
      <p:sp>
        <p:nvSpPr>
          <p:cNvPr id="11" name="Freeform 169"/>
          <p:cNvSpPr>
            <a:spLocks noEditPoints="1"/>
          </p:cNvSpPr>
          <p:nvPr/>
        </p:nvSpPr>
        <p:spPr bwMode="auto">
          <a:xfrm>
            <a:off x="335121" y="5154188"/>
            <a:ext cx="1643907" cy="1257602"/>
          </a:xfrm>
          <a:custGeom>
            <a:avLst/>
            <a:gdLst>
              <a:gd name="T0" fmla="*/ 816879 w 1812"/>
              <a:gd name="T1" fmla="*/ 0 h 1282"/>
              <a:gd name="T2" fmla="*/ 879959 w 1812"/>
              <a:gd name="T3" fmla="*/ 147101 h 1282"/>
              <a:gd name="T4" fmla="*/ 983409 w 1812"/>
              <a:gd name="T5" fmla="*/ 325575 h 1282"/>
              <a:gd name="T6" fmla="*/ 1062258 w 1812"/>
              <a:gd name="T7" fmla="*/ 524964 h 1282"/>
              <a:gd name="T8" fmla="*/ 1136692 w 1812"/>
              <a:gd name="T9" fmla="*/ 595377 h 1282"/>
              <a:gd name="T10" fmla="*/ 999179 w 1812"/>
              <a:gd name="T11" fmla="*/ 874242 h 1282"/>
              <a:gd name="T12" fmla="*/ 659180 w 1812"/>
              <a:gd name="T13" fmla="*/ 885397 h 1282"/>
              <a:gd name="T14" fmla="*/ 401816 w 1812"/>
              <a:gd name="T15" fmla="*/ 865876 h 1282"/>
              <a:gd name="T16" fmla="*/ 0 w 1812"/>
              <a:gd name="T17" fmla="*/ 852630 h 1282"/>
              <a:gd name="T18" fmla="*/ 51725 w 1812"/>
              <a:gd name="T19" fmla="*/ 742479 h 1282"/>
              <a:gd name="T20" fmla="*/ 80742 w 1812"/>
              <a:gd name="T21" fmla="*/ 621869 h 1282"/>
              <a:gd name="T22" fmla="*/ 439664 w 1812"/>
              <a:gd name="T23" fmla="*/ 445487 h 1282"/>
              <a:gd name="T24" fmla="*/ 661704 w 1812"/>
              <a:gd name="T25" fmla="*/ 504049 h 1282"/>
              <a:gd name="T26" fmla="*/ 649719 w 1812"/>
              <a:gd name="T27" fmla="*/ 262133 h 1282"/>
              <a:gd name="T28" fmla="*/ 679366 w 1812"/>
              <a:gd name="T29" fmla="*/ 166622 h 1282"/>
              <a:gd name="T30" fmla="*/ 791017 w 1812"/>
              <a:gd name="T31" fmla="*/ 199389 h 1282"/>
              <a:gd name="T32" fmla="*/ 1009902 w 1812"/>
              <a:gd name="T33" fmla="*/ 775245 h 1282"/>
              <a:gd name="T34" fmla="*/ 879328 w 1812"/>
              <a:gd name="T35" fmla="*/ 847750 h 1282"/>
              <a:gd name="T36" fmla="*/ 686935 w 1812"/>
              <a:gd name="T37" fmla="*/ 869362 h 1282"/>
              <a:gd name="T38" fmla="*/ 1003594 w 1812"/>
              <a:gd name="T39" fmla="*/ 821955 h 1282"/>
              <a:gd name="T40" fmla="*/ 785970 w 1812"/>
              <a:gd name="T41" fmla="*/ 129672 h 1282"/>
              <a:gd name="T42" fmla="*/ 826972 w 1812"/>
              <a:gd name="T43" fmla="*/ 164530 h 1282"/>
              <a:gd name="T44" fmla="*/ 811202 w 1812"/>
              <a:gd name="T45" fmla="*/ 98997 h 1282"/>
              <a:gd name="T46" fmla="*/ 847788 w 1812"/>
              <a:gd name="T47" fmla="*/ 96208 h 1282"/>
              <a:gd name="T48" fmla="*/ 838957 w 1812"/>
              <a:gd name="T49" fmla="*/ 174988 h 1282"/>
              <a:gd name="T50" fmla="*/ 830757 w 1812"/>
              <a:gd name="T51" fmla="*/ 46013 h 1282"/>
              <a:gd name="T52" fmla="*/ 702705 w 1812"/>
              <a:gd name="T53" fmla="*/ 158256 h 1282"/>
              <a:gd name="T54" fmla="*/ 768939 w 1812"/>
              <a:gd name="T55" fmla="*/ 188234 h 1282"/>
              <a:gd name="T56" fmla="*/ 904560 w 1812"/>
              <a:gd name="T57" fmla="*/ 245401 h 1282"/>
              <a:gd name="T58" fmla="*/ 742445 w 1812"/>
              <a:gd name="T59" fmla="*/ 297689 h 1282"/>
              <a:gd name="T60" fmla="*/ 761369 w 1812"/>
              <a:gd name="T61" fmla="*/ 258647 h 1282"/>
              <a:gd name="T62" fmla="*/ 619440 w 1812"/>
              <a:gd name="T63" fmla="*/ 388320 h 1282"/>
              <a:gd name="T64" fmla="*/ 827603 w 1812"/>
              <a:gd name="T65" fmla="*/ 446184 h 1282"/>
              <a:gd name="T66" fmla="*/ 825079 w 1812"/>
              <a:gd name="T67" fmla="*/ 254465 h 1282"/>
              <a:gd name="T68" fmla="*/ 723522 w 1812"/>
              <a:gd name="T69" fmla="*/ 487317 h 1282"/>
              <a:gd name="T70" fmla="*/ 652242 w 1812"/>
              <a:gd name="T71" fmla="*/ 722958 h 1282"/>
              <a:gd name="T72" fmla="*/ 1079290 w 1812"/>
              <a:gd name="T73" fmla="*/ 476860 h 1282"/>
              <a:gd name="T74" fmla="*/ 245379 w 1812"/>
              <a:gd name="T75" fmla="*/ 462916 h 1282"/>
              <a:gd name="T76" fmla="*/ 107866 w 1812"/>
              <a:gd name="T77" fmla="*/ 595377 h 1282"/>
              <a:gd name="T78" fmla="*/ 95250 w 1812"/>
              <a:gd name="T79" fmla="*/ 713198 h 1282"/>
              <a:gd name="T80" fmla="*/ 505267 w 1812"/>
              <a:gd name="T81" fmla="*/ 775245 h 1282"/>
              <a:gd name="T82" fmla="*/ 962593 w 1812"/>
              <a:gd name="T83" fmla="*/ 671368 h 1282"/>
              <a:gd name="T84" fmla="*/ 1066043 w 1812"/>
              <a:gd name="T85" fmla="*/ 595377 h 1282"/>
              <a:gd name="T86" fmla="*/ 970793 w 1812"/>
              <a:gd name="T87" fmla="*/ 801040 h 1282"/>
              <a:gd name="T88" fmla="*/ 1084967 w 1812"/>
              <a:gd name="T89" fmla="*/ 577948 h 1282"/>
              <a:gd name="T90" fmla="*/ 181038 w 1812"/>
              <a:gd name="T91" fmla="*/ 736204 h 1282"/>
              <a:gd name="T92" fmla="*/ 369015 w 1812"/>
              <a:gd name="T93" fmla="*/ 734113 h 1282"/>
              <a:gd name="T94" fmla="*/ 893205 w 1812"/>
              <a:gd name="T95" fmla="*/ 755725 h 1282"/>
              <a:gd name="T96" fmla="*/ 90204 w 1812"/>
              <a:gd name="T97" fmla="*/ 789189 h 1282"/>
              <a:gd name="T98" fmla="*/ 282596 w 1812"/>
              <a:gd name="T99" fmla="*/ 810103 h 1282"/>
              <a:gd name="T100" fmla="*/ 329275 w 1812"/>
              <a:gd name="T101" fmla="*/ 784308 h 1282"/>
              <a:gd name="T102" fmla="*/ 903929 w 1812"/>
              <a:gd name="T103" fmla="*/ 772457 h 1282"/>
              <a:gd name="T104" fmla="*/ 558253 w 1812"/>
              <a:gd name="T105" fmla="*/ 796857 h 1282"/>
              <a:gd name="T106" fmla="*/ 639626 w 1812"/>
              <a:gd name="T107" fmla="*/ 810801 h 1282"/>
              <a:gd name="T108" fmla="*/ 946192 w 1812"/>
              <a:gd name="T109" fmla="*/ 821258 h 1282"/>
              <a:gd name="T110" fmla="*/ 931684 w 1812"/>
              <a:gd name="T111" fmla="*/ 780125 h 1282"/>
              <a:gd name="T112" fmla="*/ 457326 w 1812"/>
              <a:gd name="T113" fmla="*/ 812892 h 1282"/>
              <a:gd name="T114" fmla="*/ 460480 w 1812"/>
              <a:gd name="T115" fmla="*/ 802435 h 1282"/>
              <a:gd name="T116" fmla="*/ 234025 w 1812"/>
              <a:gd name="T117" fmla="*/ 828230 h 1282"/>
              <a:gd name="T118" fmla="*/ 268719 w 1812"/>
              <a:gd name="T119" fmla="*/ 849842 h 1282"/>
              <a:gd name="T120" fmla="*/ 460480 w 1812"/>
              <a:gd name="T121" fmla="*/ 836596 h 12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2" h="1282">
                <a:moveTo>
                  <a:pt x="1256" y="298"/>
                </a:moveTo>
                <a:lnTo>
                  <a:pt x="1256" y="298"/>
                </a:lnTo>
                <a:lnTo>
                  <a:pt x="1257" y="293"/>
                </a:lnTo>
                <a:lnTo>
                  <a:pt x="1257" y="288"/>
                </a:lnTo>
                <a:lnTo>
                  <a:pt x="1255" y="278"/>
                </a:lnTo>
                <a:lnTo>
                  <a:pt x="1252" y="269"/>
                </a:lnTo>
                <a:lnTo>
                  <a:pt x="1248" y="258"/>
                </a:lnTo>
                <a:lnTo>
                  <a:pt x="1238" y="238"/>
                </a:lnTo>
                <a:lnTo>
                  <a:pt x="1233" y="226"/>
                </a:lnTo>
                <a:lnTo>
                  <a:pt x="1229" y="214"/>
                </a:lnTo>
                <a:lnTo>
                  <a:pt x="1226" y="199"/>
                </a:lnTo>
                <a:lnTo>
                  <a:pt x="1225" y="184"/>
                </a:lnTo>
                <a:lnTo>
                  <a:pt x="1224" y="168"/>
                </a:lnTo>
                <a:lnTo>
                  <a:pt x="1225" y="153"/>
                </a:lnTo>
                <a:lnTo>
                  <a:pt x="1226" y="138"/>
                </a:lnTo>
                <a:lnTo>
                  <a:pt x="1229" y="123"/>
                </a:lnTo>
                <a:lnTo>
                  <a:pt x="1233" y="108"/>
                </a:lnTo>
                <a:lnTo>
                  <a:pt x="1237" y="94"/>
                </a:lnTo>
                <a:lnTo>
                  <a:pt x="1242" y="80"/>
                </a:lnTo>
                <a:lnTo>
                  <a:pt x="1248" y="67"/>
                </a:lnTo>
                <a:lnTo>
                  <a:pt x="1253" y="54"/>
                </a:lnTo>
                <a:lnTo>
                  <a:pt x="1259" y="42"/>
                </a:lnTo>
                <a:lnTo>
                  <a:pt x="1273" y="19"/>
                </a:lnTo>
                <a:lnTo>
                  <a:pt x="1288" y="1"/>
                </a:lnTo>
                <a:lnTo>
                  <a:pt x="1291" y="0"/>
                </a:lnTo>
                <a:lnTo>
                  <a:pt x="1295" y="0"/>
                </a:lnTo>
                <a:lnTo>
                  <a:pt x="1298" y="2"/>
                </a:lnTo>
                <a:lnTo>
                  <a:pt x="1301" y="4"/>
                </a:lnTo>
                <a:lnTo>
                  <a:pt x="1303" y="5"/>
                </a:lnTo>
                <a:lnTo>
                  <a:pt x="1305" y="5"/>
                </a:lnTo>
                <a:lnTo>
                  <a:pt x="1308" y="7"/>
                </a:lnTo>
                <a:lnTo>
                  <a:pt x="1308" y="9"/>
                </a:lnTo>
                <a:lnTo>
                  <a:pt x="1306" y="14"/>
                </a:lnTo>
                <a:lnTo>
                  <a:pt x="1305" y="19"/>
                </a:lnTo>
                <a:lnTo>
                  <a:pt x="1305" y="21"/>
                </a:lnTo>
                <a:lnTo>
                  <a:pt x="1305" y="26"/>
                </a:lnTo>
                <a:lnTo>
                  <a:pt x="1313" y="36"/>
                </a:lnTo>
                <a:lnTo>
                  <a:pt x="1323" y="46"/>
                </a:lnTo>
                <a:lnTo>
                  <a:pt x="1333" y="56"/>
                </a:lnTo>
                <a:lnTo>
                  <a:pt x="1344" y="65"/>
                </a:lnTo>
                <a:lnTo>
                  <a:pt x="1355" y="74"/>
                </a:lnTo>
                <a:lnTo>
                  <a:pt x="1365" y="84"/>
                </a:lnTo>
                <a:lnTo>
                  <a:pt x="1374" y="94"/>
                </a:lnTo>
                <a:lnTo>
                  <a:pt x="1381" y="106"/>
                </a:lnTo>
                <a:lnTo>
                  <a:pt x="1389" y="122"/>
                </a:lnTo>
                <a:lnTo>
                  <a:pt x="1394" y="137"/>
                </a:lnTo>
                <a:lnTo>
                  <a:pt x="1397" y="152"/>
                </a:lnTo>
                <a:lnTo>
                  <a:pt x="1400" y="167"/>
                </a:lnTo>
                <a:lnTo>
                  <a:pt x="1400" y="182"/>
                </a:lnTo>
                <a:lnTo>
                  <a:pt x="1399" y="197"/>
                </a:lnTo>
                <a:lnTo>
                  <a:pt x="1395" y="211"/>
                </a:lnTo>
                <a:lnTo>
                  <a:pt x="1391" y="226"/>
                </a:lnTo>
                <a:lnTo>
                  <a:pt x="1387" y="240"/>
                </a:lnTo>
                <a:lnTo>
                  <a:pt x="1380" y="254"/>
                </a:lnTo>
                <a:lnTo>
                  <a:pt x="1373" y="266"/>
                </a:lnTo>
                <a:lnTo>
                  <a:pt x="1365" y="280"/>
                </a:lnTo>
                <a:lnTo>
                  <a:pt x="1357" y="293"/>
                </a:lnTo>
                <a:lnTo>
                  <a:pt x="1347" y="306"/>
                </a:lnTo>
                <a:lnTo>
                  <a:pt x="1328" y="330"/>
                </a:lnTo>
                <a:lnTo>
                  <a:pt x="1352" y="329"/>
                </a:lnTo>
                <a:lnTo>
                  <a:pt x="1377" y="329"/>
                </a:lnTo>
                <a:lnTo>
                  <a:pt x="1401" y="330"/>
                </a:lnTo>
                <a:lnTo>
                  <a:pt x="1424" y="334"/>
                </a:lnTo>
                <a:lnTo>
                  <a:pt x="1446" y="340"/>
                </a:lnTo>
                <a:lnTo>
                  <a:pt x="1456" y="344"/>
                </a:lnTo>
                <a:lnTo>
                  <a:pt x="1467" y="348"/>
                </a:lnTo>
                <a:lnTo>
                  <a:pt x="1477" y="353"/>
                </a:lnTo>
                <a:lnTo>
                  <a:pt x="1486" y="359"/>
                </a:lnTo>
                <a:lnTo>
                  <a:pt x="1496" y="365"/>
                </a:lnTo>
                <a:lnTo>
                  <a:pt x="1505" y="371"/>
                </a:lnTo>
                <a:lnTo>
                  <a:pt x="1516" y="383"/>
                </a:lnTo>
                <a:lnTo>
                  <a:pt x="1527" y="395"/>
                </a:lnTo>
                <a:lnTo>
                  <a:pt x="1537" y="408"/>
                </a:lnTo>
                <a:lnTo>
                  <a:pt x="1544" y="422"/>
                </a:lnTo>
                <a:lnTo>
                  <a:pt x="1551" y="437"/>
                </a:lnTo>
                <a:lnTo>
                  <a:pt x="1556" y="452"/>
                </a:lnTo>
                <a:lnTo>
                  <a:pt x="1559" y="467"/>
                </a:lnTo>
                <a:lnTo>
                  <a:pt x="1561" y="484"/>
                </a:lnTo>
                <a:lnTo>
                  <a:pt x="1562" y="500"/>
                </a:lnTo>
                <a:lnTo>
                  <a:pt x="1562" y="517"/>
                </a:lnTo>
                <a:lnTo>
                  <a:pt x="1561" y="534"/>
                </a:lnTo>
                <a:lnTo>
                  <a:pt x="1559" y="551"/>
                </a:lnTo>
                <a:lnTo>
                  <a:pt x="1556" y="569"/>
                </a:lnTo>
                <a:lnTo>
                  <a:pt x="1552" y="587"/>
                </a:lnTo>
                <a:lnTo>
                  <a:pt x="1546" y="605"/>
                </a:lnTo>
                <a:lnTo>
                  <a:pt x="1539" y="623"/>
                </a:lnTo>
                <a:lnTo>
                  <a:pt x="1567" y="629"/>
                </a:lnTo>
                <a:lnTo>
                  <a:pt x="1594" y="636"/>
                </a:lnTo>
                <a:lnTo>
                  <a:pt x="1650" y="647"/>
                </a:lnTo>
                <a:lnTo>
                  <a:pt x="1705" y="657"/>
                </a:lnTo>
                <a:lnTo>
                  <a:pt x="1729" y="664"/>
                </a:lnTo>
                <a:lnTo>
                  <a:pt x="1753" y="669"/>
                </a:lnTo>
                <a:lnTo>
                  <a:pt x="1751" y="677"/>
                </a:lnTo>
                <a:lnTo>
                  <a:pt x="1748" y="682"/>
                </a:lnTo>
                <a:lnTo>
                  <a:pt x="1743" y="687"/>
                </a:lnTo>
                <a:lnTo>
                  <a:pt x="1739" y="693"/>
                </a:lnTo>
                <a:lnTo>
                  <a:pt x="1728" y="702"/>
                </a:lnTo>
                <a:lnTo>
                  <a:pt x="1719" y="711"/>
                </a:lnTo>
                <a:lnTo>
                  <a:pt x="1710" y="722"/>
                </a:lnTo>
                <a:lnTo>
                  <a:pt x="1703" y="732"/>
                </a:lnTo>
                <a:lnTo>
                  <a:pt x="1694" y="743"/>
                </a:lnTo>
                <a:lnTo>
                  <a:pt x="1684" y="753"/>
                </a:lnTo>
                <a:lnTo>
                  <a:pt x="1692" y="758"/>
                </a:lnTo>
                <a:lnTo>
                  <a:pt x="1699" y="760"/>
                </a:lnTo>
                <a:lnTo>
                  <a:pt x="1707" y="762"/>
                </a:lnTo>
                <a:lnTo>
                  <a:pt x="1715" y="763"/>
                </a:lnTo>
                <a:lnTo>
                  <a:pt x="1732" y="766"/>
                </a:lnTo>
                <a:lnTo>
                  <a:pt x="1739" y="769"/>
                </a:lnTo>
                <a:lnTo>
                  <a:pt x="1745" y="773"/>
                </a:lnTo>
                <a:lnTo>
                  <a:pt x="1745" y="778"/>
                </a:lnTo>
                <a:lnTo>
                  <a:pt x="1745" y="785"/>
                </a:lnTo>
                <a:lnTo>
                  <a:pt x="1742" y="799"/>
                </a:lnTo>
                <a:lnTo>
                  <a:pt x="1740" y="814"/>
                </a:lnTo>
                <a:lnTo>
                  <a:pt x="1739" y="821"/>
                </a:lnTo>
                <a:lnTo>
                  <a:pt x="1738" y="830"/>
                </a:lnTo>
                <a:lnTo>
                  <a:pt x="1743" y="829"/>
                </a:lnTo>
                <a:lnTo>
                  <a:pt x="1748" y="831"/>
                </a:lnTo>
                <a:lnTo>
                  <a:pt x="1753" y="833"/>
                </a:lnTo>
                <a:lnTo>
                  <a:pt x="1757" y="837"/>
                </a:lnTo>
                <a:lnTo>
                  <a:pt x="1767" y="845"/>
                </a:lnTo>
                <a:lnTo>
                  <a:pt x="1772" y="849"/>
                </a:lnTo>
                <a:lnTo>
                  <a:pt x="1778" y="851"/>
                </a:lnTo>
                <a:lnTo>
                  <a:pt x="1783" y="852"/>
                </a:lnTo>
                <a:lnTo>
                  <a:pt x="1788" y="853"/>
                </a:lnTo>
                <a:lnTo>
                  <a:pt x="1798" y="853"/>
                </a:lnTo>
                <a:lnTo>
                  <a:pt x="1802" y="854"/>
                </a:lnTo>
                <a:lnTo>
                  <a:pt x="1806" y="855"/>
                </a:lnTo>
                <a:lnTo>
                  <a:pt x="1810" y="857"/>
                </a:lnTo>
                <a:lnTo>
                  <a:pt x="1812" y="861"/>
                </a:lnTo>
                <a:lnTo>
                  <a:pt x="1811" y="867"/>
                </a:lnTo>
                <a:lnTo>
                  <a:pt x="1810" y="872"/>
                </a:lnTo>
                <a:lnTo>
                  <a:pt x="1803" y="883"/>
                </a:lnTo>
                <a:lnTo>
                  <a:pt x="1796" y="895"/>
                </a:lnTo>
                <a:lnTo>
                  <a:pt x="1788" y="906"/>
                </a:lnTo>
                <a:lnTo>
                  <a:pt x="1780" y="916"/>
                </a:lnTo>
                <a:lnTo>
                  <a:pt x="1772" y="927"/>
                </a:lnTo>
                <a:lnTo>
                  <a:pt x="1766" y="939"/>
                </a:lnTo>
                <a:lnTo>
                  <a:pt x="1765" y="944"/>
                </a:lnTo>
                <a:lnTo>
                  <a:pt x="1763" y="950"/>
                </a:lnTo>
                <a:lnTo>
                  <a:pt x="1740" y="986"/>
                </a:lnTo>
                <a:lnTo>
                  <a:pt x="1717" y="1021"/>
                </a:lnTo>
                <a:lnTo>
                  <a:pt x="1692" y="1058"/>
                </a:lnTo>
                <a:lnTo>
                  <a:pt x="1668" y="1094"/>
                </a:lnTo>
                <a:lnTo>
                  <a:pt x="1646" y="1132"/>
                </a:lnTo>
                <a:lnTo>
                  <a:pt x="1624" y="1170"/>
                </a:lnTo>
                <a:lnTo>
                  <a:pt x="1615" y="1189"/>
                </a:lnTo>
                <a:lnTo>
                  <a:pt x="1606" y="1209"/>
                </a:lnTo>
                <a:lnTo>
                  <a:pt x="1599" y="1229"/>
                </a:lnTo>
                <a:lnTo>
                  <a:pt x="1591" y="1249"/>
                </a:lnTo>
                <a:lnTo>
                  <a:pt x="1587" y="1252"/>
                </a:lnTo>
                <a:lnTo>
                  <a:pt x="1584" y="1254"/>
                </a:lnTo>
                <a:lnTo>
                  <a:pt x="1581" y="1260"/>
                </a:lnTo>
                <a:lnTo>
                  <a:pt x="1576" y="1267"/>
                </a:lnTo>
                <a:lnTo>
                  <a:pt x="1574" y="1270"/>
                </a:lnTo>
                <a:lnTo>
                  <a:pt x="1571" y="1272"/>
                </a:lnTo>
                <a:lnTo>
                  <a:pt x="1568" y="1274"/>
                </a:lnTo>
                <a:lnTo>
                  <a:pt x="1564" y="1275"/>
                </a:lnTo>
                <a:lnTo>
                  <a:pt x="1557" y="1276"/>
                </a:lnTo>
                <a:lnTo>
                  <a:pt x="1551" y="1278"/>
                </a:lnTo>
                <a:lnTo>
                  <a:pt x="1547" y="1279"/>
                </a:lnTo>
                <a:lnTo>
                  <a:pt x="1544" y="1282"/>
                </a:lnTo>
                <a:lnTo>
                  <a:pt x="1530" y="1277"/>
                </a:lnTo>
                <a:lnTo>
                  <a:pt x="1517" y="1274"/>
                </a:lnTo>
                <a:lnTo>
                  <a:pt x="1503" y="1271"/>
                </a:lnTo>
                <a:lnTo>
                  <a:pt x="1490" y="1269"/>
                </a:lnTo>
                <a:lnTo>
                  <a:pt x="1461" y="1268"/>
                </a:lnTo>
                <a:lnTo>
                  <a:pt x="1431" y="1268"/>
                </a:lnTo>
                <a:lnTo>
                  <a:pt x="1367" y="1270"/>
                </a:lnTo>
                <a:lnTo>
                  <a:pt x="1333" y="1271"/>
                </a:lnTo>
                <a:lnTo>
                  <a:pt x="1298" y="1270"/>
                </a:lnTo>
                <a:lnTo>
                  <a:pt x="1267" y="1269"/>
                </a:lnTo>
                <a:lnTo>
                  <a:pt x="1235" y="1269"/>
                </a:lnTo>
                <a:lnTo>
                  <a:pt x="1172" y="1270"/>
                </a:lnTo>
                <a:lnTo>
                  <a:pt x="1108" y="1271"/>
                </a:lnTo>
                <a:lnTo>
                  <a:pt x="1076" y="1271"/>
                </a:lnTo>
                <a:lnTo>
                  <a:pt x="1045" y="1270"/>
                </a:lnTo>
                <a:lnTo>
                  <a:pt x="1013" y="1267"/>
                </a:lnTo>
                <a:lnTo>
                  <a:pt x="982" y="1264"/>
                </a:lnTo>
                <a:lnTo>
                  <a:pt x="951" y="1261"/>
                </a:lnTo>
                <a:lnTo>
                  <a:pt x="922" y="1260"/>
                </a:lnTo>
                <a:lnTo>
                  <a:pt x="904" y="1258"/>
                </a:lnTo>
                <a:lnTo>
                  <a:pt x="887" y="1257"/>
                </a:lnTo>
                <a:lnTo>
                  <a:pt x="854" y="1253"/>
                </a:lnTo>
                <a:lnTo>
                  <a:pt x="839" y="1252"/>
                </a:lnTo>
                <a:lnTo>
                  <a:pt x="825" y="1252"/>
                </a:lnTo>
                <a:lnTo>
                  <a:pt x="817" y="1253"/>
                </a:lnTo>
                <a:lnTo>
                  <a:pt x="811" y="1255"/>
                </a:lnTo>
                <a:lnTo>
                  <a:pt x="805" y="1257"/>
                </a:lnTo>
                <a:lnTo>
                  <a:pt x="799" y="1260"/>
                </a:lnTo>
                <a:lnTo>
                  <a:pt x="791" y="1257"/>
                </a:lnTo>
                <a:lnTo>
                  <a:pt x="783" y="1256"/>
                </a:lnTo>
                <a:lnTo>
                  <a:pt x="767" y="1255"/>
                </a:lnTo>
                <a:lnTo>
                  <a:pt x="751" y="1255"/>
                </a:lnTo>
                <a:lnTo>
                  <a:pt x="735" y="1255"/>
                </a:lnTo>
                <a:lnTo>
                  <a:pt x="716" y="1252"/>
                </a:lnTo>
                <a:lnTo>
                  <a:pt x="698" y="1248"/>
                </a:lnTo>
                <a:lnTo>
                  <a:pt x="679" y="1244"/>
                </a:lnTo>
                <a:lnTo>
                  <a:pt x="659" y="1242"/>
                </a:lnTo>
                <a:lnTo>
                  <a:pt x="637" y="1242"/>
                </a:lnTo>
                <a:lnTo>
                  <a:pt x="615" y="1242"/>
                </a:lnTo>
                <a:lnTo>
                  <a:pt x="568" y="1242"/>
                </a:lnTo>
                <a:lnTo>
                  <a:pt x="475" y="1241"/>
                </a:lnTo>
                <a:lnTo>
                  <a:pt x="387" y="1238"/>
                </a:lnTo>
                <a:lnTo>
                  <a:pt x="300" y="1234"/>
                </a:lnTo>
                <a:lnTo>
                  <a:pt x="211" y="1232"/>
                </a:lnTo>
                <a:lnTo>
                  <a:pt x="204" y="1232"/>
                </a:lnTo>
                <a:lnTo>
                  <a:pt x="195" y="1230"/>
                </a:lnTo>
                <a:lnTo>
                  <a:pt x="188" y="1228"/>
                </a:lnTo>
                <a:lnTo>
                  <a:pt x="179" y="1228"/>
                </a:lnTo>
                <a:lnTo>
                  <a:pt x="164" y="1228"/>
                </a:lnTo>
                <a:lnTo>
                  <a:pt x="149" y="1229"/>
                </a:lnTo>
                <a:lnTo>
                  <a:pt x="119" y="1233"/>
                </a:lnTo>
                <a:lnTo>
                  <a:pt x="89" y="1238"/>
                </a:lnTo>
                <a:lnTo>
                  <a:pt x="74" y="1239"/>
                </a:lnTo>
                <a:lnTo>
                  <a:pt x="59" y="1240"/>
                </a:lnTo>
                <a:lnTo>
                  <a:pt x="40" y="1241"/>
                </a:lnTo>
                <a:lnTo>
                  <a:pt x="31" y="1241"/>
                </a:lnTo>
                <a:lnTo>
                  <a:pt x="24" y="1240"/>
                </a:lnTo>
                <a:lnTo>
                  <a:pt x="17" y="1238"/>
                </a:lnTo>
                <a:lnTo>
                  <a:pt x="11" y="1234"/>
                </a:lnTo>
                <a:lnTo>
                  <a:pt x="6" y="1229"/>
                </a:lnTo>
                <a:lnTo>
                  <a:pt x="0" y="1223"/>
                </a:lnTo>
                <a:lnTo>
                  <a:pt x="4" y="1211"/>
                </a:lnTo>
                <a:lnTo>
                  <a:pt x="10" y="1198"/>
                </a:lnTo>
                <a:lnTo>
                  <a:pt x="15" y="1187"/>
                </a:lnTo>
                <a:lnTo>
                  <a:pt x="23" y="1177"/>
                </a:lnTo>
                <a:lnTo>
                  <a:pt x="31" y="1168"/>
                </a:lnTo>
                <a:lnTo>
                  <a:pt x="36" y="1165"/>
                </a:lnTo>
                <a:lnTo>
                  <a:pt x="40" y="1162"/>
                </a:lnTo>
                <a:lnTo>
                  <a:pt x="45" y="1161"/>
                </a:lnTo>
                <a:lnTo>
                  <a:pt x="52" y="1158"/>
                </a:lnTo>
                <a:lnTo>
                  <a:pt x="57" y="1158"/>
                </a:lnTo>
                <a:lnTo>
                  <a:pt x="63" y="1158"/>
                </a:lnTo>
                <a:lnTo>
                  <a:pt x="64" y="1152"/>
                </a:lnTo>
                <a:lnTo>
                  <a:pt x="65" y="1146"/>
                </a:lnTo>
                <a:lnTo>
                  <a:pt x="67" y="1140"/>
                </a:lnTo>
                <a:lnTo>
                  <a:pt x="69" y="1136"/>
                </a:lnTo>
                <a:lnTo>
                  <a:pt x="74" y="1127"/>
                </a:lnTo>
                <a:lnTo>
                  <a:pt x="80" y="1120"/>
                </a:lnTo>
                <a:lnTo>
                  <a:pt x="71" y="1116"/>
                </a:lnTo>
                <a:lnTo>
                  <a:pt x="64" y="1111"/>
                </a:lnTo>
                <a:lnTo>
                  <a:pt x="60" y="1107"/>
                </a:lnTo>
                <a:lnTo>
                  <a:pt x="58" y="1102"/>
                </a:lnTo>
                <a:lnTo>
                  <a:pt x="58" y="1096"/>
                </a:lnTo>
                <a:lnTo>
                  <a:pt x="60" y="1090"/>
                </a:lnTo>
                <a:lnTo>
                  <a:pt x="63" y="1084"/>
                </a:lnTo>
                <a:lnTo>
                  <a:pt x="69" y="1078"/>
                </a:lnTo>
                <a:lnTo>
                  <a:pt x="82" y="1065"/>
                </a:lnTo>
                <a:lnTo>
                  <a:pt x="95" y="1053"/>
                </a:lnTo>
                <a:lnTo>
                  <a:pt x="120" y="1033"/>
                </a:lnTo>
                <a:lnTo>
                  <a:pt x="118" y="1029"/>
                </a:lnTo>
                <a:lnTo>
                  <a:pt x="114" y="1026"/>
                </a:lnTo>
                <a:lnTo>
                  <a:pt x="109" y="1022"/>
                </a:lnTo>
                <a:lnTo>
                  <a:pt x="104" y="1019"/>
                </a:lnTo>
                <a:lnTo>
                  <a:pt x="93" y="1013"/>
                </a:lnTo>
                <a:lnTo>
                  <a:pt x="80" y="1008"/>
                </a:lnTo>
                <a:lnTo>
                  <a:pt x="69" y="1003"/>
                </a:lnTo>
                <a:lnTo>
                  <a:pt x="59" y="999"/>
                </a:lnTo>
                <a:lnTo>
                  <a:pt x="55" y="996"/>
                </a:lnTo>
                <a:lnTo>
                  <a:pt x="52" y="993"/>
                </a:lnTo>
                <a:lnTo>
                  <a:pt x="49" y="990"/>
                </a:lnTo>
                <a:lnTo>
                  <a:pt x="49" y="987"/>
                </a:lnTo>
                <a:lnTo>
                  <a:pt x="49" y="983"/>
                </a:lnTo>
                <a:lnTo>
                  <a:pt x="51" y="980"/>
                </a:lnTo>
                <a:lnTo>
                  <a:pt x="55" y="972"/>
                </a:lnTo>
                <a:lnTo>
                  <a:pt x="60" y="965"/>
                </a:lnTo>
                <a:lnTo>
                  <a:pt x="68" y="957"/>
                </a:lnTo>
                <a:lnTo>
                  <a:pt x="85" y="943"/>
                </a:lnTo>
                <a:lnTo>
                  <a:pt x="92" y="937"/>
                </a:lnTo>
                <a:lnTo>
                  <a:pt x="98" y="930"/>
                </a:lnTo>
                <a:lnTo>
                  <a:pt x="112" y="914"/>
                </a:lnTo>
                <a:lnTo>
                  <a:pt x="122" y="899"/>
                </a:lnTo>
                <a:lnTo>
                  <a:pt x="128" y="892"/>
                </a:lnTo>
                <a:lnTo>
                  <a:pt x="132" y="883"/>
                </a:lnTo>
                <a:lnTo>
                  <a:pt x="135" y="875"/>
                </a:lnTo>
                <a:lnTo>
                  <a:pt x="137" y="866"/>
                </a:lnTo>
                <a:lnTo>
                  <a:pt x="178" y="806"/>
                </a:lnTo>
                <a:lnTo>
                  <a:pt x="198" y="776"/>
                </a:lnTo>
                <a:lnTo>
                  <a:pt x="218" y="746"/>
                </a:lnTo>
                <a:lnTo>
                  <a:pt x="237" y="714"/>
                </a:lnTo>
                <a:lnTo>
                  <a:pt x="254" y="682"/>
                </a:lnTo>
                <a:lnTo>
                  <a:pt x="270" y="649"/>
                </a:lnTo>
                <a:lnTo>
                  <a:pt x="285" y="612"/>
                </a:lnTo>
                <a:lnTo>
                  <a:pt x="296" y="613"/>
                </a:lnTo>
                <a:lnTo>
                  <a:pt x="305" y="617"/>
                </a:lnTo>
                <a:lnTo>
                  <a:pt x="314" y="621"/>
                </a:lnTo>
                <a:lnTo>
                  <a:pt x="321" y="627"/>
                </a:lnTo>
                <a:lnTo>
                  <a:pt x="351" y="633"/>
                </a:lnTo>
                <a:lnTo>
                  <a:pt x="380" y="638"/>
                </a:lnTo>
                <a:lnTo>
                  <a:pt x="409" y="641"/>
                </a:lnTo>
                <a:lnTo>
                  <a:pt x="424" y="642"/>
                </a:lnTo>
                <a:lnTo>
                  <a:pt x="440" y="642"/>
                </a:lnTo>
                <a:lnTo>
                  <a:pt x="544" y="638"/>
                </a:lnTo>
                <a:lnTo>
                  <a:pt x="597" y="637"/>
                </a:lnTo>
                <a:lnTo>
                  <a:pt x="647" y="637"/>
                </a:lnTo>
                <a:lnTo>
                  <a:pt x="673" y="637"/>
                </a:lnTo>
                <a:lnTo>
                  <a:pt x="697" y="639"/>
                </a:lnTo>
                <a:lnTo>
                  <a:pt x="721" y="641"/>
                </a:lnTo>
                <a:lnTo>
                  <a:pt x="745" y="644"/>
                </a:lnTo>
                <a:lnTo>
                  <a:pt x="769" y="649"/>
                </a:lnTo>
                <a:lnTo>
                  <a:pt x="791" y="654"/>
                </a:lnTo>
                <a:lnTo>
                  <a:pt x="814" y="662"/>
                </a:lnTo>
                <a:lnTo>
                  <a:pt x="836" y="669"/>
                </a:lnTo>
                <a:lnTo>
                  <a:pt x="860" y="680"/>
                </a:lnTo>
                <a:lnTo>
                  <a:pt x="885" y="690"/>
                </a:lnTo>
                <a:lnTo>
                  <a:pt x="908" y="703"/>
                </a:lnTo>
                <a:lnTo>
                  <a:pt x="930" y="717"/>
                </a:lnTo>
                <a:lnTo>
                  <a:pt x="939" y="725"/>
                </a:lnTo>
                <a:lnTo>
                  <a:pt x="949" y="733"/>
                </a:lnTo>
                <a:lnTo>
                  <a:pt x="958" y="742"/>
                </a:lnTo>
                <a:lnTo>
                  <a:pt x="967" y="751"/>
                </a:lnTo>
                <a:lnTo>
                  <a:pt x="975" y="761"/>
                </a:lnTo>
                <a:lnTo>
                  <a:pt x="982" y="773"/>
                </a:lnTo>
                <a:lnTo>
                  <a:pt x="988" y="785"/>
                </a:lnTo>
                <a:lnTo>
                  <a:pt x="994" y="798"/>
                </a:lnTo>
                <a:lnTo>
                  <a:pt x="1009" y="780"/>
                </a:lnTo>
                <a:lnTo>
                  <a:pt x="1025" y="764"/>
                </a:lnTo>
                <a:lnTo>
                  <a:pt x="1041" y="747"/>
                </a:lnTo>
                <a:lnTo>
                  <a:pt x="1048" y="739"/>
                </a:lnTo>
                <a:lnTo>
                  <a:pt x="1055" y="728"/>
                </a:lnTo>
                <a:lnTo>
                  <a:pt x="1053" y="726"/>
                </a:lnTo>
                <a:lnTo>
                  <a:pt x="1049" y="723"/>
                </a:lnTo>
                <a:lnTo>
                  <a:pt x="1044" y="718"/>
                </a:lnTo>
                <a:lnTo>
                  <a:pt x="1030" y="711"/>
                </a:lnTo>
                <a:lnTo>
                  <a:pt x="1025" y="702"/>
                </a:lnTo>
                <a:lnTo>
                  <a:pt x="1019" y="695"/>
                </a:lnTo>
                <a:lnTo>
                  <a:pt x="1008" y="680"/>
                </a:lnTo>
                <a:lnTo>
                  <a:pt x="995" y="665"/>
                </a:lnTo>
                <a:lnTo>
                  <a:pt x="988" y="656"/>
                </a:lnTo>
                <a:lnTo>
                  <a:pt x="983" y="648"/>
                </a:lnTo>
                <a:lnTo>
                  <a:pt x="977" y="633"/>
                </a:lnTo>
                <a:lnTo>
                  <a:pt x="970" y="617"/>
                </a:lnTo>
                <a:lnTo>
                  <a:pt x="966" y="599"/>
                </a:lnTo>
                <a:lnTo>
                  <a:pt x="962" y="582"/>
                </a:lnTo>
                <a:lnTo>
                  <a:pt x="960" y="564"/>
                </a:lnTo>
                <a:lnTo>
                  <a:pt x="958" y="546"/>
                </a:lnTo>
                <a:lnTo>
                  <a:pt x="958" y="528"/>
                </a:lnTo>
                <a:lnTo>
                  <a:pt x="960" y="510"/>
                </a:lnTo>
                <a:lnTo>
                  <a:pt x="963" y="491"/>
                </a:lnTo>
                <a:lnTo>
                  <a:pt x="967" y="473"/>
                </a:lnTo>
                <a:lnTo>
                  <a:pt x="972" y="456"/>
                </a:lnTo>
                <a:lnTo>
                  <a:pt x="980" y="439"/>
                </a:lnTo>
                <a:lnTo>
                  <a:pt x="988" y="423"/>
                </a:lnTo>
                <a:lnTo>
                  <a:pt x="998" y="408"/>
                </a:lnTo>
                <a:lnTo>
                  <a:pt x="1010" y="394"/>
                </a:lnTo>
                <a:lnTo>
                  <a:pt x="1023" y="382"/>
                </a:lnTo>
                <a:lnTo>
                  <a:pt x="1030" y="376"/>
                </a:lnTo>
                <a:lnTo>
                  <a:pt x="1039" y="369"/>
                </a:lnTo>
                <a:lnTo>
                  <a:pt x="1048" y="364"/>
                </a:lnTo>
                <a:lnTo>
                  <a:pt x="1058" y="359"/>
                </a:lnTo>
                <a:lnTo>
                  <a:pt x="1069" y="354"/>
                </a:lnTo>
                <a:lnTo>
                  <a:pt x="1081" y="350"/>
                </a:lnTo>
                <a:lnTo>
                  <a:pt x="1092" y="346"/>
                </a:lnTo>
                <a:lnTo>
                  <a:pt x="1104" y="342"/>
                </a:lnTo>
                <a:lnTo>
                  <a:pt x="1117" y="340"/>
                </a:lnTo>
                <a:lnTo>
                  <a:pt x="1130" y="338"/>
                </a:lnTo>
                <a:lnTo>
                  <a:pt x="1143" y="338"/>
                </a:lnTo>
                <a:lnTo>
                  <a:pt x="1155" y="338"/>
                </a:lnTo>
                <a:lnTo>
                  <a:pt x="1168" y="339"/>
                </a:lnTo>
                <a:lnTo>
                  <a:pt x="1181" y="341"/>
                </a:lnTo>
                <a:lnTo>
                  <a:pt x="1194" y="345"/>
                </a:lnTo>
                <a:lnTo>
                  <a:pt x="1207" y="350"/>
                </a:lnTo>
                <a:lnTo>
                  <a:pt x="1205" y="340"/>
                </a:lnTo>
                <a:lnTo>
                  <a:pt x="1200" y="331"/>
                </a:lnTo>
                <a:lnTo>
                  <a:pt x="1195" y="322"/>
                </a:lnTo>
                <a:lnTo>
                  <a:pt x="1190" y="312"/>
                </a:lnTo>
                <a:lnTo>
                  <a:pt x="1183" y="305"/>
                </a:lnTo>
                <a:lnTo>
                  <a:pt x="1176" y="296"/>
                </a:lnTo>
                <a:lnTo>
                  <a:pt x="1167" y="289"/>
                </a:lnTo>
                <a:lnTo>
                  <a:pt x="1159" y="281"/>
                </a:lnTo>
                <a:lnTo>
                  <a:pt x="1139" y="268"/>
                </a:lnTo>
                <a:lnTo>
                  <a:pt x="1119" y="256"/>
                </a:lnTo>
                <a:lnTo>
                  <a:pt x="1098" y="246"/>
                </a:lnTo>
                <a:lnTo>
                  <a:pt x="1077" y="239"/>
                </a:lnTo>
                <a:lnTo>
                  <a:pt x="1074" y="235"/>
                </a:lnTo>
                <a:lnTo>
                  <a:pt x="1072" y="231"/>
                </a:lnTo>
                <a:lnTo>
                  <a:pt x="1069" y="223"/>
                </a:lnTo>
                <a:lnTo>
                  <a:pt x="1069" y="214"/>
                </a:lnTo>
                <a:lnTo>
                  <a:pt x="1069" y="204"/>
                </a:lnTo>
                <a:lnTo>
                  <a:pt x="1071" y="196"/>
                </a:lnTo>
                <a:lnTo>
                  <a:pt x="1073" y="186"/>
                </a:lnTo>
                <a:lnTo>
                  <a:pt x="1077" y="170"/>
                </a:lnTo>
                <a:lnTo>
                  <a:pt x="1090" y="166"/>
                </a:lnTo>
                <a:lnTo>
                  <a:pt x="1103" y="164"/>
                </a:lnTo>
                <a:lnTo>
                  <a:pt x="1116" y="163"/>
                </a:lnTo>
                <a:lnTo>
                  <a:pt x="1122" y="164"/>
                </a:lnTo>
                <a:lnTo>
                  <a:pt x="1129" y="165"/>
                </a:lnTo>
                <a:lnTo>
                  <a:pt x="1135" y="168"/>
                </a:lnTo>
                <a:lnTo>
                  <a:pt x="1142" y="171"/>
                </a:lnTo>
                <a:lnTo>
                  <a:pt x="1158" y="182"/>
                </a:lnTo>
                <a:lnTo>
                  <a:pt x="1175" y="195"/>
                </a:lnTo>
                <a:lnTo>
                  <a:pt x="1193" y="210"/>
                </a:lnTo>
                <a:lnTo>
                  <a:pt x="1210" y="226"/>
                </a:lnTo>
                <a:lnTo>
                  <a:pt x="1226" y="243"/>
                </a:lnTo>
                <a:lnTo>
                  <a:pt x="1239" y="259"/>
                </a:lnTo>
                <a:lnTo>
                  <a:pt x="1249" y="274"/>
                </a:lnTo>
                <a:lnTo>
                  <a:pt x="1252" y="279"/>
                </a:lnTo>
                <a:lnTo>
                  <a:pt x="1254" y="286"/>
                </a:lnTo>
                <a:lnTo>
                  <a:pt x="1256" y="292"/>
                </a:lnTo>
                <a:lnTo>
                  <a:pt x="1256" y="298"/>
                </a:lnTo>
                <a:close/>
                <a:moveTo>
                  <a:pt x="1734" y="859"/>
                </a:moveTo>
                <a:lnTo>
                  <a:pt x="1734" y="859"/>
                </a:lnTo>
                <a:lnTo>
                  <a:pt x="1734" y="863"/>
                </a:lnTo>
                <a:lnTo>
                  <a:pt x="1735" y="866"/>
                </a:lnTo>
                <a:lnTo>
                  <a:pt x="1739" y="871"/>
                </a:lnTo>
                <a:lnTo>
                  <a:pt x="1743" y="877"/>
                </a:lnTo>
                <a:lnTo>
                  <a:pt x="1745" y="881"/>
                </a:lnTo>
                <a:lnTo>
                  <a:pt x="1745" y="885"/>
                </a:lnTo>
                <a:lnTo>
                  <a:pt x="1745" y="889"/>
                </a:lnTo>
                <a:lnTo>
                  <a:pt x="1744" y="892"/>
                </a:lnTo>
                <a:lnTo>
                  <a:pt x="1742" y="897"/>
                </a:lnTo>
                <a:lnTo>
                  <a:pt x="1739" y="904"/>
                </a:lnTo>
                <a:lnTo>
                  <a:pt x="1736" y="910"/>
                </a:lnTo>
                <a:lnTo>
                  <a:pt x="1723" y="922"/>
                </a:lnTo>
                <a:lnTo>
                  <a:pt x="1711" y="934"/>
                </a:lnTo>
                <a:lnTo>
                  <a:pt x="1700" y="946"/>
                </a:lnTo>
                <a:lnTo>
                  <a:pt x="1690" y="960"/>
                </a:lnTo>
                <a:lnTo>
                  <a:pt x="1679" y="974"/>
                </a:lnTo>
                <a:lnTo>
                  <a:pt x="1669" y="988"/>
                </a:lnTo>
                <a:lnTo>
                  <a:pt x="1651" y="1018"/>
                </a:lnTo>
                <a:lnTo>
                  <a:pt x="1634" y="1049"/>
                </a:lnTo>
                <a:lnTo>
                  <a:pt x="1617" y="1081"/>
                </a:lnTo>
                <a:lnTo>
                  <a:pt x="1601" y="1112"/>
                </a:lnTo>
                <a:lnTo>
                  <a:pt x="1584" y="1144"/>
                </a:lnTo>
                <a:lnTo>
                  <a:pt x="1576" y="1150"/>
                </a:lnTo>
                <a:lnTo>
                  <a:pt x="1570" y="1157"/>
                </a:lnTo>
                <a:lnTo>
                  <a:pt x="1563" y="1165"/>
                </a:lnTo>
                <a:lnTo>
                  <a:pt x="1558" y="1173"/>
                </a:lnTo>
                <a:lnTo>
                  <a:pt x="1548" y="1190"/>
                </a:lnTo>
                <a:lnTo>
                  <a:pt x="1543" y="1198"/>
                </a:lnTo>
                <a:lnTo>
                  <a:pt x="1537" y="1205"/>
                </a:lnTo>
                <a:lnTo>
                  <a:pt x="1536" y="1211"/>
                </a:lnTo>
                <a:lnTo>
                  <a:pt x="1536" y="1212"/>
                </a:lnTo>
                <a:lnTo>
                  <a:pt x="1537" y="1212"/>
                </a:lnTo>
                <a:lnTo>
                  <a:pt x="1538" y="1212"/>
                </a:lnTo>
                <a:lnTo>
                  <a:pt x="1537" y="1218"/>
                </a:lnTo>
                <a:lnTo>
                  <a:pt x="1530" y="1223"/>
                </a:lnTo>
                <a:lnTo>
                  <a:pt x="1523" y="1226"/>
                </a:lnTo>
                <a:lnTo>
                  <a:pt x="1516" y="1227"/>
                </a:lnTo>
                <a:lnTo>
                  <a:pt x="1510" y="1227"/>
                </a:lnTo>
                <a:lnTo>
                  <a:pt x="1497" y="1224"/>
                </a:lnTo>
                <a:lnTo>
                  <a:pt x="1490" y="1222"/>
                </a:lnTo>
                <a:lnTo>
                  <a:pt x="1483" y="1220"/>
                </a:lnTo>
                <a:lnTo>
                  <a:pt x="1454" y="1218"/>
                </a:lnTo>
                <a:lnTo>
                  <a:pt x="1424" y="1217"/>
                </a:lnTo>
                <a:lnTo>
                  <a:pt x="1394" y="1216"/>
                </a:lnTo>
                <a:lnTo>
                  <a:pt x="1367" y="1215"/>
                </a:lnTo>
                <a:lnTo>
                  <a:pt x="1346" y="1213"/>
                </a:lnTo>
                <a:lnTo>
                  <a:pt x="1325" y="1208"/>
                </a:lnTo>
                <a:lnTo>
                  <a:pt x="1303" y="1203"/>
                </a:lnTo>
                <a:lnTo>
                  <a:pt x="1281" y="1200"/>
                </a:lnTo>
                <a:lnTo>
                  <a:pt x="1178" y="1192"/>
                </a:lnTo>
                <a:lnTo>
                  <a:pt x="1125" y="1187"/>
                </a:lnTo>
                <a:lnTo>
                  <a:pt x="1071" y="1184"/>
                </a:lnTo>
                <a:lnTo>
                  <a:pt x="1018" y="1182"/>
                </a:lnTo>
                <a:lnTo>
                  <a:pt x="966" y="1182"/>
                </a:lnTo>
                <a:lnTo>
                  <a:pt x="941" y="1182"/>
                </a:lnTo>
                <a:lnTo>
                  <a:pt x="917" y="1184"/>
                </a:lnTo>
                <a:lnTo>
                  <a:pt x="893" y="1185"/>
                </a:lnTo>
                <a:lnTo>
                  <a:pt x="871" y="1188"/>
                </a:lnTo>
                <a:lnTo>
                  <a:pt x="866" y="1200"/>
                </a:lnTo>
                <a:lnTo>
                  <a:pt x="862" y="1214"/>
                </a:lnTo>
                <a:lnTo>
                  <a:pt x="861" y="1219"/>
                </a:lnTo>
                <a:lnTo>
                  <a:pt x="861" y="1225"/>
                </a:lnTo>
                <a:lnTo>
                  <a:pt x="861" y="1230"/>
                </a:lnTo>
                <a:lnTo>
                  <a:pt x="863" y="1232"/>
                </a:lnTo>
                <a:lnTo>
                  <a:pt x="920" y="1239"/>
                </a:lnTo>
                <a:lnTo>
                  <a:pt x="977" y="1243"/>
                </a:lnTo>
                <a:lnTo>
                  <a:pt x="1032" y="1245"/>
                </a:lnTo>
                <a:lnTo>
                  <a:pt x="1089" y="1247"/>
                </a:lnTo>
                <a:lnTo>
                  <a:pt x="1205" y="1249"/>
                </a:lnTo>
                <a:lnTo>
                  <a:pt x="1326" y="1249"/>
                </a:lnTo>
                <a:lnTo>
                  <a:pt x="1347" y="1248"/>
                </a:lnTo>
                <a:lnTo>
                  <a:pt x="1374" y="1246"/>
                </a:lnTo>
                <a:lnTo>
                  <a:pt x="1404" y="1245"/>
                </a:lnTo>
                <a:lnTo>
                  <a:pt x="1420" y="1244"/>
                </a:lnTo>
                <a:lnTo>
                  <a:pt x="1436" y="1245"/>
                </a:lnTo>
                <a:lnTo>
                  <a:pt x="1490" y="1248"/>
                </a:lnTo>
                <a:lnTo>
                  <a:pt x="1511" y="1249"/>
                </a:lnTo>
                <a:lnTo>
                  <a:pt x="1520" y="1249"/>
                </a:lnTo>
                <a:lnTo>
                  <a:pt x="1529" y="1248"/>
                </a:lnTo>
                <a:lnTo>
                  <a:pt x="1537" y="1247"/>
                </a:lnTo>
                <a:lnTo>
                  <a:pt x="1545" y="1245"/>
                </a:lnTo>
                <a:lnTo>
                  <a:pt x="1552" y="1241"/>
                </a:lnTo>
                <a:lnTo>
                  <a:pt x="1559" y="1237"/>
                </a:lnTo>
                <a:lnTo>
                  <a:pt x="1566" y="1231"/>
                </a:lnTo>
                <a:lnTo>
                  <a:pt x="1572" y="1224"/>
                </a:lnTo>
                <a:lnTo>
                  <a:pt x="1577" y="1215"/>
                </a:lnTo>
                <a:lnTo>
                  <a:pt x="1584" y="1205"/>
                </a:lnTo>
                <a:lnTo>
                  <a:pt x="1585" y="1201"/>
                </a:lnTo>
                <a:lnTo>
                  <a:pt x="1585" y="1197"/>
                </a:lnTo>
                <a:lnTo>
                  <a:pt x="1585" y="1193"/>
                </a:lnTo>
                <a:lnTo>
                  <a:pt x="1586" y="1188"/>
                </a:lnTo>
                <a:lnTo>
                  <a:pt x="1591" y="1179"/>
                </a:lnTo>
                <a:lnTo>
                  <a:pt x="1599" y="1168"/>
                </a:lnTo>
                <a:lnTo>
                  <a:pt x="1606" y="1157"/>
                </a:lnTo>
                <a:lnTo>
                  <a:pt x="1613" y="1147"/>
                </a:lnTo>
                <a:lnTo>
                  <a:pt x="1638" y="1104"/>
                </a:lnTo>
                <a:lnTo>
                  <a:pt x="1664" y="1061"/>
                </a:lnTo>
                <a:lnTo>
                  <a:pt x="1717" y="980"/>
                </a:lnTo>
                <a:lnTo>
                  <a:pt x="1734" y="952"/>
                </a:lnTo>
                <a:lnTo>
                  <a:pt x="1749" y="925"/>
                </a:lnTo>
                <a:lnTo>
                  <a:pt x="1765" y="899"/>
                </a:lnTo>
                <a:lnTo>
                  <a:pt x="1781" y="874"/>
                </a:lnTo>
                <a:lnTo>
                  <a:pt x="1775" y="872"/>
                </a:lnTo>
                <a:lnTo>
                  <a:pt x="1770" y="869"/>
                </a:lnTo>
                <a:lnTo>
                  <a:pt x="1758" y="863"/>
                </a:lnTo>
                <a:lnTo>
                  <a:pt x="1752" y="860"/>
                </a:lnTo>
                <a:lnTo>
                  <a:pt x="1747" y="857"/>
                </a:lnTo>
                <a:lnTo>
                  <a:pt x="1740" y="857"/>
                </a:lnTo>
                <a:lnTo>
                  <a:pt x="1734" y="859"/>
                </a:lnTo>
                <a:close/>
                <a:moveTo>
                  <a:pt x="1246" y="119"/>
                </a:moveTo>
                <a:lnTo>
                  <a:pt x="1246" y="119"/>
                </a:lnTo>
                <a:lnTo>
                  <a:pt x="1244" y="133"/>
                </a:lnTo>
                <a:lnTo>
                  <a:pt x="1244" y="147"/>
                </a:lnTo>
                <a:lnTo>
                  <a:pt x="1244" y="160"/>
                </a:lnTo>
                <a:lnTo>
                  <a:pt x="1245" y="173"/>
                </a:lnTo>
                <a:lnTo>
                  <a:pt x="1246" y="186"/>
                </a:lnTo>
                <a:lnTo>
                  <a:pt x="1250" y="199"/>
                </a:lnTo>
                <a:lnTo>
                  <a:pt x="1256" y="224"/>
                </a:lnTo>
                <a:lnTo>
                  <a:pt x="1264" y="248"/>
                </a:lnTo>
                <a:lnTo>
                  <a:pt x="1272" y="272"/>
                </a:lnTo>
                <a:lnTo>
                  <a:pt x="1280" y="296"/>
                </a:lnTo>
                <a:lnTo>
                  <a:pt x="1286" y="322"/>
                </a:lnTo>
                <a:lnTo>
                  <a:pt x="1291" y="309"/>
                </a:lnTo>
                <a:lnTo>
                  <a:pt x="1298" y="295"/>
                </a:lnTo>
                <a:lnTo>
                  <a:pt x="1304" y="281"/>
                </a:lnTo>
                <a:lnTo>
                  <a:pt x="1306" y="274"/>
                </a:lnTo>
                <a:lnTo>
                  <a:pt x="1309" y="266"/>
                </a:lnTo>
                <a:lnTo>
                  <a:pt x="1302" y="259"/>
                </a:lnTo>
                <a:lnTo>
                  <a:pt x="1295" y="251"/>
                </a:lnTo>
                <a:lnTo>
                  <a:pt x="1279" y="239"/>
                </a:lnTo>
                <a:lnTo>
                  <a:pt x="1271" y="231"/>
                </a:lnTo>
                <a:lnTo>
                  <a:pt x="1265" y="224"/>
                </a:lnTo>
                <a:lnTo>
                  <a:pt x="1260" y="216"/>
                </a:lnTo>
                <a:lnTo>
                  <a:pt x="1259" y="212"/>
                </a:lnTo>
                <a:lnTo>
                  <a:pt x="1259" y="206"/>
                </a:lnTo>
                <a:lnTo>
                  <a:pt x="1266" y="211"/>
                </a:lnTo>
                <a:lnTo>
                  <a:pt x="1273" y="214"/>
                </a:lnTo>
                <a:lnTo>
                  <a:pt x="1286" y="223"/>
                </a:lnTo>
                <a:lnTo>
                  <a:pt x="1299" y="231"/>
                </a:lnTo>
                <a:lnTo>
                  <a:pt x="1304" y="234"/>
                </a:lnTo>
                <a:lnTo>
                  <a:pt x="1311" y="236"/>
                </a:lnTo>
                <a:lnTo>
                  <a:pt x="1312" y="233"/>
                </a:lnTo>
                <a:lnTo>
                  <a:pt x="1312" y="230"/>
                </a:lnTo>
                <a:lnTo>
                  <a:pt x="1311" y="221"/>
                </a:lnTo>
                <a:lnTo>
                  <a:pt x="1310" y="213"/>
                </a:lnTo>
                <a:lnTo>
                  <a:pt x="1309" y="204"/>
                </a:lnTo>
                <a:lnTo>
                  <a:pt x="1299" y="203"/>
                </a:lnTo>
                <a:lnTo>
                  <a:pt x="1290" y="200"/>
                </a:lnTo>
                <a:lnTo>
                  <a:pt x="1282" y="196"/>
                </a:lnTo>
                <a:lnTo>
                  <a:pt x="1274" y="190"/>
                </a:lnTo>
                <a:lnTo>
                  <a:pt x="1269" y="185"/>
                </a:lnTo>
                <a:lnTo>
                  <a:pt x="1265" y="179"/>
                </a:lnTo>
                <a:lnTo>
                  <a:pt x="1261" y="171"/>
                </a:lnTo>
                <a:lnTo>
                  <a:pt x="1261" y="163"/>
                </a:lnTo>
                <a:lnTo>
                  <a:pt x="1266" y="165"/>
                </a:lnTo>
                <a:lnTo>
                  <a:pt x="1270" y="168"/>
                </a:lnTo>
                <a:lnTo>
                  <a:pt x="1278" y="174"/>
                </a:lnTo>
                <a:lnTo>
                  <a:pt x="1282" y="177"/>
                </a:lnTo>
                <a:lnTo>
                  <a:pt x="1285" y="179"/>
                </a:lnTo>
                <a:lnTo>
                  <a:pt x="1290" y="179"/>
                </a:lnTo>
                <a:lnTo>
                  <a:pt x="1296" y="178"/>
                </a:lnTo>
                <a:lnTo>
                  <a:pt x="1296" y="172"/>
                </a:lnTo>
                <a:lnTo>
                  <a:pt x="1296" y="167"/>
                </a:lnTo>
                <a:lnTo>
                  <a:pt x="1291" y="155"/>
                </a:lnTo>
                <a:lnTo>
                  <a:pt x="1286" y="142"/>
                </a:lnTo>
                <a:lnTo>
                  <a:pt x="1280" y="129"/>
                </a:lnTo>
                <a:lnTo>
                  <a:pt x="1274" y="118"/>
                </a:lnTo>
                <a:lnTo>
                  <a:pt x="1272" y="111"/>
                </a:lnTo>
                <a:lnTo>
                  <a:pt x="1271" y="105"/>
                </a:lnTo>
                <a:lnTo>
                  <a:pt x="1271" y="99"/>
                </a:lnTo>
                <a:lnTo>
                  <a:pt x="1271" y="94"/>
                </a:lnTo>
                <a:lnTo>
                  <a:pt x="1273" y="89"/>
                </a:lnTo>
                <a:lnTo>
                  <a:pt x="1276" y="84"/>
                </a:lnTo>
                <a:lnTo>
                  <a:pt x="1282" y="93"/>
                </a:lnTo>
                <a:lnTo>
                  <a:pt x="1287" y="103"/>
                </a:lnTo>
                <a:lnTo>
                  <a:pt x="1296" y="123"/>
                </a:lnTo>
                <a:lnTo>
                  <a:pt x="1303" y="143"/>
                </a:lnTo>
                <a:lnTo>
                  <a:pt x="1313" y="165"/>
                </a:lnTo>
                <a:lnTo>
                  <a:pt x="1318" y="158"/>
                </a:lnTo>
                <a:lnTo>
                  <a:pt x="1323" y="150"/>
                </a:lnTo>
                <a:lnTo>
                  <a:pt x="1328" y="133"/>
                </a:lnTo>
                <a:lnTo>
                  <a:pt x="1331" y="124"/>
                </a:lnTo>
                <a:lnTo>
                  <a:pt x="1336" y="117"/>
                </a:lnTo>
                <a:lnTo>
                  <a:pt x="1339" y="113"/>
                </a:lnTo>
                <a:lnTo>
                  <a:pt x="1342" y="110"/>
                </a:lnTo>
                <a:lnTo>
                  <a:pt x="1346" y="108"/>
                </a:lnTo>
                <a:lnTo>
                  <a:pt x="1350" y="106"/>
                </a:lnTo>
                <a:lnTo>
                  <a:pt x="1349" y="114"/>
                </a:lnTo>
                <a:lnTo>
                  <a:pt x="1348" y="122"/>
                </a:lnTo>
                <a:lnTo>
                  <a:pt x="1344" y="138"/>
                </a:lnTo>
                <a:lnTo>
                  <a:pt x="1339" y="153"/>
                </a:lnTo>
                <a:lnTo>
                  <a:pt x="1333" y="167"/>
                </a:lnTo>
                <a:lnTo>
                  <a:pt x="1328" y="182"/>
                </a:lnTo>
                <a:lnTo>
                  <a:pt x="1326" y="189"/>
                </a:lnTo>
                <a:lnTo>
                  <a:pt x="1325" y="197"/>
                </a:lnTo>
                <a:lnTo>
                  <a:pt x="1325" y="205"/>
                </a:lnTo>
                <a:lnTo>
                  <a:pt x="1326" y="213"/>
                </a:lnTo>
                <a:lnTo>
                  <a:pt x="1327" y="220"/>
                </a:lnTo>
                <a:lnTo>
                  <a:pt x="1330" y="229"/>
                </a:lnTo>
                <a:lnTo>
                  <a:pt x="1336" y="227"/>
                </a:lnTo>
                <a:lnTo>
                  <a:pt x="1342" y="225"/>
                </a:lnTo>
                <a:lnTo>
                  <a:pt x="1345" y="220"/>
                </a:lnTo>
                <a:lnTo>
                  <a:pt x="1349" y="216"/>
                </a:lnTo>
                <a:lnTo>
                  <a:pt x="1356" y="206"/>
                </a:lnTo>
                <a:lnTo>
                  <a:pt x="1360" y="203"/>
                </a:lnTo>
                <a:lnTo>
                  <a:pt x="1364" y="200"/>
                </a:lnTo>
                <a:lnTo>
                  <a:pt x="1369" y="204"/>
                </a:lnTo>
                <a:lnTo>
                  <a:pt x="1371" y="209"/>
                </a:lnTo>
                <a:lnTo>
                  <a:pt x="1371" y="213"/>
                </a:lnTo>
                <a:lnTo>
                  <a:pt x="1371" y="217"/>
                </a:lnTo>
                <a:lnTo>
                  <a:pt x="1370" y="221"/>
                </a:lnTo>
                <a:lnTo>
                  <a:pt x="1367" y="226"/>
                </a:lnTo>
                <a:lnTo>
                  <a:pt x="1361" y="233"/>
                </a:lnTo>
                <a:lnTo>
                  <a:pt x="1352" y="240"/>
                </a:lnTo>
                <a:lnTo>
                  <a:pt x="1344" y="245"/>
                </a:lnTo>
                <a:lnTo>
                  <a:pt x="1330" y="251"/>
                </a:lnTo>
                <a:lnTo>
                  <a:pt x="1329" y="259"/>
                </a:lnTo>
                <a:lnTo>
                  <a:pt x="1327" y="268"/>
                </a:lnTo>
                <a:lnTo>
                  <a:pt x="1320" y="286"/>
                </a:lnTo>
                <a:lnTo>
                  <a:pt x="1314" y="304"/>
                </a:lnTo>
                <a:lnTo>
                  <a:pt x="1312" y="312"/>
                </a:lnTo>
                <a:lnTo>
                  <a:pt x="1311" y="320"/>
                </a:lnTo>
                <a:lnTo>
                  <a:pt x="1333" y="293"/>
                </a:lnTo>
                <a:lnTo>
                  <a:pt x="1345" y="277"/>
                </a:lnTo>
                <a:lnTo>
                  <a:pt x="1357" y="261"/>
                </a:lnTo>
                <a:lnTo>
                  <a:pt x="1366" y="244"/>
                </a:lnTo>
                <a:lnTo>
                  <a:pt x="1374" y="225"/>
                </a:lnTo>
                <a:lnTo>
                  <a:pt x="1377" y="215"/>
                </a:lnTo>
                <a:lnTo>
                  <a:pt x="1379" y="205"/>
                </a:lnTo>
                <a:lnTo>
                  <a:pt x="1381" y="196"/>
                </a:lnTo>
                <a:lnTo>
                  <a:pt x="1381" y="185"/>
                </a:lnTo>
                <a:lnTo>
                  <a:pt x="1381" y="171"/>
                </a:lnTo>
                <a:lnTo>
                  <a:pt x="1380" y="159"/>
                </a:lnTo>
                <a:lnTo>
                  <a:pt x="1377" y="148"/>
                </a:lnTo>
                <a:lnTo>
                  <a:pt x="1374" y="137"/>
                </a:lnTo>
                <a:lnTo>
                  <a:pt x="1369" y="126"/>
                </a:lnTo>
                <a:lnTo>
                  <a:pt x="1363" y="117"/>
                </a:lnTo>
                <a:lnTo>
                  <a:pt x="1357" y="108"/>
                </a:lnTo>
                <a:lnTo>
                  <a:pt x="1349" y="98"/>
                </a:lnTo>
                <a:lnTo>
                  <a:pt x="1334" y="82"/>
                </a:lnTo>
                <a:lnTo>
                  <a:pt x="1317" y="66"/>
                </a:lnTo>
                <a:lnTo>
                  <a:pt x="1301" y="51"/>
                </a:lnTo>
                <a:lnTo>
                  <a:pt x="1286" y="35"/>
                </a:lnTo>
                <a:lnTo>
                  <a:pt x="1281" y="46"/>
                </a:lnTo>
                <a:lnTo>
                  <a:pt x="1274" y="56"/>
                </a:lnTo>
                <a:lnTo>
                  <a:pt x="1264" y="75"/>
                </a:lnTo>
                <a:lnTo>
                  <a:pt x="1258" y="84"/>
                </a:lnTo>
                <a:lnTo>
                  <a:pt x="1253" y="94"/>
                </a:lnTo>
                <a:lnTo>
                  <a:pt x="1250" y="106"/>
                </a:lnTo>
                <a:lnTo>
                  <a:pt x="1246" y="119"/>
                </a:lnTo>
                <a:close/>
                <a:moveTo>
                  <a:pt x="1129" y="187"/>
                </a:moveTo>
                <a:lnTo>
                  <a:pt x="1129" y="187"/>
                </a:lnTo>
                <a:lnTo>
                  <a:pt x="1119" y="186"/>
                </a:lnTo>
                <a:lnTo>
                  <a:pt x="1111" y="186"/>
                </a:lnTo>
                <a:lnTo>
                  <a:pt x="1103" y="188"/>
                </a:lnTo>
                <a:lnTo>
                  <a:pt x="1098" y="192"/>
                </a:lnTo>
                <a:lnTo>
                  <a:pt x="1094" y="196"/>
                </a:lnTo>
                <a:lnTo>
                  <a:pt x="1091" y="202"/>
                </a:lnTo>
                <a:lnTo>
                  <a:pt x="1090" y="209"/>
                </a:lnTo>
                <a:lnTo>
                  <a:pt x="1089" y="217"/>
                </a:lnTo>
                <a:lnTo>
                  <a:pt x="1094" y="220"/>
                </a:lnTo>
                <a:lnTo>
                  <a:pt x="1100" y="224"/>
                </a:lnTo>
                <a:lnTo>
                  <a:pt x="1102" y="226"/>
                </a:lnTo>
                <a:lnTo>
                  <a:pt x="1105" y="227"/>
                </a:lnTo>
                <a:lnTo>
                  <a:pt x="1109" y="227"/>
                </a:lnTo>
                <a:lnTo>
                  <a:pt x="1114" y="227"/>
                </a:lnTo>
                <a:lnTo>
                  <a:pt x="1124" y="235"/>
                </a:lnTo>
                <a:lnTo>
                  <a:pt x="1135" y="243"/>
                </a:lnTo>
                <a:lnTo>
                  <a:pt x="1157" y="258"/>
                </a:lnTo>
                <a:lnTo>
                  <a:pt x="1178" y="273"/>
                </a:lnTo>
                <a:lnTo>
                  <a:pt x="1189" y="281"/>
                </a:lnTo>
                <a:lnTo>
                  <a:pt x="1197" y="291"/>
                </a:lnTo>
                <a:lnTo>
                  <a:pt x="1204" y="300"/>
                </a:lnTo>
                <a:lnTo>
                  <a:pt x="1209" y="308"/>
                </a:lnTo>
                <a:lnTo>
                  <a:pt x="1219" y="327"/>
                </a:lnTo>
                <a:lnTo>
                  <a:pt x="1229" y="347"/>
                </a:lnTo>
                <a:lnTo>
                  <a:pt x="1236" y="356"/>
                </a:lnTo>
                <a:lnTo>
                  <a:pt x="1242" y="364"/>
                </a:lnTo>
                <a:lnTo>
                  <a:pt x="1242" y="374"/>
                </a:lnTo>
                <a:lnTo>
                  <a:pt x="1244" y="381"/>
                </a:lnTo>
                <a:lnTo>
                  <a:pt x="1248" y="386"/>
                </a:lnTo>
                <a:lnTo>
                  <a:pt x="1252" y="392"/>
                </a:lnTo>
                <a:lnTo>
                  <a:pt x="1252" y="375"/>
                </a:lnTo>
                <a:lnTo>
                  <a:pt x="1251" y="359"/>
                </a:lnTo>
                <a:lnTo>
                  <a:pt x="1249" y="342"/>
                </a:lnTo>
                <a:lnTo>
                  <a:pt x="1245" y="326"/>
                </a:lnTo>
                <a:lnTo>
                  <a:pt x="1240" y="311"/>
                </a:lnTo>
                <a:lnTo>
                  <a:pt x="1235" y="296"/>
                </a:lnTo>
                <a:lnTo>
                  <a:pt x="1227" y="283"/>
                </a:lnTo>
                <a:lnTo>
                  <a:pt x="1219" y="270"/>
                </a:lnTo>
                <a:lnTo>
                  <a:pt x="1210" y="257"/>
                </a:lnTo>
                <a:lnTo>
                  <a:pt x="1200" y="244"/>
                </a:lnTo>
                <a:lnTo>
                  <a:pt x="1190" y="233"/>
                </a:lnTo>
                <a:lnTo>
                  <a:pt x="1178" y="223"/>
                </a:lnTo>
                <a:lnTo>
                  <a:pt x="1166" y="212"/>
                </a:lnTo>
                <a:lnTo>
                  <a:pt x="1154" y="203"/>
                </a:lnTo>
                <a:lnTo>
                  <a:pt x="1142" y="195"/>
                </a:lnTo>
                <a:lnTo>
                  <a:pt x="1129" y="187"/>
                </a:lnTo>
                <a:close/>
                <a:moveTo>
                  <a:pt x="1542" y="468"/>
                </a:moveTo>
                <a:lnTo>
                  <a:pt x="1542" y="468"/>
                </a:lnTo>
                <a:lnTo>
                  <a:pt x="1540" y="463"/>
                </a:lnTo>
                <a:lnTo>
                  <a:pt x="1537" y="460"/>
                </a:lnTo>
                <a:lnTo>
                  <a:pt x="1535" y="457"/>
                </a:lnTo>
                <a:lnTo>
                  <a:pt x="1532" y="453"/>
                </a:lnTo>
                <a:lnTo>
                  <a:pt x="1531" y="448"/>
                </a:lnTo>
                <a:lnTo>
                  <a:pt x="1531" y="443"/>
                </a:lnTo>
                <a:lnTo>
                  <a:pt x="1530" y="438"/>
                </a:lnTo>
                <a:lnTo>
                  <a:pt x="1529" y="433"/>
                </a:lnTo>
                <a:lnTo>
                  <a:pt x="1521" y="419"/>
                </a:lnTo>
                <a:lnTo>
                  <a:pt x="1510" y="405"/>
                </a:lnTo>
                <a:lnTo>
                  <a:pt x="1497" y="392"/>
                </a:lnTo>
                <a:lnTo>
                  <a:pt x="1483" y="380"/>
                </a:lnTo>
                <a:lnTo>
                  <a:pt x="1468" y="368"/>
                </a:lnTo>
                <a:lnTo>
                  <a:pt x="1451" y="360"/>
                </a:lnTo>
                <a:lnTo>
                  <a:pt x="1434" y="352"/>
                </a:lnTo>
                <a:lnTo>
                  <a:pt x="1417" y="347"/>
                </a:lnTo>
                <a:lnTo>
                  <a:pt x="1406" y="346"/>
                </a:lnTo>
                <a:lnTo>
                  <a:pt x="1397" y="346"/>
                </a:lnTo>
                <a:lnTo>
                  <a:pt x="1388" y="346"/>
                </a:lnTo>
                <a:lnTo>
                  <a:pt x="1379" y="347"/>
                </a:lnTo>
                <a:lnTo>
                  <a:pt x="1371" y="350"/>
                </a:lnTo>
                <a:lnTo>
                  <a:pt x="1362" y="352"/>
                </a:lnTo>
                <a:lnTo>
                  <a:pt x="1355" y="356"/>
                </a:lnTo>
                <a:lnTo>
                  <a:pt x="1347" y="361"/>
                </a:lnTo>
                <a:lnTo>
                  <a:pt x="1332" y="370"/>
                </a:lnTo>
                <a:lnTo>
                  <a:pt x="1318" y="382"/>
                </a:lnTo>
                <a:lnTo>
                  <a:pt x="1291" y="406"/>
                </a:lnTo>
                <a:lnTo>
                  <a:pt x="1279" y="417"/>
                </a:lnTo>
                <a:lnTo>
                  <a:pt x="1266" y="428"/>
                </a:lnTo>
                <a:lnTo>
                  <a:pt x="1252" y="437"/>
                </a:lnTo>
                <a:lnTo>
                  <a:pt x="1245" y="441"/>
                </a:lnTo>
                <a:lnTo>
                  <a:pt x="1239" y="444"/>
                </a:lnTo>
                <a:lnTo>
                  <a:pt x="1231" y="446"/>
                </a:lnTo>
                <a:lnTo>
                  <a:pt x="1225" y="447"/>
                </a:lnTo>
                <a:lnTo>
                  <a:pt x="1218" y="447"/>
                </a:lnTo>
                <a:lnTo>
                  <a:pt x="1210" y="447"/>
                </a:lnTo>
                <a:lnTo>
                  <a:pt x="1203" y="445"/>
                </a:lnTo>
                <a:lnTo>
                  <a:pt x="1194" y="443"/>
                </a:lnTo>
                <a:lnTo>
                  <a:pt x="1187" y="439"/>
                </a:lnTo>
                <a:lnTo>
                  <a:pt x="1178" y="433"/>
                </a:lnTo>
                <a:lnTo>
                  <a:pt x="1177" y="427"/>
                </a:lnTo>
                <a:lnTo>
                  <a:pt x="1176" y="422"/>
                </a:lnTo>
                <a:lnTo>
                  <a:pt x="1172" y="411"/>
                </a:lnTo>
                <a:lnTo>
                  <a:pt x="1170" y="407"/>
                </a:lnTo>
                <a:lnTo>
                  <a:pt x="1170" y="402"/>
                </a:lnTo>
                <a:lnTo>
                  <a:pt x="1173" y="398"/>
                </a:lnTo>
                <a:lnTo>
                  <a:pt x="1175" y="394"/>
                </a:lnTo>
                <a:lnTo>
                  <a:pt x="1181" y="400"/>
                </a:lnTo>
                <a:lnTo>
                  <a:pt x="1187" y="407"/>
                </a:lnTo>
                <a:lnTo>
                  <a:pt x="1192" y="414"/>
                </a:lnTo>
                <a:lnTo>
                  <a:pt x="1197" y="421"/>
                </a:lnTo>
                <a:lnTo>
                  <a:pt x="1205" y="425"/>
                </a:lnTo>
                <a:lnTo>
                  <a:pt x="1208" y="427"/>
                </a:lnTo>
                <a:lnTo>
                  <a:pt x="1212" y="428"/>
                </a:lnTo>
                <a:lnTo>
                  <a:pt x="1217" y="428"/>
                </a:lnTo>
                <a:lnTo>
                  <a:pt x="1221" y="427"/>
                </a:lnTo>
                <a:lnTo>
                  <a:pt x="1226" y="426"/>
                </a:lnTo>
                <a:lnTo>
                  <a:pt x="1231" y="424"/>
                </a:lnTo>
                <a:lnTo>
                  <a:pt x="1234" y="417"/>
                </a:lnTo>
                <a:lnTo>
                  <a:pt x="1235" y="412"/>
                </a:lnTo>
                <a:lnTo>
                  <a:pt x="1235" y="408"/>
                </a:lnTo>
                <a:lnTo>
                  <a:pt x="1234" y="404"/>
                </a:lnTo>
                <a:lnTo>
                  <a:pt x="1230" y="394"/>
                </a:lnTo>
                <a:lnTo>
                  <a:pt x="1227" y="382"/>
                </a:lnTo>
                <a:lnTo>
                  <a:pt x="1218" y="376"/>
                </a:lnTo>
                <a:lnTo>
                  <a:pt x="1207" y="371"/>
                </a:lnTo>
                <a:lnTo>
                  <a:pt x="1197" y="367"/>
                </a:lnTo>
                <a:lnTo>
                  <a:pt x="1187" y="364"/>
                </a:lnTo>
                <a:lnTo>
                  <a:pt x="1177" y="362"/>
                </a:lnTo>
                <a:lnTo>
                  <a:pt x="1166" y="361"/>
                </a:lnTo>
                <a:lnTo>
                  <a:pt x="1155" y="360"/>
                </a:lnTo>
                <a:lnTo>
                  <a:pt x="1146" y="359"/>
                </a:lnTo>
                <a:lnTo>
                  <a:pt x="1135" y="360"/>
                </a:lnTo>
                <a:lnTo>
                  <a:pt x="1125" y="361"/>
                </a:lnTo>
                <a:lnTo>
                  <a:pt x="1105" y="364"/>
                </a:lnTo>
                <a:lnTo>
                  <a:pt x="1085" y="370"/>
                </a:lnTo>
                <a:lnTo>
                  <a:pt x="1067" y="379"/>
                </a:lnTo>
                <a:lnTo>
                  <a:pt x="1048" y="389"/>
                </a:lnTo>
                <a:lnTo>
                  <a:pt x="1032" y="401"/>
                </a:lnTo>
                <a:lnTo>
                  <a:pt x="1018" y="415"/>
                </a:lnTo>
                <a:lnTo>
                  <a:pt x="1006" y="430"/>
                </a:lnTo>
                <a:lnTo>
                  <a:pt x="1000" y="439"/>
                </a:lnTo>
                <a:lnTo>
                  <a:pt x="995" y="447"/>
                </a:lnTo>
                <a:lnTo>
                  <a:pt x="991" y="456"/>
                </a:lnTo>
                <a:lnTo>
                  <a:pt x="986" y="466"/>
                </a:lnTo>
                <a:lnTo>
                  <a:pt x="983" y="475"/>
                </a:lnTo>
                <a:lnTo>
                  <a:pt x="981" y="485"/>
                </a:lnTo>
                <a:lnTo>
                  <a:pt x="980" y="495"/>
                </a:lnTo>
                <a:lnTo>
                  <a:pt x="979" y="504"/>
                </a:lnTo>
                <a:lnTo>
                  <a:pt x="979" y="520"/>
                </a:lnTo>
                <a:lnTo>
                  <a:pt x="981" y="542"/>
                </a:lnTo>
                <a:lnTo>
                  <a:pt x="982" y="557"/>
                </a:lnTo>
                <a:lnTo>
                  <a:pt x="985" y="573"/>
                </a:lnTo>
                <a:lnTo>
                  <a:pt x="988" y="589"/>
                </a:lnTo>
                <a:lnTo>
                  <a:pt x="993" y="605"/>
                </a:lnTo>
                <a:lnTo>
                  <a:pt x="998" y="621"/>
                </a:lnTo>
                <a:lnTo>
                  <a:pt x="1003" y="636"/>
                </a:lnTo>
                <a:lnTo>
                  <a:pt x="1011" y="650"/>
                </a:lnTo>
                <a:lnTo>
                  <a:pt x="1018" y="662"/>
                </a:lnTo>
                <a:lnTo>
                  <a:pt x="1029" y="675"/>
                </a:lnTo>
                <a:lnTo>
                  <a:pt x="1044" y="690"/>
                </a:lnTo>
                <a:lnTo>
                  <a:pt x="1052" y="698"/>
                </a:lnTo>
                <a:lnTo>
                  <a:pt x="1060" y="703"/>
                </a:lnTo>
                <a:lnTo>
                  <a:pt x="1068" y="708"/>
                </a:lnTo>
                <a:lnTo>
                  <a:pt x="1074" y="709"/>
                </a:lnTo>
                <a:lnTo>
                  <a:pt x="1078" y="709"/>
                </a:lnTo>
                <a:lnTo>
                  <a:pt x="1083" y="707"/>
                </a:lnTo>
                <a:lnTo>
                  <a:pt x="1093" y="701"/>
                </a:lnTo>
                <a:lnTo>
                  <a:pt x="1104" y="695"/>
                </a:lnTo>
                <a:lnTo>
                  <a:pt x="1116" y="689"/>
                </a:lnTo>
                <a:lnTo>
                  <a:pt x="1139" y="681"/>
                </a:lnTo>
                <a:lnTo>
                  <a:pt x="1163" y="673"/>
                </a:lnTo>
                <a:lnTo>
                  <a:pt x="1187" y="666"/>
                </a:lnTo>
                <a:lnTo>
                  <a:pt x="1211" y="659"/>
                </a:lnTo>
                <a:lnTo>
                  <a:pt x="1236" y="654"/>
                </a:lnTo>
                <a:lnTo>
                  <a:pt x="1260" y="649"/>
                </a:lnTo>
                <a:lnTo>
                  <a:pt x="1312" y="640"/>
                </a:lnTo>
                <a:lnTo>
                  <a:pt x="1363" y="634"/>
                </a:lnTo>
                <a:lnTo>
                  <a:pt x="1416" y="628"/>
                </a:lnTo>
                <a:lnTo>
                  <a:pt x="1468" y="625"/>
                </a:lnTo>
                <a:lnTo>
                  <a:pt x="1520" y="623"/>
                </a:lnTo>
                <a:lnTo>
                  <a:pt x="1530" y="589"/>
                </a:lnTo>
                <a:lnTo>
                  <a:pt x="1536" y="571"/>
                </a:lnTo>
                <a:lnTo>
                  <a:pt x="1540" y="552"/>
                </a:lnTo>
                <a:lnTo>
                  <a:pt x="1543" y="533"/>
                </a:lnTo>
                <a:lnTo>
                  <a:pt x="1545" y="513"/>
                </a:lnTo>
                <a:lnTo>
                  <a:pt x="1545" y="490"/>
                </a:lnTo>
                <a:lnTo>
                  <a:pt x="1544" y="480"/>
                </a:lnTo>
                <a:lnTo>
                  <a:pt x="1542" y="468"/>
                </a:lnTo>
                <a:close/>
                <a:moveTo>
                  <a:pt x="1281" y="375"/>
                </a:moveTo>
                <a:lnTo>
                  <a:pt x="1281" y="375"/>
                </a:lnTo>
                <a:lnTo>
                  <a:pt x="1282" y="377"/>
                </a:lnTo>
                <a:lnTo>
                  <a:pt x="1281" y="380"/>
                </a:lnTo>
                <a:lnTo>
                  <a:pt x="1280" y="385"/>
                </a:lnTo>
                <a:lnTo>
                  <a:pt x="1279" y="387"/>
                </a:lnTo>
                <a:lnTo>
                  <a:pt x="1279" y="390"/>
                </a:lnTo>
                <a:lnTo>
                  <a:pt x="1279" y="392"/>
                </a:lnTo>
                <a:lnTo>
                  <a:pt x="1281" y="394"/>
                </a:lnTo>
                <a:lnTo>
                  <a:pt x="1284" y="389"/>
                </a:lnTo>
                <a:lnTo>
                  <a:pt x="1288" y="383"/>
                </a:lnTo>
                <a:lnTo>
                  <a:pt x="1298" y="374"/>
                </a:lnTo>
                <a:lnTo>
                  <a:pt x="1308" y="365"/>
                </a:lnTo>
                <a:lnTo>
                  <a:pt x="1311" y="361"/>
                </a:lnTo>
                <a:lnTo>
                  <a:pt x="1313" y="357"/>
                </a:lnTo>
                <a:lnTo>
                  <a:pt x="1305" y="362"/>
                </a:lnTo>
                <a:lnTo>
                  <a:pt x="1298" y="367"/>
                </a:lnTo>
                <a:lnTo>
                  <a:pt x="1290" y="371"/>
                </a:lnTo>
                <a:lnTo>
                  <a:pt x="1286" y="372"/>
                </a:lnTo>
                <a:lnTo>
                  <a:pt x="1281" y="375"/>
                </a:lnTo>
                <a:close/>
                <a:moveTo>
                  <a:pt x="1601" y="659"/>
                </a:moveTo>
                <a:lnTo>
                  <a:pt x="1601" y="659"/>
                </a:lnTo>
                <a:lnTo>
                  <a:pt x="1574" y="654"/>
                </a:lnTo>
                <a:lnTo>
                  <a:pt x="1547" y="647"/>
                </a:lnTo>
                <a:lnTo>
                  <a:pt x="1535" y="643"/>
                </a:lnTo>
                <a:lnTo>
                  <a:pt x="1521" y="641"/>
                </a:lnTo>
                <a:lnTo>
                  <a:pt x="1508" y="640"/>
                </a:lnTo>
                <a:lnTo>
                  <a:pt x="1495" y="640"/>
                </a:lnTo>
                <a:lnTo>
                  <a:pt x="1442" y="643"/>
                </a:lnTo>
                <a:lnTo>
                  <a:pt x="1389" y="648"/>
                </a:lnTo>
                <a:lnTo>
                  <a:pt x="1335" y="654"/>
                </a:lnTo>
                <a:lnTo>
                  <a:pt x="1284" y="662"/>
                </a:lnTo>
                <a:lnTo>
                  <a:pt x="1255" y="667"/>
                </a:lnTo>
                <a:lnTo>
                  <a:pt x="1227" y="673"/>
                </a:lnTo>
                <a:lnTo>
                  <a:pt x="1199" y="681"/>
                </a:lnTo>
                <a:lnTo>
                  <a:pt x="1174" y="689"/>
                </a:lnTo>
                <a:lnTo>
                  <a:pt x="1147" y="699"/>
                </a:lnTo>
                <a:lnTo>
                  <a:pt x="1122" y="710"/>
                </a:lnTo>
                <a:lnTo>
                  <a:pt x="1099" y="722"/>
                </a:lnTo>
                <a:lnTo>
                  <a:pt x="1077" y="733"/>
                </a:lnTo>
                <a:lnTo>
                  <a:pt x="1057" y="754"/>
                </a:lnTo>
                <a:lnTo>
                  <a:pt x="1039" y="775"/>
                </a:lnTo>
                <a:lnTo>
                  <a:pt x="1021" y="796"/>
                </a:lnTo>
                <a:lnTo>
                  <a:pt x="1002" y="820"/>
                </a:lnTo>
                <a:lnTo>
                  <a:pt x="985" y="843"/>
                </a:lnTo>
                <a:lnTo>
                  <a:pt x="969" y="866"/>
                </a:lnTo>
                <a:lnTo>
                  <a:pt x="937" y="915"/>
                </a:lnTo>
                <a:lnTo>
                  <a:pt x="905" y="965"/>
                </a:lnTo>
                <a:lnTo>
                  <a:pt x="873" y="1014"/>
                </a:lnTo>
                <a:lnTo>
                  <a:pt x="858" y="1040"/>
                </a:lnTo>
                <a:lnTo>
                  <a:pt x="843" y="1065"/>
                </a:lnTo>
                <a:lnTo>
                  <a:pt x="830" y="1091"/>
                </a:lnTo>
                <a:lnTo>
                  <a:pt x="818" y="1117"/>
                </a:lnTo>
                <a:lnTo>
                  <a:pt x="841" y="1103"/>
                </a:lnTo>
                <a:lnTo>
                  <a:pt x="865" y="1089"/>
                </a:lnTo>
                <a:lnTo>
                  <a:pt x="892" y="1076"/>
                </a:lnTo>
                <a:lnTo>
                  <a:pt x="920" y="1064"/>
                </a:lnTo>
                <a:lnTo>
                  <a:pt x="951" y="1055"/>
                </a:lnTo>
                <a:lnTo>
                  <a:pt x="983" y="1046"/>
                </a:lnTo>
                <a:lnTo>
                  <a:pt x="999" y="1043"/>
                </a:lnTo>
                <a:lnTo>
                  <a:pt x="1016" y="1040"/>
                </a:lnTo>
                <a:lnTo>
                  <a:pt x="1034" y="1037"/>
                </a:lnTo>
                <a:lnTo>
                  <a:pt x="1053" y="1036"/>
                </a:lnTo>
                <a:lnTo>
                  <a:pt x="1071" y="1035"/>
                </a:lnTo>
                <a:lnTo>
                  <a:pt x="1089" y="1035"/>
                </a:lnTo>
                <a:lnTo>
                  <a:pt x="1107" y="1036"/>
                </a:lnTo>
                <a:lnTo>
                  <a:pt x="1127" y="1036"/>
                </a:lnTo>
                <a:lnTo>
                  <a:pt x="1170" y="1034"/>
                </a:lnTo>
                <a:lnTo>
                  <a:pt x="1214" y="1034"/>
                </a:lnTo>
                <a:lnTo>
                  <a:pt x="1257" y="1035"/>
                </a:lnTo>
                <a:lnTo>
                  <a:pt x="1299" y="1038"/>
                </a:lnTo>
                <a:lnTo>
                  <a:pt x="1339" y="1042"/>
                </a:lnTo>
                <a:lnTo>
                  <a:pt x="1376" y="1048"/>
                </a:lnTo>
                <a:lnTo>
                  <a:pt x="1412" y="1056"/>
                </a:lnTo>
                <a:lnTo>
                  <a:pt x="1430" y="1060"/>
                </a:lnTo>
                <a:lnTo>
                  <a:pt x="1446" y="1065"/>
                </a:lnTo>
                <a:lnTo>
                  <a:pt x="1460" y="1038"/>
                </a:lnTo>
                <a:lnTo>
                  <a:pt x="1473" y="1012"/>
                </a:lnTo>
                <a:lnTo>
                  <a:pt x="1488" y="986"/>
                </a:lnTo>
                <a:lnTo>
                  <a:pt x="1503" y="961"/>
                </a:lnTo>
                <a:lnTo>
                  <a:pt x="1520" y="937"/>
                </a:lnTo>
                <a:lnTo>
                  <a:pt x="1537" y="913"/>
                </a:lnTo>
                <a:lnTo>
                  <a:pt x="1570" y="866"/>
                </a:lnTo>
                <a:lnTo>
                  <a:pt x="1605" y="821"/>
                </a:lnTo>
                <a:lnTo>
                  <a:pt x="1642" y="775"/>
                </a:lnTo>
                <a:lnTo>
                  <a:pt x="1677" y="730"/>
                </a:lnTo>
                <a:lnTo>
                  <a:pt x="1711" y="684"/>
                </a:lnTo>
                <a:lnTo>
                  <a:pt x="1699" y="680"/>
                </a:lnTo>
                <a:lnTo>
                  <a:pt x="1685" y="675"/>
                </a:lnTo>
                <a:lnTo>
                  <a:pt x="1659" y="669"/>
                </a:lnTo>
                <a:lnTo>
                  <a:pt x="1601" y="659"/>
                </a:lnTo>
                <a:close/>
                <a:moveTo>
                  <a:pt x="863" y="707"/>
                </a:moveTo>
                <a:lnTo>
                  <a:pt x="863" y="707"/>
                </a:lnTo>
                <a:lnTo>
                  <a:pt x="844" y="698"/>
                </a:lnTo>
                <a:lnTo>
                  <a:pt x="826" y="690"/>
                </a:lnTo>
                <a:lnTo>
                  <a:pt x="807" y="684"/>
                </a:lnTo>
                <a:lnTo>
                  <a:pt x="788" y="679"/>
                </a:lnTo>
                <a:lnTo>
                  <a:pt x="769" y="674"/>
                </a:lnTo>
                <a:lnTo>
                  <a:pt x="749" y="671"/>
                </a:lnTo>
                <a:lnTo>
                  <a:pt x="700" y="665"/>
                </a:lnTo>
                <a:lnTo>
                  <a:pt x="660" y="658"/>
                </a:lnTo>
                <a:lnTo>
                  <a:pt x="639" y="656"/>
                </a:lnTo>
                <a:lnTo>
                  <a:pt x="619" y="655"/>
                </a:lnTo>
                <a:lnTo>
                  <a:pt x="591" y="654"/>
                </a:lnTo>
                <a:lnTo>
                  <a:pt x="562" y="656"/>
                </a:lnTo>
                <a:lnTo>
                  <a:pt x="506" y="659"/>
                </a:lnTo>
                <a:lnTo>
                  <a:pt x="452" y="664"/>
                </a:lnTo>
                <a:lnTo>
                  <a:pt x="427" y="665"/>
                </a:lnTo>
                <a:lnTo>
                  <a:pt x="403" y="665"/>
                </a:lnTo>
                <a:lnTo>
                  <a:pt x="389" y="664"/>
                </a:lnTo>
                <a:lnTo>
                  <a:pt x="375" y="660"/>
                </a:lnTo>
                <a:lnTo>
                  <a:pt x="347" y="654"/>
                </a:lnTo>
                <a:lnTo>
                  <a:pt x="320" y="648"/>
                </a:lnTo>
                <a:lnTo>
                  <a:pt x="307" y="645"/>
                </a:lnTo>
                <a:lnTo>
                  <a:pt x="295" y="644"/>
                </a:lnTo>
                <a:lnTo>
                  <a:pt x="295" y="643"/>
                </a:lnTo>
                <a:lnTo>
                  <a:pt x="294" y="642"/>
                </a:lnTo>
                <a:lnTo>
                  <a:pt x="292" y="642"/>
                </a:lnTo>
                <a:lnTo>
                  <a:pt x="291" y="648"/>
                </a:lnTo>
                <a:lnTo>
                  <a:pt x="290" y="653"/>
                </a:lnTo>
                <a:lnTo>
                  <a:pt x="288" y="657"/>
                </a:lnTo>
                <a:lnTo>
                  <a:pt x="285" y="660"/>
                </a:lnTo>
                <a:lnTo>
                  <a:pt x="280" y="667"/>
                </a:lnTo>
                <a:lnTo>
                  <a:pt x="275" y="674"/>
                </a:lnTo>
                <a:lnTo>
                  <a:pt x="268" y="690"/>
                </a:lnTo>
                <a:lnTo>
                  <a:pt x="261" y="707"/>
                </a:lnTo>
                <a:lnTo>
                  <a:pt x="255" y="722"/>
                </a:lnTo>
                <a:lnTo>
                  <a:pt x="249" y="735"/>
                </a:lnTo>
                <a:lnTo>
                  <a:pt x="231" y="762"/>
                </a:lnTo>
                <a:lnTo>
                  <a:pt x="214" y="788"/>
                </a:lnTo>
                <a:lnTo>
                  <a:pt x="196" y="814"/>
                </a:lnTo>
                <a:lnTo>
                  <a:pt x="179" y="841"/>
                </a:lnTo>
                <a:lnTo>
                  <a:pt x="171" y="854"/>
                </a:lnTo>
                <a:lnTo>
                  <a:pt x="162" y="866"/>
                </a:lnTo>
                <a:lnTo>
                  <a:pt x="153" y="879"/>
                </a:lnTo>
                <a:lnTo>
                  <a:pt x="145" y="891"/>
                </a:lnTo>
                <a:lnTo>
                  <a:pt x="132" y="916"/>
                </a:lnTo>
                <a:lnTo>
                  <a:pt x="124" y="928"/>
                </a:lnTo>
                <a:lnTo>
                  <a:pt x="116" y="940"/>
                </a:lnTo>
                <a:lnTo>
                  <a:pt x="105" y="950"/>
                </a:lnTo>
                <a:lnTo>
                  <a:pt x="95" y="960"/>
                </a:lnTo>
                <a:lnTo>
                  <a:pt x="91" y="966"/>
                </a:lnTo>
                <a:lnTo>
                  <a:pt x="87" y="972"/>
                </a:lnTo>
                <a:lnTo>
                  <a:pt x="85" y="978"/>
                </a:lnTo>
                <a:lnTo>
                  <a:pt x="84" y="987"/>
                </a:lnTo>
                <a:lnTo>
                  <a:pt x="91" y="991"/>
                </a:lnTo>
                <a:lnTo>
                  <a:pt x="100" y="997"/>
                </a:lnTo>
                <a:lnTo>
                  <a:pt x="115" y="1008"/>
                </a:lnTo>
                <a:lnTo>
                  <a:pt x="122" y="1014"/>
                </a:lnTo>
                <a:lnTo>
                  <a:pt x="131" y="1016"/>
                </a:lnTo>
                <a:lnTo>
                  <a:pt x="136" y="1017"/>
                </a:lnTo>
                <a:lnTo>
                  <a:pt x="142" y="1016"/>
                </a:lnTo>
                <a:lnTo>
                  <a:pt x="147" y="1016"/>
                </a:lnTo>
                <a:lnTo>
                  <a:pt x="152" y="1014"/>
                </a:lnTo>
                <a:lnTo>
                  <a:pt x="151" y="1018"/>
                </a:lnTo>
                <a:lnTo>
                  <a:pt x="150" y="1021"/>
                </a:lnTo>
                <a:lnTo>
                  <a:pt x="151" y="1023"/>
                </a:lnTo>
                <a:lnTo>
                  <a:pt x="154" y="1026"/>
                </a:lnTo>
                <a:lnTo>
                  <a:pt x="171" y="1029"/>
                </a:lnTo>
                <a:lnTo>
                  <a:pt x="188" y="1032"/>
                </a:lnTo>
                <a:lnTo>
                  <a:pt x="203" y="1036"/>
                </a:lnTo>
                <a:lnTo>
                  <a:pt x="219" y="1038"/>
                </a:lnTo>
                <a:lnTo>
                  <a:pt x="243" y="1038"/>
                </a:lnTo>
                <a:lnTo>
                  <a:pt x="267" y="1037"/>
                </a:lnTo>
                <a:lnTo>
                  <a:pt x="290" y="1035"/>
                </a:lnTo>
                <a:lnTo>
                  <a:pt x="315" y="1031"/>
                </a:lnTo>
                <a:lnTo>
                  <a:pt x="362" y="1023"/>
                </a:lnTo>
                <a:lnTo>
                  <a:pt x="387" y="1020"/>
                </a:lnTo>
                <a:lnTo>
                  <a:pt x="410" y="1018"/>
                </a:lnTo>
                <a:lnTo>
                  <a:pt x="438" y="1018"/>
                </a:lnTo>
                <a:lnTo>
                  <a:pt x="465" y="1018"/>
                </a:lnTo>
                <a:lnTo>
                  <a:pt x="492" y="1020"/>
                </a:lnTo>
                <a:lnTo>
                  <a:pt x="518" y="1023"/>
                </a:lnTo>
                <a:lnTo>
                  <a:pt x="544" y="1027"/>
                </a:lnTo>
                <a:lnTo>
                  <a:pt x="570" y="1032"/>
                </a:lnTo>
                <a:lnTo>
                  <a:pt x="594" y="1037"/>
                </a:lnTo>
                <a:lnTo>
                  <a:pt x="619" y="1044"/>
                </a:lnTo>
                <a:lnTo>
                  <a:pt x="644" y="1051"/>
                </a:lnTo>
                <a:lnTo>
                  <a:pt x="667" y="1059"/>
                </a:lnTo>
                <a:lnTo>
                  <a:pt x="714" y="1075"/>
                </a:lnTo>
                <a:lnTo>
                  <a:pt x="758" y="1093"/>
                </a:lnTo>
                <a:lnTo>
                  <a:pt x="801" y="1112"/>
                </a:lnTo>
                <a:lnTo>
                  <a:pt x="821" y="1074"/>
                </a:lnTo>
                <a:lnTo>
                  <a:pt x="842" y="1036"/>
                </a:lnTo>
                <a:lnTo>
                  <a:pt x="864" y="1000"/>
                </a:lnTo>
                <a:lnTo>
                  <a:pt x="886" y="965"/>
                </a:lnTo>
                <a:lnTo>
                  <a:pt x="932" y="894"/>
                </a:lnTo>
                <a:lnTo>
                  <a:pt x="979" y="824"/>
                </a:lnTo>
                <a:lnTo>
                  <a:pt x="976" y="811"/>
                </a:lnTo>
                <a:lnTo>
                  <a:pt x="972" y="801"/>
                </a:lnTo>
                <a:lnTo>
                  <a:pt x="968" y="790"/>
                </a:lnTo>
                <a:lnTo>
                  <a:pt x="963" y="780"/>
                </a:lnTo>
                <a:lnTo>
                  <a:pt x="957" y="772"/>
                </a:lnTo>
                <a:lnTo>
                  <a:pt x="951" y="763"/>
                </a:lnTo>
                <a:lnTo>
                  <a:pt x="945" y="756"/>
                </a:lnTo>
                <a:lnTo>
                  <a:pt x="937" y="749"/>
                </a:lnTo>
                <a:lnTo>
                  <a:pt x="930" y="743"/>
                </a:lnTo>
                <a:lnTo>
                  <a:pt x="921" y="738"/>
                </a:lnTo>
                <a:lnTo>
                  <a:pt x="903" y="727"/>
                </a:lnTo>
                <a:lnTo>
                  <a:pt x="884" y="716"/>
                </a:lnTo>
                <a:lnTo>
                  <a:pt x="863" y="707"/>
                </a:lnTo>
                <a:close/>
                <a:moveTo>
                  <a:pt x="1667" y="773"/>
                </a:moveTo>
                <a:lnTo>
                  <a:pt x="1667" y="773"/>
                </a:lnTo>
                <a:lnTo>
                  <a:pt x="1609" y="848"/>
                </a:lnTo>
                <a:lnTo>
                  <a:pt x="1581" y="885"/>
                </a:lnTo>
                <a:lnTo>
                  <a:pt x="1553" y="924"/>
                </a:lnTo>
                <a:lnTo>
                  <a:pt x="1526" y="963"/>
                </a:lnTo>
                <a:lnTo>
                  <a:pt x="1513" y="984"/>
                </a:lnTo>
                <a:lnTo>
                  <a:pt x="1501" y="1005"/>
                </a:lnTo>
                <a:lnTo>
                  <a:pt x="1490" y="1027"/>
                </a:lnTo>
                <a:lnTo>
                  <a:pt x="1479" y="1048"/>
                </a:lnTo>
                <a:lnTo>
                  <a:pt x="1469" y="1069"/>
                </a:lnTo>
                <a:lnTo>
                  <a:pt x="1461" y="1092"/>
                </a:lnTo>
                <a:lnTo>
                  <a:pt x="1482" y="1097"/>
                </a:lnTo>
                <a:lnTo>
                  <a:pt x="1494" y="1101"/>
                </a:lnTo>
                <a:lnTo>
                  <a:pt x="1505" y="1103"/>
                </a:lnTo>
                <a:lnTo>
                  <a:pt x="1510" y="1097"/>
                </a:lnTo>
                <a:lnTo>
                  <a:pt x="1513" y="1095"/>
                </a:lnTo>
                <a:lnTo>
                  <a:pt x="1517" y="1095"/>
                </a:lnTo>
                <a:lnTo>
                  <a:pt x="1540" y="1056"/>
                </a:lnTo>
                <a:lnTo>
                  <a:pt x="1562" y="1016"/>
                </a:lnTo>
                <a:lnTo>
                  <a:pt x="1611" y="940"/>
                </a:lnTo>
                <a:lnTo>
                  <a:pt x="1659" y="864"/>
                </a:lnTo>
                <a:lnTo>
                  <a:pt x="1681" y="824"/>
                </a:lnTo>
                <a:lnTo>
                  <a:pt x="1704" y="785"/>
                </a:lnTo>
                <a:lnTo>
                  <a:pt x="1696" y="781"/>
                </a:lnTo>
                <a:lnTo>
                  <a:pt x="1687" y="778"/>
                </a:lnTo>
                <a:lnTo>
                  <a:pt x="1677" y="775"/>
                </a:lnTo>
                <a:lnTo>
                  <a:pt x="1667" y="773"/>
                </a:lnTo>
                <a:close/>
                <a:moveTo>
                  <a:pt x="1690" y="854"/>
                </a:moveTo>
                <a:lnTo>
                  <a:pt x="1690" y="854"/>
                </a:lnTo>
                <a:lnTo>
                  <a:pt x="1684" y="859"/>
                </a:lnTo>
                <a:lnTo>
                  <a:pt x="1679" y="864"/>
                </a:lnTo>
                <a:lnTo>
                  <a:pt x="1674" y="868"/>
                </a:lnTo>
                <a:lnTo>
                  <a:pt x="1669" y="874"/>
                </a:lnTo>
                <a:lnTo>
                  <a:pt x="1662" y="885"/>
                </a:lnTo>
                <a:lnTo>
                  <a:pt x="1655" y="897"/>
                </a:lnTo>
                <a:lnTo>
                  <a:pt x="1642" y="922"/>
                </a:lnTo>
                <a:lnTo>
                  <a:pt x="1629" y="947"/>
                </a:lnTo>
                <a:lnTo>
                  <a:pt x="1616" y="972"/>
                </a:lnTo>
                <a:lnTo>
                  <a:pt x="1590" y="1011"/>
                </a:lnTo>
                <a:lnTo>
                  <a:pt x="1577" y="1030"/>
                </a:lnTo>
                <a:lnTo>
                  <a:pt x="1566" y="1049"/>
                </a:lnTo>
                <a:lnTo>
                  <a:pt x="1555" y="1069"/>
                </a:lnTo>
                <a:lnTo>
                  <a:pt x="1545" y="1090"/>
                </a:lnTo>
                <a:lnTo>
                  <a:pt x="1537" y="1111"/>
                </a:lnTo>
                <a:lnTo>
                  <a:pt x="1535" y="1123"/>
                </a:lnTo>
                <a:lnTo>
                  <a:pt x="1532" y="1134"/>
                </a:lnTo>
                <a:lnTo>
                  <a:pt x="1532" y="1136"/>
                </a:lnTo>
                <a:lnTo>
                  <a:pt x="1533" y="1138"/>
                </a:lnTo>
                <a:lnTo>
                  <a:pt x="1537" y="1140"/>
                </a:lnTo>
                <a:lnTo>
                  <a:pt x="1539" y="1143"/>
                </a:lnTo>
                <a:lnTo>
                  <a:pt x="1540" y="1146"/>
                </a:lnTo>
                <a:lnTo>
                  <a:pt x="1539" y="1149"/>
                </a:lnTo>
                <a:lnTo>
                  <a:pt x="1537" y="1154"/>
                </a:lnTo>
                <a:lnTo>
                  <a:pt x="1532" y="1161"/>
                </a:lnTo>
                <a:lnTo>
                  <a:pt x="1531" y="1164"/>
                </a:lnTo>
                <a:lnTo>
                  <a:pt x="1531" y="1167"/>
                </a:lnTo>
                <a:lnTo>
                  <a:pt x="1532" y="1170"/>
                </a:lnTo>
                <a:lnTo>
                  <a:pt x="1535" y="1173"/>
                </a:lnTo>
                <a:lnTo>
                  <a:pt x="1547" y="1157"/>
                </a:lnTo>
                <a:lnTo>
                  <a:pt x="1560" y="1140"/>
                </a:lnTo>
                <a:lnTo>
                  <a:pt x="1583" y="1105"/>
                </a:lnTo>
                <a:lnTo>
                  <a:pt x="1605" y="1067"/>
                </a:lnTo>
                <a:lnTo>
                  <a:pt x="1627" y="1030"/>
                </a:lnTo>
                <a:lnTo>
                  <a:pt x="1648" y="992"/>
                </a:lnTo>
                <a:lnTo>
                  <a:pt x="1670" y="956"/>
                </a:lnTo>
                <a:lnTo>
                  <a:pt x="1682" y="938"/>
                </a:lnTo>
                <a:lnTo>
                  <a:pt x="1695" y="921"/>
                </a:lnTo>
                <a:lnTo>
                  <a:pt x="1708" y="905"/>
                </a:lnTo>
                <a:lnTo>
                  <a:pt x="1721" y="889"/>
                </a:lnTo>
                <a:lnTo>
                  <a:pt x="1717" y="884"/>
                </a:lnTo>
                <a:lnTo>
                  <a:pt x="1714" y="880"/>
                </a:lnTo>
                <a:lnTo>
                  <a:pt x="1712" y="876"/>
                </a:lnTo>
                <a:lnTo>
                  <a:pt x="1711" y="871"/>
                </a:lnTo>
                <a:lnTo>
                  <a:pt x="1711" y="867"/>
                </a:lnTo>
                <a:lnTo>
                  <a:pt x="1711" y="862"/>
                </a:lnTo>
                <a:lnTo>
                  <a:pt x="1714" y="851"/>
                </a:lnTo>
                <a:lnTo>
                  <a:pt x="1718" y="840"/>
                </a:lnTo>
                <a:lnTo>
                  <a:pt x="1720" y="829"/>
                </a:lnTo>
                <a:lnTo>
                  <a:pt x="1721" y="822"/>
                </a:lnTo>
                <a:lnTo>
                  <a:pt x="1721" y="816"/>
                </a:lnTo>
                <a:lnTo>
                  <a:pt x="1720" y="809"/>
                </a:lnTo>
                <a:lnTo>
                  <a:pt x="1719" y="802"/>
                </a:lnTo>
                <a:lnTo>
                  <a:pt x="1714" y="808"/>
                </a:lnTo>
                <a:lnTo>
                  <a:pt x="1710" y="815"/>
                </a:lnTo>
                <a:lnTo>
                  <a:pt x="1703" y="828"/>
                </a:lnTo>
                <a:lnTo>
                  <a:pt x="1696" y="841"/>
                </a:lnTo>
                <a:lnTo>
                  <a:pt x="1690" y="854"/>
                </a:lnTo>
                <a:close/>
                <a:moveTo>
                  <a:pt x="585" y="1053"/>
                </a:moveTo>
                <a:lnTo>
                  <a:pt x="585" y="1053"/>
                </a:lnTo>
                <a:lnTo>
                  <a:pt x="567" y="1049"/>
                </a:lnTo>
                <a:lnTo>
                  <a:pt x="546" y="1045"/>
                </a:lnTo>
                <a:lnTo>
                  <a:pt x="525" y="1042"/>
                </a:lnTo>
                <a:lnTo>
                  <a:pt x="503" y="1040"/>
                </a:lnTo>
                <a:lnTo>
                  <a:pt x="482" y="1037"/>
                </a:lnTo>
                <a:lnTo>
                  <a:pt x="460" y="1036"/>
                </a:lnTo>
                <a:lnTo>
                  <a:pt x="438" y="1035"/>
                </a:lnTo>
                <a:lnTo>
                  <a:pt x="418" y="1036"/>
                </a:lnTo>
                <a:lnTo>
                  <a:pt x="398" y="1037"/>
                </a:lnTo>
                <a:lnTo>
                  <a:pt x="380" y="1040"/>
                </a:lnTo>
                <a:lnTo>
                  <a:pt x="343" y="1047"/>
                </a:lnTo>
                <a:lnTo>
                  <a:pt x="325" y="1050"/>
                </a:lnTo>
                <a:lnTo>
                  <a:pt x="305" y="1053"/>
                </a:lnTo>
                <a:lnTo>
                  <a:pt x="287" y="1056"/>
                </a:lnTo>
                <a:lnTo>
                  <a:pt x="268" y="1056"/>
                </a:lnTo>
                <a:lnTo>
                  <a:pt x="235" y="1055"/>
                </a:lnTo>
                <a:lnTo>
                  <a:pt x="201" y="1051"/>
                </a:lnTo>
                <a:lnTo>
                  <a:pt x="185" y="1049"/>
                </a:lnTo>
                <a:lnTo>
                  <a:pt x="169" y="1046"/>
                </a:lnTo>
                <a:lnTo>
                  <a:pt x="155" y="1042"/>
                </a:lnTo>
                <a:lnTo>
                  <a:pt x="143" y="1036"/>
                </a:lnTo>
                <a:lnTo>
                  <a:pt x="131" y="1046"/>
                </a:lnTo>
                <a:lnTo>
                  <a:pt x="119" y="1057"/>
                </a:lnTo>
                <a:lnTo>
                  <a:pt x="107" y="1067"/>
                </a:lnTo>
                <a:lnTo>
                  <a:pt x="95" y="1078"/>
                </a:lnTo>
                <a:lnTo>
                  <a:pt x="165" y="1079"/>
                </a:lnTo>
                <a:lnTo>
                  <a:pt x="237" y="1079"/>
                </a:lnTo>
                <a:lnTo>
                  <a:pt x="386" y="1078"/>
                </a:lnTo>
                <a:lnTo>
                  <a:pt x="461" y="1078"/>
                </a:lnTo>
                <a:lnTo>
                  <a:pt x="536" y="1079"/>
                </a:lnTo>
                <a:lnTo>
                  <a:pt x="608" y="1081"/>
                </a:lnTo>
                <a:lnTo>
                  <a:pt x="645" y="1084"/>
                </a:lnTo>
                <a:lnTo>
                  <a:pt x="681" y="1088"/>
                </a:lnTo>
                <a:lnTo>
                  <a:pt x="669" y="1081"/>
                </a:lnTo>
                <a:lnTo>
                  <a:pt x="658" y="1076"/>
                </a:lnTo>
                <a:lnTo>
                  <a:pt x="633" y="1066"/>
                </a:lnTo>
                <a:lnTo>
                  <a:pt x="608" y="1059"/>
                </a:lnTo>
                <a:lnTo>
                  <a:pt x="585" y="1053"/>
                </a:lnTo>
                <a:close/>
                <a:moveTo>
                  <a:pt x="1323" y="1061"/>
                </a:moveTo>
                <a:lnTo>
                  <a:pt x="1323" y="1061"/>
                </a:lnTo>
                <a:lnTo>
                  <a:pt x="1271" y="1060"/>
                </a:lnTo>
                <a:lnTo>
                  <a:pt x="1218" y="1057"/>
                </a:lnTo>
                <a:lnTo>
                  <a:pt x="1164" y="1055"/>
                </a:lnTo>
                <a:lnTo>
                  <a:pt x="1111" y="1053"/>
                </a:lnTo>
                <a:lnTo>
                  <a:pt x="1084" y="1053"/>
                </a:lnTo>
                <a:lnTo>
                  <a:pt x="1059" y="1055"/>
                </a:lnTo>
                <a:lnTo>
                  <a:pt x="1033" y="1057"/>
                </a:lnTo>
                <a:lnTo>
                  <a:pt x="1009" y="1059"/>
                </a:lnTo>
                <a:lnTo>
                  <a:pt x="986" y="1063"/>
                </a:lnTo>
                <a:lnTo>
                  <a:pt x="964" y="1068"/>
                </a:lnTo>
                <a:lnTo>
                  <a:pt x="942" y="1076"/>
                </a:lnTo>
                <a:lnTo>
                  <a:pt x="922" y="1084"/>
                </a:lnTo>
                <a:lnTo>
                  <a:pt x="953" y="1082"/>
                </a:lnTo>
                <a:lnTo>
                  <a:pt x="983" y="1080"/>
                </a:lnTo>
                <a:lnTo>
                  <a:pt x="1043" y="1078"/>
                </a:lnTo>
                <a:lnTo>
                  <a:pt x="1102" y="1078"/>
                </a:lnTo>
                <a:lnTo>
                  <a:pt x="1159" y="1079"/>
                </a:lnTo>
                <a:lnTo>
                  <a:pt x="1272" y="1082"/>
                </a:lnTo>
                <a:lnTo>
                  <a:pt x="1327" y="1082"/>
                </a:lnTo>
                <a:lnTo>
                  <a:pt x="1381" y="1082"/>
                </a:lnTo>
                <a:lnTo>
                  <a:pt x="1396" y="1082"/>
                </a:lnTo>
                <a:lnTo>
                  <a:pt x="1407" y="1083"/>
                </a:lnTo>
                <a:lnTo>
                  <a:pt x="1416" y="1084"/>
                </a:lnTo>
                <a:lnTo>
                  <a:pt x="1426" y="1088"/>
                </a:lnTo>
                <a:lnTo>
                  <a:pt x="1422" y="1082"/>
                </a:lnTo>
                <a:lnTo>
                  <a:pt x="1418" y="1079"/>
                </a:lnTo>
                <a:lnTo>
                  <a:pt x="1412" y="1075"/>
                </a:lnTo>
                <a:lnTo>
                  <a:pt x="1407" y="1072"/>
                </a:lnTo>
                <a:lnTo>
                  <a:pt x="1395" y="1067"/>
                </a:lnTo>
                <a:lnTo>
                  <a:pt x="1381" y="1064"/>
                </a:lnTo>
                <a:lnTo>
                  <a:pt x="1367" y="1062"/>
                </a:lnTo>
                <a:lnTo>
                  <a:pt x="1352" y="1061"/>
                </a:lnTo>
                <a:lnTo>
                  <a:pt x="1323" y="1061"/>
                </a:lnTo>
                <a:close/>
                <a:moveTo>
                  <a:pt x="607" y="1105"/>
                </a:moveTo>
                <a:lnTo>
                  <a:pt x="607" y="1105"/>
                </a:lnTo>
                <a:lnTo>
                  <a:pt x="575" y="1102"/>
                </a:lnTo>
                <a:lnTo>
                  <a:pt x="543" y="1099"/>
                </a:lnTo>
                <a:lnTo>
                  <a:pt x="480" y="1097"/>
                </a:lnTo>
                <a:lnTo>
                  <a:pt x="418" y="1097"/>
                </a:lnTo>
                <a:lnTo>
                  <a:pt x="355" y="1097"/>
                </a:lnTo>
                <a:lnTo>
                  <a:pt x="228" y="1099"/>
                </a:lnTo>
                <a:lnTo>
                  <a:pt x="164" y="1101"/>
                </a:lnTo>
                <a:lnTo>
                  <a:pt x="98" y="1099"/>
                </a:lnTo>
                <a:lnTo>
                  <a:pt x="101" y="1113"/>
                </a:lnTo>
                <a:lnTo>
                  <a:pt x="103" y="1127"/>
                </a:lnTo>
                <a:lnTo>
                  <a:pt x="123" y="1129"/>
                </a:lnTo>
                <a:lnTo>
                  <a:pt x="143" y="1132"/>
                </a:lnTo>
                <a:lnTo>
                  <a:pt x="152" y="1133"/>
                </a:lnTo>
                <a:lnTo>
                  <a:pt x="162" y="1135"/>
                </a:lnTo>
                <a:lnTo>
                  <a:pt x="169" y="1138"/>
                </a:lnTo>
                <a:lnTo>
                  <a:pt x="177" y="1141"/>
                </a:lnTo>
                <a:lnTo>
                  <a:pt x="157" y="1143"/>
                </a:lnTo>
                <a:lnTo>
                  <a:pt x="132" y="1144"/>
                </a:lnTo>
                <a:lnTo>
                  <a:pt x="106" y="1146"/>
                </a:lnTo>
                <a:lnTo>
                  <a:pt x="84" y="1147"/>
                </a:lnTo>
                <a:lnTo>
                  <a:pt x="87" y="1151"/>
                </a:lnTo>
                <a:lnTo>
                  <a:pt x="90" y="1154"/>
                </a:lnTo>
                <a:lnTo>
                  <a:pt x="94" y="1157"/>
                </a:lnTo>
                <a:lnTo>
                  <a:pt x="98" y="1159"/>
                </a:lnTo>
                <a:lnTo>
                  <a:pt x="106" y="1162"/>
                </a:lnTo>
                <a:lnTo>
                  <a:pt x="116" y="1163"/>
                </a:lnTo>
                <a:lnTo>
                  <a:pt x="136" y="1162"/>
                </a:lnTo>
                <a:lnTo>
                  <a:pt x="148" y="1161"/>
                </a:lnTo>
                <a:lnTo>
                  <a:pt x="160" y="1162"/>
                </a:lnTo>
                <a:lnTo>
                  <a:pt x="193" y="1163"/>
                </a:lnTo>
                <a:lnTo>
                  <a:pt x="227" y="1164"/>
                </a:lnTo>
                <a:lnTo>
                  <a:pt x="297" y="1163"/>
                </a:lnTo>
                <a:lnTo>
                  <a:pt x="365" y="1162"/>
                </a:lnTo>
                <a:lnTo>
                  <a:pt x="400" y="1161"/>
                </a:lnTo>
                <a:lnTo>
                  <a:pt x="433" y="1162"/>
                </a:lnTo>
                <a:lnTo>
                  <a:pt x="448" y="1162"/>
                </a:lnTo>
                <a:lnTo>
                  <a:pt x="464" y="1164"/>
                </a:lnTo>
                <a:lnTo>
                  <a:pt x="493" y="1167"/>
                </a:lnTo>
                <a:lnTo>
                  <a:pt x="507" y="1168"/>
                </a:lnTo>
                <a:lnTo>
                  <a:pt x="521" y="1168"/>
                </a:lnTo>
                <a:lnTo>
                  <a:pt x="534" y="1168"/>
                </a:lnTo>
                <a:lnTo>
                  <a:pt x="548" y="1166"/>
                </a:lnTo>
                <a:lnTo>
                  <a:pt x="545" y="1166"/>
                </a:lnTo>
                <a:lnTo>
                  <a:pt x="543" y="1165"/>
                </a:lnTo>
                <a:lnTo>
                  <a:pt x="542" y="1164"/>
                </a:lnTo>
                <a:lnTo>
                  <a:pt x="541" y="1162"/>
                </a:lnTo>
                <a:lnTo>
                  <a:pt x="560" y="1158"/>
                </a:lnTo>
                <a:lnTo>
                  <a:pt x="581" y="1157"/>
                </a:lnTo>
                <a:lnTo>
                  <a:pt x="602" y="1158"/>
                </a:lnTo>
                <a:lnTo>
                  <a:pt x="622" y="1158"/>
                </a:lnTo>
                <a:lnTo>
                  <a:pt x="644" y="1159"/>
                </a:lnTo>
                <a:lnTo>
                  <a:pt x="664" y="1158"/>
                </a:lnTo>
                <a:lnTo>
                  <a:pt x="683" y="1156"/>
                </a:lnTo>
                <a:lnTo>
                  <a:pt x="692" y="1154"/>
                </a:lnTo>
                <a:lnTo>
                  <a:pt x="700" y="1152"/>
                </a:lnTo>
                <a:lnTo>
                  <a:pt x="645" y="1144"/>
                </a:lnTo>
                <a:lnTo>
                  <a:pt x="588" y="1137"/>
                </a:lnTo>
                <a:lnTo>
                  <a:pt x="561" y="1133"/>
                </a:lnTo>
                <a:lnTo>
                  <a:pt x="534" y="1128"/>
                </a:lnTo>
                <a:lnTo>
                  <a:pt x="522" y="1125"/>
                </a:lnTo>
                <a:lnTo>
                  <a:pt x="509" y="1122"/>
                </a:lnTo>
                <a:lnTo>
                  <a:pt x="496" y="1118"/>
                </a:lnTo>
                <a:lnTo>
                  <a:pt x="484" y="1112"/>
                </a:lnTo>
                <a:lnTo>
                  <a:pt x="500" y="1112"/>
                </a:lnTo>
                <a:lnTo>
                  <a:pt x="517" y="1112"/>
                </a:lnTo>
                <a:lnTo>
                  <a:pt x="551" y="1116"/>
                </a:lnTo>
                <a:lnTo>
                  <a:pt x="584" y="1120"/>
                </a:lnTo>
                <a:lnTo>
                  <a:pt x="619" y="1125"/>
                </a:lnTo>
                <a:lnTo>
                  <a:pt x="653" y="1131"/>
                </a:lnTo>
                <a:lnTo>
                  <a:pt x="689" y="1134"/>
                </a:lnTo>
                <a:lnTo>
                  <a:pt x="706" y="1134"/>
                </a:lnTo>
                <a:lnTo>
                  <a:pt x="723" y="1134"/>
                </a:lnTo>
                <a:lnTo>
                  <a:pt x="740" y="1134"/>
                </a:lnTo>
                <a:lnTo>
                  <a:pt x="757" y="1132"/>
                </a:lnTo>
                <a:lnTo>
                  <a:pt x="749" y="1127"/>
                </a:lnTo>
                <a:lnTo>
                  <a:pt x="740" y="1123"/>
                </a:lnTo>
                <a:lnTo>
                  <a:pt x="721" y="1117"/>
                </a:lnTo>
                <a:lnTo>
                  <a:pt x="703" y="1112"/>
                </a:lnTo>
                <a:lnTo>
                  <a:pt x="683" y="1109"/>
                </a:lnTo>
                <a:lnTo>
                  <a:pt x="664" y="1108"/>
                </a:lnTo>
                <a:lnTo>
                  <a:pt x="645" y="1107"/>
                </a:lnTo>
                <a:lnTo>
                  <a:pt x="607" y="1105"/>
                </a:lnTo>
                <a:close/>
                <a:moveTo>
                  <a:pt x="1472" y="1114"/>
                </a:moveTo>
                <a:lnTo>
                  <a:pt x="1472" y="1114"/>
                </a:lnTo>
                <a:lnTo>
                  <a:pt x="1433" y="1108"/>
                </a:lnTo>
                <a:lnTo>
                  <a:pt x="1393" y="1104"/>
                </a:lnTo>
                <a:lnTo>
                  <a:pt x="1352" y="1101"/>
                </a:lnTo>
                <a:lnTo>
                  <a:pt x="1311" y="1099"/>
                </a:lnTo>
                <a:lnTo>
                  <a:pt x="1267" y="1099"/>
                </a:lnTo>
                <a:lnTo>
                  <a:pt x="1222" y="1097"/>
                </a:lnTo>
                <a:lnTo>
                  <a:pt x="1128" y="1094"/>
                </a:lnTo>
                <a:lnTo>
                  <a:pt x="1079" y="1093"/>
                </a:lnTo>
                <a:lnTo>
                  <a:pt x="1031" y="1093"/>
                </a:lnTo>
                <a:lnTo>
                  <a:pt x="983" y="1095"/>
                </a:lnTo>
                <a:lnTo>
                  <a:pt x="960" y="1097"/>
                </a:lnTo>
                <a:lnTo>
                  <a:pt x="937" y="1099"/>
                </a:lnTo>
                <a:lnTo>
                  <a:pt x="906" y="1105"/>
                </a:lnTo>
                <a:lnTo>
                  <a:pt x="891" y="1108"/>
                </a:lnTo>
                <a:lnTo>
                  <a:pt x="876" y="1112"/>
                </a:lnTo>
                <a:lnTo>
                  <a:pt x="862" y="1118"/>
                </a:lnTo>
                <a:lnTo>
                  <a:pt x="848" y="1124"/>
                </a:lnTo>
                <a:lnTo>
                  <a:pt x="835" y="1131"/>
                </a:lnTo>
                <a:lnTo>
                  <a:pt x="824" y="1139"/>
                </a:lnTo>
                <a:lnTo>
                  <a:pt x="829" y="1144"/>
                </a:lnTo>
                <a:lnTo>
                  <a:pt x="833" y="1150"/>
                </a:lnTo>
                <a:lnTo>
                  <a:pt x="837" y="1155"/>
                </a:lnTo>
                <a:lnTo>
                  <a:pt x="840" y="1157"/>
                </a:lnTo>
                <a:lnTo>
                  <a:pt x="843" y="1158"/>
                </a:lnTo>
                <a:lnTo>
                  <a:pt x="885" y="1143"/>
                </a:lnTo>
                <a:lnTo>
                  <a:pt x="906" y="1137"/>
                </a:lnTo>
                <a:lnTo>
                  <a:pt x="926" y="1131"/>
                </a:lnTo>
                <a:lnTo>
                  <a:pt x="949" y="1125"/>
                </a:lnTo>
                <a:lnTo>
                  <a:pt x="970" y="1120"/>
                </a:lnTo>
                <a:lnTo>
                  <a:pt x="994" y="1117"/>
                </a:lnTo>
                <a:lnTo>
                  <a:pt x="1018" y="1114"/>
                </a:lnTo>
                <a:lnTo>
                  <a:pt x="1031" y="1113"/>
                </a:lnTo>
                <a:lnTo>
                  <a:pt x="1039" y="1113"/>
                </a:lnTo>
                <a:lnTo>
                  <a:pt x="1046" y="1113"/>
                </a:lnTo>
                <a:lnTo>
                  <a:pt x="1053" y="1114"/>
                </a:lnTo>
                <a:lnTo>
                  <a:pt x="1058" y="1118"/>
                </a:lnTo>
                <a:lnTo>
                  <a:pt x="1062" y="1121"/>
                </a:lnTo>
                <a:lnTo>
                  <a:pt x="1064" y="1127"/>
                </a:lnTo>
                <a:lnTo>
                  <a:pt x="1038" y="1128"/>
                </a:lnTo>
                <a:lnTo>
                  <a:pt x="1010" y="1131"/>
                </a:lnTo>
                <a:lnTo>
                  <a:pt x="983" y="1134"/>
                </a:lnTo>
                <a:lnTo>
                  <a:pt x="957" y="1138"/>
                </a:lnTo>
                <a:lnTo>
                  <a:pt x="933" y="1143"/>
                </a:lnTo>
                <a:lnTo>
                  <a:pt x="908" y="1150"/>
                </a:lnTo>
                <a:lnTo>
                  <a:pt x="886" y="1158"/>
                </a:lnTo>
                <a:lnTo>
                  <a:pt x="865" y="1169"/>
                </a:lnTo>
                <a:lnTo>
                  <a:pt x="903" y="1165"/>
                </a:lnTo>
                <a:lnTo>
                  <a:pt x="940" y="1163"/>
                </a:lnTo>
                <a:lnTo>
                  <a:pt x="978" y="1163"/>
                </a:lnTo>
                <a:lnTo>
                  <a:pt x="1014" y="1163"/>
                </a:lnTo>
                <a:lnTo>
                  <a:pt x="1052" y="1164"/>
                </a:lnTo>
                <a:lnTo>
                  <a:pt x="1088" y="1166"/>
                </a:lnTo>
                <a:lnTo>
                  <a:pt x="1161" y="1171"/>
                </a:lnTo>
                <a:lnTo>
                  <a:pt x="1233" y="1179"/>
                </a:lnTo>
                <a:lnTo>
                  <a:pt x="1301" y="1187"/>
                </a:lnTo>
                <a:lnTo>
                  <a:pt x="1367" y="1195"/>
                </a:lnTo>
                <a:lnTo>
                  <a:pt x="1431" y="1200"/>
                </a:lnTo>
                <a:lnTo>
                  <a:pt x="1454" y="1203"/>
                </a:lnTo>
                <a:lnTo>
                  <a:pt x="1477" y="1205"/>
                </a:lnTo>
                <a:lnTo>
                  <a:pt x="1486" y="1204"/>
                </a:lnTo>
                <a:lnTo>
                  <a:pt x="1496" y="1203"/>
                </a:lnTo>
                <a:lnTo>
                  <a:pt x="1505" y="1200"/>
                </a:lnTo>
                <a:lnTo>
                  <a:pt x="1512" y="1196"/>
                </a:lnTo>
                <a:lnTo>
                  <a:pt x="1493" y="1193"/>
                </a:lnTo>
                <a:lnTo>
                  <a:pt x="1473" y="1190"/>
                </a:lnTo>
                <a:lnTo>
                  <a:pt x="1464" y="1188"/>
                </a:lnTo>
                <a:lnTo>
                  <a:pt x="1455" y="1186"/>
                </a:lnTo>
                <a:lnTo>
                  <a:pt x="1448" y="1182"/>
                </a:lnTo>
                <a:lnTo>
                  <a:pt x="1441" y="1175"/>
                </a:lnTo>
                <a:lnTo>
                  <a:pt x="1447" y="1174"/>
                </a:lnTo>
                <a:lnTo>
                  <a:pt x="1452" y="1174"/>
                </a:lnTo>
                <a:lnTo>
                  <a:pt x="1463" y="1174"/>
                </a:lnTo>
                <a:lnTo>
                  <a:pt x="1485" y="1178"/>
                </a:lnTo>
                <a:lnTo>
                  <a:pt x="1496" y="1178"/>
                </a:lnTo>
                <a:lnTo>
                  <a:pt x="1500" y="1178"/>
                </a:lnTo>
                <a:lnTo>
                  <a:pt x="1505" y="1177"/>
                </a:lnTo>
                <a:lnTo>
                  <a:pt x="1509" y="1174"/>
                </a:lnTo>
                <a:lnTo>
                  <a:pt x="1512" y="1172"/>
                </a:lnTo>
                <a:lnTo>
                  <a:pt x="1515" y="1168"/>
                </a:lnTo>
                <a:lnTo>
                  <a:pt x="1517" y="1164"/>
                </a:lnTo>
                <a:lnTo>
                  <a:pt x="1509" y="1161"/>
                </a:lnTo>
                <a:lnTo>
                  <a:pt x="1500" y="1159"/>
                </a:lnTo>
                <a:lnTo>
                  <a:pt x="1492" y="1158"/>
                </a:lnTo>
                <a:lnTo>
                  <a:pt x="1482" y="1157"/>
                </a:lnTo>
                <a:lnTo>
                  <a:pt x="1462" y="1158"/>
                </a:lnTo>
                <a:lnTo>
                  <a:pt x="1441" y="1159"/>
                </a:lnTo>
                <a:lnTo>
                  <a:pt x="1421" y="1161"/>
                </a:lnTo>
                <a:lnTo>
                  <a:pt x="1412" y="1161"/>
                </a:lnTo>
                <a:lnTo>
                  <a:pt x="1404" y="1159"/>
                </a:lnTo>
                <a:lnTo>
                  <a:pt x="1395" y="1157"/>
                </a:lnTo>
                <a:lnTo>
                  <a:pt x="1388" y="1155"/>
                </a:lnTo>
                <a:lnTo>
                  <a:pt x="1382" y="1151"/>
                </a:lnTo>
                <a:lnTo>
                  <a:pt x="1377" y="1147"/>
                </a:lnTo>
                <a:lnTo>
                  <a:pt x="1408" y="1147"/>
                </a:lnTo>
                <a:lnTo>
                  <a:pt x="1442" y="1146"/>
                </a:lnTo>
                <a:lnTo>
                  <a:pt x="1510" y="1141"/>
                </a:lnTo>
                <a:lnTo>
                  <a:pt x="1502" y="1137"/>
                </a:lnTo>
                <a:lnTo>
                  <a:pt x="1492" y="1131"/>
                </a:lnTo>
                <a:lnTo>
                  <a:pt x="1481" y="1123"/>
                </a:lnTo>
                <a:lnTo>
                  <a:pt x="1477" y="1119"/>
                </a:lnTo>
                <a:lnTo>
                  <a:pt x="1472" y="1114"/>
                </a:lnTo>
                <a:close/>
                <a:moveTo>
                  <a:pt x="755" y="1173"/>
                </a:moveTo>
                <a:lnTo>
                  <a:pt x="755" y="1173"/>
                </a:lnTo>
                <a:lnTo>
                  <a:pt x="765" y="1175"/>
                </a:lnTo>
                <a:lnTo>
                  <a:pt x="774" y="1177"/>
                </a:lnTo>
                <a:lnTo>
                  <a:pt x="784" y="1177"/>
                </a:lnTo>
                <a:lnTo>
                  <a:pt x="793" y="1174"/>
                </a:lnTo>
                <a:lnTo>
                  <a:pt x="800" y="1172"/>
                </a:lnTo>
                <a:lnTo>
                  <a:pt x="806" y="1168"/>
                </a:lnTo>
                <a:lnTo>
                  <a:pt x="813" y="1164"/>
                </a:lnTo>
                <a:lnTo>
                  <a:pt x="818" y="1158"/>
                </a:lnTo>
                <a:lnTo>
                  <a:pt x="815" y="1156"/>
                </a:lnTo>
                <a:lnTo>
                  <a:pt x="813" y="1153"/>
                </a:lnTo>
                <a:lnTo>
                  <a:pt x="811" y="1150"/>
                </a:lnTo>
                <a:lnTo>
                  <a:pt x="809" y="1147"/>
                </a:lnTo>
                <a:lnTo>
                  <a:pt x="794" y="1150"/>
                </a:lnTo>
                <a:lnTo>
                  <a:pt x="786" y="1151"/>
                </a:lnTo>
                <a:lnTo>
                  <a:pt x="779" y="1154"/>
                </a:lnTo>
                <a:lnTo>
                  <a:pt x="772" y="1157"/>
                </a:lnTo>
                <a:lnTo>
                  <a:pt x="766" y="1162"/>
                </a:lnTo>
                <a:lnTo>
                  <a:pt x="760" y="1167"/>
                </a:lnTo>
                <a:lnTo>
                  <a:pt x="755" y="1173"/>
                </a:lnTo>
                <a:close/>
                <a:moveTo>
                  <a:pt x="725" y="1166"/>
                </a:moveTo>
                <a:lnTo>
                  <a:pt x="725" y="1166"/>
                </a:lnTo>
                <a:lnTo>
                  <a:pt x="719" y="1168"/>
                </a:lnTo>
                <a:lnTo>
                  <a:pt x="710" y="1169"/>
                </a:lnTo>
                <a:lnTo>
                  <a:pt x="693" y="1169"/>
                </a:lnTo>
                <a:lnTo>
                  <a:pt x="684" y="1170"/>
                </a:lnTo>
                <a:lnTo>
                  <a:pt x="677" y="1171"/>
                </a:lnTo>
                <a:lnTo>
                  <a:pt x="669" y="1173"/>
                </a:lnTo>
                <a:lnTo>
                  <a:pt x="664" y="1175"/>
                </a:lnTo>
                <a:lnTo>
                  <a:pt x="674" y="1177"/>
                </a:lnTo>
                <a:lnTo>
                  <a:pt x="683" y="1177"/>
                </a:lnTo>
                <a:lnTo>
                  <a:pt x="700" y="1174"/>
                </a:lnTo>
                <a:lnTo>
                  <a:pt x="709" y="1173"/>
                </a:lnTo>
                <a:lnTo>
                  <a:pt x="716" y="1172"/>
                </a:lnTo>
                <a:lnTo>
                  <a:pt x="724" y="1173"/>
                </a:lnTo>
                <a:lnTo>
                  <a:pt x="730" y="1175"/>
                </a:lnTo>
                <a:lnTo>
                  <a:pt x="731" y="1172"/>
                </a:lnTo>
                <a:lnTo>
                  <a:pt x="735" y="1169"/>
                </a:lnTo>
                <a:lnTo>
                  <a:pt x="741" y="1163"/>
                </a:lnTo>
                <a:lnTo>
                  <a:pt x="743" y="1159"/>
                </a:lnTo>
                <a:lnTo>
                  <a:pt x="745" y="1156"/>
                </a:lnTo>
                <a:lnTo>
                  <a:pt x="745" y="1154"/>
                </a:lnTo>
                <a:lnTo>
                  <a:pt x="742" y="1152"/>
                </a:lnTo>
                <a:lnTo>
                  <a:pt x="742" y="1153"/>
                </a:lnTo>
                <a:lnTo>
                  <a:pt x="741" y="1153"/>
                </a:lnTo>
                <a:lnTo>
                  <a:pt x="737" y="1152"/>
                </a:lnTo>
                <a:lnTo>
                  <a:pt x="730" y="1151"/>
                </a:lnTo>
                <a:lnTo>
                  <a:pt x="728" y="1151"/>
                </a:lnTo>
                <a:lnTo>
                  <a:pt x="725" y="1152"/>
                </a:lnTo>
                <a:lnTo>
                  <a:pt x="725" y="1166"/>
                </a:lnTo>
                <a:close/>
                <a:moveTo>
                  <a:pt x="592" y="1171"/>
                </a:moveTo>
                <a:lnTo>
                  <a:pt x="592" y="1171"/>
                </a:lnTo>
                <a:lnTo>
                  <a:pt x="590" y="1170"/>
                </a:lnTo>
                <a:lnTo>
                  <a:pt x="588" y="1169"/>
                </a:lnTo>
                <a:lnTo>
                  <a:pt x="586" y="1168"/>
                </a:lnTo>
                <a:lnTo>
                  <a:pt x="583" y="1169"/>
                </a:lnTo>
                <a:lnTo>
                  <a:pt x="589" y="1172"/>
                </a:lnTo>
                <a:lnTo>
                  <a:pt x="597" y="1173"/>
                </a:lnTo>
                <a:lnTo>
                  <a:pt x="603" y="1174"/>
                </a:lnTo>
                <a:lnTo>
                  <a:pt x="608" y="1173"/>
                </a:lnTo>
                <a:lnTo>
                  <a:pt x="610" y="1173"/>
                </a:lnTo>
                <a:lnTo>
                  <a:pt x="610" y="1172"/>
                </a:lnTo>
                <a:lnTo>
                  <a:pt x="609" y="1172"/>
                </a:lnTo>
                <a:lnTo>
                  <a:pt x="603" y="1171"/>
                </a:lnTo>
                <a:lnTo>
                  <a:pt x="592" y="1171"/>
                </a:lnTo>
                <a:close/>
                <a:moveTo>
                  <a:pt x="460" y="1186"/>
                </a:moveTo>
                <a:lnTo>
                  <a:pt x="460" y="1186"/>
                </a:lnTo>
                <a:lnTo>
                  <a:pt x="445" y="1185"/>
                </a:lnTo>
                <a:lnTo>
                  <a:pt x="430" y="1185"/>
                </a:lnTo>
                <a:lnTo>
                  <a:pt x="401" y="1186"/>
                </a:lnTo>
                <a:lnTo>
                  <a:pt x="371" y="1188"/>
                </a:lnTo>
                <a:lnTo>
                  <a:pt x="357" y="1188"/>
                </a:lnTo>
                <a:lnTo>
                  <a:pt x="342" y="1188"/>
                </a:lnTo>
                <a:lnTo>
                  <a:pt x="264" y="1185"/>
                </a:lnTo>
                <a:lnTo>
                  <a:pt x="186" y="1183"/>
                </a:lnTo>
                <a:lnTo>
                  <a:pt x="113" y="1182"/>
                </a:lnTo>
                <a:lnTo>
                  <a:pt x="49" y="1183"/>
                </a:lnTo>
                <a:lnTo>
                  <a:pt x="43" y="1188"/>
                </a:lnTo>
                <a:lnTo>
                  <a:pt x="37" y="1195"/>
                </a:lnTo>
                <a:lnTo>
                  <a:pt x="31" y="1201"/>
                </a:lnTo>
                <a:lnTo>
                  <a:pt x="27" y="1208"/>
                </a:lnTo>
                <a:lnTo>
                  <a:pt x="34" y="1212"/>
                </a:lnTo>
                <a:lnTo>
                  <a:pt x="41" y="1214"/>
                </a:lnTo>
                <a:lnTo>
                  <a:pt x="48" y="1215"/>
                </a:lnTo>
                <a:lnTo>
                  <a:pt x="56" y="1214"/>
                </a:lnTo>
                <a:lnTo>
                  <a:pt x="71" y="1212"/>
                </a:lnTo>
                <a:lnTo>
                  <a:pt x="86" y="1211"/>
                </a:lnTo>
                <a:lnTo>
                  <a:pt x="124" y="1209"/>
                </a:lnTo>
                <a:lnTo>
                  <a:pt x="163" y="1208"/>
                </a:lnTo>
                <a:lnTo>
                  <a:pt x="200" y="1208"/>
                </a:lnTo>
                <a:lnTo>
                  <a:pt x="238" y="1209"/>
                </a:lnTo>
                <a:lnTo>
                  <a:pt x="312" y="1213"/>
                </a:lnTo>
                <a:lnTo>
                  <a:pt x="388" y="1218"/>
                </a:lnTo>
                <a:lnTo>
                  <a:pt x="426" y="1219"/>
                </a:lnTo>
                <a:lnTo>
                  <a:pt x="467" y="1222"/>
                </a:lnTo>
                <a:lnTo>
                  <a:pt x="549" y="1222"/>
                </a:lnTo>
                <a:lnTo>
                  <a:pt x="634" y="1223"/>
                </a:lnTo>
                <a:lnTo>
                  <a:pt x="675" y="1224"/>
                </a:lnTo>
                <a:lnTo>
                  <a:pt x="715" y="1225"/>
                </a:lnTo>
                <a:lnTo>
                  <a:pt x="715" y="1220"/>
                </a:lnTo>
                <a:lnTo>
                  <a:pt x="714" y="1216"/>
                </a:lnTo>
                <a:lnTo>
                  <a:pt x="712" y="1213"/>
                </a:lnTo>
                <a:lnTo>
                  <a:pt x="709" y="1211"/>
                </a:lnTo>
                <a:lnTo>
                  <a:pt x="704" y="1205"/>
                </a:lnTo>
                <a:lnTo>
                  <a:pt x="701" y="1202"/>
                </a:lnTo>
                <a:lnTo>
                  <a:pt x="700" y="1198"/>
                </a:lnTo>
                <a:lnTo>
                  <a:pt x="579" y="1193"/>
                </a:lnTo>
                <a:lnTo>
                  <a:pt x="519" y="1190"/>
                </a:lnTo>
                <a:lnTo>
                  <a:pt x="460" y="1186"/>
                </a:lnTo>
                <a:close/>
                <a:moveTo>
                  <a:pt x="763" y="1203"/>
                </a:moveTo>
                <a:lnTo>
                  <a:pt x="763" y="1203"/>
                </a:lnTo>
                <a:lnTo>
                  <a:pt x="758" y="1202"/>
                </a:lnTo>
                <a:lnTo>
                  <a:pt x="754" y="1201"/>
                </a:lnTo>
                <a:lnTo>
                  <a:pt x="745" y="1198"/>
                </a:lnTo>
                <a:lnTo>
                  <a:pt x="742" y="1197"/>
                </a:lnTo>
                <a:lnTo>
                  <a:pt x="738" y="1197"/>
                </a:lnTo>
                <a:lnTo>
                  <a:pt x="734" y="1198"/>
                </a:lnTo>
                <a:lnTo>
                  <a:pt x="730" y="1200"/>
                </a:lnTo>
                <a:lnTo>
                  <a:pt x="733" y="1209"/>
                </a:lnTo>
                <a:lnTo>
                  <a:pt x="738" y="1215"/>
                </a:lnTo>
                <a:lnTo>
                  <a:pt x="744" y="1220"/>
                </a:lnTo>
                <a:lnTo>
                  <a:pt x="753" y="1225"/>
                </a:lnTo>
                <a:lnTo>
                  <a:pt x="763" y="1229"/>
                </a:lnTo>
                <a:lnTo>
                  <a:pt x="772" y="1231"/>
                </a:lnTo>
                <a:lnTo>
                  <a:pt x="783" y="1232"/>
                </a:lnTo>
                <a:lnTo>
                  <a:pt x="794" y="1232"/>
                </a:lnTo>
                <a:lnTo>
                  <a:pt x="803" y="1231"/>
                </a:lnTo>
                <a:lnTo>
                  <a:pt x="813" y="1229"/>
                </a:lnTo>
                <a:lnTo>
                  <a:pt x="821" y="1226"/>
                </a:lnTo>
                <a:lnTo>
                  <a:pt x="829" y="1220"/>
                </a:lnTo>
                <a:lnTo>
                  <a:pt x="834" y="1215"/>
                </a:lnTo>
                <a:lnTo>
                  <a:pt x="839" y="1209"/>
                </a:lnTo>
                <a:lnTo>
                  <a:pt x="840" y="1204"/>
                </a:lnTo>
                <a:lnTo>
                  <a:pt x="840" y="1200"/>
                </a:lnTo>
                <a:lnTo>
                  <a:pt x="840" y="1196"/>
                </a:lnTo>
                <a:lnTo>
                  <a:pt x="839" y="1190"/>
                </a:lnTo>
                <a:lnTo>
                  <a:pt x="830" y="1192"/>
                </a:lnTo>
                <a:lnTo>
                  <a:pt x="820" y="1194"/>
                </a:lnTo>
                <a:lnTo>
                  <a:pt x="802" y="1198"/>
                </a:lnTo>
                <a:lnTo>
                  <a:pt x="793" y="1200"/>
                </a:lnTo>
                <a:lnTo>
                  <a:pt x="783" y="1202"/>
                </a:lnTo>
                <a:lnTo>
                  <a:pt x="772" y="1203"/>
                </a:lnTo>
                <a:lnTo>
                  <a:pt x="763" y="1203"/>
                </a:lnTo>
                <a:close/>
              </a:path>
            </a:pathLst>
          </a:custGeom>
          <a:solidFill>
            <a:srgbClr val="00687B"/>
          </a:solidFill>
          <a:ln w="9525">
            <a:noFill/>
            <a:round/>
          </a:ln>
        </p:spPr>
        <p:txBody>
          <a:bodyPr lIns="91438" tIns="45719" rIns="91438" bIns="45719"/>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 name="图片 2"/>
          <p:cNvPicPr>
            <a:picLocks noChangeAspect="1"/>
          </p:cNvPicPr>
          <p:nvPr>
            <p:custDataLst>
              <p:tags r:id="rId3"/>
            </p:custDataLst>
          </p:nvPr>
        </p:nvPicPr>
        <p:blipFill>
          <a:blip r:embed="rId4"/>
          <a:stretch>
            <a:fillRect/>
          </a:stretch>
        </p:blipFill>
        <p:spPr>
          <a:xfrm>
            <a:off x="-635" y="-461010"/>
            <a:ext cx="12192000" cy="1449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矩形 1"/>
          <p:cNvSpPr/>
          <p:nvPr/>
        </p:nvSpPr>
        <p:spPr>
          <a:xfrm>
            <a:off x="4629487" y="1955189"/>
            <a:ext cx="7407838" cy="3323987"/>
          </a:xfrm>
          <a:prstGeom prst="rect">
            <a:avLst/>
          </a:prstGeom>
        </p:spPr>
        <p:txBody>
          <a:bodyPr wrap="square">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现实生活中，有很多函数是分段描述的．如，阶梯电费、出租车费、个人所得税等．这类函数的特点是：当自变量在不同范围内取值时，需要用不同的解析式来表示，我们称这样的函数为</a:t>
            </a:r>
            <a:r>
              <a:rPr lang="zh-CN" altLang="zh-CN" sz="2800" b="1" dirty="0">
                <a:latin typeface="Times New Roman" panose="02020603050405020304" pitchFamily="18" charset="0"/>
                <a:ea typeface="微软雅黑" panose="020B0503020204020204" pitchFamily="34" charset="-122"/>
                <a:cs typeface="Times New Roman" panose="02020603050405020304" pitchFamily="18" charset="0"/>
              </a:rPr>
              <a:t>分段函数</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8" name="对象 7"/>
              <p:cNvSpPr txBox="1"/>
              <p:nvPr/>
            </p:nvSpPr>
            <p:spPr bwMode="auto">
              <a:xfrm>
                <a:off x="215900" y="2865438"/>
                <a:ext cx="4246563" cy="1503362"/>
              </a:xfrm>
              <a:prstGeom prst="rect">
                <a:avLst/>
              </a:prstGeom>
              <a:noFill/>
            </p:spPr>
            <p:txBody>
              <a:bodyPr>
                <a:normAutofit/>
              </a:bodyPr>
              <a:lstStyle/>
              <a:p>
                <a14:m>
                  <m:oMathPara xmlns:m="http://schemas.openxmlformats.org/officeDocument/2006/math">
                    <m:oMathParaPr>
                      <m:jc m:val="left"/>
                    </m:oMathParaPr>
                    <m:oMath xmlns:m="http://schemas.openxmlformats.org/officeDocument/2006/math">
                      <m:r>
                        <a:rPr lang="zh-CN" altLang="en-US" sz="2000" i="1">
                          <a:solidFill>
                            <a:srgbClr val="000000"/>
                          </a:solidFill>
                          <a:latin typeface="Cambria Math" panose="02040503050406030204" pitchFamily="18" charset="0"/>
                        </a:rPr>
                        <m:t>𝑦</m:t>
                      </m:r>
                      <m:r>
                        <a:rPr lang="zh-CN" altLang="en-US" sz="2000" i="1">
                          <a:solidFill>
                            <a:srgbClr val="000000"/>
                          </a:solidFill>
                          <a:latin typeface="Cambria Math" panose="02040503050406030204" pitchFamily="18" charset="0"/>
                        </a:rPr>
                        <m:t>=</m:t>
                      </m:r>
                      <m:d>
                        <m:dPr>
                          <m:begChr m:val="{"/>
                          <m:endChr m:val=""/>
                          <m:ctrlPr>
                            <a:rPr lang="zh-CN" altLang="en-US" sz="2000" i="1">
                              <a:solidFill>
                                <a:srgbClr val="000000"/>
                              </a:solidFill>
                              <a:latin typeface="Cambria Math" panose="02040503050406030204" pitchFamily="18" charset="0"/>
                            </a:rPr>
                          </m:ctrlPr>
                        </m:dPr>
                        <m:e>
                          <m:m>
                            <m:mPr>
                              <m:mcs>
                                <m:mc>
                                  <m:mcPr>
                                    <m:count m:val="1"/>
                                    <m:mcJc m:val="center"/>
                                  </m:mcPr>
                                </m:mc>
                              </m:mcs>
                              <m:plcHide m:val="on"/>
                              <m:ctrlPr>
                                <a:rPr lang="zh-CN" altLang="en-US" sz="2000" i="1">
                                  <a:solidFill>
                                    <a:srgbClr val="000000"/>
                                  </a:solidFill>
                                  <a:latin typeface="Cambria Math" panose="02040503050406030204" pitchFamily="18" charset="0"/>
                                </a:rPr>
                              </m:ctrlPr>
                            </m:mPr>
                            <m:mr>
                              <m:e>
                                <m:r>
                                  <a:rPr lang="zh-CN" altLang="en-US" sz="2000" i="1">
                                    <a:solidFill>
                                      <a:srgbClr val="000000"/>
                                    </a:solidFill>
                                    <a:latin typeface="Cambria Math" panose="02040503050406030204" pitchFamily="18" charset="0"/>
                                  </a:rPr>
                                  <m:t>5</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,   </m:t>
                                </m:r>
                                <m:r>
                                  <a:rPr lang="zh-CN" altLang="en-US" sz="2000" i="1">
                                    <a:solidFill>
                                      <a:srgbClr val="000000"/>
                                    </a:solidFill>
                                    <a:latin typeface="Cambria Math" panose="02040503050406030204" pitchFamily="18" charset="0"/>
                                  </a:rPr>
                                  <m:t>0</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180</m:t>
                                </m:r>
                                <m:r>
                                  <a:rPr lang="zh-CN" altLang="en-US" sz="2000" i="1">
                                    <a:solidFill>
                                      <a:srgbClr val="000000"/>
                                    </a:solidFill>
                                    <a:latin typeface="Cambria Math" panose="02040503050406030204" pitchFamily="18" charset="0"/>
                                  </a:rPr>
                                  <m:t>,</m:t>
                                </m:r>
                              </m:e>
                            </m:mr>
                            <m:mr>
                              <m:e>
                                <m:r>
                                  <a:rPr lang="zh-CN" altLang="en-US" sz="2000" i="1">
                                    <a:solidFill>
                                      <a:srgbClr val="000000"/>
                                    </a:solidFill>
                                    <a:latin typeface="Cambria Math" panose="02040503050406030204" pitchFamily="18" charset="0"/>
                                  </a:rPr>
                                  <m:t>7</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360</m:t>
                                </m:r>
                                <m:r>
                                  <a:rPr lang="zh-CN" altLang="en-US" sz="2000" i="1">
                                    <a:solidFill>
                                      <a:srgbClr val="000000"/>
                                    </a:solidFill>
                                    <a:latin typeface="Cambria Math" panose="02040503050406030204" pitchFamily="18" charset="0"/>
                                  </a:rPr>
                                  <m:t>,  </m:t>
                                </m:r>
                                <m:r>
                                  <a:rPr lang="zh-CN" altLang="en-US" sz="2000" i="1">
                                    <a:solidFill>
                                      <a:srgbClr val="000000"/>
                                    </a:solidFill>
                                    <a:latin typeface="Cambria Math" panose="02040503050406030204" pitchFamily="18" charset="0"/>
                                  </a:rPr>
                                  <m:t>180</m:t>
                                </m:r>
                                <m:r>
                                  <a:rPr lang="zh-CN" altLang="en-US" sz="2000" i="1">
                                    <a:solidFill>
                                      <a:srgbClr val="000000"/>
                                    </a:solidFill>
                                    <a:latin typeface="Cambria Math" panose="02040503050406030204" pitchFamily="18" charset="0"/>
                                  </a:rPr>
                                  <m:t>&lt;</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260</m:t>
                                </m:r>
                                <m:r>
                                  <a:rPr lang="zh-CN" altLang="en-US" sz="2000" i="1">
                                    <a:solidFill>
                                      <a:srgbClr val="000000"/>
                                    </a:solidFill>
                                    <a:latin typeface="Cambria Math" panose="02040503050406030204" pitchFamily="18" charset="0"/>
                                  </a:rPr>
                                  <m:t>,</m:t>
                                </m:r>
                              </m:e>
                            </m:mr>
                            <m:mr>
                              <m:e>
                                <m:r>
                                  <a:rPr lang="zh-CN" altLang="en-US" sz="2000" i="1">
                                    <a:solidFill>
                                      <a:srgbClr val="000000"/>
                                    </a:solidFill>
                                    <a:latin typeface="Cambria Math" panose="02040503050406030204" pitchFamily="18" charset="0"/>
                                  </a:rPr>
                                  <m:t>9</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m:t>
                                </m:r>
                                <m:r>
                                  <a:rPr lang="zh-CN" altLang="en-US" sz="2000" i="1">
                                    <a:solidFill>
                                      <a:srgbClr val="000000"/>
                                    </a:solidFill>
                                    <a:latin typeface="Cambria Math" panose="02040503050406030204" pitchFamily="18" charset="0"/>
                                  </a:rPr>
                                  <m:t>880</m:t>
                                </m:r>
                                <m:r>
                                  <a:rPr lang="zh-CN" altLang="en-US" sz="2000" i="1">
                                    <a:solidFill>
                                      <a:srgbClr val="000000"/>
                                    </a:solidFill>
                                    <a:latin typeface="Cambria Math" panose="02040503050406030204" pitchFamily="18" charset="0"/>
                                  </a:rPr>
                                  <m:t>,  </m:t>
                                </m:r>
                                <m:r>
                                  <a:rPr lang="zh-CN" altLang="en-US" sz="2000" i="1">
                                    <a:solidFill>
                                      <a:srgbClr val="000000"/>
                                    </a:solidFill>
                                    <a:latin typeface="Cambria Math" panose="02040503050406030204" pitchFamily="18" charset="0"/>
                                  </a:rPr>
                                  <m:t>𝑥</m:t>
                                </m:r>
                                <m:r>
                                  <a:rPr lang="zh-CN" altLang="en-US" sz="2000" i="1">
                                    <a:solidFill>
                                      <a:srgbClr val="000000"/>
                                    </a:solidFill>
                                    <a:latin typeface="Cambria Math" panose="02040503050406030204" pitchFamily="18" charset="0"/>
                                  </a:rPr>
                                  <m:t>&gt;</m:t>
                                </m:r>
                                <m:r>
                                  <a:rPr lang="zh-CN" altLang="en-US" sz="2000" i="1">
                                    <a:solidFill>
                                      <a:srgbClr val="000000"/>
                                    </a:solidFill>
                                    <a:latin typeface="Cambria Math" panose="02040503050406030204" pitchFamily="18" charset="0"/>
                                  </a:rPr>
                                  <m:t>260</m:t>
                                </m:r>
                                <m:r>
                                  <a:rPr lang="zh-CN" altLang="en-US" sz="2000" i="1">
                                    <a:solidFill>
                                      <a:srgbClr val="000000"/>
                                    </a:solidFill>
                                    <a:latin typeface="Cambria Math" panose="02040503050406030204" pitchFamily="18" charset="0"/>
                                  </a:rPr>
                                  <m:t>.</m:t>
                                </m:r>
                              </m:e>
                            </m:mr>
                          </m:m>
                        </m:e>
                      </m:d>
                    </m:oMath>
                  </m:oMathPara>
                </a14:m>
                <a:endParaRPr lang="zh-CN" altLang="en-US" dirty="0"/>
              </a:p>
            </p:txBody>
          </p:sp>
        </mc:Choice>
        <mc:Fallback>
          <p:sp>
            <p:nvSpPr>
              <p:cNvPr id="8" name="对象 7"/>
              <p:cNvSpPr txBox="1">
                <a:spLocks noRot="1" noChangeAspect="1" noMove="1" noResize="1" noEditPoints="1" noAdjustHandles="1" noChangeArrowheads="1" noChangeShapeType="1" noTextEdit="1"/>
              </p:cNvSpPr>
              <p:nvPr/>
            </p:nvSpPr>
            <p:spPr bwMode="auto">
              <a:xfrm>
                <a:off x="215900" y="2865438"/>
                <a:ext cx="4246563" cy="1503362"/>
              </a:xfrm>
              <a:prstGeom prst="rect">
                <a:avLst/>
              </a:prstGeom>
              <a:blipFill rotWithShape="1">
                <a:blip r:embed="rId1"/>
                <a:stretch>
                  <a:fillRect t="-21" r="7"/>
                </a:stretch>
              </a:blipFill>
            </p:spPr>
            <p:txBody>
              <a:bodyPr/>
              <a:lstStyle/>
              <a:p>
                <a:r>
                  <a:rPr lang="zh-CN" altLang="en-US">
                    <a:noFill/>
                  </a:rPr>
                  <a:t> </a:t>
                </a:r>
              </a:p>
            </p:txBody>
          </p:sp>
        </mc:Fallback>
      </mc:AlternateContent>
      <p:sp>
        <p:nvSpPr>
          <p:cNvPr id="11" name="Freeform 169"/>
          <p:cNvSpPr>
            <a:spLocks noEditPoints="1"/>
          </p:cNvSpPr>
          <p:nvPr/>
        </p:nvSpPr>
        <p:spPr bwMode="auto">
          <a:xfrm>
            <a:off x="335121" y="5154188"/>
            <a:ext cx="1643907" cy="1257602"/>
          </a:xfrm>
          <a:custGeom>
            <a:avLst/>
            <a:gdLst>
              <a:gd name="T0" fmla="*/ 816879 w 1812"/>
              <a:gd name="T1" fmla="*/ 0 h 1282"/>
              <a:gd name="T2" fmla="*/ 879959 w 1812"/>
              <a:gd name="T3" fmla="*/ 147101 h 1282"/>
              <a:gd name="T4" fmla="*/ 983409 w 1812"/>
              <a:gd name="T5" fmla="*/ 325575 h 1282"/>
              <a:gd name="T6" fmla="*/ 1062258 w 1812"/>
              <a:gd name="T7" fmla="*/ 524964 h 1282"/>
              <a:gd name="T8" fmla="*/ 1136692 w 1812"/>
              <a:gd name="T9" fmla="*/ 595377 h 1282"/>
              <a:gd name="T10" fmla="*/ 999179 w 1812"/>
              <a:gd name="T11" fmla="*/ 874242 h 1282"/>
              <a:gd name="T12" fmla="*/ 659180 w 1812"/>
              <a:gd name="T13" fmla="*/ 885397 h 1282"/>
              <a:gd name="T14" fmla="*/ 401816 w 1812"/>
              <a:gd name="T15" fmla="*/ 865876 h 1282"/>
              <a:gd name="T16" fmla="*/ 0 w 1812"/>
              <a:gd name="T17" fmla="*/ 852630 h 1282"/>
              <a:gd name="T18" fmla="*/ 51725 w 1812"/>
              <a:gd name="T19" fmla="*/ 742479 h 1282"/>
              <a:gd name="T20" fmla="*/ 80742 w 1812"/>
              <a:gd name="T21" fmla="*/ 621869 h 1282"/>
              <a:gd name="T22" fmla="*/ 439664 w 1812"/>
              <a:gd name="T23" fmla="*/ 445487 h 1282"/>
              <a:gd name="T24" fmla="*/ 661704 w 1812"/>
              <a:gd name="T25" fmla="*/ 504049 h 1282"/>
              <a:gd name="T26" fmla="*/ 649719 w 1812"/>
              <a:gd name="T27" fmla="*/ 262133 h 1282"/>
              <a:gd name="T28" fmla="*/ 679366 w 1812"/>
              <a:gd name="T29" fmla="*/ 166622 h 1282"/>
              <a:gd name="T30" fmla="*/ 791017 w 1812"/>
              <a:gd name="T31" fmla="*/ 199389 h 1282"/>
              <a:gd name="T32" fmla="*/ 1009902 w 1812"/>
              <a:gd name="T33" fmla="*/ 775245 h 1282"/>
              <a:gd name="T34" fmla="*/ 879328 w 1812"/>
              <a:gd name="T35" fmla="*/ 847750 h 1282"/>
              <a:gd name="T36" fmla="*/ 686935 w 1812"/>
              <a:gd name="T37" fmla="*/ 869362 h 1282"/>
              <a:gd name="T38" fmla="*/ 1003594 w 1812"/>
              <a:gd name="T39" fmla="*/ 821955 h 1282"/>
              <a:gd name="T40" fmla="*/ 785970 w 1812"/>
              <a:gd name="T41" fmla="*/ 129672 h 1282"/>
              <a:gd name="T42" fmla="*/ 826972 w 1812"/>
              <a:gd name="T43" fmla="*/ 164530 h 1282"/>
              <a:gd name="T44" fmla="*/ 811202 w 1812"/>
              <a:gd name="T45" fmla="*/ 98997 h 1282"/>
              <a:gd name="T46" fmla="*/ 847788 w 1812"/>
              <a:gd name="T47" fmla="*/ 96208 h 1282"/>
              <a:gd name="T48" fmla="*/ 838957 w 1812"/>
              <a:gd name="T49" fmla="*/ 174988 h 1282"/>
              <a:gd name="T50" fmla="*/ 830757 w 1812"/>
              <a:gd name="T51" fmla="*/ 46013 h 1282"/>
              <a:gd name="T52" fmla="*/ 702705 w 1812"/>
              <a:gd name="T53" fmla="*/ 158256 h 1282"/>
              <a:gd name="T54" fmla="*/ 768939 w 1812"/>
              <a:gd name="T55" fmla="*/ 188234 h 1282"/>
              <a:gd name="T56" fmla="*/ 904560 w 1812"/>
              <a:gd name="T57" fmla="*/ 245401 h 1282"/>
              <a:gd name="T58" fmla="*/ 742445 w 1812"/>
              <a:gd name="T59" fmla="*/ 297689 h 1282"/>
              <a:gd name="T60" fmla="*/ 761369 w 1812"/>
              <a:gd name="T61" fmla="*/ 258647 h 1282"/>
              <a:gd name="T62" fmla="*/ 619440 w 1812"/>
              <a:gd name="T63" fmla="*/ 388320 h 1282"/>
              <a:gd name="T64" fmla="*/ 827603 w 1812"/>
              <a:gd name="T65" fmla="*/ 446184 h 1282"/>
              <a:gd name="T66" fmla="*/ 825079 w 1812"/>
              <a:gd name="T67" fmla="*/ 254465 h 1282"/>
              <a:gd name="T68" fmla="*/ 723522 w 1812"/>
              <a:gd name="T69" fmla="*/ 487317 h 1282"/>
              <a:gd name="T70" fmla="*/ 652242 w 1812"/>
              <a:gd name="T71" fmla="*/ 722958 h 1282"/>
              <a:gd name="T72" fmla="*/ 1079290 w 1812"/>
              <a:gd name="T73" fmla="*/ 476860 h 1282"/>
              <a:gd name="T74" fmla="*/ 245379 w 1812"/>
              <a:gd name="T75" fmla="*/ 462916 h 1282"/>
              <a:gd name="T76" fmla="*/ 107866 w 1812"/>
              <a:gd name="T77" fmla="*/ 595377 h 1282"/>
              <a:gd name="T78" fmla="*/ 95250 w 1812"/>
              <a:gd name="T79" fmla="*/ 713198 h 1282"/>
              <a:gd name="T80" fmla="*/ 505267 w 1812"/>
              <a:gd name="T81" fmla="*/ 775245 h 1282"/>
              <a:gd name="T82" fmla="*/ 962593 w 1812"/>
              <a:gd name="T83" fmla="*/ 671368 h 1282"/>
              <a:gd name="T84" fmla="*/ 1066043 w 1812"/>
              <a:gd name="T85" fmla="*/ 595377 h 1282"/>
              <a:gd name="T86" fmla="*/ 970793 w 1812"/>
              <a:gd name="T87" fmla="*/ 801040 h 1282"/>
              <a:gd name="T88" fmla="*/ 1084967 w 1812"/>
              <a:gd name="T89" fmla="*/ 577948 h 1282"/>
              <a:gd name="T90" fmla="*/ 181038 w 1812"/>
              <a:gd name="T91" fmla="*/ 736204 h 1282"/>
              <a:gd name="T92" fmla="*/ 369015 w 1812"/>
              <a:gd name="T93" fmla="*/ 734113 h 1282"/>
              <a:gd name="T94" fmla="*/ 893205 w 1812"/>
              <a:gd name="T95" fmla="*/ 755725 h 1282"/>
              <a:gd name="T96" fmla="*/ 90204 w 1812"/>
              <a:gd name="T97" fmla="*/ 789189 h 1282"/>
              <a:gd name="T98" fmla="*/ 282596 w 1812"/>
              <a:gd name="T99" fmla="*/ 810103 h 1282"/>
              <a:gd name="T100" fmla="*/ 329275 w 1812"/>
              <a:gd name="T101" fmla="*/ 784308 h 1282"/>
              <a:gd name="T102" fmla="*/ 903929 w 1812"/>
              <a:gd name="T103" fmla="*/ 772457 h 1282"/>
              <a:gd name="T104" fmla="*/ 558253 w 1812"/>
              <a:gd name="T105" fmla="*/ 796857 h 1282"/>
              <a:gd name="T106" fmla="*/ 639626 w 1812"/>
              <a:gd name="T107" fmla="*/ 810801 h 1282"/>
              <a:gd name="T108" fmla="*/ 946192 w 1812"/>
              <a:gd name="T109" fmla="*/ 821258 h 1282"/>
              <a:gd name="T110" fmla="*/ 931684 w 1812"/>
              <a:gd name="T111" fmla="*/ 780125 h 1282"/>
              <a:gd name="T112" fmla="*/ 457326 w 1812"/>
              <a:gd name="T113" fmla="*/ 812892 h 1282"/>
              <a:gd name="T114" fmla="*/ 460480 w 1812"/>
              <a:gd name="T115" fmla="*/ 802435 h 1282"/>
              <a:gd name="T116" fmla="*/ 234025 w 1812"/>
              <a:gd name="T117" fmla="*/ 828230 h 1282"/>
              <a:gd name="T118" fmla="*/ 268719 w 1812"/>
              <a:gd name="T119" fmla="*/ 849842 h 1282"/>
              <a:gd name="T120" fmla="*/ 460480 w 1812"/>
              <a:gd name="T121" fmla="*/ 836596 h 128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12" h="1282">
                <a:moveTo>
                  <a:pt x="1256" y="298"/>
                </a:moveTo>
                <a:lnTo>
                  <a:pt x="1256" y="298"/>
                </a:lnTo>
                <a:lnTo>
                  <a:pt x="1257" y="293"/>
                </a:lnTo>
                <a:lnTo>
                  <a:pt x="1257" y="288"/>
                </a:lnTo>
                <a:lnTo>
                  <a:pt x="1255" y="278"/>
                </a:lnTo>
                <a:lnTo>
                  <a:pt x="1252" y="269"/>
                </a:lnTo>
                <a:lnTo>
                  <a:pt x="1248" y="258"/>
                </a:lnTo>
                <a:lnTo>
                  <a:pt x="1238" y="238"/>
                </a:lnTo>
                <a:lnTo>
                  <a:pt x="1233" y="226"/>
                </a:lnTo>
                <a:lnTo>
                  <a:pt x="1229" y="214"/>
                </a:lnTo>
                <a:lnTo>
                  <a:pt x="1226" y="199"/>
                </a:lnTo>
                <a:lnTo>
                  <a:pt x="1225" y="184"/>
                </a:lnTo>
                <a:lnTo>
                  <a:pt x="1224" y="168"/>
                </a:lnTo>
                <a:lnTo>
                  <a:pt x="1225" y="153"/>
                </a:lnTo>
                <a:lnTo>
                  <a:pt x="1226" y="138"/>
                </a:lnTo>
                <a:lnTo>
                  <a:pt x="1229" y="123"/>
                </a:lnTo>
                <a:lnTo>
                  <a:pt x="1233" y="108"/>
                </a:lnTo>
                <a:lnTo>
                  <a:pt x="1237" y="94"/>
                </a:lnTo>
                <a:lnTo>
                  <a:pt x="1242" y="80"/>
                </a:lnTo>
                <a:lnTo>
                  <a:pt x="1248" y="67"/>
                </a:lnTo>
                <a:lnTo>
                  <a:pt x="1253" y="54"/>
                </a:lnTo>
                <a:lnTo>
                  <a:pt x="1259" y="42"/>
                </a:lnTo>
                <a:lnTo>
                  <a:pt x="1273" y="19"/>
                </a:lnTo>
                <a:lnTo>
                  <a:pt x="1288" y="1"/>
                </a:lnTo>
                <a:lnTo>
                  <a:pt x="1291" y="0"/>
                </a:lnTo>
                <a:lnTo>
                  <a:pt x="1295" y="0"/>
                </a:lnTo>
                <a:lnTo>
                  <a:pt x="1298" y="2"/>
                </a:lnTo>
                <a:lnTo>
                  <a:pt x="1301" y="4"/>
                </a:lnTo>
                <a:lnTo>
                  <a:pt x="1303" y="5"/>
                </a:lnTo>
                <a:lnTo>
                  <a:pt x="1305" y="5"/>
                </a:lnTo>
                <a:lnTo>
                  <a:pt x="1308" y="7"/>
                </a:lnTo>
                <a:lnTo>
                  <a:pt x="1308" y="9"/>
                </a:lnTo>
                <a:lnTo>
                  <a:pt x="1306" y="14"/>
                </a:lnTo>
                <a:lnTo>
                  <a:pt x="1305" y="19"/>
                </a:lnTo>
                <a:lnTo>
                  <a:pt x="1305" y="21"/>
                </a:lnTo>
                <a:lnTo>
                  <a:pt x="1305" y="26"/>
                </a:lnTo>
                <a:lnTo>
                  <a:pt x="1313" y="36"/>
                </a:lnTo>
                <a:lnTo>
                  <a:pt x="1323" y="46"/>
                </a:lnTo>
                <a:lnTo>
                  <a:pt x="1333" y="56"/>
                </a:lnTo>
                <a:lnTo>
                  <a:pt x="1344" y="65"/>
                </a:lnTo>
                <a:lnTo>
                  <a:pt x="1355" y="74"/>
                </a:lnTo>
                <a:lnTo>
                  <a:pt x="1365" y="84"/>
                </a:lnTo>
                <a:lnTo>
                  <a:pt x="1374" y="94"/>
                </a:lnTo>
                <a:lnTo>
                  <a:pt x="1381" y="106"/>
                </a:lnTo>
                <a:lnTo>
                  <a:pt x="1389" y="122"/>
                </a:lnTo>
                <a:lnTo>
                  <a:pt x="1394" y="137"/>
                </a:lnTo>
                <a:lnTo>
                  <a:pt x="1397" y="152"/>
                </a:lnTo>
                <a:lnTo>
                  <a:pt x="1400" y="167"/>
                </a:lnTo>
                <a:lnTo>
                  <a:pt x="1400" y="182"/>
                </a:lnTo>
                <a:lnTo>
                  <a:pt x="1399" y="197"/>
                </a:lnTo>
                <a:lnTo>
                  <a:pt x="1395" y="211"/>
                </a:lnTo>
                <a:lnTo>
                  <a:pt x="1391" y="226"/>
                </a:lnTo>
                <a:lnTo>
                  <a:pt x="1387" y="240"/>
                </a:lnTo>
                <a:lnTo>
                  <a:pt x="1380" y="254"/>
                </a:lnTo>
                <a:lnTo>
                  <a:pt x="1373" y="266"/>
                </a:lnTo>
                <a:lnTo>
                  <a:pt x="1365" y="280"/>
                </a:lnTo>
                <a:lnTo>
                  <a:pt x="1357" y="293"/>
                </a:lnTo>
                <a:lnTo>
                  <a:pt x="1347" y="306"/>
                </a:lnTo>
                <a:lnTo>
                  <a:pt x="1328" y="330"/>
                </a:lnTo>
                <a:lnTo>
                  <a:pt x="1352" y="329"/>
                </a:lnTo>
                <a:lnTo>
                  <a:pt x="1377" y="329"/>
                </a:lnTo>
                <a:lnTo>
                  <a:pt x="1401" y="330"/>
                </a:lnTo>
                <a:lnTo>
                  <a:pt x="1424" y="334"/>
                </a:lnTo>
                <a:lnTo>
                  <a:pt x="1446" y="340"/>
                </a:lnTo>
                <a:lnTo>
                  <a:pt x="1456" y="344"/>
                </a:lnTo>
                <a:lnTo>
                  <a:pt x="1467" y="348"/>
                </a:lnTo>
                <a:lnTo>
                  <a:pt x="1477" y="353"/>
                </a:lnTo>
                <a:lnTo>
                  <a:pt x="1486" y="359"/>
                </a:lnTo>
                <a:lnTo>
                  <a:pt x="1496" y="365"/>
                </a:lnTo>
                <a:lnTo>
                  <a:pt x="1505" y="371"/>
                </a:lnTo>
                <a:lnTo>
                  <a:pt x="1516" y="383"/>
                </a:lnTo>
                <a:lnTo>
                  <a:pt x="1527" y="395"/>
                </a:lnTo>
                <a:lnTo>
                  <a:pt x="1537" y="408"/>
                </a:lnTo>
                <a:lnTo>
                  <a:pt x="1544" y="422"/>
                </a:lnTo>
                <a:lnTo>
                  <a:pt x="1551" y="437"/>
                </a:lnTo>
                <a:lnTo>
                  <a:pt x="1556" y="452"/>
                </a:lnTo>
                <a:lnTo>
                  <a:pt x="1559" y="467"/>
                </a:lnTo>
                <a:lnTo>
                  <a:pt x="1561" y="484"/>
                </a:lnTo>
                <a:lnTo>
                  <a:pt x="1562" y="500"/>
                </a:lnTo>
                <a:lnTo>
                  <a:pt x="1562" y="517"/>
                </a:lnTo>
                <a:lnTo>
                  <a:pt x="1561" y="534"/>
                </a:lnTo>
                <a:lnTo>
                  <a:pt x="1559" y="551"/>
                </a:lnTo>
                <a:lnTo>
                  <a:pt x="1556" y="569"/>
                </a:lnTo>
                <a:lnTo>
                  <a:pt x="1552" y="587"/>
                </a:lnTo>
                <a:lnTo>
                  <a:pt x="1546" y="605"/>
                </a:lnTo>
                <a:lnTo>
                  <a:pt x="1539" y="623"/>
                </a:lnTo>
                <a:lnTo>
                  <a:pt x="1567" y="629"/>
                </a:lnTo>
                <a:lnTo>
                  <a:pt x="1594" y="636"/>
                </a:lnTo>
                <a:lnTo>
                  <a:pt x="1650" y="647"/>
                </a:lnTo>
                <a:lnTo>
                  <a:pt x="1705" y="657"/>
                </a:lnTo>
                <a:lnTo>
                  <a:pt x="1729" y="664"/>
                </a:lnTo>
                <a:lnTo>
                  <a:pt x="1753" y="669"/>
                </a:lnTo>
                <a:lnTo>
                  <a:pt x="1751" y="677"/>
                </a:lnTo>
                <a:lnTo>
                  <a:pt x="1748" y="682"/>
                </a:lnTo>
                <a:lnTo>
                  <a:pt x="1743" y="687"/>
                </a:lnTo>
                <a:lnTo>
                  <a:pt x="1739" y="693"/>
                </a:lnTo>
                <a:lnTo>
                  <a:pt x="1728" y="702"/>
                </a:lnTo>
                <a:lnTo>
                  <a:pt x="1719" y="711"/>
                </a:lnTo>
                <a:lnTo>
                  <a:pt x="1710" y="722"/>
                </a:lnTo>
                <a:lnTo>
                  <a:pt x="1703" y="732"/>
                </a:lnTo>
                <a:lnTo>
                  <a:pt x="1694" y="743"/>
                </a:lnTo>
                <a:lnTo>
                  <a:pt x="1684" y="753"/>
                </a:lnTo>
                <a:lnTo>
                  <a:pt x="1692" y="758"/>
                </a:lnTo>
                <a:lnTo>
                  <a:pt x="1699" y="760"/>
                </a:lnTo>
                <a:lnTo>
                  <a:pt x="1707" y="762"/>
                </a:lnTo>
                <a:lnTo>
                  <a:pt x="1715" y="763"/>
                </a:lnTo>
                <a:lnTo>
                  <a:pt x="1732" y="766"/>
                </a:lnTo>
                <a:lnTo>
                  <a:pt x="1739" y="769"/>
                </a:lnTo>
                <a:lnTo>
                  <a:pt x="1745" y="773"/>
                </a:lnTo>
                <a:lnTo>
                  <a:pt x="1745" y="778"/>
                </a:lnTo>
                <a:lnTo>
                  <a:pt x="1745" y="785"/>
                </a:lnTo>
                <a:lnTo>
                  <a:pt x="1742" y="799"/>
                </a:lnTo>
                <a:lnTo>
                  <a:pt x="1740" y="814"/>
                </a:lnTo>
                <a:lnTo>
                  <a:pt x="1739" y="821"/>
                </a:lnTo>
                <a:lnTo>
                  <a:pt x="1738" y="830"/>
                </a:lnTo>
                <a:lnTo>
                  <a:pt x="1743" y="829"/>
                </a:lnTo>
                <a:lnTo>
                  <a:pt x="1748" y="831"/>
                </a:lnTo>
                <a:lnTo>
                  <a:pt x="1753" y="833"/>
                </a:lnTo>
                <a:lnTo>
                  <a:pt x="1757" y="837"/>
                </a:lnTo>
                <a:lnTo>
                  <a:pt x="1767" y="845"/>
                </a:lnTo>
                <a:lnTo>
                  <a:pt x="1772" y="849"/>
                </a:lnTo>
                <a:lnTo>
                  <a:pt x="1778" y="851"/>
                </a:lnTo>
                <a:lnTo>
                  <a:pt x="1783" y="852"/>
                </a:lnTo>
                <a:lnTo>
                  <a:pt x="1788" y="853"/>
                </a:lnTo>
                <a:lnTo>
                  <a:pt x="1798" y="853"/>
                </a:lnTo>
                <a:lnTo>
                  <a:pt x="1802" y="854"/>
                </a:lnTo>
                <a:lnTo>
                  <a:pt x="1806" y="855"/>
                </a:lnTo>
                <a:lnTo>
                  <a:pt x="1810" y="857"/>
                </a:lnTo>
                <a:lnTo>
                  <a:pt x="1812" y="861"/>
                </a:lnTo>
                <a:lnTo>
                  <a:pt x="1811" y="867"/>
                </a:lnTo>
                <a:lnTo>
                  <a:pt x="1810" y="872"/>
                </a:lnTo>
                <a:lnTo>
                  <a:pt x="1803" y="883"/>
                </a:lnTo>
                <a:lnTo>
                  <a:pt x="1796" y="895"/>
                </a:lnTo>
                <a:lnTo>
                  <a:pt x="1788" y="906"/>
                </a:lnTo>
                <a:lnTo>
                  <a:pt x="1780" y="916"/>
                </a:lnTo>
                <a:lnTo>
                  <a:pt x="1772" y="927"/>
                </a:lnTo>
                <a:lnTo>
                  <a:pt x="1766" y="939"/>
                </a:lnTo>
                <a:lnTo>
                  <a:pt x="1765" y="944"/>
                </a:lnTo>
                <a:lnTo>
                  <a:pt x="1763" y="950"/>
                </a:lnTo>
                <a:lnTo>
                  <a:pt x="1740" y="986"/>
                </a:lnTo>
                <a:lnTo>
                  <a:pt x="1717" y="1021"/>
                </a:lnTo>
                <a:lnTo>
                  <a:pt x="1692" y="1058"/>
                </a:lnTo>
                <a:lnTo>
                  <a:pt x="1668" y="1094"/>
                </a:lnTo>
                <a:lnTo>
                  <a:pt x="1646" y="1132"/>
                </a:lnTo>
                <a:lnTo>
                  <a:pt x="1624" y="1170"/>
                </a:lnTo>
                <a:lnTo>
                  <a:pt x="1615" y="1189"/>
                </a:lnTo>
                <a:lnTo>
                  <a:pt x="1606" y="1209"/>
                </a:lnTo>
                <a:lnTo>
                  <a:pt x="1599" y="1229"/>
                </a:lnTo>
                <a:lnTo>
                  <a:pt x="1591" y="1249"/>
                </a:lnTo>
                <a:lnTo>
                  <a:pt x="1587" y="1252"/>
                </a:lnTo>
                <a:lnTo>
                  <a:pt x="1584" y="1254"/>
                </a:lnTo>
                <a:lnTo>
                  <a:pt x="1581" y="1260"/>
                </a:lnTo>
                <a:lnTo>
                  <a:pt x="1576" y="1267"/>
                </a:lnTo>
                <a:lnTo>
                  <a:pt x="1574" y="1270"/>
                </a:lnTo>
                <a:lnTo>
                  <a:pt x="1571" y="1272"/>
                </a:lnTo>
                <a:lnTo>
                  <a:pt x="1568" y="1274"/>
                </a:lnTo>
                <a:lnTo>
                  <a:pt x="1564" y="1275"/>
                </a:lnTo>
                <a:lnTo>
                  <a:pt x="1557" y="1276"/>
                </a:lnTo>
                <a:lnTo>
                  <a:pt x="1551" y="1278"/>
                </a:lnTo>
                <a:lnTo>
                  <a:pt x="1547" y="1279"/>
                </a:lnTo>
                <a:lnTo>
                  <a:pt x="1544" y="1282"/>
                </a:lnTo>
                <a:lnTo>
                  <a:pt x="1530" y="1277"/>
                </a:lnTo>
                <a:lnTo>
                  <a:pt x="1517" y="1274"/>
                </a:lnTo>
                <a:lnTo>
                  <a:pt x="1503" y="1271"/>
                </a:lnTo>
                <a:lnTo>
                  <a:pt x="1490" y="1269"/>
                </a:lnTo>
                <a:lnTo>
                  <a:pt x="1461" y="1268"/>
                </a:lnTo>
                <a:lnTo>
                  <a:pt x="1431" y="1268"/>
                </a:lnTo>
                <a:lnTo>
                  <a:pt x="1367" y="1270"/>
                </a:lnTo>
                <a:lnTo>
                  <a:pt x="1333" y="1271"/>
                </a:lnTo>
                <a:lnTo>
                  <a:pt x="1298" y="1270"/>
                </a:lnTo>
                <a:lnTo>
                  <a:pt x="1267" y="1269"/>
                </a:lnTo>
                <a:lnTo>
                  <a:pt x="1235" y="1269"/>
                </a:lnTo>
                <a:lnTo>
                  <a:pt x="1172" y="1270"/>
                </a:lnTo>
                <a:lnTo>
                  <a:pt x="1108" y="1271"/>
                </a:lnTo>
                <a:lnTo>
                  <a:pt x="1076" y="1271"/>
                </a:lnTo>
                <a:lnTo>
                  <a:pt x="1045" y="1270"/>
                </a:lnTo>
                <a:lnTo>
                  <a:pt x="1013" y="1267"/>
                </a:lnTo>
                <a:lnTo>
                  <a:pt x="982" y="1264"/>
                </a:lnTo>
                <a:lnTo>
                  <a:pt x="951" y="1261"/>
                </a:lnTo>
                <a:lnTo>
                  <a:pt x="922" y="1260"/>
                </a:lnTo>
                <a:lnTo>
                  <a:pt x="904" y="1258"/>
                </a:lnTo>
                <a:lnTo>
                  <a:pt x="887" y="1257"/>
                </a:lnTo>
                <a:lnTo>
                  <a:pt x="854" y="1253"/>
                </a:lnTo>
                <a:lnTo>
                  <a:pt x="839" y="1252"/>
                </a:lnTo>
                <a:lnTo>
                  <a:pt x="825" y="1252"/>
                </a:lnTo>
                <a:lnTo>
                  <a:pt x="817" y="1253"/>
                </a:lnTo>
                <a:lnTo>
                  <a:pt x="811" y="1255"/>
                </a:lnTo>
                <a:lnTo>
                  <a:pt x="805" y="1257"/>
                </a:lnTo>
                <a:lnTo>
                  <a:pt x="799" y="1260"/>
                </a:lnTo>
                <a:lnTo>
                  <a:pt x="791" y="1257"/>
                </a:lnTo>
                <a:lnTo>
                  <a:pt x="783" y="1256"/>
                </a:lnTo>
                <a:lnTo>
                  <a:pt x="767" y="1255"/>
                </a:lnTo>
                <a:lnTo>
                  <a:pt x="751" y="1255"/>
                </a:lnTo>
                <a:lnTo>
                  <a:pt x="735" y="1255"/>
                </a:lnTo>
                <a:lnTo>
                  <a:pt x="716" y="1252"/>
                </a:lnTo>
                <a:lnTo>
                  <a:pt x="698" y="1248"/>
                </a:lnTo>
                <a:lnTo>
                  <a:pt x="679" y="1244"/>
                </a:lnTo>
                <a:lnTo>
                  <a:pt x="659" y="1242"/>
                </a:lnTo>
                <a:lnTo>
                  <a:pt x="637" y="1242"/>
                </a:lnTo>
                <a:lnTo>
                  <a:pt x="615" y="1242"/>
                </a:lnTo>
                <a:lnTo>
                  <a:pt x="568" y="1242"/>
                </a:lnTo>
                <a:lnTo>
                  <a:pt x="475" y="1241"/>
                </a:lnTo>
                <a:lnTo>
                  <a:pt x="387" y="1238"/>
                </a:lnTo>
                <a:lnTo>
                  <a:pt x="300" y="1234"/>
                </a:lnTo>
                <a:lnTo>
                  <a:pt x="211" y="1232"/>
                </a:lnTo>
                <a:lnTo>
                  <a:pt x="204" y="1232"/>
                </a:lnTo>
                <a:lnTo>
                  <a:pt x="195" y="1230"/>
                </a:lnTo>
                <a:lnTo>
                  <a:pt x="188" y="1228"/>
                </a:lnTo>
                <a:lnTo>
                  <a:pt x="179" y="1228"/>
                </a:lnTo>
                <a:lnTo>
                  <a:pt x="164" y="1228"/>
                </a:lnTo>
                <a:lnTo>
                  <a:pt x="149" y="1229"/>
                </a:lnTo>
                <a:lnTo>
                  <a:pt x="119" y="1233"/>
                </a:lnTo>
                <a:lnTo>
                  <a:pt x="89" y="1238"/>
                </a:lnTo>
                <a:lnTo>
                  <a:pt x="74" y="1239"/>
                </a:lnTo>
                <a:lnTo>
                  <a:pt x="59" y="1240"/>
                </a:lnTo>
                <a:lnTo>
                  <a:pt x="40" y="1241"/>
                </a:lnTo>
                <a:lnTo>
                  <a:pt x="31" y="1241"/>
                </a:lnTo>
                <a:lnTo>
                  <a:pt x="24" y="1240"/>
                </a:lnTo>
                <a:lnTo>
                  <a:pt x="17" y="1238"/>
                </a:lnTo>
                <a:lnTo>
                  <a:pt x="11" y="1234"/>
                </a:lnTo>
                <a:lnTo>
                  <a:pt x="6" y="1229"/>
                </a:lnTo>
                <a:lnTo>
                  <a:pt x="0" y="1223"/>
                </a:lnTo>
                <a:lnTo>
                  <a:pt x="4" y="1211"/>
                </a:lnTo>
                <a:lnTo>
                  <a:pt x="10" y="1198"/>
                </a:lnTo>
                <a:lnTo>
                  <a:pt x="15" y="1187"/>
                </a:lnTo>
                <a:lnTo>
                  <a:pt x="23" y="1177"/>
                </a:lnTo>
                <a:lnTo>
                  <a:pt x="31" y="1168"/>
                </a:lnTo>
                <a:lnTo>
                  <a:pt x="36" y="1165"/>
                </a:lnTo>
                <a:lnTo>
                  <a:pt x="40" y="1162"/>
                </a:lnTo>
                <a:lnTo>
                  <a:pt x="45" y="1161"/>
                </a:lnTo>
                <a:lnTo>
                  <a:pt x="52" y="1158"/>
                </a:lnTo>
                <a:lnTo>
                  <a:pt x="57" y="1158"/>
                </a:lnTo>
                <a:lnTo>
                  <a:pt x="63" y="1158"/>
                </a:lnTo>
                <a:lnTo>
                  <a:pt x="64" y="1152"/>
                </a:lnTo>
                <a:lnTo>
                  <a:pt x="65" y="1146"/>
                </a:lnTo>
                <a:lnTo>
                  <a:pt x="67" y="1140"/>
                </a:lnTo>
                <a:lnTo>
                  <a:pt x="69" y="1136"/>
                </a:lnTo>
                <a:lnTo>
                  <a:pt x="74" y="1127"/>
                </a:lnTo>
                <a:lnTo>
                  <a:pt x="80" y="1120"/>
                </a:lnTo>
                <a:lnTo>
                  <a:pt x="71" y="1116"/>
                </a:lnTo>
                <a:lnTo>
                  <a:pt x="64" y="1111"/>
                </a:lnTo>
                <a:lnTo>
                  <a:pt x="60" y="1107"/>
                </a:lnTo>
                <a:lnTo>
                  <a:pt x="58" y="1102"/>
                </a:lnTo>
                <a:lnTo>
                  <a:pt x="58" y="1096"/>
                </a:lnTo>
                <a:lnTo>
                  <a:pt x="60" y="1090"/>
                </a:lnTo>
                <a:lnTo>
                  <a:pt x="63" y="1084"/>
                </a:lnTo>
                <a:lnTo>
                  <a:pt x="69" y="1078"/>
                </a:lnTo>
                <a:lnTo>
                  <a:pt x="82" y="1065"/>
                </a:lnTo>
                <a:lnTo>
                  <a:pt x="95" y="1053"/>
                </a:lnTo>
                <a:lnTo>
                  <a:pt x="120" y="1033"/>
                </a:lnTo>
                <a:lnTo>
                  <a:pt x="118" y="1029"/>
                </a:lnTo>
                <a:lnTo>
                  <a:pt x="114" y="1026"/>
                </a:lnTo>
                <a:lnTo>
                  <a:pt x="109" y="1022"/>
                </a:lnTo>
                <a:lnTo>
                  <a:pt x="104" y="1019"/>
                </a:lnTo>
                <a:lnTo>
                  <a:pt x="93" y="1013"/>
                </a:lnTo>
                <a:lnTo>
                  <a:pt x="80" y="1008"/>
                </a:lnTo>
                <a:lnTo>
                  <a:pt x="69" y="1003"/>
                </a:lnTo>
                <a:lnTo>
                  <a:pt x="59" y="999"/>
                </a:lnTo>
                <a:lnTo>
                  <a:pt x="55" y="996"/>
                </a:lnTo>
                <a:lnTo>
                  <a:pt x="52" y="993"/>
                </a:lnTo>
                <a:lnTo>
                  <a:pt x="49" y="990"/>
                </a:lnTo>
                <a:lnTo>
                  <a:pt x="49" y="987"/>
                </a:lnTo>
                <a:lnTo>
                  <a:pt x="49" y="983"/>
                </a:lnTo>
                <a:lnTo>
                  <a:pt x="51" y="980"/>
                </a:lnTo>
                <a:lnTo>
                  <a:pt x="55" y="972"/>
                </a:lnTo>
                <a:lnTo>
                  <a:pt x="60" y="965"/>
                </a:lnTo>
                <a:lnTo>
                  <a:pt x="68" y="957"/>
                </a:lnTo>
                <a:lnTo>
                  <a:pt x="85" y="943"/>
                </a:lnTo>
                <a:lnTo>
                  <a:pt x="92" y="937"/>
                </a:lnTo>
                <a:lnTo>
                  <a:pt x="98" y="930"/>
                </a:lnTo>
                <a:lnTo>
                  <a:pt x="112" y="914"/>
                </a:lnTo>
                <a:lnTo>
                  <a:pt x="122" y="899"/>
                </a:lnTo>
                <a:lnTo>
                  <a:pt x="128" y="892"/>
                </a:lnTo>
                <a:lnTo>
                  <a:pt x="132" y="883"/>
                </a:lnTo>
                <a:lnTo>
                  <a:pt x="135" y="875"/>
                </a:lnTo>
                <a:lnTo>
                  <a:pt x="137" y="866"/>
                </a:lnTo>
                <a:lnTo>
                  <a:pt x="178" y="806"/>
                </a:lnTo>
                <a:lnTo>
                  <a:pt x="198" y="776"/>
                </a:lnTo>
                <a:lnTo>
                  <a:pt x="218" y="746"/>
                </a:lnTo>
                <a:lnTo>
                  <a:pt x="237" y="714"/>
                </a:lnTo>
                <a:lnTo>
                  <a:pt x="254" y="682"/>
                </a:lnTo>
                <a:lnTo>
                  <a:pt x="270" y="649"/>
                </a:lnTo>
                <a:lnTo>
                  <a:pt x="285" y="612"/>
                </a:lnTo>
                <a:lnTo>
                  <a:pt x="296" y="613"/>
                </a:lnTo>
                <a:lnTo>
                  <a:pt x="305" y="617"/>
                </a:lnTo>
                <a:lnTo>
                  <a:pt x="314" y="621"/>
                </a:lnTo>
                <a:lnTo>
                  <a:pt x="321" y="627"/>
                </a:lnTo>
                <a:lnTo>
                  <a:pt x="351" y="633"/>
                </a:lnTo>
                <a:lnTo>
                  <a:pt x="380" y="638"/>
                </a:lnTo>
                <a:lnTo>
                  <a:pt x="409" y="641"/>
                </a:lnTo>
                <a:lnTo>
                  <a:pt x="424" y="642"/>
                </a:lnTo>
                <a:lnTo>
                  <a:pt x="440" y="642"/>
                </a:lnTo>
                <a:lnTo>
                  <a:pt x="544" y="638"/>
                </a:lnTo>
                <a:lnTo>
                  <a:pt x="597" y="637"/>
                </a:lnTo>
                <a:lnTo>
                  <a:pt x="647" y="637"/>
                </a:lnTo>
                <a:lnTo>
                  <a:pt x="673" y="637"/>
                </a:lnTo>
                <a:lnTo>
                  <a:pt x="697" y="639"/>
                </a:lnTo>
                <a:lnTo>
                  <a:pt x="721" y="641"/>
                </a:lnTo>
                <a:lnTo>
                  <a:pt x="745" y="644"/>
                </a:lnTo>
                <a:lnTo>
                  <a:pt x="769" y="649"/>
                </a:lnTo>
                <a:lnTo>
                  <a:pt x="791" y="654"/>
                </a:lnTo>
                <a:lnTo>
                  <a:pt x="814" y="662"/>
                </a:lnTo>
                <a:lnTo>
                  <a:pt x="836" y="669"/>
                </a:lnTo>
                <a:lnTo>
                  <a:pt x="860" y="680"/>
                </a:lnTo>
                <a:lnTo>
                  <a:pt x="885" y="690"/>
                </a:lnTo>
                <a:lnTo>
                  <a:pt x="908" y="703"/>
                </a:lnTo>
                <a:lnTo>
                  <a:pt x="930" y="717"/>
                </a:lnTo>
                <a:lnTo>
                  <a:pt x="939" y="725"/>
                </a:lnTo>
                <a:lnTo>
                  <a:pt x="949" y="733"/>
                </a:lnTo>
                <a:lnTo>
                  <a:pt x="958" y="742"/>
                </a:lnTo>
                <a:lnTo>
                  <a:pt x="967" y="751"/>
                </a:lnTo>
                <a:lnTo>
                  <a:pt x="975" y="761"/>
                </a:lnTo>
                <a:lnTo>
                  <a:pt x="982" y="773"/>
                </a:lnTo>
                <a:lnTo>
                  <a:pt x="988" y="785"/>
                </a:lnTo>
                <a:lnTo>
                  <a:pt x="994" y="798"/>
                </a:lnTo>
                <a:lnTo>
                  <a:pt x="1009" y="780"/>
                </a:lnTo>
                <a:lnTo>
                  <a:pt x="1025" y="764"/>
                </a:lnTo>
                <a:lnTo>
                  <a:pt x="1041" y="747"/>
                </a:lnTo>
                <a:lnTo>
                  <a:pt x="1048" y="739"/>
                </a:lnTo>
                <a:lnTo>
                  <a:pt x="1055" y="728"/>
                </a:lnTo>
                <a:lnTo>
                  <a:pt x="1053" y="726"/>
                </a:lnTo>
                <a:lnTo>
                  <a:pt x="1049" y="723"/>
                </a:lnTo>
                <a:lnTo>
                  <a:pt x="1044" y="718"/>
                </a:lnTo>
                <a:lnTo>
                  <a:pt x="1030" y="711"/>
                </a:lnTo>
                <a:lnTo>
                  <a:pt x="1025" y="702"/>
                </a:lnTo>
                <a:lnTo>
                  <a:pt x="1019" y="695"/>
                </a:lnTo>
                <a:lnTo>
                  <a:pt x="1008" y="680"/>
                </a:lnTo>
                <a:lnTo>
                  <a:pt x="995" y="665"/>
                </a:lnTo>
                <a:lnTo>
                  <a:pt x="988" y="656"/>
                </a:lnTo>
                <a:lnTo>
                  <a:pt x="983" y="648"/>
                </a:lnTo>
                <a:lnTo>
                  <a:pt x="977" y="633"/>
                </a:lnTo>
                <a:lnTo>
                  <a:pt x="970" y="617"/>
                </a:lnTo>
                <a:lnTo>
                  <a:pt x="966" y="599"/>
                </a:lnTo>
                <a:lnTo>
                  <a:pt x="962" y="582"/>
                </a:lnTo>
                <a:lnTo>
                  <a:pt x="960" y="564"/>
                </a:lnTo>
                <a:lnTo>
                  <a:pt x="958" y="546"/>
                </a:lnTo>
                <a:lnTo>
                  <a:pt x="958" y="528"/>
                </a:lnTo>
                <a:lnTo>
                  <a:pt x="960" y="510"/>
                </a:lnTo>
                <a:lnTo>
                  <a:pt x="963" y="491"/>
                </a:lnTo>
                <a:lnTo>
                  <a:pt x="967" y="473"/>
                </a:lnTo>
                <a:lnTo>
                  <a:pt x="972" y="456"/>
                </a:lnTo>
                <a:lnTo>
                  <a:pt x="980" y="439"/>
                </a:lnTo>
                <a:lnTo>
                  <a:pt x="988" y="423"/>
                </a:lnTo>
                <a:lnTo>
                  <a:pt x="998" y="408"/>
                </a:lnTo>
                <a:lnTo>
                  <a:pt x="1010" y="394"/>
                </a:lnTo>
                <a:lnTo>
                  <a:pt x="1023" y="382"/>
                </a:lnTo>
                <a:lnTo>
                  <a:pt x="1030" y="376"/>
                </a:lnTo>
                <a:lnTo>
                  <a:pt x="1039" y="369"/>
                </a:lnTo>
                <a:lnTo>
                  <a:pt x="1048" y="364"/>
                </a:lnTo>
                <a:lnTo>
                  <a:pt x="1058" y="359"/>
                </a:lnTo>
                <a:lnTo>
                  <a:pt x="1069" y="354"/>
                </a:lnTo>
                <a:lnTo>
                  <a:pt x="1081" y="350"/>
                </a:lnTo>
                <a:lnTo>
                  <a:pt x="1092" y="346"/>
                </a:lnTo>
                <a:lnTo>
                  <a:pt x="1104" y="342"/>
                </a:lnTo>
                <a:lnTo>
                  <a:pt x="1117" y="340"/>
                </a:lnTo>
                <a:lnTo>
                  <a:pt x="1130" y="338"/>
                </a:lnTo>
                <a:lnTo>
                  <a:pt x="1143" y="338"/>
                </a:lnTo>
                <a:lnTo>
                  <a:pt x="1155" y="338"/>
                </a:lnTo>
                <a:lnTo>
                  <a:pt x="1168" y="339"/>
                </a:lnTo>
                <a:lnTo>
                  <a:pt x="1181" y="341"/>
                </a:lnTo>
                <a:lnTo>
                  <a:pt x="1194" y="345"/>
                </a:lnTo>
                <a:lnTo>
                  <a:pt x="1207" y="350"/>
                </a:lnTo>
                <a:lnTo>
                  <a:pt x="1205" y="340"/>
                </a:lnTo>
                <a:lnTo>
                  <a:pt x="1200" y="331"/>
                </a:lnTo>
                <a:lnTo>
                  <a:pt x="1195" y="322"/>
                </a:lnTo>
                <a:lnTo>
                  <a:pt x="1190" y="312"/>
                </a:lnTo>
                <a:lnTo>
                  <a:pt x="1183" y="305"/>
                </a:lnTo>
                <a:lnTo>
                  <a:pt x="1176" y="296"/>
                </a:lnTo>
                <a:lnTo>
                  <a:pt x="1167" y="289"/>
                </a:lnTo>
                <a:lnTo>
                  <a:pt x="1159" y="281"/>
                </a:lnTo>
                <a:lnTo>
                  <a:pt x="1139" y="268"/>
                </a:lnTo>
                <a:lnTo>
                  <a:pt x="1119" y="256"/>
                </a:lnTo>
                <a:lnTo>
                  <a:pt x="1098" y="246"/>
                </a:lnTo>
                <a:lnTo>
                  <a:pt x="1077" y="239"/>
                </a:lnTo>
                <a:lnTo>
                  <a:pt x="1074" y="235"/>
                </a:lnTo>
                <a:lnTo>
                  <a:pt x="1072" y="231"/>
                </a:lnTo>
                <a:lnTo>
                  <a:pt x="1069" y="223"/>
                </a:lnTo>
                <a:lnTo>
                  <a:pt x="1069" y="214"/>
                </a:lnTo>
                <a:lnTo>
                  <a:pt x="1069" y="204"/>
                </a:lnTo>
                <a:lnTo>
                  <a:pt x="1071" y="196"/>
                </a:lnTo>
                <a:lnTo>
                  <a:pt x="1073" y="186"/>
                </a:lnTo>
                <a:lnTo>
                  <a:pt x="1077" y="170"/>
                </a:lnTo>
                <a:lnTo>
                  <a:pt x="1090" y="166"/>
                </a:lnTo>
                <a:lnTo>
                  <a:pt x="1103" y="164"/>
                </a:lnTo>
                <a:lnTo>
                  <a:pt x="1116" y="163"/>
                </a:lnTo>
                <a:lnTo>
                  <a:pt x="1122" y="164"/>
                </a:lnTo>
                <a:lnTo>
                  <a:pt x="1129" y="165"/>
                </a:lnTo>
                <a:lnTo>
                  <a:pt x="1135" y="168"/>
                </a:lnTo>
                <a:lnTo>
                  <a:pt x="1142" y="171"/>
                </a:lnTo>
                <a:lnTo>
                  <a:pt x="1158" y="182"/>
                </a:lnTo>
                <a:lnTo>
                  <a:pt x="1175" y="195"/>
                </a:lnTo>
                <a:lnTo>
                  <a:pt x="1193" y="210"/>
                </a:lnTo>
                <a:lnTo>
                  <a:pt x="1210" y="226"/>
                </a:lnTo>
                <a:lnTo>
                  <a:pt x="1226" y="243"/>
                </a:lnTo>
                <a:lnTo>
                  <a:pt x="1239" y="259"/>
                </a:lnTo>
                <a:lnTo>
                  <a:pt x="1249" y="274"/>
                </a:lnTo>
                <a:lnTo>
                  <a:pt x="1252" y="279"/>
                </a:lnTo>
                <a:lnTo>
                  <a:pt x="1254" y="286"/>
                </a:lnTo>
                <a:lnTo>
                  <a:pt x="1256" y="292"/>
                </a:lnTo>
                <a:lnTo>
                  <a:pt x="1256" y="298"/>
                </a:lnTo>
                <a:close/>
                <a:moveTo>
                  <a:pt x="1734" y="859"/>
                </a:moveTo>
                <a:lnTo>
                  <a:pt x="1734" y="859"/>
                </a:lnTo>
                <a:lnTo>
                  <a:pt x="1734" y="863"/>
                </a:lnTo>
                <a:lnTo>
                  <a:pt x="1735" y="866"/>
                </a:lnTo>
                <a:lnTo>
                  <a:pt x="1739" y="871"/>
                </a:lnTo>
                <a:lnTo>
                  <a:pt x="1743" y="877"/>
                </a:lnTo>
                <a:lnTo>
                  <a:pt x="1745" y="881"/>
                </a:lnTo>
                <a:lnTo>
                  <a:pt x="1745" y="885"/>
                </a:lnTo>
                <a:lnTo>
                  <a:pt x="1745" y="889"/>
                </a:lnTo>
                <a:lnTo>
                  <a:pt x="1744" y="892"/>
                </a:lnTo>
                <a:lnTo>
                  <a:pt x="1742" y="897"/>
                </a:lnTo>
                <a:lnTo>
                  <a:pt x="1739" y="904"/>
                </a:lnTo>
                <a:lnTo>
                  <a:pt x="1736" y="910"/>
                </a:lnTo>
                <a:lnTo>
                  <a:pt x="1723" y="922"/>
                </a:lnTo>
                <a:lnTo>
                  <a:pt x="1711" y="934"/>
                </a:lnTo>
                <a:lnTo>
                  <a:pt x="1700" y="946"/>
                </a:lnTo>
                <a:lnTo>
                  <a:pt x="1690" y="960"/>
                </a:lnTo>
                <a:lnTo>
                  <a:pt x="1679" y="974"/>
                </a:lnTo>
                <a:lnTo>
                  <a:pt x="1669" y="988"/>
                </a:lnTo>
                <a:lnTo>
                  <a:pt x="1651" y="1018"/>
                </a:lnTo>
                <a:lnTo>
                  <a:pt x="1634" y="1049"/>
                </a:lnTo>
                <a:lnTo>
                  <a:pt x="1617" y="1081"/>
                </a:lnTo>
                <a:lnTo>
                  <a:pt x="1601" y="1112"/>
                </a:lnTo>
                <a:lnTo>
                  <a:pt x="1584" y="1144"/>
                </a:lnTo>
                <a:lnTo>
                  <a:pt x="1576" y="1150"/>
                </a:lnTo>
                <a:lnTo>
                  <a:pt x="1570" y="1157"/>
                </a:lnTo>
                <a:lnTo>
                  <a:pt x="1563" y="1165"/>
                </a:lnTo>
                <a:lnTo>
                  <a:pt x="1558" y="1173"/>
                </a:lnTo>
                <a:lnTo>
                  <a:pt x="1548" y="1190"/>
                </a:lnTo>
                <a:lnTo>
                  <a:pt x="1543" y="1198"/>
                </a:lnTo>
                <a:lnTo>
                  <a:pt x="1537" y="1205"/>
                </a:lnTo>
                <a:lnTo>
                  <a:pt x="1536" y="1211"/>
                </a:lnTo>
                <a:lnTo>
                  <a:pt x="1536" y="1212"/>
                </a:lnTo>
                <a:lnTo>
                  <a:pt x="1537" y="1212"/>
                </a:lnTo>
                <a:lnTo>
                  <a:pt x="1538" y="1212"/>
                </a:lnTo>
                <a:lnTo>
                  <a:pt x="1537" y="1218"/>
                </a:lnTo>
                <a:lnTo>
                  <a:pt x="1530" y="1223"/>
                </a:lnTo>
                <a:lnTo>
                  <a:pt x="1523" y="1226"/>
                </a:lnTo>
                <a:lnTo>
                  <a:pt x="1516" y="1227"/>
                </a:lnTo>
                <a:lnTo>
                  <a:pt x="1510" y="1227"/>
                </a:lnTo>
                <a:lnTo>
                  <a:pt x="1497" y="1224"/>
                </a:lnTo>
                <a:lnTo>
                  <a:pt x="1490" y="1222"/>
                </a:lnTo>
                <a:lnTo>
                  <a:pt x="1483" y="1220"/>
                </a:lnTo>
                <a:lnTo>
                  <a:pt x="1454" y="1218"/>
                </a:lnTo>
                <a:lnTo>
                  <a:pt x="1424" y="1217"/>
                </a:lnTo>
                <a:lnTo>
                  <a:pt x="1394" y="1216"/>
                </a:lnTo>
                <a:lnTo>
                  <a:pt x="1367" y="1215"/>
                </a:lnTo>
                <a:lnTo>
                  <a:pt x="1346" y="1213"/>
                </a:lnTo>
                <a:lnTo>
                  <a:pt x="1325" y="1208"/>
                </a:lnTo>
                <a:lnTo>
                  <a:pt x="1303" y="1203"/>
                </a:lnTo>
                <a:lnTo>
                  <a:pt x="1281" y="1200"/>
                </a:lnTo>
                <a:lnTo>
                  <a:pt x="1178" y="1192"/>
                </a:lnTo>
                <a:lnTo>
                  <a:pt x="1125" y="1187"/>
                </a:lnTo>
                <a:lnTo>
                  <a:pt x="1071" y="1184"/>
                </a:lnTo>
                <a:lnTo>
                  <a:pt x="1018" y="1182"/>
                </a:lnTo>
                <a:lnTo>
                  <a:pt x="966" y="1182"/>
                </a:lnTo>
                <a:lnTo>
                  <a:pt x="941" y="1182"/>
                </a:lnTo>
                <a:lnTo>
                  <a:pt x="917" y="1184"/>
                </a:lnTo>
                <a:lnTo>
                  <a:pt x="893" y="1185"/>
                </a:lnTo>
                <a:lnTo>
                  <a:pt x="871" y="1188"/>
                </a:lnTo>
                <a:lnTo>
                  <a:pt x="866" y="1200"/>
                </a:lnTo>
                <a:lnTo>
                  <a:pt x="862" y="1214"/>
                </a:lnTo>
                <a:lnTo>
                  <a:pt x="861" y="1219"/>
                </a:lnTo>
                <a:lnTo>
                  <a:pt x="861" y="1225"/>
                </a:lnTo>
                <a:lnTo>
                  <a:pt x="861" y="1230"/>
                </a:lnTo>
                <a:lnTo>
                  <a:pt x="863" y="1232"/>
                </a:lnTo>
                <a:lnTo>
                  <a:pt x="920" y="1239"/>
                </a:lnTo>
                <a:lnTo>
                  <a:pt x="977" y="1243"/>
                </a:lnTo>
                <a:lnTo>
                  <a:pt x="1032" y="1245"/>
                </a:lnTo>
                <a:lnTo>
                  <a:pt x="1089" y="1247"/>
                </a:lnTo>
                <a:lnTo>
                  <a:pt x="1205" y="1249"/>
                </a:lnTo>
                <a:lnTo>
                  <a:pt x="1326" y="1249"/>
                </a:lnTo>
                <a:lnTo>
                  <a:pt x="1347" y="1248"/>
                </a:lnTo>
                <a:lnTo>
                  <a:pt x="1374" y="1246"/>
                </a:lnTo>
                <a:lnTo>
                  <a:pt x="1404" y="1245"/>
                </a:lnTo>
                <a:lnTo>
                  <a:pt x="1420" y="1244"/>
                </a:lnTo>
                <a:lnTo>
                  <a:pt x="1436" y="1245"/>
                </a:lnTo>
                <a:lnTo>
                  <a:pt x="1490" y="1248"/>
                </a:lnTo>
                <a:lnTo>
                  <a:pt x="1511" y="1249"/>
                </a:lnTo>
                <a:lnTo>
                  <a:pt x="1520" y="1249"/>
                </a:lnTo>
                <a:lnTo>
                  <a:pt x="1529" y="1248"/>
                </a:lnTo>
                <a:lnTo>
                  <a:pt x="1537" y="1247"/>
                </a:lnTo>
                <a:lnTo>
                  <a:pt x="1545" y="1245"/>
                </a:lnTo>
                <a:lnTo>
                  <a:pt x="1552" y="1241"/>
                </a:lnTo>
                <a:lnTo>
                  <a:pt x="1559" y="1237"/>
                </a:lnTo>
                <a:lnTo>
                  <a:pt x="1566" y="1231"/>
                </a:lnTo>
                <a:lnTo>
                  <a:pt x="1572" y="1224"/>
                </a:lnTo>
                <a:lnTo>
                  <a:pt x="1577" y="1215"/>
                </a:lnTo>
                <a:lnTo>
                  <a:pt x="1584" y="1205"/>
                </a:lnTo>
                <a:lnTo>
                  <a:pt x="1585" y="1201"/>
                </a:lnTo>
                <a:lnTo>
                  <a:pt x="1585" y="1197"/>
                </a:lnTo>
                <a:lnTo>
                  <a:pt x="1585" y="1193"/>
                </a:lnTo>
                <a:lnTo>
                  <a:pt x="1586" y="1188"/>
                </a:lnTo>
                <a:lnTo>
                  <a:pt x="1591" y="1179"/>
                </a:lnTo>
                <a:lnTo>
                  <a:pt x="1599" y="1168"/>
                </a:lnTo>
                <a:lnTo>
                  <a:pt x="1606" y="1157"/>
                </a:lnTo>
                <a:lnTo>
                  <a:pt x="1613" y="1147"/>
                </a:lnTo>
                <a:lnTo>
                  <a:pt x="1638" y="1104"/>
                </a:lnTo>
                <a:lnTo>
                  <a:pt x="1664" y="1061"/>
                </a:lnTo>
                <a:lnTo>
                  <a:pt x="1717" y="980"/>
                </a:lnTo>
                <a:lnTo>
                  <a:pt x="1734" y="952"/>
                </a:lnTo>
                <a:lnTo>
                  <a:pt x="1749" y="925"/>
                </a:lnTo>
                <a:lnTo>
                  <a:pt x="1765" y="899"/>
                </a:lnTo>
                <a:lnTo>
                  <a:pt x="1781" y="874"/>
                </a:lnTo>
                <a:lnTo>
                  <a:pt x="1775" y="872"/>
                </a:lnTo>
                <a:lnTo>
                  <a:pt x="1770" y="869"/>
                </a:lnTo>
                <a:lnTo>
                  <a:pt x="1758" y="863"/>
                </a:lnTo>
                <a:lnTo>
                  <a:pt x="1752" y="860"/>
                </a:lnTo>
                <a:lnTo>
                  <a:pt x="1747" y="857"/>
                </a:lnTo>
                <a:lnTo>
                  <a:pt x="1740" y="857"/>
                </a:lnTo>
                <a:lnTo>
                  <a:pt x="1734" y="859"/>
                </a:lnTo>
                <a:close/>
                <a:moveTo>
                  <a:pt x="1246" y="119"/>
                </a:moveTo>
                <a:lnTo>
                  <a:pt x="1246" y="119"/>
                </a:lnTo>
                <a:lnTo>
                  <a:pt x="1244" y="133"/>
                </a:lnTo>
                <a:lnTo>
                  <a:pt x="1244" y="147"/>
                </a:lnTo>
                <a:lnTo>
                  <a:pt x="1244" y="160"/>
                </a:lnTo>
                <a:lnTo>
                  <a:pt x="1245" y="173"/>
                </a:lnTo>
                <a:lnTo>
                  <a:pt x="1246" y="186"/>
                </a:lnTo>
                <a:lnTo>
                  <a:pt x="1250" y="199"/>
                </a:lnTo>
                <a:lnTo>
                  <a:pt x="1256" y="224"/>
                </a:lnTo>
                <a:lnTo>
                  <a:pt x="1264" y="248"/>
                </a:lnTo>
                <a:lnTo>
                  <a:pt x="1272" y="272"/>
                </a:lnTo>
                <a:lnTo>
                  <a:pt x="1280" y="296"/>
                </a:lnTo>
                <a:lnTo>
                  <a:pt x="1286" y="322"/>
                </a:lnTo>
                <a:lnTo>
                  <a:pt x="1291" y="309"/>
                </a:lnTo>
                <a:lnTo>
                  <a:pt x="1298" y="295"/>
                </a:lnTo>
                <a:lnTo>
                  <a:pt x="1304" y="281"/>
                </a:lnTo>
                <a:lnTo>
                  <a:pt x="1306" y="274"/>
                </a:lnTo>
                <a:lnTo>
                  <a:pt x="1309" y="266"/>
                </a:lnTo>
                <a:lnTo>
                  <a:pt x="1302" y="259"/>
                </a:lnTo>
                <a:lnTo>
                  <a:pt x="1295" y="251"/>
                </a:lnTo>
                <a:lnTo>
                  <a:pt x="1279" y="239"/>
                </a:lnTo>
                <a:lnTo>
                  <a:pt x="1271" y="231"/>
                </a:lnTo>
                <a:lnTo>
                  <a:pt x="1265" y="224"/>
                </a:lnTo>
                <a:lnTo>
                  <a:pt x="1260" y="216"/>
                </a:lnTo>
                <a:lnTo>
                  <a:pt x="1259" y="212"/>
                </a:lnTo>
                <a:lnTo>
                  <a:pt x="1259" y="206"/>
                </a:lnTo>
                <a:lnTo>
                  <a:pt x="1266" y="211"/>
                </a:lnTo>
                <a:lnTo>
                  <a:pt x="1273" y="214"/>
                </a:lnTo>
                <a:lnTo>
                  <a:pt x="1286" y="223"/>
                </a:lnTo>
                <a:lnTo>
                  <a:pt x="1299" y="231"/>
                </a:lnTo>
                <a:lnTo>
                  <a:pt x="1304" y="234"/>
                </a:lnTo>
                <a:lnTo>
                  <a:pt x="1311" y="236"/>
                </a:lnTo>
                <a:lnTo>
                  <a:pt x="1312" y="233"/>
                </a:lnTo>
                <a:lnTo>
                  <a:pt x="1312" y="230"/>
                </a:lnTo>
                <a:lnTo>
                  <a:pt x="1311" y="221"/>
                </a:lnTo>
                <a:lnTo>
                  <a:pt x="1310" y="213"/>
                </a:lnTo>
                <a:lnTo>
                  <a:pt x="1309" y="204"/>
                </a:lnTo>
                <a:lnTo>
                  <a:pt x="1299" y="203"/>
                </a:lnTo>
                <a:lnTo>
                  <a:pt x="1290" y="200"/>
                </a:lnTo>
                <a:lnTo>
                  <a:pt x="1282" y="196"/>
                </a:lnTo>
                <a:lnTo>
                  <a:pt x="1274" y="190"/>
                </a:lnTo>
                <a:lnTo>
                  <a:pt x="1269" y="185"/>
                </a:lnTo>
                <a:lnTo>
                  <a:pt x="1265" y="179"/>
                </a:lnTo>
                <a:lnTo>
                  <a:pt x="1261" y="171"/>
                </a:lnTo>
                <a:lnTo>
                  <a:pt x="1261" y="163"/>
                </a:lnTo>
                <a:lnTo>
                  <a:pt x="1266" y="165"/>
                </a:lnTo>
                <a:lnTo>
                  <a:pt x="1270" y="168"/>
                </a:lnTo>
                <a:lnTo>
                  <a:pt x="1278" y="174"/>
                </a:lnTo>
                <a:lnTo>
                  <a:pt x="1282" y="177"/>
                </a:lnTo>
                <a:lnTo>
                  <a:pt x="1285" y="179"/>
                </a:lnTo>
                <a:lnTo>
                  <a:pt x="1290" y="179"/>
                </a:lnTo>
                <a:lnTo>
                  <a:pt x="1296" y="178"/>
                </a:lnTo>
                <a:lnTo>
                  <a:pt x="1296" y="172"/>
                </a:lnTo>
                <a:lnTo>
                  <a:pt x="1296" y="167"/>
                </a:lnTo>
                <a:lnTo>
                  <a:pt x="1291" y="155"/>
                </a:lnTo>
                <a:lnTo>
                  <a:pt x="1286" y="142"/>
                </a:lnTo>
                <a:lnTo>
                  <a:pt x="1280" y="129"/>
                </a:lnTo>
                <a:lnTo>
                  <a:pt x="1274" y="118"/>
                </a:lnTo>
                <a:lnTo>
                  <a:pt x="1272" y="111"/>
                </a:lnTo>
                <a:lnTo>
                  <a:pt x="1271" y="105"/>
                </a:lnTo>
                <a:lnTo>
                  <a:pt x="1271" y="99"/>
                </a:lnTo>
                <a:lnTo>
                  <a:pt x="1271" y="94"/>
                </a:lnTo>
                <a:lnTo>
                  <a:pt x="1273" y="89"/>
                </a:lnTo>
                <a:lnTo>
                  <a:pt x="1276" y="84"/>
                </a:lnTo>
                <a:lnTo>
                  <a:pt x="1282" y="93"/>
                </a:lnTo>
                <a:lnTo>
                  <a:pt x="1287" y="103"/>
                </a:lnTo>
                <a:lnTo>
                  <a:pt x="1296" y="123"/>
                </a:lnTo>
                <a:lnTo>
                  <a:pt x="1303" y="143"/>
                </a:lnTo>
                <a:lnTo>
                  <a:pt x="1313" y="165"/>
                </a:lnTo>
                <a:lnTo>
                  <a:pt x="1318" y="158"/>
                </a:lnTo>
                <a:lnTo>
                  <a:pt x="1323" y="150"/>
                </a:lnTo>
                <a:lnTo>
                  <a:pt x="1328" y="133"/>
                </a:lnTo>
                <a:lnTo>
                  <a:pt x="1331" y="124"/>
                </a:lnTo>
                <a:lnTo>
                  <a:pt x="1336" y="117"/>
                </a:lnTo>
                <a:lnTo>
                  <a:pt x="1339" y="113"/>
                </a:lnTo>
                <a:lnTo>
                  <a:pt x="1342" y="110"/>
                </a:lnTo>
                <a:lnTo>
                  <a:pt x="1346" y="108"/>
                </a:lnTo>
                <a:lnTo>
                  <a:pt x="1350" y="106"/>
                </a:lnTo>
                <a:lnTo>
                  <a:pt x="1349" y="114"/>
                </a:lnTo>
                <a:lnTo>
                  <a:pt x="1348" y="122"/>
                </a:lnTo>
                <a:lnTo>
                  <a:pt x="1344" y="138"/>
                </a:lnTo>
                <a:lnTo>
                  <a:pt x="1339" y="153"/>
                </a:lnTo>
                <a:lnTo>
                  <a:pt x="1333" y="167"/>
                </a:lnTo>
                <a:lnTo>
                  <a:pt x="1328" y="182"/>
                </a:lnTo>
                <a:lnTo>
                  <a:pt x="1326" y="189"/>
                </a:lnTo>
                <a:lnTo>
                  <a:pt x="1325" y="197"/>
                </a:lnTo>
                <a:lnTo>
                  <a:pt x="1325" y="205"/>
                </a:lnTo>
                <a:lnTo>
                  <a:pt x="1326" y="213"/>
                </a:lnTo>
                <a:lnTo>
                  <a:pt x="1327" y="220"/>
                </a:lnTo>
                <a:lnTo>
                  <a:pt x="1330" y="229"/>
                </a:lnTo>
                <a:lnTo>
                  <a:pt x="1336" y="227"/>
                </a:lnTo>
                <a:lnTo>
                  <a:pt x="1342" y="225"/>
                </a:lnTo>
                <a:lnTo>
                  <a:pt x="1345" y="220"/>
                </a:lnTo>
                <a:lnTo>
                  <a:pt x="1349" y="216"/>
                </a:lnTo>
                <a:lnTo>
                  <a:pt x="1356" y="206"/>
                </a:lnTo>
                <a:lnTo>
                  <a:pt x="1360" y="203"/>
                </a:lnTo>
                <a:lnTo>
                  <a:pt x="1364" y="200"/>
                </a:lnTo>
                <a:lnTo>
                  <a:pt x="1369" y="204"/>
                </a:lnTo>
                <a:lnTo>
                  <a:pt x="1371" y="209"/>
                </a:lnTo>
                <a:lnTo>
                  <a:pt x="1371" y="213"/>
                </a:lnTo>
                <a:lnTo>
                  <a:pt x="1371" y="217"/>
                </a:lnTo>
                <a:lnTo>
                  <a:pt x="1370" y="221"/>
                </a:lnTo>
                <a:lnTo>
                  <a:pt x="1367" y="226"/>
                </a:lnTo>
                <a:lnTo>
                  <a:pt x="1361" y="233"/>
                </a:lnTo>
                <a:lnTo>
                  <a:pt x="1352" y="240"/>
                </a:lnTo>
                <a:lnTo>
                  <a:pt x="1344" y="245"/>
                </a:lnTo>
                <a:lnTo>
                  <a:pt x="1330" y="251"/>
                </a:lnTo>
                <a:lnTo>
                  <a:pt x="1329" y="259"/>
                </a:lnTo>
                <a:lnTo>
                  <a:pt x="1327" y="268"/>
                </a:lnTo>
                <a:lnTo>
                  <a:pt x="1320" y="286"/>
                </a:lnTo>
                <a:lnTo>
                  <a:pt x="1314" y="304"/>
                </a:lnTo>
                <a:lnTo>
                  <a:pt x="1312" y="312"/>
                </a:lnTo>
                <a:lnTo>
                  <a:pt x="1311" y="320"/>
                </a:lnTo>
                <a:lnTo>
                  <a:pt x="1333" y="293"/>
                </a:lnTo>
                <a:lnTo>
                  <a:pt x="1345" y="277"/>
                </a:lnTo>
                <a:lnTo>
                  <a:pt x="1357" y="261"/>
                </a:lnTo>
                <a:lnTo>
                  <a:pt x="1366" y="244"/>
                </a:lnTo>
                <a:lnTo>
                  <a:pt x="1374" y="225"/>
                </a:lnTo>
                <a:lnTo>
                  <a:pt x="1377" y="215"/>
                </a:lnTo>
                <a:lnTo>
                  <a:pt x="1379" y="205"/>
                </a:lnTo>
                <a:lnTo>
                  <a:pt x="1381" y="196"/>
                </a:lnTo>
                <a:lnTo>
                  <a:pt x="1381" y="185"/>
                </a:lnTo>
                <a:lnTo>
                  <a:pt x="1381" y="171"/>
                </a:lnTo>
                <a:lnTo>
                  <a:pt x="1380" y="159"/>
                </a:lnTo>
                <a:lnTo>
                  <a:pt x="1377" y="148"/>
                </a:lnTo>
                <a:lnTo>
                  <a:pt x="1374" y="137"/>
                </a:lnTo>
                <a:lnTo>
                  <a:pt x="1369" y="126"/>
                </a:lnTo>
                <a:lnTo>
                  <a:pt x="1363" y="117"/>
                </a:lnTo>
                <a:lnTo>
                  <a:pt x="1357" y="108"/>
                </a:lnTo>
                <a:lnTo>
                  <a:pt x="1349" y="98"/>
                </a:lnTo>
                <a:lnTo>
                  <a:pt x="1334" y="82"/>
                </a:lnTo>
                <a:lnTo>
                  <a:pt x="1317" y="66"/>
                </a:lnTo>
                <a:lnTo>
                  <a:pt x="1301" y="51"/>
                </a:lnTo>
                <a:lnTo>
                  <a:pt x="1286" y="35"/>
                </a:lnTo>
                <a:lnTo>
                  <a:pt x="1281" y="46"/>
                </a:lnTo>
                <a:lnTo>
                  <a:pt x="1274" y="56"/>
                </a:lnTo>
                <a:lnTo>
                  <a:pt x="1264" y="75"/>
                </a:lnTo>
                <a:lnTo>
                  <a:pt x="1258" y="84"/>
                </a:lnTo>
                <a:lnTo>
                  <a:pt x="1253" y="94"/>
                </a:lnTo>
                <a:lnTo>
                  <a:pt x="1250" y="106"/>
                </a:lnTo>
                <a:lnTo>
                  <a:pt x="1246" y="119"/>
                </a:lnTo>
                <a:close/>
                <a:moveTo>
                  <a:pt x="1129" y="187"/>
                </a:moveTo>
                <a:lnTo>
                  <a:pt x="1129" y="187"/>
                </a:lnTo>
                <a:lnTo>
                  <a:pt x="1119" y="186"/>
                </a:lnTo>
                <a:lnTo>
                  <a:pt x="1111" y="186"/>
                </a:lnTo>
                <a:lnTo>
                  <a:pt x="1103" y="188"/>
                </a:lnTo>
                <a:lnTo>
                  <a:pt x="1098" y="192"/>
                </a:lnTo>
                <a:lnTo>
                  <a:pt x="1094" y="196"/>
                </a:lnTo>
                <a:lnTo>
                  <a:pt x="1091" y="202"/>
                </a:lnTo>
                <a:lnTo>
                  <a:pt x="1090" y="209"/>
                </a:lnTo>
                <a:lnTo>
                  <a:pt x="1089" y="217"/>
                </a:lnTo>
                <a:lnTo>
                  <a:pt x="1094" y="220"/>
                </a:lnTo>
                <a:lnTo>
                  <a:pt x="1100" y="224"/>
                </a:lnTo>
                <a:lnTo>
                  <a:pt x="1102" y="226"/>
                </a:lnTo>
                <a:lnTo>
                  <a:pt x="1105" y="227"/>
                </a:lnTo>
                <a:lnTo>
                  <a:pt x="1109" y="227"/>
                </a:lnTo>
                <a:lnTo>
                  <a:pt x="1114" y="227"/>
                </a:lnTo>
                <a:lnTo>
                  <a:pt x="1124" y="235"/>
                </a:lnTo>
                <a:lnTo>
                  <a:pt x="1135" y="243"/>
                </a:lnTo>
                <a:lnTo>
                  <a:pt x="1157" y="258"/>
                </a:lnTo>
                <a:lnTo>
                  <a:pt x="1178" y="273"/>
                </a:lnTo>
                <a:lnTo>
                  <a:pt x="1189" y="281"/>
                </a:lnTo>
                <a:lnTo>
                  <a:pt x="1197" y="291"/>
                </a:lnTo>
                <a:lnTo>
                  <a:pt x="1204" y="300"/>
                </a:lnTo>
                <a:lnTo>
                  <a:pt x="1209" y="308"/>
                </a:lnTo>
                <a:lnTo>
                  <a:pt x="1219" y="327"/>
                </a:lnTo>
                <a:lnTo>
                  <a:pt x="1229" y="347"/>
                </a:lnTo>
                <a:lnTo>
                  <a:pt x="1236" y="356"/>
                </a:lnTo>
                <a:lnTo>
                  <a:pt x="1242" y="364"/>
                </a:lnTo>
                <a:lnTo>
                  <a:pt x="1242" y="374"/>
                </a:lnTo>
                <a:lnTo>
                  <a:pt x="1244" y="381"/>
                </a:lnTo>
                <a:lnTo>
                  <a:pt x="1248" y="386"/>
                </a:lnTo>
                <a:lnTo>
                  <a:pt x="1252" y="392"/>
                </a:lnTo>
                <a:lnTo>
                  <a:pt x="1252" y="375"/>
                </a:lnTo>
                <a:lnTo>
                  <a:pt x="1251" y="359"/>
                </a:lnTo>
                <a:lnTo>
                  <a:pt x="1249" y="342"/>
                </a:lnTo>
                <a:lnTo>
                  <a:pt x="1245" y="326"/>
                </a:lnTo>
                <a:lnTo>
                  <a:pt x="1240" y="311"/>
                </a:lnTo>
                <a:lnTo>
                  <a:pt x="1235" y="296"/>
                </a:lnTo>
                <a:lnTo>
                  <a:pt x="1227" y="283"/>
                </a:lnTo>
                <a:lnTo>
                  <a:pt x="1219" y="270"/>
                </a:lnTo>
                <a:lnTo>
                  <a:pt x="1210" y="257"/>
                </a:lnTo>
                <a:lnTo>
                  <a:pt x="1200" y="244"/>
                </a:lnTo>
                <a:lnTo>
                  <a:pt x="1190" y="233"/>
                </a:lnTo>
                <a:lnTo>
                  <a:pt x="1178" y="223"/>
                </a:lnTo>
                <a:lnTo>
                  <a:pt x="1166" y="212"/>
                </a:lnTo>
                <a:lnTo>
                  <a:pt x="1154" y="203"/>
                </a:lnTo>
                <a:lnTo>
                  <a:pt x="1142" y="195"/>
                </a:lnTo>
                <a:lnTo>
                  <a:pt x="1129" y="187"/>
                </a:lnTo>
                <a:close/>
                <a:moveTo>
                  <a:pt x="1542" y="468"/>
                </a:moveTo>
                <a:lnTo>
                  <a:pt x="1542" y="468"/>
                </a:lnTo>
                <a:lnTo>
                  <a:pt x="1540" y="463"/>
                </a:lnTo>
                <a:lnTo>
                  <a:pt x="1537" y="460"/>
                </a:lnTo>
                <a:lnTo>
                  <a:pt x="1535" y="457"/>
                </a:lnTo>
                <a:lnTo>
                  <a:pt x="1532" y="453"/>
                </a:lnTo>
                <a:lnTo>
                  <a:pt x="1531" y="448"/>
                </a:lnTo>
                <a:lnTo>
                  <a:pt x="1531" y="443"/>
                </a:lnTo>
                <a:lnTo>
                  <a:pt x="1530" y="438"/>
                </a:lnTo>
                <a:lnTo>
                  <a:pt x="1529" y="433"/>
                </a:lnTo>
                <a:lnTo>
                  <a:pt x="1521" y="419"/>
                </a:lnTo>
                <a:lnTo>
                  <a:pt x="1510" y="405"/>
                </a:lnTo>
                <a:lnTo>
                  <a:pt x="1497" y="392"/>
                </a:lnTo>
                <a:lnTo>
                  <a:pt x="1483" y="380"/>
                </a:lnTo>
                <a:lnTo>
                  <a:pt x="1468" y="368"/>
                </a:lnTo>
                <a:lnTo>
                  <a:pt x="1451" y="360"/>
                </a:lnTo>
                <a:lnTo>
                  <a:pt x="1434" y="352"/>
                </a:lnTo>
                <a:lnTo>
                  <a:pt x="1417" y="347"/>
                </a:lnTo>
                <a:lnTo>
                  <a:pt x="1406" y="346"/>
                </a:lnTo>
                <a:lnTo>
                  <a:pt x="1397" y="346"/>
                </a:lnTo>
                <a:lnTo>
                  <a:pt x="1388" y="346"/>
                </a:lnTo>
                <a:lnTo>
                  <a:pt x="1379" y="347"/>
                </a:lnTo>
                <a:lnTo>
                  <a:pt x="1371" y="350"/>
                </a:lnTo>
                <a:lnTo>
                  <a:pt x="1362" y="352"/>
                </a:lnTo>
                <a:lnTo>
                  <a:pt x="1355" y="356"/>
                </a:lnTo>
                <a:lnTo>
                  <a:pt x="1347" y="361"/>
                </a:lnTo>
                <a:lnTo>
                  <a:pt x="1332" y="370"/>
                </a:lnTo>
                <a:lnTo>
                  <a:pt x="1318" y="382"/>
                </a:lnTo>
                <a:lnTo>
                  <a:pt x="1291" y="406"/>
                </a:lnTo>
                <a:lnTo>
                  <a:pt x="1279" y="417"/>
                </a:lnTo>
                <a:lnTo>
                  <a:pt x="1266" y="428"/>
                </a:lnTo>
                <a:lnTo>
                  <a:pt x="1252" y="437"/>
                </a:lnTo>
                <a:lnTo>
                  <a:pt x="1245" y="441"/>
                </a:lnTo>
                <a:lnTo>
                  <a:pt x="1239" y="444"/>
                </a:lnTo>
                <a:lnTo>
                  <a:pt x="1231" y="446"/>
                </a:lnTo>
                <a:lnTo>
                  <a:pt x="1225" y="447"/>
                </a:lnTo>
                <a:lnTo>
                  <a:pt x="1218" y="447"/>
                </a:lnTo>
                <a:lnTo>
                  <a:pt x="1210" y="447"/>
                </a:lnTo>
                <a:lnTo>
                  <a:pt x="1203" y="445"/>
                </a:lnTo>
                <a:lnTo>
                  <a:pt x="1194" y="443"/>
                </a:lnTo>
                <a:lnTo>
                  <a:pt x="1187" y="439"/>
                </a:lnTo>
                <a:lnTo>
                  <a:pt x="1178" y="433"/>
                </a:lnTo>
                <a:lnTo>
                  <a:pt x="1177" y="427"/>
                </a:lnTo>
                <a:lnTo>
                  <a:pt x="1176" y="422"/>
                </a:lnTo>
                <a:lnTo>
                  <a:pt x="1172" y="411"/>
                </a:lnTo>
                <a:lnTo>
                  <a:pt x="1170" y="407"/>
                </a:lnTo>
                <a:lnTo>
                  <a:pt x="1170" y="402"/>
                </a:lnTo>
                <a:lnTo>
                  <a:pt x="1173" y="398"/>
                </a:lnTo>
                <a:lnTo>
                  <a:pt x="1175" y="394"/>
                </a:lnTo>
                <a:lnTo>
                  <a:pt x="1181" y="400"/>
                </a:lnTo>
                <a:lnTo>
                  <a:pt x="1187" y="407"/>
                </a:lnTo>
                <a:lnTo>
                  <a:pt x="1192" y="414"/>
                </a:lnTo>
                <a:lnTo>
                  <a:pt x="1197" y="421"/>
                </a:lnTo>
                <a:lnTo>
                  <a:pt x="1205" y="425"/>
                </a:lnTo>
                <a:lnTo>
                  <a:pt x="1208" y="427"/>
                </a:lnTo>
                <a:lnTo>
                  <a:pt x="1212" y="428"/>
                </a:lnTo>
                <a:lnTo>
                  <a:pt x="1217" y="428"/>
                </a:lnTo>
                <a:lnTo>
                  <a:pt x="1221" y="427"/>
                </a:lnTo>
                <a:lnTo>
                  <a:pt x="1226" y="426"/>
                </a:lnTo>
                <a:lnTo>
                  <a:pt x="1231" y="424"/>
                </a:lnTo>
                <a:lnTo>
                  <a:pt x="1234" y="417"/>
                </a:lnTo>
                <a:lnTo>
                  <a:pt x="1235" y="412"/>
                </a:lnTo>
                <a:lnTo>
                  <a:pt x="1235" y="408"/>
                </a:lnTo>
                <a:lnTo>
                  <a:pt x="1234" y="404"/>
                </a:lnTo>
                <a:lnTo>
                  <a:pt x="1230" y="394"/>
                </a:lnTo>
                <a:lnTo>
                  <a:pt x="1227" y="382"/>
                </a:lnTo>
                <a:lnTo>
                  <a:pt x="1218" y="376"/>
                </a:lnTo>
                <a:lnTo>
                  <a:pt x="1207" y="371"/>
                </a:lnTo>
                <a:lnTo>
                  <a:pt x="1197" y="367"/>
                </a:lnTo>
                <a:lnTo>
                  <a:pt x="1187" y="364"/>
                </a:lnTo>
                <a:lnTo>
                  <a:pt x="1177" y="362"/>
                </a:lnTo>
                <a:lnTo>
                  <a:pt x="1166" y="361"/>
                </a:lnTo>
                <a:lnTo>
                  <a:pt x="1155" y="360"/>
                </a:lnTo>
                <a:lnTo>
                  <a:pt x="1146" y="359"/>
                </a:lnTo>
                <a:lnTo>
                  <a:pt x="1135" y="360"/>
                </a:lnTo>
                <a:lnTo>
                  <a:pt x="1125" y="361"/>
                </a:lnTo>
                <a:lnTo>
                  <a:pt x="1105" y="364"/>
                </a:lnTo>
                <a:lnTo>
                  <a:pt x="1085" y="370"/>
                </a:lnTo>
                <a:lnTo>
                  <a:pt x="1067" y="379"/>
                </a:lnTo>
                <a:lnTo>
                  <a:pt x="1048" y="389"/>
                </a:lnTo>
                <a:lnTo>
                  <a:pt x="1032" y="401"/>
                </a:lnTo>
                <a:lnTo>
                  <a:pt x="1018" y="415"/>
                </a:lnTo>
                <a:lnTo>
                  <a:pt x="1006" y="430"/>
                </a:lnTo>
                <a:lnTo>
                  <a:pt x="1000" y="439"/>
                </a:lnTo>
                <a:lnTo>
                  <a:pt x="995" y="447"/>
                </a:lnTo>
                <a:lnTo>
                  <a:pt x="991" y="456"/>
                </a:lnTo>
                <a:lnTo>
                  <a:pt x="986" y="466"/>
                </a:lnTo>
                <a:lnTo>
                  <a:pt x="983" y="475"/>
                </a:lnTo>
                <a:lnTo>
                  <a:pt x="981" y="485"/>
                </a:lnTo>
                <a:lnTo>
                  <a:pt x="980" y="495"/>
                </a:lnTo>
                <a:lnTo>
                  <a:pt x="979" y="504"/>
                </a:lnTo>
                <a:lnTo>
                  <a:pt x="979" y="520"/>
                </a:lnTo>
                <a:lnTo>
                  <a:pt x="981" y="542"/>
                </a:lnTo>
                <a:lnTo>
                  <a:pt x="982" y="557"/>
                </a:lnTo>
                <a:lnTo>
                  <a:pt x="985" y="573"/>
                </a:lnTo>
                <a:lnTo>
                  <a:pt x="988" y="589"/>
                </a:lnTo>
                <a:lnTo>
                  <a:pt x="993" y="605"/>
                </a:lnTo>
                <a:lnTo>
                  <a:pt x="998" y="621"/>
                </a:lnTo>
                <a:lnTo>
                  <a:pt x="1003" y="636"/>
                </a:lnTo>
                <a:lnTo>
                  <a:pt x="1011" y="650"/>
                </a:lnTo>
                <a:lnTo>
                  <a:pt x="1018" y="662"/>
                </a:lnTo>
                <a:lnTo>
                  <a:pt x="1029" y="675"/>
                </a:lnTo>
                <a:lnTo>
                  <a:pt x="1044" y="690"/>
                </a:lnTo>
                <a:lnTo>
                  <a:pt x="1052" y="698"/>
                </a:lnTo>
                <a:lnTo>
                  <a:pt x="1060" y="703"/>
                </a:lnTo>
                <a:lnTo>
                  <a:pt x="1068" y="708"/>
                </a:lnTo>
                <a:lnTo>
                  <a:pt x="1074" y="709"/>
                </a:lnTo>
                <a:lnTo>
                  <a:pt x="1078" y="709"/>
                </a:lnTo>
                <a:lnTo>
                  <a:pt x="1083" y="707"/>
                </a:lnTo>
                <a:lnTo>
                  <a:pt x="1093" y="701"/>
                </a:lnTo>
                <a:lnTo>
                  <a:pt x="1104" y="695"/>
                </a:lnTo>
                <a:lnTo>
                  <a:pt x="1116" y="689"/>
                </a:lnTo>
                <a:lnTo>
                  <a:pt x="1139" y="681"/>
                </a:lnTo>
                <a:lnTo>
                  <a:pt x="1163" y="673"/>
                </a:lnTo>
                <a:lnTo>
                  <a:pt x="1187" y="666"/>
                </a:lnTo>
                <a:lnTo>
                  <a:pt x="1211" y="659"/>
                </a:lnTo>
                <a:lnTo>
                  <a:pt x="1236" y="654"/>
                </a:lnTo>
                <a:lnTo>
                  <a:pt x="1260" y="649"/>
                </a:lnTo>
                <a:lnTo>
                  <a:pt x="1312" y="640"/>
                </a:lnTo>
                <a:lnTo>
                  <a:pt x="1363" y="634"/>
                </a:lnTo>
                <a:lnTo>
                  <a:pt x="1416" y="628"/>
                </a:lnTo>
                <a:lnTo>
                  <a:pt x="1468" y="625"/>
                </a:lnTo>
                <a:lnTo>
                  <a:pt x="1520" y="623"/>
                </a:lnTo>
                <a:lnTo>
                  <a:pt x="1530" y="589"/>
                </a:lnTo>
                <a:lnTo>
                  <a:pt x="1536" y="571"/>
                </a:lnTo>
                <a:lnTo>
                  <a:pt x="1540" y="552"/>
                </a:lnTo>
                <a:lnTo>
                  <a:pt x="1543" y="533"/>
                </a:lnTo>
                <a:lnTo>
                  <a:pt x="1545" y="513"/>
                </a:lnTo>
                <a:lnTo>
                  <a:pt x="1545" y="490"/>
                </a:lnTo>
                <a:lnTo>
                  <a:pt x="1544" y="480"/>
                </a:lnTo>
                <a:lnTo>
                  <a:pt x="1542" y="468"/>
                </a:lnTo>
                <a:close/>
                <a:moveTo>
                  <a:pt x="1281" y="375"/>
                </a:moveTo>
                <a:lnTo>
                  <a:pt x="1281" y="375"/>
                </a:lnTo>
                <a:lnTo>
                  <a:pt x="1282" y="377"/>
                </a:lnTo>
                <a:lnTo>
                  <a:pt x="1281" y="380"/>
                </a:lnTo>
                <a:lnTo>
                  <a:pt x="1280" y="385"/>
                </a:lnTo>
                <a:lnTo>
                  <a:pt x="1279" y="387"/>
                </a:lnTo>
                <a:lnTo>
                  <a:pt x="1279" y="390"/>
                </a:lnTo>
                <a:lnTo>
                  <a:pt x="1279" y="392"/>
                </a:lnTo>
                <a:lnTo>
                  <a:pt x="1281" y="394"/>
                </a:lnTo>
                <a:lnTo>
                  <a:pt x="1284" y="389"/>
                </a:lnTo>
                <a:lnTo>
                  <a:pt x="1288" y="383"/>
                </a:lnTo>
                <a:lnTo>
                  <a:pt x="1298" y="374"/>
                </a:lnTo>
                <a:lnTo>
                  <a:pt x="1308" y="365"/>
                </a:lnTo>
                <a:lnTo>
                  <a:pt x="1311" y="361"/>
                </a:lnTo>
                <a:lnTo>
                  <a:pt x="1313" y="357"/>
                </a:lnTo>
                <a:lnTo>
                  <a:pt x="1305" y="362"/>
                </a:lnTo>
                <a:lnTo>
                  <a:pt x="1298" y="367"/>
                </a:lnTo>
                <a:lnTo>
                  <a:pt x="1290" y="371"/>
                </a:lnTo>
                <a:lnTo>
                  <a:pt x="1286" y="372"/>
                </a:lnTo>
                <a:lnTo>
                  <a:pt x="1281" y="375"/>
                </a:lnTo>
                <a:close/>
                <a:moveTo>
                  <a:pt x="1601" y="659"/>
                </a:moveTo>
                <a:lnTo>
                  <a:pt x="1601" y="659"/>
                </a:lnTo>
                <a:lnTo>
                  <a:pt x="1574" y="654"/>
                </a:lnTo>
                <a:lnTo>
                  <a:pt x="1547" y="647"/>
                </a:lnTo>
                <a:lnTo>
                  <a:pt x="1535" y="643"/>
                </a:lnTo>
                <a:lnTo>
                  <a:pt x="1521" y="641"/>
                </a:lnTo>
                <a:lnTo>
                  <a:pt x="1508" y="640"/>
                </a:lnTo>
                <a:lnTo>
                  <a:pt x="1495" y="640"/>
                </a:lnTo>
                <a:lnTo>
                  <a:pt x="1442" y="643"/>
                </a:lnTo>
                <a:lnTo>
                  <a:pt x="1389" y="648"/>
                </a:lnTo>
                <a:lnTo>
                  <a:pt x="1335" y="654"/>
                </a:lnTo>
                <a:lnTo>
                  <a:pt x="1284" y="662"/>
                </a:lnTo>
                <a:lnTo>
                  <a:pt x="1255" y="667"/>
                </a:lnTo>
                <a:lnTo>
                  <a:pt x="1227" y="673"/>
                </a:lnTo>
                <a:lnTo>
                  <a:pt x="1199" y="681"/>
                </a:lnTo>
                <a:lnTo>
                  <a:pt x="1174" y="689"/>
                </a:lnTo>
                <a:lnTo>
                  <a:pt x="1147" y="699"/>
                </a:lnTo>
                <a:lnTo>
                  <a:pt x="1122" y="710"/>
                </a:lnTo>
                <a:lnTo>
                  <a:pt x="1099" y="722"/>
                </a:lnTo>
                <a:lnTo>
                  <a:pt x="1077" y="733"/>
                </a:lnTo>
                <a:lnTo>
                  <a:pt x="1057" y="754"/>
                </a:lnTo>
                <a:lnTo>
                  <a:pt x="1039" y="775"/>
                </a:lnTo>
                <a:lnTo>
                  <a:pt x="1021" y="796"/>
                </a:lnTo>
                <a:lnTo>
                  <a:pt x="1002" y="820"/>
                </a:lnTo>
                <a:lnTo>
                  <a:pt x="985" y="843"/>
                </a:lnTo>
                <a:lnTo>
                  <a:pt x="969" y="866"/>
                </a:lnTo>
                <a:lnTo>
                  <a:pt x="937" y="915"/>
                </a:lnTo>
                <a:lnTo>
                  <a:pt x="905" y="965"/>
                </a:lnTo>
                <a:lnTo>
                  <a:pt x="873" y="1014"/>
                </a:lnTo>
                <a:lnTo>
                  <a:pt x="858" y="1040"/>
                </a:lnTo>
                <a:lnTo>
                  <a:pt x="843" y="1065"/>
                </a:lnTo>
                <a:lnTo>
                  <a:pt x="830" y="1091"/>
                </a:lnTo>
                <a:lnTo>
                  <a:pt x="818" y="1117"/>
                </a:lnTo>
                <a:lnTo>
                  <a:pt x="841" y="1103"/>
                </a:lnTo>
                <a:lnTo>
                  <a:pt x="865" y="1089"/>
                </a:lnTo>
                <a:lnTo>
                  <a:pt x="892" y="1076"/>
                </a:lnTo>
                <a:lnTo>
                  <a:pt x="920" y="1064"/>
                </a:lnTo>
                <a:lnTo>
                  <a:pt x="951" y="1055"/>
                </a:lnTo>
                <a:lnTo>
                  <a:pt x="983" y="1046"/>
                </a:lnTo>
                <a:lnTo>
                  <a:pt x="999" y="1043"/>
                </a:lnTo>
                <a:lnTo>
                  <a:pt x="1016" y="1040"/>
                </a:lnTo>
                <a:lnTo>
                  <a:pt x="1034" y="1037"/>
                </a:lnTo>
                <a:lnTo>
                  <a:pt x="1053" y="1036"/>
                </a:lnTo>
                <a:lnTo>
                  <a:pt x="1071" y="1035"/>
                </a:lnTo>
                <a:lnTo>
                  <a:pt x="1089" y="1035"/>
                </a:lnTo>
                <a:lnTo>
                  <a:pt x="1107" y="1036"/>
                </a:lnTo>
                <a:lnTo>
                  <a:pt x="1127" y="1036"/>
                </a:lnTo>
                <a:lnTo>
                  <a:pt x="1170" y="1034"/>
                </a:lnTo>
                <a:lnTo>
                  <a:pt x="1214" y="1034"/>
                </a:lnTo>
                <a:lnTo>
                  <a:pt x="1257" y="1035"/>
                </a:lnTo>
                <a:lnTo>
                  <a:pt x="1299" y="1038"/>
                </a:lnTo>
                <a:lnTo>
                  <a:pt x="1339" y="1042"/>
                </a:lnTo>
                <a:lnTo>
                  <a:pt x="1376" y="1048"/>
                </a:lnTo>
                <a:lnTo>
                  <a:pt x="1412" y="1056"/>
                </a:lnTo>
                <a:lnTo>
                  <a:pt x="1430" y="1060"/>
                </a:lnTo>
                <a:lnTo>
                  <a:pt x="1446" y="1065"/>
                </a:lnTo>
                <a:lnTo>
                  <a:pt x="1460" y="1038"/>
                </a:lnTo>
                <a:lnTo>
                  <a:pt x="1473" y="1012"/>
                </a:lnTo>
                <a:lnTo>
                  <a:pt x="1488" y="986"/>
                </a:lnTo>
                <a:lnTo>
                  <a:pt x="1503" y="961"/>
                </a:lnTo>
                <a:lnTo>
                  <a:pt x="1520" y="937"/>
                </a:lnTo>
                <a:lnTo>
                  <a:pt x="1537" y="913"/>
                </a:lnTo>
                <a:lnTo>
                  <a:pt x="1570" y="866"/>
                </a:lnTo>
                <a:lnTo>
                  <a:pt x="1605" y="821"/>
                </a:lnTo>
                <a:lnTo>
                  <a:pt x="1642" y="775"/>
                </a:lnTo>
                <a:lnTo>
                  <a:pt x="1677" y="730"/>
                </a:lnTo>
                <a:lnTo>
                  <a:pt x="1711" y="684"/>
                </a:lnTo>
                <a:lnTo>
                  <a:pt x="1699" y="680"/>
                </a:lnTo>
                <a:lnTo>
                  <a:pt x="1685" y="675"/>
                </a:lnTo>
                <a:lnTo>
                  <a:pt x="1659" y="669"/>
                </a:lnTo>
                <a:lnTo>
                  <a:pt x="1601" y="659"/>
                </a:lnTo>
                <a:close/>
                <a:moveTo>
                  <a:pt x="863" y="707"/>
                </a:moveTo>
                <a:lnTo>
                  <a:pt x="863" y="707"/>
                </a:lnTo>
                <a:lnTo>
                  <a:pt x="844" y="698"/>
                </a:lnTo>
                <a:lnTo>
                  <a:pt x="826" y="690"/>
                </a:lnTo>
                <a:lnTo>
                  <a:pt x="807" y="684"/>
                </a:lnTo>
                <a:lnTo>
                  <a:pt x="788" y="679"/>
                </a:lnTo>
                <a:lnTo>
                  <a:pt x="769" y="674"/>
                </a:lnTo>
                <a:lnTo>
                  <a:pt x="749" y="671"/>
                </a:lnTo>
                <a:lnTo>
                  <a:pt x="700" y="665"/>
                </a:lnTo>
                <a:lnTo>
                  <a:pt x="660" y="658"/>
                </a:lnTo>
                <a:lnTo>
                  <a:pt x="639" y="656"/>
                </a:lnTo>
                <a:lnTo>
                  <a:pt x="619" y="655"/>
                </a:lnTo>
                <a:lnTo>
                  <a:pt x="591" y="654"/>
                </a:lnTo>
                <a:lnTo>
                  <a:pt x="562" y="656"/>
                </a:lnTo>
                <a:lnTo>
                  <a:pt x="506" y="659"/>
                </a:lnTo>
                <a:lnTo>
                  <a:pt x="452" y="664"/>
                </a:lnTo>
                <a:lnTo>
                  <a:pt x="427" y="665"/>
                </a:lnTo>
                <a:lnTo>
                  <a:pt x="403" y="665"/>
                </a:lnTo>
                <a:lnTo>
                  <a:pt x="389" y="664"/>
                </a:lnTo>
                <a:lnTo>
                  <a:pt x="375" y="660"/>
                </a:lnTo>
                <a:lnTo>
                  <a:pt x="347" y="654"/>
                </a:lnTo>
                <a:lnTo>
                  <a:pt x="320" y="648"/>
                </a:lnTo>
                <a:lnTo>
                  <a:pt x="307" y="645"/>
                </a:lnTo>
                <a:lnTo>
                  <a:pt x="295" y="644"/>
                </a:lnTo>
                <a:lnTo>
                  <a:pt x="295" y="643"/>
                </a:lnTo>
                <a:lnTo>
                  <a:pt x="294" y="642"/>
                </a:lnTo>
                <a:lnTo>
                  <a:pt x="292" y="642"/>
                </a:lnTo>
                <a:lnTo>
                  <a:pt x="291" y="648"/>
                </a:lnTo>
                <a:lnTo>
                  <a:pt x="290" y="653"/>
                </a:lnTo>
                <a:lnTo>
                  <a:pt x="288" y="657"/>
                </a:lnTo>
                <a:lnTo>
                  <a:pt x="285" y="660"/>
                </a:lnTo>
                <a:lnTo>
                  <a:pt x="280" y="667"/>
                </a:lnTo>
                <a:lnTo>
                  <a:pt x="275" y="674"/>
                </a:lnTo>
                <a:lnTo>
                  <a:pt x="268" y="690"/>
                </a:lnTo>
                <a:lnTo>
                  <a:pt x="261" y="707"/>
                </a:lnTo>
                <a:lnTo>
                  <a:pt x="255" y="722"/>
                </a:lnTo>
                <a:lnTo>
                  <a:pt x="249" y="735"/>
                </a:lnTo>
                <a:lnTo>
                  <a:pt x="231" y="762"/>
                </a:lnTo>
                <a:lnTo>
                  <a:pt x="214" y="788"/>
                </a:lnTo>
                <a:lnTo>
                  <a:pt x="196" y="814"/>
                </a:lnTo>
                <a:lnTo>
                  <a:pt x="179" y="841"/>
                </a:lnTo>
                <a:lnTo>
                  <a:pt x="171" y="854"/>
                </a:lnTo>
                <a:lnTo>
                  <a:pt x="162" y="866"/>
                </a:lnTo>
                <a:lnTo>
                  <a:pt x="153" y="879"/>
                </a:lnTo>
                <a:lnTo>
                  <a:pt x="145" y="891"/>
                </a:lnTo>
                <a:lnTo>
                  <a:pt x="132" y="916"/>
                </a:lnTo>
                <a:lnTo>
                  <a:pt x="124" y="928"/>
                </a:lnTo>
                <a:lnTo>
                  <a:pt x="116" y="940"/>
                </a:lnTo>
                <a:lnTo>
                  <a:pt x="105" y="950"/>
                </a:lnTo>
                <a:lnTo>
                  <a:pt x="95" y="960"/>
                </a:lnTo>
                <a:lnTo>
                  <a:pt x="91" y="966"/>
                </a:lnTo>
                <a:lnTo>
                  <a:pt x="87" y="972"/>
                </a:lnTo>
                <a:lnTo>
                  <a:pt x="85" y="978"/>
                </a:lnTo>
                <a:lnTo>
                  <a:pt x="84" y="987"/>
                </a:lnTo>
                <a:lnTo>
                  <a:pt x="91" y="991"/>
                </a:lnTo>
                <a:lnTo>
                  <a:pt x="100" y="997"/>
                </a:lnTo>
                <a:lnTo>
                  <a:pt x="115" y="1008"/>
                </a:lnTo>
                <a:lnTo>
                  <a:pt x="122" y="1014"/>
                </a:lnTo>
                <a:lnTo>
                  <a:pt x="131" y="1016"/>
                </a:lnTo>
                <a:lnTo>
                  <a:pt x="136" y="1017"/>
                </a:lnTo>
                <a:lnTo>
                  <a:pt x="142" y="1016"/>
                </a:lnTo>
                <a:lnTo>
                  <a:pt x="147" y="1016"/>
                </a:lnTo>
                <a:lnTo>
                  <a:pt x="152" y="1014"/>
                </a:lnTo>
                <a:lnTo>
                  <a:pt x="151" y="1018"/>
                </a:lnTo>
                <a:lnTo>
                  <a:pt x="150" y="1021"/>
                </a:lnTo>
                <a:lnTo>
                  <a:pt x="151" y="1023"/>
                </a:lnTo>
                <a:lnTo>
                  <a:pt x="154" y="1026"/>
                </a:lnTo>
                <a:lnTo>
                  <a:pt x="171" y="1029"/>
                </a:lnTo>
                <a:lnTo>
                  <a:pt x="188" y="1032"/>
                </a:lnTo>
                <a:lnTo>
                  <a:pt x="203" y="1036"/>
                </a:lnTo>
                <a:lnTo>
                  <a:pt x="219" y="1038"/>
                </a:lnTo>
                <a:lnTo>
                  <a:pt x="243" y="1038"/>
                </a:lnTo>
                <a:lnTo>
                  <a:pt x="267" y="1037"/>
                </a:lnTo>
                <a:lnTo>
                  <a:pt x="290" y="1035"/>
                </a:lnTo>
                <a:lnTo>
                  <a:pt x="315" y="1031"/>
                </a:lnTo>
                <a:lnTo>
                  <a:pt x="362" y="1023"/>
                </a:lnTo>
                <a:lnTo>
                  <a:pt x="387" y="1020"/>
                </a:lnTo>
                <a:lnTo>
                  <a:pt x="410" y="1018"/>
                </a:lnTo>
                <a:lnTo>
                  <a:pt x="438" y="1018"/>
                </a:lnTo>
                <a:lnTo>
                  <a:pt x="465" y="1018"/>
                </a:lnTo>
                <a:lnTo>
                  <a:pt x="492" y="1020"/>
                </a:lnTo>
                <a:lnTo>
                  <a:pt x="518" y="1023"/>
                </a:lnTo>
                <a:lnTo>
                  <a:pt x="544" y="1027"/>
                </a:lnTo>
                <a:lnTo>
                  <a:pt x="570" y="1032"/>
                </a:lnTo>
                <a:lnTo>
                  <a:pt x="594" y="1037"/>
                </a:lnTo>
                <a:lnTo>
                  <a:pt x="619" y="1044"/>
                </a:lnTo>
                <a:lnTo>
                  <a:pt x="644" y="1051"/>
                </a:lnTo>
                <a:lnTo>
                  <a:pt x="667" y="1059"/>
                </a:lnTo>
                <a:lnTo>
                  <a:pt x="714" y="1075"/>
                </a:lnTo>
                <a:lnTo>
                  <a:pt x="758" y="1093"/>
                </a:lnTo>
                <a:lnTo>
                  <a:pt x="801" y="1112"/>
                </a:lnTo>
                <a:lnTo>
                  <a:pt x="821" y="1074"/>
                </a:lnTo>
                <a:lnTo>
                  <a:pt x="842" y="1036"/>
                </a:lnTo>
                <a:lnTo>
                  <a:pt x="864" y="1000"/>
                </a:lnTo>
                <a:lnTo>
                  <a:pt x="886" y="965"/>
                </a:lnTo>
                <a:lnTo>
                  <a:pt x="932" y="894"/>
                </a:lnTo>
                <a:lnTo>
                  <a:pt x="979" y="824"/>
                </a:lnTo>
                <a:lnTo>
                  <a:pt x="976" y="811"/>
                </a:lnTo>
                <a:lnTo>
                  <a:pt x="972" y="801"/>
                </a:lnTo>
                <a:lnTo>
                  <a:pt x="968" y="790"/>
                </a:lnTo>
                <a:lnTo>
                  <a:pt x="963" y="780"/>
                </a:lnTo>
                <a:lnTo>
                  <a:pt x="957" y="772"/>
                </a:lnTo>
                <a:lnTo>
                  <a:pt x="951" y="763"/>
                </a:lnTo>
                <a:lnTo>
                  <a:pt x="945" y="756"/>
                </a:lnTo>
                <a:lnTo>
                  <a:pt x="937" y="749"/>
                </a:lnTo>
                <a:lnTo>
                  <a:pt x="930" y="743"/>
                </a:lnTo>
                <a:lnTo>
                  <a:pt x="921" y="738"/>
                </a:lnTo>
                <a:lnTo>
                  <a:pt x="903" y="727"/>
                </a:lnTo>
                <a:lnTo>
                  <a:pt x="884" y="716"/>
                </a:lnTo>
                <a:lnTo>
                  <a:pt x="863" y="707"/>
                </a:lnTo>
                <a:close/>
                <a:moveTo>
                  <a:pt x="1667" y="773"/>
                </a:moveTo>
                <a:lnTo>
                  <a:pt x="1667" y="773"/>
                </a:lnTo>
                <a:lnTo>
                  <a:pt x="1609" y="848"/>
                </a:lnTo>
                <a:lnTo>
                  <a:pt x="1581" y="885"/>
                </a:lnTo>
                <a:lnTo>
                  <a:pt x="1553" y="924"/>
                </a:lnTo>
                <a:lnTo>
                  <a:pt x="1526" y="963"/>
                </a:lnTo>
                <a:lnTo>
                  <a:pt x="1513" y="984"/>
                </a:lnTo>
                <a:lnTo>
                  <a:pt x="1501" y="1005"/>
                </a:lnTo>
                <a:lnTo>
                  <a:pt x="1490" y="1027"/>
                </a:lnTo>
                <a:lnTo>
                  <a:pt x="1479" y="1048"/>
                </a:lnTo>
                <a:lnTo>
                  <a:pt x="1469" y="1069"/>
                </a:lnTo>
                <a:lnTo>
                  <a:pt x="1461" y="1092"/>
                </a:lnTo>
                <a:lnTo>
                  <a:pt x="1482" y="1097"/>
                </a:lnTo>
                <a:lnTo>
                  <a:pt x="1494" y="1101"/>
                </a:lnTo>
                <a:lnTo>
                  <a:pt x="1505" y="1103"/>
                </a:lnTo>
                <a:lnTo>
                  <a:pt x="1510" y="1097"/>
                </a:lnTo>
                <a:lnTo>
                  <a:pt x="1513" y="1095"/>
                </a:lnTo>
                <a:lnTo>
                  <a:pt x="1517" y="1095"/>
                </a:lnTo>
                <a:lnTo>
                  <a:pt x="1540" y="1056"/>
                </a:lnTo>
                <a:lnTo>
                  <a:pt x="1562" y="1016"/>
                </a:lnTo>
                <a:lnTo>
                  <a:pt x="1611" y="940"/>
                </a:lnTo>
                <a:lnTo>
                  <a:pt x="1659" y="864"/>
                </a:lnTo>
                <a:lnTo>
                  <a:pt x="1681" y="824"/>
                </a:lnTo>
                <a:lnTo>
                  <a:pt x="1704" y="785"/>
                </a:lnTo>
                <a:lnTo>
                  <a:pt x="1696" y="781"/>
                </a:lnTo>
                <a:lnTo>
                  <a:pt x="1687" y="778"/>
                </a:lnTo>
                <a:lnTo>
                  <a:pt x="1677" y="775"/>
                </a:lnTo>
                <a:lnTo>
                  <a:pt x="1667" y="773"/>
                </a:lnTo>
                <a:close/>
                <a:moveTo>
                  <a:pt x="1690" y="854"/>
                </a:moveTo>
                <a:lnTo>
                  <a:pt x="1690" y="854"/>
                </a:lnTo>
                <a:lnTo>
                  <a:pt x="1684" y="859"/>
                </a:lnTo>
                <a:lnTo>
                  <a:pt x="1679" y="864"/>
                </a:lnTo>
                <a:lnTo>
                  <a:pt x="1674" y="868"/>
                </a:lnTo>
                <a:lnTo>
                  <a:pt x="1669" y="874"/>
                </a:lnTo>
                <a:lnTo>
                  <a:pt x="1662" y="885"/>
                </a:lnTo>
                <a:lnTo>
                  <a:pt x="1655" y="897"/>
                </a:lnTo>
                <a:lnTo>
                  <a:pt x="1642" y="922"/>
                </a:lnTo>
                <a:lnTo>
                  <a:pt x="1629" y="947"/>
                </a:lnTo>
                <a:lnTo>
                  <a:pt x="1616" y="972"/>
                </a:lnTo>
                <a:lnTo>
                  <a:pt x="1590" y="1011"/>
                </a:lnTo>
                <a:lnTo>
                  <a:pt x="1577" y="1030"/>
                </a:lnTo>
                <a:lnTo>
                  <a:pt x="1566" y="1049"/>
                </a:lnTo>
                <a:lnTo>
                  <a:pt x="1555" y="1069"/>
                </a:lnTo>
                <a:lnTo>
                  <a:pt x="1545" y="1090"/>
                </a:lnTo>
                <a:lnTo>
                  <a:pt x="1537" y="1111"/>
                </a:lnTo>
                <a:lnTo>
                  <a:pt x="1535" y="1123"/>
                </a:lnTo>
                <a:lnTo>
                  <a:pt x="1532" y="1134"/>
                </a:lnTo>
                <a:lnTo>
                  <a:pt x="1532" y="1136"/>
                </a:lnTo>
                <a:lnTo>
                  <a:pt x="1533" y="1138"/>
                </a:lnTo>
                <a:lnTo>
                  <a:pt x="1537" y="1140"/>
                </a:lnTo>
                <a:lnTo>
                  <a:pt x="1539" y="1143"/>
                </a:lnTo>
                <a:lnTo>
                  <a:pt x="1540" y="1146"/>
                </a:lnTo>
                <a:lnTo>
                  <a:pt x="1539" y="1149"/>
                </a:lnTo>
                <a:lnTo>
                  <a:pt x="1537" y="1154"/>
                </a:lnTo>
                <a:lnTo>
                  <a:pt x="1532" y="1161"/>
                </a:lnTo>
                <a:lnTo>
                  <a:pt x="1531" y="1164"/>
                </a:lnTo>
                <a:lnTo>
                  <a:pt x="1531" y="1167"/>
                </a:lnTo>
                <a:lnTo>
                  <a:pt x="1532" y="1170"/>
                </a:lnTo>
                <a:lnTo>
                  <a:pt x="1535" y="1173"/>
                </a:lnTo>
                <a:lnTo>
                  <a:pt x="1547" y="1157"/>
                </a:lnTo>
                <a:lnTo>
                  <a:pt x="1560" y="1140"/>
                </a:lnTo>
                <a:lnTo>
                  <a:pt x="1583" y="1105"/>
                </a:lnTo>
                <a:lnTo>
                  <a:pt x="1605" y="1067"/>
                </a:lnTo>
                <a:lnTo>
                  <a:pt x="1627" y="1030"/>
                </a:lnTo>
                <a:lnTo>
                  <a:pt x="1648" y="992"/>
                </a:lnTo>
                <a:lnTo>
                  <a:pt x="1670" y="956"/>
                </a:lnTo>
                <a:lnTo>
                  <a:pt x="1682" y="938"/>
                </a:lnTo>
                <a:lnTo>
                  <a:pt x="1695" y="921"/>
                </a:lnTo>
                <a:lnTo>
                  <a:pt x="1708" y="905"/>
                </a:lnTo>
                <a:lnTo>
                  <a:pt x="1721" y="889"/>
                </a:lnTo>
                <a:lnTo>
                  <a:pt x="1717" y="884"/>
                </a:lnTo>
                <a:lnTo>
                  <a:pt x="1714" y="880"/>
                </a:lnTo>
                <a:lnTo>
                  <a:pt x="1712" y="876"/>
                </a:lnTo>
                <a:lnTo>
                  <a:pt x="1711" y="871"/>
                </a:lnTo>
                <a:lnTo>
                  <a:pt x="1711" y="867"/>
                </a:lnTo>
                <a:lnTo>
                  <a:pt x="1711" y="862"/>
                </a:lnTo>
                <a:lnTo>
                  <a:pt x="1714" y="851"/>
                </a:lnTo>
                <a:lnTo>
                  <a:pt x="1718" y="840"/>
                </a:lnTo>
                <a:lnTo>
                  <a:pt x="1720" y="829"/>
                </a:lnTo>
                <a:lnTo>
                  <a:pt x="1721" y="822"/>
                </a:lnTo>
                <a:lnTo>
                  <a:pt x="1721" y="816"/>
                </a:lnTo>
                <a:lnTo>
                  <a:pt x="1720" y="809"/>
                </a:lnTo>
                <a:lnTo>
                  <a:pt x="1719" y="802"/>
                </a:lnTo>
                <a:lnTo>
                  <a:pt x="1714" y="808"/>
                </a:lnTo>
                <a:lnTo>
                  <a:pt x="1710" y="815"/>
                </a:lnTo>
                <a:lnTo>
                  <a:pt x="1703" y="828"/>
                </a:lnTo>
                <a:lnTo>
                  <a:pt x="1696" y="841"/>
                </a:lnTo>
                <a:lnTo>
                  <a:pt x="1690" y="854"/>
                </a:lnTo>
                <a:close/>
                <a:moveTo>
                  <a:pt x="585" y="1053"/>
                </a:moveTo>
                <a:lnTo>
                  <a:pt x="585" y="1053"/>
                </a:lnTo>
                <a:lnTo>
                  <a:pt x="567" y="1049"/>
                </a:lnTo>
                <a:lnTo>
                  <a:pt x="546" y="1045"/>
                </a:lnTo>
                <a:lnTo>
                  <a:pt x="525" y="1042"/>
                </a:lnTo>
                <a:lnTo>
                  <a:pt x="503" y="1040"/>
                </a:lnTo>
                <a:lnTo>
                  <a:pt x="482" y="1037"/>
                </a:lnTo>
                <a:lnTo>
                  <a:pt x="460" y="1036"/>
                </a:lnTo>
                <a:lnTo>
                  <a:pt x="438" y="1035"/>
                </a:lnTo>
                <a:lnTo>
                  <a:pt x="418" y="1036"/>
                </a:lnTo>
                <a:lnTo>
                  <a:pt x="398" y="1037"/>
                </a:lnTo>
                <a:lnTo>
                  <a:pt x="380" y="1040"/>
                </a:lnTo>
                <a:lnTo>
                  <a:pt x="343" y="1047"/>
                </a:lnTo>
                <a:lnTo>
                  <a:pt x="325" y="1050"/>
                </a:lnTo>
                <a:lnTo>
                  <a:pt x="305" y="1053"/>
                </a:lnTo>
                <a:lnTo>
                  <a:pt x="287" y="1056"/>
                </a:lnTo>
                <a:lnTo>
                  <a:pt x="268" y="1056"/>
                </a:lnTo>
                <a:lnTo>
                  <a:pt x="235" y="1055"/>
                </a:lnTo>
                <a:lnTo>
                  <a:pt x="201" y="1051"/>
                </a:lnTo>
                <a:lnTo>
                  <a:pt x="185" y="1049"/>
                </a:lnTo>
                <a:lnTo>
                  <a:pt x="169" y="1046"/>
                </a:lnTo>
                <a:lnTo>
                  <a:pt x="155" y="1042"/>
                </a:lnTo>
                <a:lnTo>
                  <a:pt x="143" y="1036"/>
                </a:lnTo>
                <a:lnTo>
                  <a:pt x="131" y="1046"/>
                </a:lnTo>
                <a:lnTo>
                  <a:pt x="119" y="1057"/>
                </a:lnTo>
                <a:lnTo>
                  <a:pt x="107" y="1067"/>
                </a:lnTo>
                <a:lnTo>
                  <a:pt x="95" y="1078"/>
                </a:lnTo>
                <a:lnTo>
                  <a:pt x="165" y="1079"/>
                </a:lnTo>
                <a:lnTo>
                  <a:pt x="237" y="1079"/>
                </a:lnTo>
                <a:lnTo>
                  <a:pt x="386" y="1078"/>
                </a:lnTo>
                <a:lnTo>
                  <a:pt x="461" y="1078"/>
                </a:lnTo>
                <a:lnTo>
                  <a:pt x="536" y="1079"/>
                </a:lnTo>
                <a:lnTo>
                  <a:pt x="608" y="1081"/>
                </a:lnTo>
                <a:lnTo>
                  <a:pt x="645" y="1084"/>
                </a:lnTo>
                <a:lnTo>
                  <a:pt x="681" y="1088"/>
                </a:lnTo>
                <a:lnTo>
                  <a:pt x="669" y="1081"/>
                </a:lnTo>
                <a:lnTo>
                  <a:pt x="658" y="1076"/>
                </a:lnTo>
                <a:lnTo>
                  <a:pt x="633" y="1066"/>
                </a:lnTo>
                <a:lnTo>
                  <a:pt x="608" y="1059"/>
                </a:lnTo>
                <a:lnTo>
                  <a:pt x="585" y="1053"/>
                </a:lnTo>
                <a:close/>
                <a:moveTo>
                  <a:pt x="1323" y="1061"/>
                </a:moveTo>
                <a:lnTo>
                  <a:pt x="1323" y="1061"/>
                </a:lnTo>
                <a:lnTo>
                  <a:pt x="1271" y="1060"/>
                </a:lnTo>
                <a:lnTo>
                  <a:pt x="1218" y="1057"/>
                </a:lnTo>
                <a:lnTo>
                  <a:pt x="1164" y="1055"/>
                </a:lnTo>
                <a:lnTo>
                  <a:pt x="1111" y="1053"/>
                </a:lnTo>
                <a:lnTo>
                  <a:pt x="1084" y="1053"/>
                </a:lnTo>
                <a:lnTo>
                  <a:pt x="1059" y="1055"/>
                </a:lnTo>
                <a:lnTo>
                  <a:pt x="1033" y="1057"/>
                </a:lnTo>
                <a:lnTo>
                  <a:pt x="1009" y="1059"/>
                </a:lnTo>
                <a:lnTo>
                  <a:pt x="986" y="1063"/>
                </a:lnTo>
                <a:lnTo>
                  <a:pt x="964" y="1068"/>
                </a:lnTo>
                <a:lnTo>
                  <a:pt x="942" y="1076"/>
                </a:lnTo>
                <a:lnTo>
                  <a:pt x="922" y="1084"/>
                </a:lnTo>
                <a:lnTo>
                  <a:pt x="953" y="1082"/>
                </a:lnTo>
                <a:lnTo>
                  <a:pt x="983" y="1080"/>
                </a:lnTo>
                <a:lnTo>
                  <a:pt x="1043" y="1078"/>
                </a:lnTo>
                <a:lnTo>
                  <a:pt x="1102" y="1078"/>
                </a:lnTo>
                <a:lnTo>
                  <a:pt x="1159" y="1079"/>
                </a:lnTo>
                <a:lnTo>
                  <a:pt x="1272" y="1082"/>
                </a:lnTo>
                <a:lnTo>
                  <a:pt x="1327" y="1082"/>
                </a:lnTo>
                <a:lnTo>
                  <a:pt x="1381" y="1082"/>
                </a:lnTo>
                <a:lnTo>
                  <a:pt x="1396" y="1082"/>
                </a:lnTo>
                <a:lnTo>
                  <a:pt x="1407" y="1083"/>
                </a:lnTo>
                <a:lnTo>
                  <a:pt x="1416" y="1084"/>
                </a:lnTo>
                <a:lnTo>
                  <a:pt x="1426" y="1088"/>
                </a:lnTo>
                <a:lnTo>
                  <a:pt x="1422" y="1082"/>
                </a:lnTo>
                <a:lnTo>
                  <a:pt x="1418" y="1079"/>
                </a:lnTo>
                <a:lnTo>
                  <a:pt x="1412" y="1075"/>
                </a:lnTo>
                <a:lnTo>
                  <a:pt x="1407" y="1072"/>
                </a:lnTo>
                <a:lnTo>
                  <a:pt x="1395" y="1067"/>
                </a:lnTo>
                <a:lnTo>
                  <a:pt x="1381" y="1064"/>
                </a:lnTo>
                <a:lnTo>
                  <a:pt x="1367" y="1062"/>
                </a:lnTo>
                <a:lnTo>
                  <a:pt x="1352" y="1061"/>
                </a:lnTo>
                <a:lnTo>
                  <a:pt x="1323" y="1061"/>
                </a:lnTo>
                <a:close/>
                <a:moveTo>
                  <a:pt x="607" y="1105"/>
                </a:moveTo>
                <a:lnTo>
                  <a:pt x="607" y="1105"/>
                </a:lnTo>
                <a:lnTo>
                  <a:pt x="575" y="1102"/>
                </a:lnTo>
                <a:lnTo>
                  <a:pt x="543" y="1099"/>
                </a:lnTo>
                <a:lnTo>
                  <a:pt x="480" y="1097"/>
                </a:lnTo>
                <a:lnTo>
                  <a:pt x="418" y="1097"/>
                </a:lnTo>
                <a:lnTo>
                  <a:pt x="355" y="1097"/>
                </a:lnTo>
                <a:lnTo>
                  <a:pt x="228" y="1099"/>
                </a:lnTo>
                <a:lnTo>
                  <a:pt x="164" y="1101"/>
                </a:lnTo>
                <a:lnTo>
                  <a:pt x="98" y="1099"/>
                </a:lnTo>
                <a:lnTo>
                  <a:pt x="101" y="1113"/>
                </a:lnTo>
                <a:lnTo>
                  <a:pt x="103" y="1127"/>
                </a:lnTo>
                <a:lnTo>
                  <a:pt x="123" y="1129"/>
                </a:lnTo>
                <a:lnTo>
                  <a:pt x="143" y="1132"/>
                </a:lnTo>
                <a:lnTo>
                  <a:pt x="152" y="1133"/>
                </a:lnTo>
                <a:lnTo>
                  <a:pt x="162" y="1135"/>
                </a:lnTo>
                <a:lnTo>
                  <a:pt x="169" y="1138"/>
                </a:lnTo>
                <a:lnTo>
                  <a:pt x="177" y="1141"/>
                </a:lnTo>
                <a:lnTo>
                  <a:pt x="157" y="1143"/>
                </a:lnTo>
                <a:lnTo>
                  <a:pt x="132" y="1144"/>
                </a:lnTo>
                <a:lnTo>
                  <a:pt x="106" y="1146"/>
                </a:lnTo>
                <a:lnTo>
                  <a:pt x="84" y="1147"/>
                </a:lnTo>
                <a:lnTo>
                  <a:pt x="87" y="1151"/>
                </a:lnTo>
                <a:lnTo>
                  <a:pt x="90" y="1154"/>
                </a:lnTo>
                <a:lnTo>
                  <a:pt x="94" y="1157"/>
                </a:lnTo>
                <a:lnTo>
                  <a:pt x="98" y="1159"/>
                </a:lnTo>
                <a:lnTo>
                  <a:pt x="106" y="1162"/>
                </a:lnTo>
                <a:lnTo>
                  <a:pt x="116" y="1163"/>
                </a:lnTo>
                <a:lnTo>
                  <a:pt x="136" y="1162"/>
                </a:lnTo>
                <a:lnTo>
                  <a:pt x="148" y="1161"/>
                </a:lnTo>
                <a:lnTo>
                  <a:pt x="160" y="1162"/>
                </a:lnTo>
                <a:lnTo>
                  <a:pt x="193" y="1163"/>
                </a:lnTo>
                <a:lnTo>
                  <a:pt x="227" y="1164"/>
                </a:lnTo>
                <a:lnTo>
                  <a:pt x="297" y="1163"/>
                </a:lnTo>
                <a:lnTo>
                  <a:pt x="365" y="1162"/>
                </a:lnTo>
                <a:lnTo>
                  <a:pt x="400" y="1161"/>
                </a:lnTo>
                <a:lnTo>
                  <a:pt x="433" y="1162"/>
                </a:lnTo>
                <a:lnTo>
                  <a:pt x="448" y="1162"/>
                </a:lnTo>
                <a:lnTo>
                  <a:pt x="464" y="1164"/>
                </a:lnTo>
                <a:lnTo>
                  <a:pt x="493" y="1167"/>
                </a:lnTo>
                <a:lnTo>
                  <a:pt x="507" y="1168"/>
                </a:lnTo>
                <a:lnTo>
                  <a:pt x="521" y="1168"/>
                </a:lnTo>
                <a:lnTo>
                  <a:pt x="534" y="1168"/>
                </a:lnTo>
                <a:lnTo>
                  <a:pt x="548" y="1166"/>
                </a:lnTo>
                <a:lnTo>
                  <a:pt x="545" y="1166"/>
                </a:lnTo>
                <a:lnTo>
                  <a:pt x="543" y="1165"/>
                </a:lnTo>
                <a:lnTo>
                  <a:pt x="542" y="1164"/>
                </a:lnTo>
                <a:lnTo>
                  <a:pt x="541" y="1162"/>
                </a:lnTo>
                <a:lnTo>
                  <a:pt x="560" y="1158"/>
                </a:lnTo>
                <a:lnTo>
                  <a:pt x="581" y="1157"/>
                </a:lnTo>
                <a:lnTo>
                  <a:pt x="602" y="1158"/>
                </a:lnTo>
                <a:lnTo>
                  <a:pt x="622" y="1158"/>
                </a:lnTo>
                <a:lnTo>
                  <a:pt x="644" y="1159"/>
                </a:lnTo>
                <a:lnTo>
                  <a:pt x="664" y="1158"/>
                </a:lnTo>
                <a:lnTo>
                  <a:pt x="683" y="1156"/>
                </a:lnTo>
                <a:lnTo>
                  <a:pt x="692" y="1154"/>
                </a:lnTo>
                <a:lnTo>
                  <a:pt x="700" y="1152"/>
                </a:lnTo>
                <a:lnTo>
                  <a:pt x="645" y="1144"/>
                </a:lnTo>
                <a:lnTo>
                  <a:pt x="588" y="1137"/>
                </a:lnTo>
                <a:lnTo>
                  <a:pt x="561" y="1133"/>
                </a:lnTo>
                <a:lnTo>
                  <a:pt x="534" y="1128"/>
                </a:lnTo>
                <a:lnTo>
                  <a:pt x="522" y="1125"/>
                </a:lnTo>
                <a:lnTo>
                  <a:pt x="509" y="1122"/>
                </a:lnTo>
                <a:lnTo>
                  <a:pt x="496" y="1118"/>
                </a:lnTo>
                <a:lnTo>
                  <a:pt x="484" y="1112"/>
                </a:lnTo>
                <a:lnTo>
                  <a:pt x="500" y="1112"/>
                </a:lnTo>
                <a:lnTo>
                  <a:pt x="517" y="1112"/>
                </a:lnTo>
                <a:lnTo>
                  <a:pt x="551" y="1116"/>
                </a:lnTo>
                <a:lnTo>
                  <a:pt x="584" y="1120"/>
                </a:lnTo>
                <a:lnTo>
                  <a:pt x="619" y="1125"/>
                </a:lnTo>
                <a:lnTo>
                  <a:pt x="653" y="1131"/>
                </a:lnTo>
                <a:lnTo>
                  <a:pt x="689" y="1134"/>
                </a:lnTo>
                <a:lnTo>
                  <a:pt x="706" y="1134"/>
                </a:lnTo>
                <a:lnTo>
                  <a:pt x="723" y="1134"/>
                </a:lnTo>
                <a:lnTo>
                  <a:pt x="740" y="1134"/>
                </a:lnTo>
                <a:lnTo>
                  <a:pt x="757" y="1132"/>
                </a:lnTo>
                <a:lnTo>
                  <a:pt x="749" y="1127"/>
                </a:lnTo>
                <a:lnTo>
                  <a:pt x="740" y="1123"/>
                </a:lnTo>
                <a:lnTo>
                  <a:pt x="721" y="1117"/>
                </a:lnTo>
                <a:lnTo>
                  <a:pt x="703" y="1112"/>
                </a:lnTo>
                <a:lnTo>
                  <a:pt x="683" y="1109"/>
                </a:lnTo>
                <a:lnTo>
                  <a:pt x="664" y="1108"/>
                </a:lnTo>
                <a:lnTo>
                  <a:pt x="645" y="1107"/>
                </a:lnTo>
                <a:lnTo>
                  <a:pt x="607" y="1105"/>
                </a:lnTo>
                <a:close/>
                <a:moveTo>
                  <a:pt x="1472" y="1114"/>
                </a:moveTo>
                <a:lnTo>
                  <a:pt x="1472" y="1114"/>
                </a:lnTo>
                <a:lnTo>
                  <a:pt x="1433" y="1108"/>
                </a:lnTo>
                <a:lnTo>
                  <a:pt x="1393" y="1104"/>
                </a:lnTo>
                <a:lnTo>
                  <a:pt x="1352" y="1101"/>
                </a:lnTo>
                <a:lnTo>
                  <a:pt x="1311" y="1099"/>
                </a:lnTo>
                <a:lnTo>
                  <a:pt x="1267" y="1099"/>
                </a:lnTo>
                <a:lnTo>
                  <a:pt x="1222" y="1097"/>
                </a:lnTo>
                <a:lnTo>
                  <a:pt x="1128" y="1094"/>
                </a:lnTo>
                <a:lnTo>
                  <a:pt x="1079" y="1093"/>
                </a:lnTo>
                <a:lnTo>
                  <a:pt x="1031" y="1093"/>
                </a:lnTo>
                <a:lnTo>
                  <a:pt x="983" y="1095"/>
                </a:lnTo>
                <a:lnTo>
                  <a:pt x="960" y="1097"/>
                </a:lnTo>
                <a:lnTo>
                  <a:pt x="937" y="1099"/>
                </a:lnTo>
                <a:lnTo>
                  <a:pt x="906" y="1105"/>
                </a:lnTo>
                <a:lnTo>
                  <a:pt x="891" y="1108"/>
                </a:lnTo>
                <a:lnTo>
                  <a:pt x="876" y="1112"/>
                </a:lnTo>
                <a:lnTo>
                  <a:pt x="862" y="1118"/>
                </a:lnTo>
                <a:lnTo>
                  <a:pt x="848" y="1124"/>
                </a:lnTo>
                <a:lnTo>
                  <a:pt x="835" y="1131"/>
                </a:lnTo>
                <a:lnTo>
                  <a:pt x="824" y="1139"/>
                </a:lnTo>
                <a:lnTo>
                  <a:pt x="829" y="1144"/>
                </a:lnTo>
                <a:lnTo>
                  <a:pt x="833" y="1150"/>
                </a:lnTo>
                <a:lnTo>
                  <a:pt x="837" y="1155"/>
                </a:lnTo>
                <a:lnTo>
                  <a:pt x="840" y="1157"/>
                </a:lnTo>
                <a:lnTo>
                  <a:pt x="843" y="1158"/>
                </a:lnTo>
                <a:lnTo>
                  <a:pt x="885" y="1143"/>
                </a:lnTo>
                <a:lnTo>
                  <a:pt x="906" y="1137"/>
                </a:lnTo>
                <a:lnTo>
                  <a:pt x="926" y="1131"/>
                </a:lnTo>
                <a:lnTo>
                  <a:pt x="949" y="1125"/>
                </a:lnTo>
                <a:lnTo>
                  <a:pt x="970" y="1120"/>
                </a:lnTo>
                <a:lnTo>
                  <a:pt x="994" y="1117"/>
                </a:lnTo>
                <a:lnTo>
                  <a:pt x="1018" y="1114"/>
                </a:lnTo>
                <a:lnTo>
                  <a:pt x="1031" y="1113"/>
                </a:lnTo>
                <a:lnTo>
                  <a:pt x="1039" y="1113"/>
                </a:lnTo>
                <a:lnTo>
                  <a:pt x="1046" y="1113"/>
                </a:lnTo>
                <a:lnTo>
                  <a:pt x="1053" y="1114"/>
                </a:lnTo>
                <a:lnTo>
                  <a:pt x="1058" y="1118"/>
                </a:lnTo>
                <a:lnTo>
                  <a:pt x="1062" y="1121"/>
                </a:lnTo>
                <a:lnTo>
                  <a:pt x="1064" y="1127"/>
                </a:lnTo>
                <a:lnTo>
                  <a:pt x="1038" y="1128"/>
                </a:lnTo>
                <a:lnTo>
                  <a:pt x="1010" y="1131"/>
                </a:lnTo>
                <a:lnTo>
                  <a:pt x="983" y="1134"/>
                </a:lnTo>
                <a:lnTo>
                  <a:pt x="957" y="1138"/>
                </a:lnTo>
                <a:lnTo>
                  <a:pt x="933" y="1143"/>
                </a:lnTo>
                <a:lnTo>
                  <a:pt x="908" y="1150"/>
                </a:lnTo>
                <a:lnTo>
                  <a:pt x="886" y="1158"/>
                </a:lnTo>
                <a:lnTo>
                  <a:pt x="865" y="1169"/>
                </a:lnTo>
                <a:lnTo>
                  <a:pt x="903" y="1165"/>
                </a:lnTo>
                <a:lnTo>
                  <a:pt x="940" y="1163"/>
                </a:lnTo>
                <a:lnTo>
                  <a:pt x="978" y="1163"/>
                </a:lnTo>
                <a:lnTo>
                  <a:pt x="1014" y="1163"/>
                </a:lnTo>
                <a:lnTo>
                  <a:pt x="1052" y="1164"/>
                </a:lnTo>
                <a:lnTo>
                  <a:pt x="1088" y="1166"/>
                </a:lnTo>
                <a:lnTo>
                  <a:pt x="1161" y="1171"/>
                </a:lnTo>
                <a:lnTo>
                  <a:pt x="1233" y="1179"/>
                </a:lnTo>
                <a:lnTo>
                  <a:pt x="1301" y="1187"/>
                </a:lnTo>
                <a:lnTo>
                  <a:pt x="1367" y="1195"/>
                </a:lnTo>
                <a:lnTo>
                  <a:pt x="1431" y="1200"/>
                </a:lnTo>
                <a:lnTo>
                  <a:pt x="1454" y="1203"/>
                </a:lnTo>
                <a:lnTo>
                  <a:pt x="1477" y="1205"/>
                </a:lnTo>
                <a:lnTo>
                  <a:pt x="1486" y="1204"/>
                </a:lnTo>
                <a:lnTo>
                  <a:pt x="1496" y="1203"/>
                </a:lnTo>
                <a:lnTo>
                  <a:pt x="1505" y="1200"/>
                </a:lnTo>
                <a:lnTo>
                  <a:pt x="1512" y="1196"/>
                </a:lnTo>
                <a:lnTo>
                  <a:pt x="1493" y="1193"/>
                </a:lnTo>
                <a:lnTo>
                  <a:pt x="1473" y="1190"/>
                </a:lnTo>
                <a:lnTo>
                  <a:pt x="1464" y="1188"/>
                </a:lnTo>
                <a:lnTo>
                  <a:pt x="1455" y="1186"/>
                </a:lnTo>
                <a:lnTo>
                  <a:pt x="1448" y="1182"/>
                </a:lnTo>
                <a:lnTo>
                  <a:pt x="1441" y="1175"/>
                </a:lnTo>
                <a:lnTo>
                  <a:pt x="1447" y="1174"/>
                </a:lnTo>
                <a:lnTo>
                  <a:pt x="1452" y="1174"/>
                </a:lnTo>
                <a:lnTo>
                  <a:pt x="1463" y="1174"/>
                </a:lnTo>
                <a:lnTo>
                  <a:pt x="1485" y="1178"/>
                </a:lnTo>
                <a:lnTo>
                  <a:pt x="1496" y="1178"/>
                </a:lnTo>
                <a:lnTo>
                  <a:pt x="1500" y="1178"/>
                </a:lnTo>
                <a:lnTo>
                  <a:pt x="1505" y="1177"/>
                </a:lnTo>
                <a:lnTo>
                  <a:pt x="1509" y="1174"/>
                </a:lnTo>
                <a:lnTo>
                  <a:pt x="1512" y="1172"/>
                </a:lnTo>
                <a:lnTo>
                  <a:pt x="1515" y="1168"/>
                </a:lnTo>
                <a:lnTo>
                  <a:pt x="1517" y="1164"/>
                </a:lnTo>
                <a:lnTo>
                  <a:pt x="1509" y="1161"/>
                </a:lnTo>
                <a:lnTo>
                  <a:pt x="1500" y="1159"/>
                </a:lnTo>
                <a:lnTo>
                  <a:pt x="1492" y="1158"/>
                </a:lnTo>
                <a:lnTo>
                  <a:pt x="1482" y="1157"/>
                </a:lnTo>
                <a:lnTo>
                  <a:pt x="1462" y="1158"/>
                </a:lnTo>
                <a:lnTo>
                  <a:pt x="1441" y="1159"/>
                </a:lnTo>
                <a:lnTo>
                  <a:pt x="1421" y="1161"/>
                </a:lnTo>
                <a:lnTo>
                  <a:pt x="1412" y="1161"/>
                </a:lnTo>
                <a:lnTo>
                  <a:pt x="1404" y="1159"/>
                </a:lnTo>
                <a:lnTo>
                  <a:pt x="1395" y="1157"/>
                </a:lnTo>
                <a:lnTo>
                  <a:pt x="1388" y="1155"/>
                </a:lnTo>
                <a:lnTo>
                  <a:pt x="1382" y="1151"/>
                </a:lnTo>
                <a:lnTo>
                  <a:pt x="1377" y="1147"/>
                </a:lnTo>
                <a:lnTo>
                  <a:pt x="1408" y="1147"/>
                </a:lnTo>
                <a:lnTo>
                  <a:pt x="1442" y="1146"/>
                </a:lnTo>
                <a:lnTo>
                  <a:pt x="1510" y="1141"/>
                </a:lnTo>
                <a:lnTo>
                  <a:pt x="1502" y="1137"/>
                </a:lnTo>
                <a:lnTo>
                  <a:pt x="1492" y="1131"/>
                </a:lnTo>
                <a:lnTo>
                  <a:pt x="1481" y="1123"/>
                </a:lnTo>
                <a:lnTo>
                  <a:pt x="1477" y="1119"/>
                </a:lnTo>
                <a:lnTo>
                  <a:pt x="1472" y="1114"/>
                </a:lnTo>
                <a:close/>
                <a:moveTo>
                  <a:pt x="755" y="1173"/>
                </a:moveTo>
                <a:lnTo>
                  <a:pt x="755" y="1173"/>
                </a:lnTo>
                <a:lnTo>
                  <a:pt x="765" y="1175"/>
                </a:lnTo>
                <a:lnTo>
                  <a:pt x="774" y="1177"/>
                </a:lnTo>
                <a:lnTo>
                  <a:pt x="784" y="1177"/>
                </a:lnTo>
                <a:lnTo>
                  <a:pt x="793" y="1174"/>
                </a:lnTo>
                <a:lnTo>
                  <a:pt x="800" y="1172"/>
                </a:lnTo>
                <a:lnTo>
                  <a:pt x="806" y="1168"/>
                </a:lnTo>
                <a:lnTo>
                  <a:pt x="813" y="1164"/>
                </a:lnTo>
                <a:lnTo>
                  <a:pt x="818" y="1158"/>
                </a:lnTo>
                <a:lnTo>
                  <a:pt x="815" y="1156"/>
                </a:lnTo>
                <a:lnTo>
                  <a:pt x="813" y="1153"/>
                </a:lnTo>
                <a:lnTo>
                  <a:pt x="811" y="1150"/>
                </a:lnTo>
                <a:lnTo>
                  <a:pt x="809" y="1147"/>
                </a:lnTo>
                <a:lnTo>
                  <a:pt x="794" y="1150"/>
                </a:lnTo>
                <a:lnTo>
                  <a:pt x="786" y="1151"/>
                </a:lnTo>
                <a:lnTo>
                  <a:pt x="779" y="1154"/>
                </a:lnTo>
                <a:lnTo>
                  <a:pt x="772" y="1157"/>
                </a:lnTo>
                <a:lnTo>
                  <a:pt x="766" y="1162"/>
                </a:lnTo>
                <a:lnTo>
                  <a:pt x="760" y="1167"/>
                </a:lnTo>
                <a:lnTo>
                  <a:pt x="755" y="1173"/>
                </a:lnTo>
                <a:close/>
                <a:moveTo>
                  <a:pt x="725" y="1166"/>
                </a:moveTo>
                <a:lnTo>
                  <a:pt x="725" y="1166"/>
                </a:lnTo>
                <a:lnTo>
                  <a:pt x="719" y="1168"/>
                </a:lnTo>
                <a:lnTo>
                  <a:pt x="710" y="1169"/>
                </a:lnTo>
                <a:lnTo>
                  <a:pt x="693" y="1169"/>
                </a:lnTo>
                <a:lnTo>
                  <a:pt x="684" y="1170"/>
                </a:lnTo>
                <a:lnTo>
                  <a:pt x="677" y="1171"/>
                </a:lnTo>
                <a:lnTo>
                  <a:pt x="669" y="1173"/>
                </a:lnTo>
                <a:lnTo>
                  <a:pt x="664" y="1175"/>
                </a:lnTo>
                <a:lnTo>
                  <a:pt x="674" y="1177"/>
                </a:lnTo>
                <a:lnTo>
                  <a:pt x="683" y="1177"/>
                </a:lnTo>
                <a:lnTo>
                  <a:pt x="700" y="1174"/>
                </a:lnTo>
                <a:lnTo>
                  <a:pt x="709" y="1173"/>
                </a:lnTo>
                <a:lnTo>
                  <a:pt x="716" y="1172"/>
                </a:lnTo>
                <a:lnTo>
                  <a:pt x="724" y="1173"/>
                </a:lnTo>
                <a:lnTo>
                  <a:pt x="730" y="1175"/>
                </a:lnTo>
                <a:lnTo>
                  <a:pt x="731" y="1172"/>
                </a:lnTo>
                <a:lnTo>
                  <a:pt x="735" y="1169"/>
                </a:lnTo>
                <a:lnTo>
                  <a:pt x="741" y="1163"/>
                </a:lnTo>
                <a:lnTo>
                  <a:pt x="743" y="1159"/>
                </a:lnTo>
                <a:lnTo>
                  <a:pt x="745" y="1156"/>
                </a:lnTo>
                <a:lnTo>
                  <a:pt x="745" y="1154"/>
                </a:lnTo>
                <a:lnTo>
                  <a:pt x="742" y="1152"/>
                </a:lnTo>
                <a:lnTo>
                  <a:pt x="742" y="1153"/>
                </a:lnTo>
                <a:lnTo>
                  <a:pt x="741" y="1153"/>
                </a:lnTo>
                <a:lnTo>
                  <a:pt x="737" y="1152"/>
                </a:lnTo>
                <a:lnTo>
                  <a:pt x="730" y="1151"/>
                </a:lnTo>
                <a:lnTo>
                  <a:pt x="728" y="1151"/>
                </a:lnTo>
                <a:lnTo>
                  <a:pt x="725" y="1152"/>
                </a:lnTo>
                <a:lnTo>
                  <a:pt x="725" y="1166"/>
                </a:lnTo>
                <a:close/>
                <a:moveTo>
                  <a:pt x="592" y="1171"/>
                </a:moveTo>
                <a:lnTo>
                  <a:pt x="592" y="1171"/>
                </a:lnTo>
                <a:lnTo>
                  <a:pt x="590" y="1170"/>
                </a:lnTo>
                <a:lnTo>
                  <a:pt x="588" y="1169"/>
                </a:lnTo>
                <a:lnTo>
                  <a:pt x="586" y="1168"/>
                </a:lnTo>
                <a:lnTo>
                  <a:pt x="583" y="1169"/>
                </a:lnTo>
                <a:lnTo>
                  <a:pt x="589" y="1172"/>
                </a:lnTo>
                <a:lnTo>
                  <a:pt x="597" y="1173"/>
                </a:lnTo>
                <a:lnTo>
                  <a:pt x="603" y="1174"/>
                </a:lnTo>
                <a:lnTo>
                  <a:pt x="608" y="1173"/>
                </a:lnTo>
                <a:lnTo>
                  <a:pt x="610" y="1173"/>
                </a:lnTo>
                <a:lnTo>
                  <a:pt x="610" y="1172"/>
                </a:lnTo>
                <a:lnTo>
                  <a:pt x="609" y="1172"/>
                </a:lnTo>
                <a:lnTo>
                  <a:pt x="603" y="1171"/>
                </a:lnTo>
                <a:lnTo>
                  <a:pt x="592" y="1171"/>
                </a:lnTo>
                <a:close/>
                <a:moveTo>
                  <a:pt x="460" y="1186"/>
                </a:moveTo>
                <a:lnTo>
                  <a:pt x="460" y="1186"/>
                </a:lnTo>
                <a:lnTo>
                  <a:pt x="445" y="1185"/>
                </a:lnTo>
                <a:lnTo>
                  <a:pt x="430" y="1185"/>
                </a:lnTo>
                <a:lnTo>
                  <a:pt x="401" y="1186"/>
                </a:lnTo>
                <a:lnTo>
                  <a:pt x="371" y="1188"/>
                </a:lnTo>
                <a:lnTo>
                  <a:pt x="357" y="1188"/>
                </a:lnTo>
                <a:lnTo>
                  <a:pt x="342" y="1188"/>
                </a:lnTo>
                <a:lnTo>
                  <a:pt x="264" y="1185"/>
                </a:lnTo>
                <a:lnTo>
                  <a:pt x="186" y="1183"/>
                </a:lnTo>
                <a:lnTo>
                  <a:pt x="113" y="1182"/>
                </a:lnTo>
                <a:lnTo>
                  <a:pt x="49" y="1183"/>
                </a:lnTo>
                <a:lnTo>
                  <a:pt x="43" y="1188"/>
                </a:lnTo>
                <a:lnTo>
                  <a:pt x="37" y="1195"/>
                </a:lnTo>
                <a:lnTo>
                  <a:pt x="31" y="1201"/>
                </a:lnTo>
                <a:lnTo>
                  <a:pt x="27" y="1208"/>
                </a:lnTo>
                <a:lnTo>
                  <a:pt x="34" y="1212"/>
                </a:lnTo>
                <a:lnTo>
                  <a:pt x="41" y="1214"/>
                </a:lnTo>
                <a:lnTo>
                  <a:pt x="48" y="1215"/>
                </a:lnTo>
                <a:lnTo>
                  <a:pt x="56" y="1214"/>
                </a:lnTo>
                <a:lnTo>
                  <a:pt x="71" y="1212"/>
                </a:lnTo>
                <a:lnTo>
                  <a:pt x="86" y="1211"/>
                </a:lnTo>
                <a:lnTo>
                  <a:pt x="124" y="1209"/>
                </a:lnTo>
                <a:lnTo>
                  <a:pt x="163" y="1208"/>
                </a:lnTo>
                <a:lnTo>
                  <a:pt x="200" y="1208"/>
                </a:lnTo>
                <a:lnTo>
                  <a:pt x="238" y="1209"/>
                </a:lnTo>
                <a:lnTo>
                  <a:pt x="312" y="1213"/>
                </a:lnTo>
                <a:lnTo>
                  <a:pt x="388" y="1218"/>
                </a:lnTo>
                <a:lnTo>
                  <a:pt x="426" y="1219"/>
                </a:lnTo>
                <a:lnTo>
                  <a:pt x="467" y="1222"/>
                </a:lnTo>
                <a:lnTo>
                  <a:pt x="549" y="1222"/>
                </a:lnTo>
                <a:lnTo>
                  <a:pt x="634" y="1223"/>
                </a:lnTo>
                <a:lnTo>
                  <a:pt x="675" y="1224"/>
                </a:lnTo>
                <a:lnTo>
                  <a:pt x="715" y="1225"/>
                </a:lnTo>
                <a:lnTo>
                  <a:pt x="715" y="1220"/>
                </a:lnTo>
                <a:lnTo>
                  <a:pt x="714" y="1216"/>
                </a:lnTo>
                <a:lnTo>
                  <a:pt x="712" y="1213"/>
                </a:lnTo>
                <a:lnTo>
                  <a:pt x="709" y="1211"/>
                </a:lnTo>
                <a:lnTo>
                  <a:pt x="704" y="1205"/>
                </a:lnTo>
                <a:lnTo>
                  <a:pt x="701" y="1202"/>
                </a:lnTo>
                <a:lnTo>
                  <a:pt x="700" y="1198"/>
                </a:lnTo>
                <a:lnTo>
                  <a:pt x="579" y="1193"/>
                </a:lnTo>
                <a:lnTo>
                  <a:pt x="519" y="1190"/>
                </a:lnTo>
                <a:lnTo>
                  <a:pt x="460" y="1186"/>
                </a:lnTo>
                <a:close/>
                <a:moveTo>
                  <a:pt x="763" y="1203"/>
                </a:moveTo>
                <a:lnTo>
                  <a:pt x="763" y="1203"/>
                </a:lnTo>
                <a:lnTo>
                  <a:pt x="758" y="1202"/>
                </a:lnTo>
                <a:lnTo>
                  <a:pt x="754" y="1201"/>
                </a:lnTo>
                <a:lnTo>
                  <a:pt x="745" y="1198"/>
                </a:lnTo>
                <a:lnTo>
                  <a:pt x="742" y="1197"/>
                </a:lnTo>
                <a:lnTo>
                  <a:pt x="738" y="1197"/>
                </a:lnTo>
                <a:lnTo>
                  <a:pt x="734" y="1198"/>
                </a:lnTo>
                <a:lnTo>
                  <a:pt x="730" y="1200"/>
                </a:lnTo>
                <a:lnTo>
                  <a:pt x="733" y="1209"/>
                </a:lnTo>
                <a:lnTo>
                  <a:pt x="738" y="1215"/>
                </a:lnTo>
                <a:lnTo>
                  <a:pt x="744" y="1220"/>
                </a:lnTo>
                <a:lnTo>
                  <a:pt x="753" y="1225"/>
                </a:lnTo>
                <a:lnTo>
                  <a:pt x="763" y="1229"/>
                </a:lnTo>
                <a:lnTo>
                  <a:pt x="772" y="1231"/>
                </a:lnTo>
                <a:lnTo>
                  <a:pt x="783" y="1232"/>
                </a:lnTo>
                <a:lnTo>
                  <a:pt x="794" y="1232"/>
                </a:lnTo>
                <a:lnTo>
                  <a:pt x="803" y="1231"/>
                </a:lnTo>
                <a:lnTo>
                  <a:pt x="813" y="1229"/>
                </a:lnTo>
                <a:lnTo>
                  <a:pt x="821" y="1226"/>
                </a:lnTo>
                <a:lnTo>
                  <a:pt x="829" y="1220"/>
                </a:lnTo>
                <a:lnTo>
                  <a:pt x="834" y="1215"/>
                </a:lnTo>
                <a:lnTo>
                  <a:pt x="839" y="1209"/>
                </a:lnTo>
                <a:lnTo>
                  <a:pt x="840" y="1204"/>
                </a:lnTo>
                <a:lnTo>
                  <a:pt x="840" y="1200"/>
                </a:lnTo>
                <a:lnTo>
                  <a:pt x="840" y="1196"/>
                </a:lnTo>
                <a:lnTo>
                  <a:pt x="839" y="1190"/>
                </a:lnTo>
                <a:lnTo>
                  <a:pt x="830" y="1192"/>
                </a:lnTo>
                <a:lnTo>
                  <a:pt x="820" y="1194"/>
                </a:lnTo>
                <a:lnTo>
                  <a:pt x="802" y="1198"/>
                </a:lnTo>
                <a:lnTo>
                  <a:pt x="793" y="1200"/>
                </a:lnTo>
                <a:lnTo>
                  <a:pt x="783" y="1202"/>
                </a:lnTo>
                <a:lnTo>
                  <a:pt x="772" y="1203"/>
                </a:lnTo>
                <a:lnTo>
                  <a:pt x="763" y="1203"/>
                </a:lnTo>
                <a:close/>
              </a:path>
            </a:pathLst>
          </a:custGeom>
          <a:solidFill>
            <a:srgbClr val="00687B"/>
          </a:solidFill>
          <a:ln w="9525">
            <a:noFill/>
            <a:round/>
          </a:ln>
        </p:spPr>
        <p:txBody>
          <a:bodyPr lIns="91438" tIns="45719" rIns="91438" bIns="45719"/>
          <a:lstStyle/>
          <a:p>
            <a:endParaRPr lang="zh-CN" altLang="en-US"/>
          </a:p>
        </p:txBody>
      </p:sp>
      <p:pic>
        <p:nvPicPr>
          <p:cNvPr id="3" name="图片 2"/>
          <p:cNvPicPr>
            <a:picLocks noChangeAspect="1"/>
          </p:cNvPicPr>
          <p:nvPr>
            <p:custDataLst>
              <p:tags r:id="rId2"/>
            </p:custDataLst>
          </p:nvPr>
        </p:nvPicPr>
        <p:blipFill>
          <a:blip r:embed="rId3"/>
          <a:stretch>
            <a:fillRect/>
          </a:stretch>
        </p:blipFill>
        <p:spPr>
          <a:xfrm>
            <a:off x="-635" y="-461010"/>
            <a:ext cx="12192000" cy="1449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9755" y="1997413"/>
            <a:ext cx="11451289" cy="1754326"/>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分段函数的定义域是自变量的各段不同取值范围的并集，值域是函数在各段不同取值范围的函数值的并集．分段函数在整个定义域上仍然是一个函数，而不是几个函数．</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4" name="文本框 2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文本框 24"/>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 name="文本框 25"/>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文本框 2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28" name="Picture 10"/>
          <p:cNvPicPr>
            <a:picLocks noChangeAspect="1" noChangeArrowheads="1" noCrop="1"/>
          </p:cNvPicPr>
          <p:nvPr/>
        </p:nvPicPr>
        <p:blipFill>
          <a:blip r:embed="rId1">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476938" y="5092210"/>
            <a:ext cx="3238124" cy="2195853"/>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4043110" y="892695"/>
            <a:ext cx="3812525" cy="1104718"/>
            <a:chOff x="4233844" y="954670"/>
            <a:chExt cx="3812525" cy="1104718"/>
          </a:xfrm>
        </p:grpSpPr>
        <p:pic>
          <p:nvPicPr>
            <p:cNvPr id="11" name="图片 1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33844" y="954670"/>
              <a:ext cx="3812525" cy="1104718"/>
            </a:xfrm>
            <a:prstGeom prst="rect">
              <a:avLst/>
            </a:prstGeom>
          </p:spPr>
        </p:pic>
        <p:pic>
          <p:nvPicPr>
            <p:cNvPr id="2060" name="Picture 12"/>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18869" y="1150124"/>
              <a:ext cx="641161" cy="682006"/>
            </a:xfrm>
            <a:prstGeom prst="rect">
              <a:avLst/>
            </a:prstGeom>
            <a:noFill/>
            <a:extLst>
              <a:ext uri="{909E8E84-426E-40DD-AFC4-6F175D3DCCD1}">
                <a14:hiddenFill xmlns:a14="http://schemas.microsoft.com/office/drawing/2010/main">
                  <a:solidFill>
                    <a:srgbClr val="FFFFFF"/>
                  </a:solidFill>
                </a14:hiddenFill>
              </a:ext>
            </a:extLst>
          </p:spPr>
        </p:pic>
      </p:grpSp>
      <mc:AlternateContent xmlns:mc="http://schemas.openxmlformats.org/markup-compatibility/2006">
        <mc:Choice xmlns:a14="http://schemas.microsoft.com/office/drawing/2010/main" Requires="a14">
          <p:sp>
            <p:nvSpPr>
              <p:cNvPr id="14" name="文本框 13"/>
              <p:cNvSpPr txBox="1"/>
              <p:nvPr/>
            </p:nvSpPr>
            <p:spPr>
              <a:xfrm>
                <a:off x="370355" y="3575336"/>
                <a:ext cx="11451289" cy="1135054"/>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求分段函数的函数值</a:t>
                </a:r>
                <a14:m>
                  <m:oMath xmlns:m="http://schemas.openxmlformats.org/officeDocument/2006/math">
                    <m:r>
                      <a:rPr lang="en-US" altLang="zh-CN" sz="2400" i="1">
                        <a:latin typeface="Cambria Math" panose="02040503050406030204" pitchFamily="18" charset="0"/>
                      </a:rPr>
                      <m:t>𝑓</m:t>
                    </m:r>
                    <m:d>
                      <m:dPr>
                        <m:ctrlPr>
                          <a:rPr lang="zh-CN" altLang="zh-CN" sz="2400" i="1">
                            <a:latin typeface="Cambria Math" panose="02040503050406030204" pitchFamily="18" charset="0"/>
                          </a:rPr>
                        </m:ctrlPr>
                      </m:dPr>
                      <m:e>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0</m:t>
                            </m:r>
                          </m:sub>
                        </m:sSub>
                      </m:e>
                    </m:d>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时，首先要判断</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0</m:t>
                        </m:r>
                      </m:sub>
                    </m:sSub>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所属的取值范围，然后再将</a:t>
                </a:r>
                <a14:m>
                  <m:oMath xmlns:m="http://schemas.openxmlformats.org/officeDocument/2006/math">
                    <m:sSub>
                      <m:sSubPr>
                        <m:ctrlPr>
                          <a:rPr lang="zh-CN" altLang="zh-CN" sz="2400" i="1">
                            <a:latin typeface="Cambria Math" panose="02040503050406030204" pitchFamily="18" charset="0"/>
                          </a:rPr>
                        </m:ctrlPr>
                      </m:sSubPr>
                      <m:e>
                        <m:r>
                          <a:rPr lang="en-US" altLang="zh-CN" sz="2400" i="1">
                            <a:latin typeface="Cambria Math" panose="02040503050406030204" pitchFamily="18" charset="0"/>
                          </a:rPr>
                          <m:t>𝑥</m:t>
                        </m:r>
                      </m:e>
                      <m:sub>
                        <m:r>
                          <a:rPr lang="en-US" altLang="zh-CN" sz="2400" i="1">
                            <a:latin typeface="Cambria Math" panose="02040503050406030204" pitchFamily="18" charset="0"/>
                          </a:rPr>
                          <m:t>0</m:t>
                        </m:r>
                      </m:sub>
                    </m:sSub>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代入相应的解析式中进行计算．</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370355" y="3575336"/>
                <a:ext cx="11451289" cy="1135054"/>
              </a:xfrm>
              <a:prstGeom prst="rect">
                <a:avLst/>
              </a:prstGeom>
              <a:blipFill rotWithShape="1">
                <a:blip r:embed="rId4"/>
                <a:stretch>
                  <a:fillRect l="-1" t="-25" r="4" b="-675"/>
                </a:stretch>
              </a:blipFill>
            </p:spPr>
            <p:txBody>
              <a:bodyPr/>
              <a:lstStyle/>
              <a:p>
                <a:r>
                  <a:rPr lang="zh-CN" altLang="en-US">
                    <a:noFill/>
                  </a:rPr>
                  <a:t> </a:t>
                </a:r>
              </a:p>
            </p:txBody>
          </p:sp>
        </mc:Fallback>
      </mc:AlternateContent>
      <p:sp>
        <p:nvSpPr>
          <p:cNvPr id="3" name="矩形 2"/>
          <p:cNvSpPr/>
          <p:nvPr/>
        </p:nvSpPr>
        <p:spPr>
          <a:xfrm>
            <a:off x="339755" y="4612908"/>
            <a:ext cx="11481889" cy="1135054"/>
          </a:xfrm>
          <a:prstGeom prst="rect">
            <a:avLst/>
          </a:prstGeom>
        </p:spPr>
        <p:txBody>
          <a:bodyPr wrap="square">
            <a:spAutoFit/>
          </a:bodyPr>
          <a:lstStyle/>
          <a:p>
            <a:pPr>
              <a:lnSpc>
                <a:spcPct val="150000"/>
              </a:lnSpc>
            </a:pP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作分段函数的图像时，在各段不同取值范围内，根据相应解析式，做出相应部分的图像</a:t>
            </a:r>
            <a:r>
              <a:rPr lang="zh-CN" altLang="zh-CN" sz="24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p:cNvPicPr>
            <a:picLocks noChangeAspect="1"/>
          </p:cNvPicPr>
          <p:nvPr>
            <p:custDataLst>
              <p:tags r:id="rId5"/>
            </p:custDataLst>
          </p:nvPr>
        </p:nvPicPr>
        <p:blipFill>
          <a:blip r:embed="rId6"/>
          <a:stretch>
            <a:fillRect/>
          </a:stretch>
        </p:blipFill>
        <p:spPr>
          <a:xfrm>
            <a:off x="-635" y="-588010"/>
            <a:ext cx="12192000" cy="1449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54927" y="1542198"/>
            <a:ext cx="2042429" cy="1394979"/>
            <a:chOff x="254927" y="914399"/>
            <a:chExt cx="2042429" cy="1394979"/>
          </a:xfrm>
        </p:grpSpPr>
        <p:pic>
          <p:nvPicPr>
            <p:cNvPr id="1032" name="Picture 8"/>
            <p:cNvPicPr>
              <a:picLocks noChangeAspect="1" noChangeArrowheads="1"/>
            </p:cNvPicPr>
            <p:nvPr/>
          </p:nvPicPr>
          <p:blipFill>
            <a:blip r:embed="rId1"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2" name="文本框 1"/>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grpSp>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mc:AlternateContent xmlns:mc="http://schemas.openxmlformats.org/markup-compatibility/2006">
        <mc:Choice xmlns:a14="http://schemas.microsoft.com/office/drawing/2010/main" Requires="a14">
          <p:sp>
            <p:nvSpPr>
              <p:cNvPr id="13" name="文本框 12"/>
              <p:cNvSpPr txBox="1"/>
              <p:nvPr/>
            </p:nvSpPr>
            <p:spPr>
              <a:xfrm>
                <a:off x="2670908" y="1239813"/>
                <a:ext cx="9110355" cy="1311193"/>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．已知圆的半径为</a:t>
                </a:r>
                <a14:m>
                  <m:oMath xmlns:m="http://schemas.openxmlformats.org/officeDocument/2006/math">
                    <m:r>
                      <a:rPr lang="en-US" altLang="zh-CN" sz="2800" i="1">
                        <a:latin typeface="Cambria Math" panose="02040503050406030204" pitchFamily="18" charset="0"/>
                      </a:rPr>
                      <m:t>𝑟</m:t>
                    </m:r>
                  </m:oMath>
                </a14:m>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，试分别写出圆的周长</a:t>
                </a:r>
                <a14:m>
                  <m:oMath xmlns:m="http://schemas.openxmlformats.org/officeDocument/2006/math">
                    <m:r>
                      <a:rPr lang="en-US" altLang="zh-CN" sz="2800" i="1">
                        <a:latin typeface="Cambria Math" panose="02040503050406030204" pitchFamily="18" charset="0"/>
                      </a:rPr>
                      <m:t>𝐶</m:t>
                    </m:r>
                  </m:oMath>
                </a14:m>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和圆的面积</a:t>
                </a:r>
                <a14:m>
                  <m:oMath xmlns:m="http://schemas.openxmlformats.org/officeDocument/2006/math">
                    <m:r>
                      <a:rPr lang="en-US" altLang="zh-CN" sz="2800" i="1">
                        <a:latin typeface="Cambria Math" panose="02040503050406030204" pitchFamily="18" charset="0"/>
                      </a:rPr>
                      <m:t>𝑆</m:t>
                    </m:r>
                  </m:oMath>
                </a14:m>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关于半径</a:t>
                </a:r>
                <a14:m>
                  <m:oMath xmlns:m="http://schemas.openxmlformats.org/officeDocument/2006/math">
                    <m:r>
                      <a:rPr lang="en-US" altLang="zh-CN" sz="2800" i="1">
                        <a:latin typeface="Cambria Math" panose="02040503050406030204" pitchFamily="18" charset="0"/>
                      </a:rPr>
                      <m:t>𝑟</m:t>
                    </m:r>
                  </m:oMath>
                </a14:m>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的解析式．</a:t>
                </a: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3" name="文本框 12"/>
              <p:cNvSpPr txBox="1">
                <a:spLocks noRot="1" noChangeAspect="1" noMove="1" noResize="1" noEditPoints="1" noAdjustHandles="1" noChangeArrowheads="1" noChangeShapeType="1" noTextEdit="1"/>
              </p:cNvSpPr>
              <p:nvPr/>
            </p:nvSpPr>
            <p:spPr>
              <a:xfrm>
                <a:off x="2670908" y="1239813"/>
                <a:ext cx="9110355" cy="1311193"/>
              </a:xfrm>
              <a:prstGeom prst="rect">
                <a:avLst/>
              </a:prstGeom>
              <a:blipFill rotWithShape="1">
                <a:blip r:embed="rId2"/>
                <a:stretch>
                  <a:fillRect l="-1" t="-22" r="1" b="-109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14" name="文本框 13"/>
              <p:cNvSpPr txBox="1"/>
              <p:nvPr/>
            </p:nvSpPr>
            <p:spPr>
              <a:xfrm>
                <a:off x="2661163" y="2551006"/>
                <a:ext cx="8597735" cy="1308884"/>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．已知定义在</a:t>
                </a: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R</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上的一次函数</a:t>
                </a:r>
                <a14:m>
                  <m:oMath xmlns:m="http://schemas.openxmlformats.org/officeDocument/2006/math">
                    <m:r>
                      <a:rPr lang="en-US" altLang="zh-CN" sz="2800" b="0" i="1" smtClean="0">
                        <a:latin typeface="Cambria Math" panose="02040503050406030204" pitchFamily="18" charset="0"/>
                      </a:rPr>
                      <m:t>𝑦</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𝑎𝑥</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𝑏</m:t>
                    </m:r>
                    <m:r>
                      <a:rPr lang="en-US" altLang="zh-CN" sz="2800" i="1">
                        <a:latin typeface="Cambria Math" panose="02040503050406030204" pitchFamily="18" charset="0"/>
                      </a:rPr>
                      <m:t> </m:t>
                    </m:r>
                  </m:oMath>
                </a14:m>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可以用下表表示，写出它的解析式．</a:t>
                </a: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2661163" y="2551006"/>
                <a:ext cx="8597735" cy="1308884"/>
              </a:xfrm>
              <a:prstGeom prst="rect">
                <a:avLst/>
              </a:prstGeom>
              <a:blipFill rotWithShape="1">
                <a:blip r:embed="rId3"/>
                <a:stretch>
                  <a:fillRect l="-6" t="-16" r="4" b="-1282"/>
                </a:stretch>
              </a:blipFill>
            </p:spPr>
            <p:txBody>
              <a:bodyPr/>
              <a:lstStyle/>
              <a:p>
                <a:r>
                  <a:rPr lang="zh-CN" altLang="en-US">
                    <a:noFill/>
                  </a:rPr>
                  <a:t> </a:t>
                </a:r>
              </a:p>
            </p:txBody>
          </p:sp>
        </mc:Fallback>
      </mc:AlternateContent>
      <p:pic>
        <p:nvPicPr>
          <p:cNvPr id="17" name="图片 16" descr="C:\Users\wy\AppData\Roaming\Tencent\Users\6572697\QQ\WinTemp\RichOle\RMJ)E(AN}EK5R2JB76IQR5S.png"/>
          <p:cNvPicPr/>
          <p:nvPr/>
        </p:nvPicPr>
        <p:blipFill>
          <a:blip r:embed="rId4">
            <a:extLst>
              <a:ext uri="{28A0092B-C50C-407E-A947-70E740481C1C}">
                <a14:useLocalDpi xmlns:a14="http://schemas.microsoft.com/office/drawing/2010/main" val="0"/>
              </a:ext>
            </a:extLst>
          </a:blip>
          <a:srcRect/>
          <a:stretch>
            <a:fillRect/>
          </a:stretch>
        </p:blipFill>
        <p:spPr bwMode="auto">
          <a:xfrm>
            <a:off x="2670908" y="4068323"/>
            <a:ext cx="8232856" cy="1156347"/>
          </a:xfrm>
          <a:prstGeom prst="rect">
            <a:avLst/>
          </a:prstGeom>
          <a:noFill/>
          <a:ln>
            <a:noFill/>
          </a:ln>
        </p:spPr>
      </p:pic>
      <p:pic>
        <p:nvPicPr>
          <p:cNvPr id="4" name="图片 3"/>
          <p:cNvPicPr>
            <a:picLocks noChangeAspect="1"/>
          </p:cNvPicPr>
          <p:nvPr>
            <p:custDataLst>
              <p:tags r:id="rId5"/>
            </p:custDataLst>
          </p:nvPr>
        </p:nvPicPr>
        <p:blipFill>
          <a:blip r:embed="rId6"/>
          <a:stretch>
            <a:fillRect/>
          </a:stretch>
        </p:blipFill>
        <p:spPr>
          <a:xfrm>
            <a:off x="635" y="-86360"/>
            <a:ext cx="12191365" cy="1325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mc:AlternateContent xmlns:mc="http://schemas.openxmlformats.org/markup-compatibility/2006">
        <mc:Choice xmlns:a14="http://schemas.microsoft.com/office/drawing/2010/main" Requires="a14">
          <p:sp>
            <p:nvSpPr>
              <p:cNvPr id="14" name="文本框 13"/>
              <p:cNvSpPr txBox="1"/>
              <p:nvPr/>
            </p:nvSpPr>
            <p:spPr>
              <a:xfrm>
                <a:off x="2086922" y="1111296"/>
                <a:ext cx="9110355" cy="2677656"/>
              </a:xfrm>
              <a:prstGeom prst="rect">
                <a:avLst/>
              </a:prstGeom>
              <a:noFill/>
            </p:spPr>
            <p:txBody>
              <a:bodyPr wrap="square" rtlCol="0">
                <a:spAutoFit/>
              </a:bodyPr>
              <a:lstStyle/>
              <a:p>
                <a:pPr indent="254000" algn="just">
                  <a:lnSpc>
                    <a:spcPct val="150000"/>
                  </a:lnSpc>
                </a:pPr>
                <a:r>
                  <a:rPr lang="en-US" altLang="zh-CN" sz="2800" kern="0" dirty="0">
                    <a:solidFill>
                      <a:srgbClr val="000000"/>
                    </a:solidFill>
                    <a:effectLst/>
                    <a:latin typeface="微软雅黑" panose="020B0503020204020204" pitchFamily="34" charset="-122"/>
                    <a:ea typeface="微软雅黑" panose="020B0503020204020204" pitchFamily="34" charset="-122"/>
                    <a:cs typeface="Times New Roman" panose="02020603050405020304" pitchFamily="18" charset="0"/>
                  </a:rPr>
                  <a:t>     </a:t>
                </a:r>
                <a:r>
                  <a:rPr lang="en-US"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．已知函数</a:t>
                </a:r>
                <a14:m>
                  <m:oMath xmlns:m="http://schemas.openxmlformats.org/officeDocument/2006/math">
                    <m:r>
                      <a:rPr lang="en-US" altLang="zh-CN" sz="2800" i="1">
                        <a:latin typeface="Cambria Math" panose="02040503050406030204" pitchFamily="18" charset="0"/>
                      </a:rPr>
                      <m:t>𝑦</m:t>
                    </m:r>
                    <m:r>
                      <a:rPr lang="en-US" altLang="zh-CN" sz="2800" i="1">
                        <a:latin typeface="Cambria Math" panose="02040503050406030204" pitchFamily="18" charset="0"/>
                      </a:rPr>
                      <m:t>=</m:t>
                    </m:r>
                    <m:r>
                      <a:rPr lang="en-US" altLang="zh-CN" sz="2800" b="0" i="1" smtClean="0">
                        <a:latin typeface="Cambria Math" panose="02040503050406030204" pitchFamily="18" charset="0"/>
                      </a:rPr>
                      <m:t>𝑓</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𝑥</m:t>
                    </m:r>
                    <m:r>
                      <a:rPr lang="en-US" altLang="zh-CN" sz="2800" b="0" i="1" smtClean="0">
                        <a:latin typeface="Cambria Math" panose="02040503050406030204" pitchFamily="18" charset="0"/>
                      </a:rPr>
                      <m:t>)</m:t>
                    </m:r>
                  </m:oMath>
                </a14:m>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的图像，如下图，则</a:t>
                </a:r>
                <a:endPar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254000" algn="just">
                  <a:lnSpc>
                    <a:spcPct val="150000"/>
                  </a:lnSpc>
                </a:pP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）函数</a:t>
                </a:r>
                <a14:m>
                  <m:oMath xmlns:m="http://schemas.openxmlformats.org/officeDocument/2006/math">
                    <m:r>
                      <a:rPr lang="en-US" altLang="zh-CN" sz="2800" i="1">
                        <a:latin typeface="Cambria Math" panose="02040503050406030204" pitchFamily="18" charset="0"/>
                      </a:rPr>
                      <m:t>𝑦</m:t>
                    </m:r>
                    <m:r>
                      <a:rPr lang="en-US" altLang="zh-CN" sz="2800" i="1">
                        <a:latin typeface="Cambria Math" panose="02040503050406030204" pitchFamily="18" charset="0"/>
                      </a:rPr>
                      <m:t>=</m:t>
                    </m:r>
                    <m:r>
                      <a:rPr lang="en-US" altLang="zh-CN" sz="2800" i="1">
                        <a:latin typeface="Cambria Math" panose="02040503050406030204" pitchFamily="18" charset="0"/>
                      </a:rPr>
                      <m:t>𝑓</m:t>
                    </m:r>
                    <m:r>
                      <a:rPr lang="en-US"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oMath>
                </a14:m>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的定义域为</a:t>
                </a:r>
                <a:r>
                  <a:rPr lang="zh-CN" altLang="en-US" sz="2800" u="sng"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254000" algn="just">
                  <a:lnSpc>
                    <a:spcPct val="150000"/>
                  </a:lnSpc>
                </a:pP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2</a:t>
                </a: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dirty="0">
                    <a:latin typeface="微软雅黑" panose="020B0503020204020204" pitchFamily="34" charset="-122"/>
                    <a:ea typeface="微软雅黑" panose="020B0503020204020204" pitchFamily="34" charset="-122"/>
                  </a:rPr>
                  <a:t> </a:t>
                </a:r>
                <a14:m>
                  <m:oMath xmlns:m="http://schemas.openxmlformats.org/officeDocument/2006/math">
                    <m:r>
                      <a:rPr lang="en-US" altLang="zh-CN" sz="2800" i="1">
                        <a:latin typeface="Cambria Math" panose="02040503050406030204" pitchFamily="18" charset="0"/>
                      </a:rPr>
                      <m:t>𝑓</m:t>
                    </m:r>
                    <m:d>
                      <m:dPr>
                        <m:ctrlPr>
                          <a:rPr lang="en-US" altLang="zh-CN" sz="2800" i="1">
                            <a:latin typeface="Cambria Math" panose="02040503050406030204" pitchFamily="18" charset="0"/>
                          </a:rPr>
                        </m:ctrlPr>
                      </m:dPr>
                      <m:e>
                        <m:r>
                          <a:rPr lang="en-US" altLang="zh-CN" sz="2800" b="0" i="1" smtClean="0">
                            <a:latin typeface="Cambria Math" panose="02040503050406030204" pitchFamily="18" charset="0"/>
                          </a:rPr>
                          <m:t>1</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6</m:t>
                        </m:r>
                      </m:e>
                    </m:d>
                    <m:r>
                      <a:rPr lang="en-US" altLang="zh-CN" sz="2800" b="0" i="1" smtClean="0">
                        <a:latin typeface="Cambria Math" panose="02040503050406030204" pitchFamily="18" charset="0"/>
                      </a:rPr>
                      <m:t>=</m:t>
                    </m:r>
                    <m:r>
                      <a:rPr lang="en-US" altLang="zh-CN" sz="2800" i="1">
                        <a:latin typeface="Cambria Math" panose="02040503050406030204" pitchFamily="18" charset="0"/>
                      </a:rPr>
                      <m:t> </m:t>
                    </m:r>
                  </m:oMath>
                </a14:m>
                <a:r>
                  <a:rPr lang="zh-CN" altLang="en-US" sz="2800" u="sng"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a:p>
                <a:pPr indent="254000" algn="just">
                  <a:lnSpc>
                    <a:spcPct val="150000"/>
                  </a:lnSpc>
                </a:pP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3</a:t>
                </a: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）函数</a:t>
                </a:r>
                <a14:m>
                  <m:oMath xmlns:m="http://schemas.openxmlformats.org/officeDocument/2006/math">
                    <m:r>
                      <a:rPr lang="en-US" altLang="zh-CN" sz="2800" i="1">
                        <a:latin typeface="Cambria Math" panose="02040503050406030204" pitchFamily="18" charset="0"/>
                      </a:rPr>
                      <m:t>𝑦</m:t>
                    </m:r>
                    <m:r>
                      <a:rPr lang="en-US" altLang="zh-CN" sz="2800" i="1">
                        <a:latin typeface="Cambria Math" panose="02040503050406030204" pitchFamily="18" charset="0"/>
                      </a:rPr>
                      <m:t>=</m:t>
                    </m:r>
                    <m:r>
                      <a:rPr lang="en-US" altLang="zh-CN" sz="2800" i="1">
                        <a:latin typeface="Cambria Math" panose="02040503050406030204" pitchFamily="18" charset="0"/>
                      </a:rPr>
                      <m:t>𝑓</m:t>
                    </m:r>
                    <m:r>
                      <a:rPr lang="en-US"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oMath>
                </a14:m>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的值域为</a:t>
                </a:r>
                <a:r>
                  <a:rPr lang="zh-CN" altLang="en-US" sz="2800" u="sng"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                       </a:t>
                </a:r>
                <a:r>
                  <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rPr>
                  <a:t>．</a:t>
                </a:r>
                <a:endParaRPr lang="zh-CN" altLang="en-US" sz="2800" kern="0" dirty="0">
                  <a:solidFill>
                    <a:srgbClr val="000000"/>
                  </a:solidFill>
                  <a:latin typeface="微软雅黑" panose="020B0503020204020204" pitchFamily="34" charset="-122"/>
                  <a:ea typeface="微软雅黑" panose="020B0503020204020204" pitchFamily="34" charset="-122"/>
                  <a:cs typeface="Times New Roman" panose="02020603050405020304" pitchFamily="18"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2086922" y="1111296"/>
                <a:ext cx="9110355" cy="2677656"/>
              </a:xfrm>
              <a:prstGeom prst="rect">
                <a:avLst/>
              </a:prstGeom>
              <a:blipFill rotWithShape="1">
                <a:blip r:embed="rId1"/>
                <a:stretch>
                  <a:fillRect l="-3" t="-2" r="4" b="20"/>
                </a:stretch>
              </a:blipFill>
            </p:spPr>
            <p:txBody>
              <a:bodyPr/>
              <a:lstStyle/>
              <a:p>
                <a:r>
                  <a:rPr lang="zh-CN" altLang="en-US">
                    <a:noFill/>
                  </a:rPr>
                  <a:t> </a:t>
                </a:r>
              </a:p>
            </p:txBody>
          </p:sp>
        </mc:Fallback>
      </mc:AlternateContent>
      <p:pic>
        <p:nvPicPr>
          <p:cNvPr id="53" name="图片 52" descr="C:\Users\wy\AppData\Roaming\Tencent\Users\6572697\QQ\WinTemp\RichOle\8@V)FHUUT2{%VS@N}(}}J{S.png"/>
          <p:cNvPicPr/>
          <p:nvPr/>
        </p:nvPicPr>
        <p:blipFill>
          <a:blip r:embed="rId2">
            <a:extLst>
              <a:ext uri="{28A0092B-C50C-407E-A947-70E740481C1C}">
                <a14:useLocalDpi xmlns:a14="http://schemas.microsoft.com/office/drawing/2010/main" val="0"/>
              </a:ext>
            </a:extLst>
          </a:blip>
          <a:srcRect/>
          <a:stretch>
            <a:fillRect/>
          </a:stretch>
        </p:blipFill>
        <p:spPr bwMode="auto">
          <a:xfrm>
            <a:off x="3557446" y="3985849"/>
            <a:ext cx="4853411" cy="2282545"/>
          </a:xfrm>
          <a:prstGeom prst="rect">
            <a:avLst/>
          </a:prstGeom>
          <a:noFill/>
          <a:ln>
            <a:noFill/>
          </a:ln>
        </p:spPr>
      </p:pic>
      <p:grpSp>
        <p:nvGrpSpPr>
          <p:cNvPr id="55" name="组合 54"/>
          <p:cNvGrpSpPr/>
          <p:nvPr/>
        </p:nvGrpSpPr>
        <p:grpSpPr>
          <a:xfrm>
            <a:off x="254927" y="1542198"/>
            <a:ext cx="2042429" cy="1394979"/>
            <a:chOff x="254927" y="914399"/>
            <a:chExt cx="2042429" cy="1394979"/>
          </a:xfrm>
        </p:grpSpPr>
        <p:pic>
          <p:nvPicPr>
            <p:cNvPr id="56" name="Picture 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57" name="文本框 56"/>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黑体" panose="02010609060101010101" pitchFamily="49" charset="-122"/>
                  <a:ea typeface="黑体" panose="02010609060101010101" pitchFamily="49" charset="-122"/>
                </a:rPr>
                <a:t>练习</a:t>
              </a:r>
              <a:endParaRPr lang="zh-CN" altLang="en-US" sz="3200" dirty="0">
                <a:solidFill>
                  <a:srgbClr val="00687B"/>
                </a:solidFill>
                <a:latin typeface="黑体" panose="02010609060101010101" pitchFamily="49" charset="-122"/>
                <a:ea typeface="黑体" panose="02010609060101010101" pitchFamily="49" charset="-122"/>
              </a:endParaRPr>
            </a:p>
          </p:txBody>
        </p:sp>
      </p:grpSp>
      <p:pic>
        <p:nvPicPr>
          <p:cNvPr id="4" name="图片 3"/>
          <p:cNvPicPr>
            <a:picLocks noChangeAspect="1"/>
          </p:cNvPicPr>
          <p:nvPr>
            <p:custDataLst>
              <p:tags r:id="rId4"/>
            </p:custDataLst>
          </p:nvPr>
        </p:nvPicPr>
        <p:blipFill>
          <a:blip r:embed="rId5"/>
          <a:stretch>
            <a:fillRect/>
          </a:stretch>
        </p:blipFill>
        <p:spPr>
          <a:xfrm>
            <a:off x="635" y="-86360"/>
            <a:ext cx="12191365" cy="1325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mc:AlternateContent xmlns:mc="http://schemas.openxmlformats.org/markup-compatibility/2006">
        <mc:Choice xmlns:a14="http://schemas.microsoft.com/office/drawing/2010/main" Requires="a14">
          <p:sp>
            <p:nvSpPr>
              <p:cNvPr id="14" name="文本框 13"/>
              <p:cNvSpPr txBox="1"/>
              <p:nvPr/>
            </p:nvSpPr>
            <p:spPr>
              <a:xfrm>
                <a:off x="2297356" y="187891"/>
                <a:ext cx="9110355" cy="4012958"/>
              </a:xfrm>
              <a:prstGeom prst="rect">
                <a:avLst/>
              </a:prstGeom>
              <a:noFill/>
            </p:spPr>
            <p:txBody>
              <a:bodyPr wrap="square" rtlCol="0">
                <a:spAutoFit/>
              </a:bodyPr>
              <a:lstStyle/>
              <a:p>
                <a:pP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已知函数</a:t>
                </a:r>
                <a14:m>
                  <m:oMath xmlns:m="http://schemas.openxmlformats.org/officeDocument/2006/math">
                    <m:r>
                      <a:rPr lang="en-US" altLang="zh-CN" sz="2800" i="1">
                        <a:latin typeface="Cambria Math" panose="02040503050406030204" pitchFamily="18" charset="0"/>
                      </a:rPr>
                      <m:t>𝑓</m:t>
                    </m:r>
                    <m:r>
                      <a:rPr lang="en-US"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d>
                      <m:dPr>
                        <m:begChr m:val="{"/>
                        <m:endChr m:val=""/>
                        <m:ctrlPr>
                          <a:rPr lang="zh-CN" altLang="zh-CN" sz="2800" i="1">
                            <a:latin typeface="Cambria Math" panose="02040503050406030204" pitchFamily="18" charset="0"/>
                          </a:rPr>
                        </m:ctrlPr>
                      </m:dPr>
                      <m:e>
                        <m:m>
                          <m:mPr>
                            <m:mcs>
                              <m:mc>
                                <m:mcPr>
                                  <m:count m:val="1"/>
                                  <m:mcJc m:val="center"/>
                                </m:mcPr>
                              </m:mc>
                            </m:mcs>
                            <m:ctrlPr>
                              <a:rPr lang="zh-CN" altLang="zh-CN" sz="2800" i="1">
                                <a:latin typeface="Cambria Math" panose="02040503050406030204" pitchFamily="18" charset="0"/>
                              </a:rPr>
                            </m:ctrlPr>
                          </m:mPr>
                          <m:mr>
                            <m:e>
                              <m:r>
                                <a:rPr lang="en-US" altLang="zh-CN" sz="2800" i="1">
                                  <a:latin typeface="Cambria Math" panose="02040503050406030204" pitchFamily="18" charset="0"/>
                                </a:rPr>
                                <m:t>2</m:t>
                              </m:r>
                              <m:r>
                                <a:rPr lang="zh-CN" altLang="zh-CN" sz="2800" i="1">
                                  <a:latin typeface="Cambria Math" panose="02040503050406030204" pitchFamily="18" charset="0"/>
                                </a:rPr>
                                <m:t>，</m:t>
                              </m:r>
                              <m:r>
                                <a:rPr lang="zh-CN" altLang="zh-CN" sz="2800" i="1">
                                  <a:latin typeface="Cambria Math" panose="02040503050406030204" pitchFamily="18" charset="0"/>
                                </a:rPr>
                                <m:t> −</m:t>
                              </m:r>
                              <m:r>
                                <a:rPr lang="zh-CN" altLang="zh-CN" sz="2800" i="1">
                                  <a:latin typeface="Cambria Math" panose="02040503050406030204" pitchFamily="18" charset="0"/>
                                </a:rPr>
                                <m:t>1</m:t>
                              </m:r>
                              <m:r>
                                <a:rPr lang="zh-CN"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r>
                                <a:rPr lang="en-US" altLang="zh-CN" sz="2800" i="1">
                                  <a:latin typeface="Cambria Math" panose="02040503050406030204" pitchFamily="18" charset="0"/>
                                </a:rPr>
                                <m:t>0</m:t>
                              </m:r>
                              <m:r>
                                <a:rPr lang="zh-CN" altLang="zh-CN" sz="2800" i="1">
                                  <a:latin typeface="Cambria Math" panose="02040503050406030204" pitchFamily="18" charset="0"/>
                                </a:rPr>
                                <m:t>，</m:t>
                              </m:r>
                            </m:e>
                          </m:mr>
                          <m:mr>
                            <m:e>
                              <m:r>
                                <a:rPr lang="en-US" altLang="zh-CN" sz="2800" i="1">
                                  <a:latin typeface="Cambria Math" panose="02040503050406030204" pitchFamily="18" charset="0"/>
                                </a:rPr>
                                <m:t>𝑥</m:t>
                              </m:r>
                              <m:r>
                                <a:rPr lang="en-US" altLang="zh-CN" sz="2800" i="1">
                                  <a:latin typeface="Cambria Math" panose="02040503050406030204" pitchFamily="18" charset="0"/>
                                </a:rPr>
                                <m:t>+</m:t>
                              </m:r>
                              <m:r>
                                <a:rPr lang="en-US" altLang="zh-CN" sz="2800" i="1">
                                  <a:latin typeface="Cambria Math" panose="02040503050406030204" pitchFamily="18" charset="0"/>
                                </a:rPr>
                                <m:t>2</m:t>
                              </m:r>
                              <m:r>
                                <a:rPr lang="zh-CN" altLang="zh-CN" sz="2800" i="1">
                                  <a:latin typeface="Cambria Math" panose="02040503050406030204" pitchFamily="18" charset="0"/>
                                </a:rPr>
                                <m:t>，</m:t>
                              </m:r>
                              <m:r>
                                <a:rPr lang="en-US" altLang="zh-CN" sz="2800" i="1">
                                  <a:latin typeface="Cambria Math" panose="02040503050406030204" pitchFamily="18" charset="0"/>
                                </a:rPr>
                                <m:t>  </m:t>
                              </m:r>
                              <m:r>
                                <a:rPr lang="en-US" altLang="zh-CN" sz="2800" i="1">
                                  <a:latin typeface="Cambria Math" panose="02040503050406030204" pitchFamily="18" charset="0"/>
                                </a:rPr>
                                <m:t>0</m:t>
                              </m:r>
                              <m:r>
                                <a:rPr lang="en-US" altLang="zh-CN" sz="2800" i="1">
                                  <a:latin typeface="Cambria Math" panose="02040503050406030204" pitchFamily="18" charset="0"/>
                                </a:rPr>
                                <m:t>&lt;</m:t>
                              </m:r>
                              <m:r>
                                <a:rPr lang="en-US" altLang="zh-CN" sz="2800" i="1">
                                  <a:latin typeface="Cambria Math" panose="02040503050406030204" pitchFamily="18" charset="0"/>
                                </a:rPr>
                                <m:t>𝑥</m:t>
                              </m:r>
                              <m:r>
                                <a:rPr lang="en-US" altLang="zh-CN" sz="2800" i="1">
                                  <a:latin typeface="Cambria Math" panose="02040503050406030204" pitchFamily="18" charset="0"/>
                                </a:rPr>
                                <m:t>&lt;</m:t>
                              </m:r>
                              <m:r>
                                <a:rPr lang="en-US" altLang="zh-CN" sz="2800" i="1">
                                  <a:latin typeface="Cambria Math" panose="02040503050406030204" pitchFamily="18" charset="0"/>
                                </a:rPr>
                                <m:t>2</m:t>
                              </m:r>
                              <m:r>
                                <a:rPr lang="zh-CN" altLang="zh-CN" sz="2800" i="1">
                                  <a:latin typeface="Cambria Math" panose="02040503050406030204" pitchFamily="18" charset="0"/>
                                </a:rPr>
                                <m:t>，</m:t>
                              </m:r>
                            </m:e>
                          </m:mr>
                          <m:mr>
                            <m:e>
                              <m:r>
                                <a:rPr lang="en-US" altLang="zh-CN" sz="2800" i="1">
                                  <a:latin typeface="Cambria Math" panose="02040503050406030204" pitchFamily="18" charset="0"/>
                                </a:rPr>
                                <m:t>4</m:t>
                              </m:r>
                              <m:r>
                                <a:rPr lang="zh-CN" altLang="zh-CN" sz="2800" i="1">
                                  <a:latin typeface="Cambria Math" panose="02040503050406030204" pitchFamily="18" charset="0"/>
                                </a:rPr>
                                <m:t>，</m:t>
                              </m:r>
                              <m:r>
                                <m:rPr>
                                  <m:nor/>
                                </m:rPr>
                                <a:rPr lang="en-US" altLang="zh-CN" sz="2800" i="1">
                                  <a:latin typeface="Times New Roman" panose="02020603050405020304" pitchFamily="18" charset="0"/>
                                  <a:ea typeface="微软雅黑" panose="020B0503020204020204" pitchFamily="34" charset="-122"/>
                                  <a:cs typeface="Times New Roman" panose="02020603050405020304" pitchFamily="18" charset="0"/>
                                </a:rPr>
                                <m:t> </m:t>
                              </m:r>
                              <m:r>
                                <m:rPr>
                                  <m:nor/>
                                </m:rPr>
                                <a:rPr lang="en-US" altLang="zh-CN" sz="2800">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i="1">
                                  <a:latin typeface="Cambria Math" panose="02040503050406030204" pitchFamily="18" charset="0"/>
                                </a:rPr>
                                <m:t>𝑥</m:t>
                              </m:r>
                              <m:r>
                                <a:rPr lang="en-US" altLang="zh-CN" sz="2800">
                                  <a:latin typeface="Cambria Math" panose="02040503050406030204" pitchFamily="18" charset="0"/>
                                </a:rPr>
                                <m:t>≥</m:t>
                              </m:r>
                              <m:r>
                                <a:rPr lang="en-US" altLang="zh-CN" sz="2800">
                                  <a:latin typeface="Cambria Math" panose="02040503050406030204" pitchFamily="18" charset="0"/>
                                </a:rPr>
                                <m:t>2</m:t>
                              </m:r>
                              <m:r>
                                <a:rPr lang="en-US" altLang="zh-CN" sz="2800">
                                  <a:latin typeface="Cambria Math" panose="02040503050406030204" pitchFamily="18" charset="0"/>
                                </a:rPr>
                                <m:t>.</m:t>
                              </m:r>
                            </m:e>
                          </m:mr>
                        </m:m>
                      </m:e>
                    </m:d>
                  </m:oMath>
                </a14:m>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则</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）函数的定义域</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a:t>
                </a:r>
                <a:r>
                  <a:rPr lang="zh-CN" altLang="en-US" sz="2800" u="sng"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lang="en-US" altLang="zh-CN" sz="2800" i="1">
                        <a:latin typeface="Cambria Math" panose="02040503050406030204" pitchFamily="18" charset="0"/>
                      </a:rPr>
                      <m:t>𝑓</m:t>
                    </m:r>
                    <m:r>
                      <a:rPr lang="en-US" altLang="zh-CN" sz="2800" i="1">
                        <a:latin typeface="Cambria Math" panose="02040503050406030204" pitchFamily="18" charset="0"/>
                      </a:rPr>
                      <m:t>(</m:t>
                    </m:r>
                    <m:r>
                      <a:rPr lang="en-US" altLang="zh-CN" sz="2800" i="1">
                        <a:latin typeface="Cambria Math" panose="02040503050406030204" pitchFamily="18" charset="0"/>
                      </a:rPr>
                      <m:t>1</m:t>
                    </m:r>
                    <m:r>
                      <a:rPr lang="en-US" altLang="zh-CN" sz="2800" i="1">
                        <a:latin typeface="Cambria Math" panose="02040503050406030204" pitchFamily="18" charset="0"/>
                      </a:rPr>
                      <m:t>.</m:t>
                    </m:r>
                    <m:r>
                      <a:rPr lang="en-US" altLang="zh-CN" sz="2800" i="1">
                        <a:latin typeface="Cambria Math" panose="02040503050406030204" pitchFamily="18" charset="0"/>
                      </a:rPr>
                      <m:t>5</m:t>
                    </m:r>
                    <m:r>
                      <a:rPr lang="en-US" altLang="zh-CN" sz="2800" i="1">
                        <a:latin typeface="Cambria Math" panose="02040503050406030204" pitchFamily="18" charset="0"/>
                      </a:rPr>
                      <m:t>)</m:t>
                    </m:r>
                  </m:oMath>
                </a14:m>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2800" i="1">
                        <a:latin typeface="Cambria Math" panose="02040503050406030204" pitchFamily="18" charset="0"/>
                      </a:rPr>
                      <m:t>=</m:t>
                    </m:r>
                  </m:oMath>
                </a14:m>
                <a:r>
                  <a:rPr lang="zh-CN" altLang="en-US" sz="2800" u="sng"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lang="en-US" altLang="zh-CN" sz="2800" i="1">
                        <a:latin typeface="Cambria Math" panose="02040503050406030204" pitchFamily="18" charset="0"/>
                      </a:rPr>
                      <m:t>𝑓</m:t>
                    </m:r>
                    <m:d>
                      <m:dPr>
                        <m:begChr m:val="["/>
                        <m:endChr m:val="]"/>
                        <m:ctrlPr>
                          <a:rPr lang="zh-CN" altLang="zh-CN" sz="2800" i="1">
                            <a:latin typeface="Cambria Math" panose="02040503050406030204" pitchFamily="18" charset="0"/>
                          </a:rPr>
                        </m:ctrlPr>
                      </m:dPr>
                      <m:e>
                        <m:r>
                          <a:rPr lang="en-US" altLang="zh-CN" sz="2800" i="1">
                            <a:latin typeface="Cambria Math" panose="02040503050406030204" pitchFamily="18" charset="0"/>
                          </a:rPr>
                          <m:t>𝑓</m:t>
                        </m:r>
                        <m:r>
                          <a:rPr lang="en-US" altLang="zh-CN" sz="2800" i="1">
                            <a:latin typeface="Cambria Math" panose="02040503050406030204" pitchFamily="18" charset="0"/>
                          </a:rPr>
                          <m:t>(</m:t>
                        </m:r>
                        <m:r>
                          <a:rPr lang="en-US" altLang="zh-CN" sz="2800" i="1">
                            <a:latin typeface="Cambria Math" panose="02040503050406030204" pitchFamily="18" charset="0"/>
                          </a:rPr>
                          <m:t>0</m:t>
                        </m:r>
                        <m:r>
                          <a:rPr lang="en-US" altLang="zh-CN" sz="2800" i="1">
                            <a:latin typeface="Cambria Math" panose="02040503050406030204" pitchFamily="18" charset="0"/>
                          </a:rPr>
                          <m:t>)</m:t>
                        </m:r>
                      </m:e>
                    </m:d>
                  </m:oMath>
                </a14:m>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2800" i="1">
                        <a:latin typeface="Cambria Math" panose="02040503050406030204" pitchFamily="18" charset="0"/>
                      </a:rPr>
                      <m:t>=</m:t>
                    </m:r>
                  </m:oMath>
                </a14:m>
                <a:r>
                  <a:rPr lang="zh-CN" altLang="en-US" sz="2800" u="sng"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2297356" y="187891"/>
                <a:ext cx="9110355" cy="4012958"/>
              </a:xfrm>
              <a:prstGeom prst="rect">
                <a:avLst/>
              </a:prstGeom>
              <a:blipFill rotWithShape="1">
                <a:blip r:embed="rId1"/>
                <a:stretch>
                  <a:fillRect l="-6" t="-14" r="6" b="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矩形 3"/>
              <p:cNvSpPr/>
              <p:nvPr/>
            </p:nvSpPr>
            <p:spPr>
              <a:xfrm>
                <a:off x="906659" y="4540926"/>
                <a:ext cx="11185258" cy="1949508"/>
              </a:xfrm>
              <a:prstGeom prst="rect">
                <a:avLst/>
              </a:prstGeom>
            </p:spPr>
            <p:txBody>
              <a:bodyPr wrap="square">
                <a:spAutoFit/>
              </a:bodyPr>
              <a:lstStyle/>
              <a:p>
                <a:pP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．李老师在菜市场购买标价为</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/kg</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的土豆</a:t>
                </a:r>
                <a14:m>
                  <m:oMath xmlns:m="http://schemas.openxmlformats.org/officeDocument/2006/math">
                    <m:r>
                      <a:rPr lang="en-US" altLang="zh-CN" sz="2800" i="1" kern="0">
                        <a:solidFill>
                          <a:srgbClr val="000000"/>
                        </a:solidFill>
                        <a:latin typeface="Cambria Math" panose="02040503050406030204" pitchFamily="18" charset="0"/>
                        <a:cs typeface="Times New Roman" panose="02020603050405020304" pitchFamily="18" charset="0"/>
                      </a:rPr>
                      <m:t>𝑥</m:t>
                    </m:r>
                  </m:oMath>
                </a14:m>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kg</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），并花</a:t>
                </a:r>
                <a14:m>
                  <m:oMath xmlns:m="http://schemas.openxmlformats.org/officeDocument/2006/math">
                    <m:r>
                      <a:rPr lang="en-US" altLang="zh-CN" sz="2800" i="1" kern="0">
                        <a:solidFill>
                          <a:srgbClr val="000000"/>
                        </a:solidFill>
                        <a:latin typeface="Cambria Math" panose="02040503050406030204" pitchFamily="18" charset="0"/>
                        <a:cs typeface="Times New Roman" panose="02020603050405020304" pitchFamily="18" charset="0"/>
                      </a:rPr>
                      <m:t>2</m:t>
                    </m:r>
                  </m:oMath>
                </a14:m>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元钱买了一个能装</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6kg</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物品的环保购物袋，求应付款</a:t>
                </a:r>
                <a14:m>
                  <m:oMath xmlns:m="http://schemas.openxmlformats.org/officeDocument/2006/math">
                    <m:r>
                      <a:rPr lang="en-US" altLang="zh-CN" sz="2800" i="1" kern="0">
                        <a:solidFill>
                          <a:srgbClr val="000000"/>
                        </a:solidFill>
                        <a:latin typeface="Cambria Math" panose="02040503050406030204" pitchFamily="18" charset="0"/>
                        <a:cs typeface="Times New Roman" panose="02020603050405020304" pitchFamily="18" charset="0"/>
                      </a:rPr>
                      <m:t>𝑦</m:t>
                    </m:r>
                  </m:oMath>
                </a14:m>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（元）的函数解析式，并作出此函数的图像．</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906659" y="4540926"/>
                <a:ext cx="11185258" cy="1949508"/>
              </a:xfrm>
              <a:prstGeom prst="rect">
                <a:avLst/>
              </a:prstGeom>
              <a:blipFill rotWithShape="1">
                <a:blip r:embed="rId2"/>
                <a:stretch>
                  <a:fillRect l="-5" t="-2" r="2" b="-842"/>
                </a:stretch>
              </a:blipFill>
            </p:spPr>
            <p:txBody>
              <a:bodyPr/>
              <a:lstStyle/>
              <a:p>
                <a:r>
                  <a:rPr lang="zh-CN" altLang="en-US">
                    <a:noFill/>
                  </a:rPr>
                  <a:t> </a:t>
                </a:r>
              </a:p>
            </p:txBody>
          </p:sp>
        </mc:Fallback>
      </mc:AlternateContent>
      <p:grpSp>
        <p:nvGrpSpPr>
          <p:cNvPr id="15" name="组合 14"/>
          <p:cNvGrpSpPr/>
          <p:nvPr/>
        </p:nvGrpSpPr>
        <p:grpSpPr>
          <a:xfrm>
            <a:off x="254927" y="1542198"/>
            <a:ext cx="2042429" cy="1394979"/>
            <a:chOff x="254927" y="914399"/>
            <a:chExt cx="2042429" cy="1394979"/>
          </a:xfrm>
        </p:grpSpPr>
        <p:pic>
          <p:nvPicPr>
            <p:cNvPr id="16" name="Picture 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Times New Roman" panose="02020603050405020304" pitchFamily="18" charset="0"/>
                  <a:ea typeface="黑体" panose="02010609060101010101" pitchFamily="49" charset="-122"/>
                  <a:cs typeface="Times New Roman" panose="02020603050405020304" pitchFamily="18" charset="0"/>
                </a:rPr>
                <a:t>练习</a:t>
              </a:r>
              <a:endParaRPr lang="zh-CN" altLang="en-US" sz="3200" dirty="0">
                <a:solidFill>
                  <a:srgbClr val="00687B"/>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2" name="图片 1"/>
          <p:cNvPicPr>
            <a:picLocks noChangeAspect="1"/>
          </p:cNvPicPr>
          <p:nvPr>
            <p:custDataLst>
              <p:tags r:id="rId4"/>
            </p:custDataLst>
          </p:nvPr>
        </p:nvPicPr>
        <p:blipFill>
          <a:blip r:embed="rId5"/>
          <a:stretch>
            <a:fillRect/>
          </a:stretch>
        </p:blipFill>
        <p:spPr>
          <a:xfrm>
            <a:off x="635" y="-487680"/>
            <a:ext cx="12191365" cy="1325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8501161"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文本框 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8" name="文本框 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9" name="文本框 8"/>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0" name="文本框 9"/>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1" name="文本框 10"/>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2" name="文本框 11"/>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mc:AlternateContent xmlns:mc="http://schemas.openxmlformats.org/markup-compatibility/2006">
        <mc:Choice xmlns:a14="http://schemas.microsoft.com/office/drawing/2010/main" Requires="a14">
          <p:sp>
            <p:nvSpPr>
              <p:cNvPr id="14" name="文本框 13"/>
              <p:cNvSpPr txBox="1"/>
              <p:nvPr/>
            </p:nvSpPr>
            <p:spPr>
              <a:xfrm>
                <a:off x="2297356" y="187891"/>
                <a:ext cx="9110355" cy="4012958"/>
              </a:xfrm>
              <a:prstGeom prst="rect">
                <a:avLst/>
              </a:prstGeom>
              <a:noFill/>
            </p:spPr>
            <p:txBody>
              <a:bodyPr wrap="square" rtlCol="0">
                <a:spAutoFit/>
              </a:bodyPr>
              <a:lstStyle/>
              <a:p>
                <a:pPr>
                  <a:lnSpc>
                    <a:spcPct val="150000"/>
                  </a:lnSpc>
                </a:pPr>
                <a:r>
                  <a:rPr lang="en-US" altLang="zh-CN" sz="2800" kern="0" dirty="0">
                    <a:solidFill>
                      <a:srgbClr val="0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已知函数</a:t>
                </a:r>
                <a14:m>
                  <m:oMath xmlns:m="http://schemas.openxmlformats.org/officeDocument/2006/math">
                    <m:r>
                      <a:rPr lang="en-US" altLang="zh-CN" sz="2800" i="1">
                        <a:latin typeface="Cambria Math" panose="02040503050406030204" pitchFamily="18" charset="0"/>
                      </a:rPr>
                      <m:t>𝑓</m:t>
                    </m:r>
                    <m:r>
                      <a:rPr lang="en-US"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d>
                      <m:dPr>
                        <m:begChr m:val="{"/>
                        <m:endChr m:val=""/>
                        <m:ctrlPr>
                          <a:rPr lang="zh-CN" altLang="zh-CN" sz="2800" i="1">
                            <a:latin typeface="Cambria Math" panose="02040503050406030204" pitchFamily="18" charset="0"/>
                          </a:rPr>
                        </m:ctrlPr>
                      </m:dPr>
                      <m:e>
                        <m:m>
                          <m:mPr>
                            <m:mcs>
                              <m:mc>
                                <m:mcPr>
                                  <m:count m:val="1"/>
                                  <m:mcJc m:val="center"/>
                                </m:mcPr>
                              </m:mc>
                            </m:mcs>
                            <m:ctrlPr>
                              <a:rPr lang="zh-CN" altLang="zh-CN" sz="2800" i="1">
                                <a:latin typeface="Cambria Math" panose="02040503050406030204" pitchFamily="18" charset="0"/>
                              </a:rPr>
                            </m:ctrlPr>
                          </m:mPr>
                          <m:mr>
                            <m:e>
                              <m:r>
                                <a:rPr lang="en-US" altLang="zh-CN" sz="2800" i="1">
                                  <a:latin typeface="Cambria Math" panose="02040503050406030204" pitchFamily="18" charset="0"/>
                                </a:rPr>
                                <m:t>2</m:t>
                              </m:r>
                              <m:r>
                                <a:rPr lang="zh-CN" altLang="zh-CN" sz="2800" i="1">
                                  <a:latin typeface="Cambria Math" panose="02040503050406030204" pitchFamily="18" charset="0"/>
                                </a:rPr>
                                <m:t>，</m:t>
                              </m:r>
                              <m:r>
                                <a:rPr lang="zh-CN" altLang="zh-CN" sz="2800" i="1">
                                  <a:latin typeface="Cambria Math" panose="02040503050406030204" pitchFamily="18" charset="0"/>
                                </a:rPr>
                                <m:t> −</m:t>
                              </m:r>
                              <m:r>
                                <a:rPr lang="zh-CN" altLang="zh-CN" sz="2800" i="1">
                                  <a:latin typeface="Cambria Math" panose="02040503050406030204" pitchFamily="18" charset="0"/>
                                </a:rPr>
                                <m:t>1</m:t>
                              </m:r>
                              <m:r>
                                <a:rPr lang="zh-CN" altLang="zh-CN" sz="2800" i="1">
                                  <a:latin typeface="Cambria Math" panose="02040503050406030204" pitchFamily="18" charset="0"/>
                                </a:rPr>
                                <m:t>≤</m:t>
                              </m:r>
                              <m:r>
                                <a:rPr lang="en-US" altLang="zh-CN" sz="2800" i="1">
                                  <a:latin typeface="Cambria Math" panose="02040503050406030204" pitchFamily="18" charset="0"/>
                                </a:rPr>
                                <m:t>𝑥</m:t>
                              </m:r>
                              <m:r>
                                <a:rPr lang="en-US" altLang="zh-CN" sz="2800" i="1">
                                  <a:latin typeface="Cambria Math" panose="02040503050406030204" pitchFamily="18" charset="0"/>
                                </a:rPr>
                                <m:t>≤</m:t>
                              </m:r>
                              <m:r>
                                <a:rPr lang="en-US" altLang="zh-CN" sz="2800" i="1">
                                  <a:latin typeface="Cambria Math" panose="02040503050406030204" pitchFamily="18" charset="0"/>
                                </a:rPr>
                                <m:t>0</m:t>
                              </m:r>
                              <m:r>
                                <a:rPr lang="zh-CN" altLang="zh-CN" sz="2800" i="1">
                                  <a:latin typeface="Cambria Math" panose="02040503050406030204" pitchFamily="18" charset="0"/>
                                </a:rPr>
                                <m:t>，</m:t>
                              </m:r>
                            </m:e>
                          </m:mr>
                          <m:mr>
                            <m:e>
                              <m:r>
                                <a:rPr lang="en-US" altLang="zh-CN" sz="2800" i="1">
                                  <a:latin typeface="Cambria Math" panose="02040503050406030204" pitchFamily="18" charset="0"/>
                                </a:rPr>
                                <m:t>𝑥</m:t>
                              </m:r>
                              <m:r>
                                <a:rPr lang="en-US" altLang="zh-CN" sz="2800" i="1">
                                  <a:latin typeface="Cambria Math" panose="02040503050406030204" pitchFamily="18" charset="0"/>
                                </a:rPr>
                                <m:t>+</m:t>
                              </m:r>
                              <m:r>
                                <a:rPr lang="en-US" altLang="zh-CN" sz="2800" i="1">
                                  <a:latin typeface="Cambria Math" panose="02040503050406030204" pitchFamily="18" charset="0"/>
                                </a:rPr>
                                <m:t>2</m:t>
                              </m:r>
                              <m:r>
                                <a:rPr lang="zh-CN" altLang="zh-CN" sz="2800" i="1">
                                  <a:latin typeface="Cambria Math" panose="02040503050406030204" pitchFamily="18" charset="0"/>
                                </a:rPr>
                                <m:t>，</m:t>
                              </m:r>
                              <m:r>
                                <a:rPr lang="en-US" altLang="zh-CN" sz="2800" i="1">
                                  <a:latin typeface="Cambria Math" panose="02040503050406030204" pitchFamily="18" charset="0"/>
                                </a:rPr>
                                <m:t>  </m:t>
                              </m:r>
                              <m:r>
                                <a:rPr lang="en-US" altLang="zh-CN" sz="2800" i="1">
                                  <a:latin typeface="Cambria Math" panose="02040503050406030204" pitchFamily="18" charset="0"/>
                                </a:rPr>
                                <m:t>0</m:t>
                              </m:r>
                              <m:r>
                                <a:rPr lang="en-US" altLang="zh-CN" sz="2800" i="1">
                                  <a:latin typeface="Cambria Math" panose="02040503050406030204" pitchFamily="18" charset="0"/>
                                </a:rPr>
                                <m:t>&lt;</m:t>
                              </m:r>
                              <m:r>
                                <a:rPr lang="en-US" altLang="zh-CN" sz="2800" i="1">
                                  <a:latin typeface="Cambria Math" panose="02040503050406030204" pitchFamily="18" charset="0"/>
                                </a:rPr>
                                <m:t>𝑥</m:t>
                              </m:r>
                              <m:r>
                                <a:rPr lang="en-US" altLang="zh-CN" sz="2800" i="1">
                                  <a:latin typeface="Cambria Math" panose="02040503050406030204" pitchFamily="18" charset="0"/>
                                </a:rPr>
                                <m:t>&lt;</m:t>
                              </m:r>
                              <m:r>
                                <a:rPr lang="en-US" altLang="zh-CN" sz="2800" i="1">
                                  <a:latin typeface="Cambria Math" panose="02040503050406030204" pitchFamily="18" charset="0"/>
                                </a:rPr>
                                <m:t>2</m:t>
                              </m:r>
                              <m:r>
                                <a:rPr lang="zh-CN" altLang="zh-CN" sz="2800" i="1">
                                  <a:latin typeface="Cambria Math" panose="02040503050406030204" pitchFamily="18" charset="0"/>
                                </a:rPr>
                                <m:t>，</m:t>
                              </m:r>
                            </m:e>
                          </m:mr>
                          <m:mr>
                            <m:e>
                              <m:r>
                                <a:rPr lang="en-US" altLang="zh-CN" sz="2800" i="1">
                                  <a:latin typeface="Cambria Math" panose="02040503050406030204" pitchFamily="18" charset="0"/>
                                </a:rPr>
                                <m:t>4</m:t>
                              </m:r>
                              <m:r>
                                <a:rPr lang="zh-CN" altLang="zh-CN" sz="2800" i="1">
                                  <a:latin typeface="Cambria Math" panose="02040503050406030204" pitchFamily="18" charset="0"/>
                                </a:rPr>
                                <m:t>，</m:t>
                              </m:r>
                              <m:r>
                                <m:rPr>
                                  <m:nor/>
                                </m:rPr>
                                <a:rPr lang="en-US" altLang="zh-CN" sz="2800" i="1">
                                  <a:latin typeface="Times New Roman" panose="02020603050405020304" pitchFamily="18" charset="0"/>
                                  <a:ea typeface="微软雅黑" panose="020B0503020204020204" pitchFamily="34" charset="-122"/>
                                  <a:cs typeface="Times New Roman" panose="02020603050405020304" pitchFamily="18" charset="0"/>
                                </a:rPr>
                                <m:t> </m:t>
                              </m:r>
                              <m:r>
                                <m:rPr>
                                  <m:nor/>
                                </m:rPr>
                                <a:rPr lang="en-US" altLang="zh-CN" sz="2800">
                                  <a:latin typeface="Times New Roman" panose="02020603050405020304" pitchFamily="18" charset="0"/>
                                  <a:ea typeface="微软雅黑" panose="020B0503020204020204" pitchFamily="34" charset="-122"/>
                                  <a:cs typeface="Times New Roman" panose="02020603050405020304" pitchFamily="18" charset="0"/>
                                </a:rPr>
                                <m:t>         </m:t>
                              </m:r>
                              <m:r>
                                <a:rPr lang="en-US" altLang="zh-CN" sz="2800" i="1">
                                  <a:latin typeface="Cambria Math" panose="02040503050406030204" pitchFamily="18" charset="0"/>
                                </a:rPr>
                                <m:t>𝑥</m:t>
                              </m:r>
                              <m:r>
                                <a:rPr lang="en-US" altLang="zh-CN" sz="2800">
                                  <a:latin typeface="Cambria Math" panose="02040503050406030204" pitchFamily="18" charset="0"/>
                                </a:rPr>
                                <m:t>≥</m:t>
                              </m:r>
                              <m:r>
                                <a:rPr lang="en-US" altLang="zh-CN" sz="2800">
                                  <a:latin typeface="Cambria Math" panose="02040503050406030204" pitchFamily="18" charset="0"/>
                                </a:rPr>
                                <m:t>2</m:t>
                              </m:r>
                              <m:r>
                                <a:rPr lang="en-US" altLang="zh-CN" sz="2800">
                                  <a:latin typeface="Cambria Math" panose="02040503050406030204" pitchFamily="18" charset="0"/>
                                </a:rPr>
                                <m:t>.</m:t>
                              </m:r>
                            </m:e>
                          </m:mr>
                        </m:m>
                      </m:e>
                    </m:d>
                  </m:oMath>
                </a14:m>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则</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）函数的定义域</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为</a:t>
                </a:r>
                <a:r>
                  <a:rPr lang="zh-CN" altLang="en-US" sz="2800" u="sng"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lang="en-US" altLang="zh-CN" sz="2800" i="1">
                        <a:latin typeface="Cambria Math" panose="02040503050406030204" pitchFamily="18" charset="0"/>
                      </a:rPr>
                      <m:t>𝑓</m:t>
                    </m:r>
                    <m:r>
                      <a:rPr lang="en-US" altLang="zh-CN" sz="2800" i="1">
                        <a:latin typeface="Cambria Math" panose="02040503050406030204" pitchFamily="18" charset="0"/>
                      </a:rPr>
                      <m:t>(</m:t>
                    </m:r>
                    <m:r>
                      <a:rPr lang="en-US" altLang="zh-CN" sz="2800" i="1">
                        <a:latin typeface="Cambria Math" panose="02040503050406030204" pitchFamily="18" charset="0"/>
                      </a:rPr>
                      <m:t>1</m:t>
                    </m:r>
                    <m:r>
                      <a:rPr lang="en-US" altLang="zh-CN" sz="2800" i="1">
                        <a:latin typeface="Cambria Math" panose="02040503050406030204" pitchFamily="18" charset="0"/>
                      </a:rPr>
                      <m:t>.</m:t>
                    </m:r>
                    <m:r>
                      <a:rPr lang="en-US" altLang="zh-CN" sz="2800" i="1">
                        <a:latin typeface="Cambria Math" panose="02040503050406030204" pitchFamily="18" charset="0"/>
                      </a:rPr>
                      <m:t>5</m:t>
                    </m:r>
                    <m:r>
                      <a:rPr lang="en-US" altLang="zh-CN" sz="2800" i="1">
                        <a:latin typeface="Cambria Math" panose="02040503050406030204" pitchFamily="18" charset="0"/>
                      </a:rPr>
                      <m:t>)</m:t>
                    </m:r>
                  </m:oMath>
                </a14:m>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2800" i="1">
                        <a:latin typeface="Cambria Math" panose="02040503050406030204" pitchFamily="18" charset="0"/>
                      </a:rPr>
                      <m:t>=</m:t>
                    </m:r>
                  </m:oMath>
                </a14:m>
                <a:r>
                  <a:rPr lang="zh-CN" altLang="en-US" sz="2800" u="sng"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lang="en-US" altLang="zh-CN" sz="2800" i="1">
                        <a:latin typeface="Cambria Math" panose="02040503050406030204" pitchFamily="18" charset="0"/>
                      </a:rPr>
                      <m:t>𝑓</m:t>
                    </m:r>
                    <m:d>
                      <m:dPr>
                        <m:begChr m:val="["/>
                        <m:endChr m:val="]"/>
                        <m:ctrlPr>
                          <a:rPr lang="zh-CN" altLang="zh-CN" sz="2800" i="1">
                            <a:latin typeface="Cambria Math" panose="02040503050406030204" pitchFamily="18" charset="0"/>
                          </a:rPr>
                        </m:ctrlPr>
                      </m:dPr>
                      <m:e>
                        <m:r>
                          <a:rPr lang="en-US" altLang="zh-CN" sz="2800" i="1">
                            <a:latin typeface="Cambria Math" panose="02040503050406030204" pitchFamily="18" charset="0"/>
                          </a:rPr>
                          <m:t>𝑓</m:t>
                        </m:r>
                        <m:r>
                          <a:rPr lang="en-US" altLang="zh-CN" sz="2800" i="1">
                            <a:latin typeface="Cambria Math" panose="02040503050406030204" pitchFamily="18" charset="0"/>
                          </a:rPr>
                          <m:t>(</m:t>
                        </m:r>
                        <m:r>
                          <a:rPr lang="en-US" altLang="zh-CN" sz="2800" i="1">
                            <a:latin typeface="Cambria Math" panose="02040503050406030204" pitchFamily="18" charset="0"/>
                          </a:rPr>
                          <m:t>0</m:t>
                        </m:r>
                        <m:r>
                          <a:rPr lang="en-US" altLang="zh-CN" sz="2800" i="1">
                            <a:latin typeface="Cambria Math" panose="02040503050406030204" pitchFamily="18" charset="0"/>
                          </a:rPr>
                          <m:t>)</m:t>
                        </m:r>
                      </m:e>
                    </m:d>
                  </m:oMath>
                </a14:m>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14:m>
                  <m:oMath xmlns:m="http://schemas.openxmlformats.org/officeDocument/2006/math">
                    <m:r>
                      <a:rPr lang="en-US" altLang="zh-CN" sz="2800" i="1">
                        <a:latin typeface="Cambria Math" panose="02040503050406030204" pitchFamily="18" charset="0"/>
                      </a:rPr>
                      <m:t>=</m:t>
                    </m:r>
                  </m:oMath>
                </a14:m>
                <a:r>
                  <a:rPr lang="zh-CN" altLang="en-US" sz="2800" u="sng"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4" name="文本框 13"/>
              <p:cNvSpPr txBox="1">
                <a:spLocks noRot="1" noChangeAspect="1" noMove="1" noResize="1" noEditPoints="1" noAdjustHandles="1" noChangeArrowheads="1" noChangeShapeType="1" noTextEdit="1"/>
              </p:cNvSpPr>
              <p:nvPr/>
            </p:nvSpPr>
            <p:spPr>
              <a:xfrm>
                <a:off x="2297356" y="187891"/>
                <a:ext cx="9110355" cy="4012958"/>
              </a:xfrm>
              <a:prstGeom prst="rect">
                <a:avLst/>
              </a:prstGeom>
              <a:blipFill rotWithShape="1">
                <a:blip r:embed="rId1"/>
                <a:stretch>
                  <a:fillRect l="-6" t="-14" r="6" b="8"/>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4" name="矩形 3"/>
              <p:cNvSpPr/>
              <p:nvPr/>
            </p:nvSpPr>
            <p:spPr>
              <a:xfrm>
                <a:off x="906659" y="4540926"/>
                <a:ext cx="11185258" cy="1949508"/>
              </a:xfrm>
              <a:prstGeom prst="rect">
                <a:avLst/>
              </a:prstGeom>
            </p:spPr>
            <p:txBody>
              <a:bodyPr wrap="square">
                <a:spAutoFit/>
              </a:bodyPr>
              <a:lstStyle/>
              <a:p>
                <a:pPr>
                  <a:lnSpc>
                    <a:spcPct val="150000"/>
                  </a:lnSpc>
                </a:pP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．李老师在菜市场购买标价为</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4</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/kg</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的土豆</a:t>
                </a:r>
                <a14:m>
                  <m:oMath xmlns:m="http://schemas.openxmlformats.org/officeDocument/2006/math">
                    <m:r>
                      <a:rPr lang="en-US" altLang="zh-CN" sz="2800" i="1" kern="0">
                        <a:solidFill>
                          <a:srgbClr val="000000"/>
                        </a:solidFill>
                        <a:latin typeface="Cambria Math" panose="02040503050406030204" pitchFamily="18" charset="0"/>
                        <a:cs typeface="Times New Roman" panose="02020603050405020304" pitchFamily="18" charset="0"/>
                      </a:rPr>
                      <m:t>𝑥</m:t>
                    </m:r>
                  </m:oMath>
                </a14:m>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kg</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），并花</a:t>
                </a:r>
                <a14:m>
                  <m:oMath xmlns:m="http://schemas.openxmlformats.org/officeDocument/2006/math">
                    <m:r>
                      <a:rPr lang="en-US" altLang="zh-CN" sz="2800" i="1" kern="0">
                        <a:solidFill>
                          <a:srgbClr val="000000"/>
                        </a:solidFill>
                        <a:latin typeface="Cambria Math" panose="02040503050406030204" pitchFamily="18" charset="0"/>
                        <a:cs typeface="Times New Roman" panose="02020603050405020304" pitchFamily="18" charset="0"/>
                      </a:rPr>
                      <m:t>2</m:t>
                    </m:r>
                  </m:oMath>
                </a14:m>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元钱买了一个能装</a:t>
                </a:r>
                <a:r>
                  <a:rPr lang="en-US"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6kg</a:t>
                </a:r>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物品的环保购物袋，求应付款</a:t>
                </a:r>
                <a14:m>
                  <m:oMath xmlns:m="http://schemas.openxmlformats.org/officeDocument/2006/math">
                    <m:r>
                      <a:rPr lang="en-US" altLang="zh-CN" sz="2800" i="1" kern="0">
                        <a:solidFill>
                          <a:srgbClr val="000000"/>
                        </a:solidFill>
                        <a:latin typeface="Cambria Math" panose="02040503050406030204" pitchFamily="18" charset="0"/>
                        <a:cs typeface="Times New Roman" panose="02020603050405020304" pitchFamily="18" charset="0"/>
                      </a:rPr>
                      <m:t>𝑦</m:t>
                    </m:r>
                  </m:oMath>
                </a14:m>
                <a:r>
                  <a:rPr lang="zh-CN" altLang="zh-CN" sz="2800"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（元）的函数解析式，并作出此函数的图像．</a:t>
                </a:r>
                <a:endParaRPr lang="zh-CN" altLang="en-US" sz="28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4" name="矩形 3"/>
              <p:cNvSpPr>
                <a:spLocks noRot="1" noChangeAspect="1" noMove="1" noResize="1" noEditPoints="1" noAdjustHandles="1" noChangeArrowheads="1" noChangeShapeType="1" noTextEdit="1"/>
              </p:cNvSpPr>
              <p:nvPr/>
            </p:nvSpPr>
            <p:spPr>
              <a:xfrm>
                <a:off x="906659" y="4540926"/>
                <a:ext cx="11185258" cy="1949508"/>
              </a:xfrm>
              <a:prstGeom prst="rect">
                <a:avLst/>
              </a:prstGeom>
              <a:blipFill rotWithShape="1">
                <a:blip r:embed="rId2"/>
                <a:stretch>
                  <a:fillRect l="-5" t="-2" r="2" b="-842"/>
                </a:stretch>
              </a:blipFill>
            </p:spPr>
            <p:txBody>
              <a:bodyPr/>
              <a:lstStyle/>
              <a:p>
                <a:r>
                  <a:rPr lang="zh-CN" altLang="en-US">
                    <a:noFill/>
                  </a:rPr>
                  <a:t> </a:t>
                </a:r>
              </a:p>
            </p:txBody>
          </p:sp>
        </mc:Fallback>
      </mc:AlternateContent>
      <p:grpSp>
        <p:nvGrpSpPr>
          <p:cNvPr id="15" name="组合 14"/>
          <p:cNvGrpSpPr/>
          <p:nvPr/>
        </p:nvGrpSpPr>
        <p:grpSpPr>
          <a:xfrm>
            <a:off x="254927" y="1542198"/>
            <a:ext cx="2042429" cy="1394979"/>
            <a:chOff x="254927" y="914399"/>
            <a:chExt cx="2042429" cy="1394979"/>
          </a:xfrm>
        </p:grpSpPr>
        <p:pic>
          <p:nvPicPr>
            <p:cNvPr id="16" name="Picture 8"/>
            <p:cNvPicPr>
              <a:picLocks noChangeAspect="1" noChangeArrowheads="1"/>
            </p:cNvPicPr>
            <p:nvPr/>
          </p:nvPicPr>
          <p:blipFill>
            <a:blip r:embed="rId3" cstate="print">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4927" y="914399"/>
              <a:ext cx="2042429" cy="1394979"/>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nvSpPr>
          <p:spPr>
            <a:xfrm>
              <a:off x="1204826" y="1135678"/>
              <a:ext cx="1092530" cy="584775"/>
            </a:xfrm>
            <a:prstGeom prst="rect">
              <a:avLst/>
            </a:prstGeom>
            <a:noFill/>
          </p:spPr>
          <p:txBody>
            <a:bodyPr wrap="square" rtlCol="0">
              <a:spAutoFit/>
            </a:bodyPr>
            <a:lstStyle/>
            <a:p>
              <a:r>
                <a:rPr lang="zh-CN" altLang="en-US" sz="3200" dirty="0">
                  <a:solidFill>
                    <a:srgbClr val="00687B"/>
                  </a:solidFill>
                  <a:latin typeface="Times New Roman" panose="02020603050405020304" pitchFamily="18" charset="0"/>
                  <a:ea typeface="黑体" panose="02010609060101010101" pitchFamily="49" charset="-122"/>
                  <a:cs typeface="Times New Roman" panose="02020603050405020304" pitchFamily="18" charset="0"/>
                </a:rPr>
                <a:t>练习</a:t>
              </a:r>
              <a:endParaRPr lang="zh-CN" altLang="en-US" sz="3200" dirty="0">
                <a:solidFill>
                  <a:srgbClr val="00687B"/>
                </a:solidFill>
                <a:latin typeface="Times New Roman" panose="02020603050405020304" pitchFamily="18" charset="0"/>
                <a:ea typeface="黑体" panose="02010609060101010101" pitchFamily="49" charset="-122"/>
                <a:cs typeface="Times New Roman" panose="02020603050405020304" pitchFamily="18" charset="0"/>
              </a:endParaRPr>
            </a:p>
          </p:txBody>
        </p:sp>
      </p:grpSp>
      <p:pic>
        <p:nvPicPr>
          <p:cNvPr id="2" name="图片 1"/>
          <p:cNvPicPr>
            <a:picLocks noChangeAspect="1"/>
          </p:cNvPicPr>
          <p:nvPr>
            <p:custDataLst>
              <p:tags r:id="rId4"/>
            </p:custDataLst>
          </p:nvPr>
        </p:nvPicPr>
        <p:blipFill>
          <a:blip r:embed="rId5"/>
          <a:stretch>
            <a:fillRect/>
          </a:stretch>
        </p:blipFill>
        <p:spPr>
          <a:xfrm>
            <a:off x="0" y="-514985"/>
            <a:ext cx="12191365" cy="1325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矩形 11"/>
          <p:cNvSpPr/>
          <p:nvPr/>
        </p:nvSpPr>
        <p:spPr>
          <a:xfrm>
            <a:off x="5142014"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110928"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2" name="文本框 21"/>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4" name="文本框 23"/>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文本框 24"/>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 name="文本框 25"/>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文本框 1"/>
          <p:cNvSpPr txBox="1"/>
          <p:nvPr/>
        </p:nvSpPr>
        <p:spPr>
          <a:xfrm>
            <a:off x="415783" y="1036631"/>
            <a:ext cx="11279726" cy="2677656"/>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党的十八大以来，我国实施精准扶贫、精准脱贫方略，脱贫攻坚取得了的成就，为全面建成小康社会打下了坚实基础．我国成为世界上减贫人口最多的国家，也是世界上率先完成联合国千年发展目标的国家．</a:t>
            </a: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2015-2019</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年年，全国农村贫困人口数见</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下</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表</a:t>
            </a:r>
            <a:r>
              <a:rPr lang="zh-CN" altLang="en-US" sz="28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4" name="图片 13" descr="C:\Users\wy\AppData\Roaming\Tencent\Users\6572697\QQ\WinTemp\RichOle\%[WRQYEQAZKFB6_M2(%8YSL.png"/>
          <p:cNvPicPr/>
          <p:nvPr/>
        </p:nvPicPr>
        <p:blipFill>
          <a:blip r:embed="rId1">
            <a:extLst>
              <a:ext uri="{28A0092B-C50C-407E-A947-70E740481C1C}">
                <a14:useLocalDpi xmlns:a14="http://schemas.microsoft.com/office/drawing/2010/main" val="0"/>
              </a:ext>
            </a:extLst>
          </a:blip>
          <a:srcRect/>
          <a:stretch>
            <a:fillRect/>
          </a:stretch>
        </p:blipFill>
        <p:spPr bwMode="auto">
          <a:xfrm>
            <a:off x="995010" y="3714287"/>
            <a:ext cx="10451360" cy="1267145"/>
          </a:xfrm>
          <a:prstGeom prst="rect">
            <a:avLst/>
          </a:prstGeom>
          <a:noFill/>
          <a:ln>
            <a:noFill/>
          </a:ln>
        </p:spPr>
      </p:pic>
      <p:sp>
        <p:nvSpPr>
          <p:cNvPr id="3" name="文本框 2"/>
          <p:cNvSpPr txBox="1"/>
          <p:nvPr/>
        </p:nvSpPr>
        <p:spPr>
          <a:xfrm>
            <a:off x="511318" y="5090615"/>
            <a:ext cx="11279726" cy="1134862"/>
          </a:xfrm>
          <a:prstGeom prst="rect">
            <a:avLst/>
          </a:prstGeom>
          <a:noFill/>
        </p:spPr>
        <p:txBody>
          <a:bodyPr wrap="square" rtlCol="0">
            <a:spAutoFit/>
          </a:bodyPr>
          <a:lstStyle/>
          <a:p>
            <a:pPr>
              <a:lnSpc>
                <a:spcPct val="150000"/>
              </a:lnSpc>
            </a:pPr>
            <a:r>
              <a:rPr lang="en-US" altLang="zh-CN" sz="24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rPr>
              <a:t>此表建立了全国农村贫困人口数与年份之间的对应关系．在义务教育阶段，我们已经学习了利用数学表达式来表示函数，那么是否也可以用这个表格来表示函数？ </a:t>
            </a:r>
            <a:endParaRPr lang="zh-CN" altLang="zh-CN" sz="2400" dirty="0">
              <a:solidFill>
                <a:schemeClr val="accent1">
                  <a:lumMod val="75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p:cNvPicPr>
            <a:picLocks noChangeAspect="1"/>
          </p:cNvPicPr>
          <p:nvPr>
            <p:custDataLst>
              <p:tags r:id="rId2"/>
            </p:custDataLst>
          </p:nvPr>
        </p:nvPicPr>
        <p:blipFill>
          <a:blip r:embed="rId3"/>
          <a:stretch>
            <a:fillRect/>
          </a:stretch>
        </p:blipFill>
        <p:spPr>
          <a:xfrm>
            <a:off x="635" y="-257810"/>
            <a:ext cx="12190730" cy="14744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2518"/>
          <p:cNvSpPr/>
          <p:nvPr/>
        </p:nvSpPr>
        <p:spPr bwMode="auto">
          <a:xfrm>
            <a:off x="2353446" y="5597769"/>
            <a:ext cx="169863" cy="441325"/>
          </a:xfrm>
          <a:custGeom>
            <a:avLst/>
            <a:gdLst/>
            <a:ahLst/>
            <a:cxnLst>
              <a:cxn ang="0">
                <a:pos x="11" y="124"/>
              </a:cxn>
              <a:cxn ang="0">
                <a:pos x="18" y="63"/>
              </a:cxn>
              <a:cxn ang="0">
                <a:pos x="28" y="36"/>
              </a:cxn>
              <a:cxn ang="0">
                <a:pos x="43" y="18"/>
              </a:cxn>
              <a:cxn ang="0">
                <a:pos x="59" y="10"/>
              </a:cxn>
              <a:cxn ang="0">
                <a:pos x="69" y="9"/>
              </a:cxn>
              <a:cxn ang="0">
                <a:pos x="83" y="18"/>
              </a:cxn>
              <a:cxn ang="0">
                <a:pos x="93" y="38"/>
              </a:cxn>
              <a:cxn ang="0">
                <a:pos x="97" y="63"/>
              </a:cxn>
              <a:cxn ang="0">
                <a:pos x="98" y="130"/>
              </a:cxn>
              <a:cxn ang="0">
                <a:pos x="94" y="183"/>
              </a:cxn>
              <a:cxn ang="0">
                <a:pos x="90" y="225"/>
              </a:cxn>
              <a:cxn ang="0">
                <a:pos x="85" y="249"/>
              </a:cxn>
              <a:cxn ang="0">
                <a:pos x="71" y="266"/>
              </a:cxn>
              <a:cxn ang="0">
                <a:pos x="63" y="269"/>
              </a:cxn>
              <a:cxn ang="0">
                <a:pos x="54" y="268"/>
              </a:cxn>
              <a:cxn ang="0">
                <a:pos x="45" y="254"/>
              </a:cxn>
              <a:cxn ang="0">
                <a:pos x="40" y="233"/>
              </a:cxn>
              <a:cxn ang="0">
                <a:pos x="35" y="179"/>
              </a:cxn>
              <a:cxn ang="0">
                <a:pos x="37" y="123"/>
              </a:cxn>
              <a:cxn ang="0">
                <a:pos x="42" y="98"/>
              </a:cxn>
              <a:cxn ang="0">
                <a:pos x="48" y="90"/>
              </a:cxn>
              <a:cxn ang="0">
                <a:pos x="54" y="87"/>
              </a:cxn>
              <a:cxn ang="0">
                <a:pos x="67" y="95"/>
              </a:cxn>
              <a:cxn ang="0">
                <a:pos x="74" y="107"/>
              </a:cxn>
              <a:cxn ang="0">
                <a:pos x="74" y="132"/>
              </a:cxn>
              <a:cxn ang="0">
                <a:pos x="72" y="169"/>
              </a:cxn>
              <a:cxn ang="0">
                <a:pos x="67" y="204"/>
              </a:cxn>
              <a:cxn ang="0">
                <a:pos x="70" y="209"/>
              </a:cxn>
              <a:cxn ang="0">
                <a:pos x="75" y="206"/>
              </a:cxn>
              <a:cxn ang="0">
                <a:pos x="81" y="170"/>
              </a:cxn>
              <a:cxn ang="0">
                <a:pos x="83" y="117"/>
              </a:cxn>
              <a:cxn ang="0">
                <a:pos x="79" y="95"/>
              </a:cxn>
              <a:cxn ang="0">
                <a:pos x="67" y="82"/>
              </a:cxn>
              <a:cxn ang="0">
                <a:pos x="58" y="80"/>
              </a:cxn>
              <a:cxn ang="0">
                <a:pos x="47" y="81"/>
              </a:cxn>
              <a:cxn ang="0">
                <a:pos x="36" y="91"/>
              </a:cxn>
              <a:cxn ang="0">
                <a:pos x="29" y="122"/>
              </a:cxn>
              <a:cxn ang="0">
                <a:pos x="26" y="170"/>
              </a:cxn>
              <a:cxn ang="0">
                <a:pos x="30" y="218"/>
              </a:cxn>
              <a:cxn ang="0">
                <a:pos x="34" y="255"/>
              </a:cxn>
              <a:cxn ang="0">
                <a:pos x="42" y="271"/>
              </a:cxn>
              <a:cxn ang="0">
                <a:pos x="54" y="277"/>
              </a:cxn>
              <a:cxn ang="0">
                <a:pos x="65" y="277"/>
              </a:cxn>
              <a:cxn ang="0">
                <a:pos x="79" y="271"/>
              </a:cxn>
              <a:cxn ang="0">
                <a:pos x="92" y="254"/>
              </a:cxn>
              <a:cxn ang="0">
                <a:pos x="101" y="211"/>
              </a:cxn>
              <a:cxn ang="0">
                <a:pos x="106" y="149"/>
              </a:cxn>
              <a:cxn ang="0">
                <a:pos x="107" y="88"/>
              </a:cxn>
              <a:cxn ang="0">
                <a:pos x="103" y="42"/>
              </a:cxn>
              <a:cxn ang="0">
                <a:pos x="92" y="17"/>
              </a:cxn>
              <a:cxn ang="0">
                <a:pos x="80" y="5"/>
              </a:cxn>
              <a:cxn ang="0">
                <a:pos x="71" y="1"/>
              </a:cxn>
              <a:cxn ang="0">
                <a:pos x="59" y="0"/>
              </a:cxn>
              <a:cxn ang="0">
                <a:pos x="38" y="11"/>
              </a:cxn>
              <a:cxn ang="0">
                <a:pos x="20" y="32"/>
              </a:cxn>
              <a:cxn ang="0">
                <a:pos x="15" y="43"/>
              </a:cxn>
              <a:cxn ang="0">
                <a:pos x="7" y="83"/>
              </a:cxn>
              <a:cxn ang="0">
                <a:pos x="0" y="153"/>
              </a:cxn>
              <a:cxn ang="0">
                <a:pos x="1" y="156"/>
              </a:cxn>
              <a:cxn ang="0">
                <a:pos x="7" y="156"/>
              </a:cxn>
              <a:cxn ang="0">
                <a:pos x="9" y="153"/>
              </a:cxn>
            </a:cxnLst>
            <a:rect l="0" t="0" r="r" b="b"/>
            <a:pathLst>
              <a:path w="107" h="278">
                <a:moveTo>
                  <a:pt x="9" y="153"/>
                </a:moveTo>
                <a:lnTo>
                  <a:pt x="9" y="153"/>
                </a:lnTo>
                <a:lnTo>
                  <a:pt x="11" y="124"/>
                </a:lnTo>
                <a:lnTo>
                  <a:pt x="13" y="94"/>
                </a:lnTo>
                <a:lnTo>
                  <a:pt x="15" y="79"/>
                </a:lnTo>
                <a:lnTo>
                  <a:pt x="18" y="63"/>
                </a:lnTo>
                <a:lnTo>
                  <a:pt x="22" y="49"/>
                </a:lnTo>
                <a:lnTo>
                  <a:pt x="28" y="36"/>
                </a:lnTo>
                <a:lnTo>
                  <a:pt x="28" y="36"/>
                </a:lnTo>
                <a:lnTo>
                  <a:pt x="34" y="26"/>
                </a:lnTo>
                <a:lnTo>
                  <a:pt x="38" y="22"/>
                </a:lnTo>
                <a:lnTo>
                  <a:pt x="43" y="18"/>
                </a:lnTo>
                <a:lnTo>
                  <a:pt x="49" y="14"/>
                </a:lnTo>
                <a:lnTo>
                  <a:pt x="54" y="11"/>
                </a:lnTo>
                <a:lnTo>
                  <a:pt x="59" y="10"/>
                </a:lnTo>
                <a:lnTo>
                  <a:pt x="65" y="9"/>
                </a:lnTo>
                <a:lnTo>
                  <a:pt x="65" y="9"/>
                </a:lnTo>
                <a:lnTo>
                  <a:pt x="69" y="9"/>
                </a:lnTo>
                <a:lnTo>
                  <a:pt x="72" y="10"/>
                </a:lnTo>
                <a:lnTo>
                  <a:pt x="78" y="13"/>
                </a:lnTo>
                <a:lnTo>
                  <a:pt x="83" y="18"/>
                </a:lnTo>
                <a:lnTo>
                  <a:pt x="87" y="24"/>
                </a:lnTo>
                <a:lnTo>
                  <a:pt x="90" y="31"/>
                </a:lnTo>
                <a:lnTo>
                  <a:pt x="93" y="38"/>
                </a:lnTo>
                <a:lnTo>
                  <a:pt x="96" y="51"/>
                </a:lnTo>
                <a:lnTo>
                  <a:pt x="96" y="51"/>
                </a:lnTo>
                <a:lnTo>
                  <a:pt x="97" y="63"/>
                </a:lnTo>
                <a:lnTo>
                  <a:pt x="98" y="76"/>
                </a:lnTo>
                <a:lnTo>
                  <a:pt x="99" y="103"/>
                </a:lnTo>
                <a:lnTo>
                  <a:pt x="98" y="130"/>
                </a:lnTo>
                <a:lnTo>
                  <a:pt x="96" y="155"/>
                </a:lnTo>
                <a:lnTo>
                  <a:pt x="96" y="155"/>
                </a:lnTo>
                <a:lnTo>
                  <a:pt x="94" y="183"/>
                </a:lnTo>
                <a:lnTo>
                  <a:pt x="92" y="211"/>
                </a:lnTo>
                <a:lnTo>
                  <a:pt x="92" y="211"/>
                </a:lnTo>
                <a:lnTo>
                  <a:pt x="90" y="225"/>
                </a:lnTo>
                <a:lnTo>
                  <a:pt x="89" y="233"/>
                </a:lnTo>
                <a:lnTo>
                  <a:pt x="87" y="241"/>
                </a:lnTo>
                <a:lnTo>
                  <a:pt x="85" y="249"/>
                </a:lnTo>
                <a:lnTo>
                  <a:pt x="81" y="255"/>
                </a:lnTo>
                <a:lnTo>
                  <a:pt x="77" y="261"/>
                </a:lnTo>
                <a:lnTo>
                  <a:pt x="71" y="266"/>
                </a:lnTo>
                <a:lnTo>
                  <a:pt x="71" y="266"/>
                </a:lnTo>
                <a:lnTo>
                  <a:pt x="67" y="268"/>
                </a:lnTo>
                <a:lnTo>
                  <a:pt x="63" y="269"/>
                </a:lnTo>
                <a:lnTo>
                  <a:pt x="60" y="270"/>
                </a:lnTo>
                <a:lnTo>
                  <a:pt x="57" y="269"/>
                </a:lnTo>
                <a:lnTo>
                  <a:pt x="54" y="268"/>
                </a:lnTo>
                <a:lnTo>
                  <a:pt x="52" y="266"/>
                </a:lnTo>
                <a:lnTo>
                  <a:pt x="48" y="261"/>
                </a:lnTo>
                <a:lnTo>
                  <a:pt x="45" y="254"/>
                </a:lnTo>
                <a:lnTo>
                  <a:pt x="42" y="247"/>
                </a:lnTo>
                <a:lnTo>
                  <a:pt x="40" y="233"/>
                </a:lnTo>
                <a:lnTo>
                  <a:pt x="40" y="233"/>
                </a:lnTo>
                <a:lnTo>
                  <a:pt x="37" y="206"/>
                </a:lnTo>
                <a:lnTo>
                  <a:pt x="35" y="179"/>
                </a:lnTo>
                <a:lnTo>
                  <a:pt x="35" y="179"/>
                </a:lnTo>
                <a:lnTo>
                  <a:pt x="35" y="161"/>
                </a:lnTo>
                <a:lnTo>
                  <a:pt x="35" y="141"/>
                </a:lnTo>
                <a:lnTo>
                  <a:pt x="37" y="123"/>
                </a:lnTo>
                <a:lnTo>
                  <a:pt x="41" y="105"/>
                </a:lnTo>
                <a:lnTo>
                  <a:pt x="41" y="105"/>
                </a:lnTo>
                <a:lnTo>
                  <a:pt x="42" y="98"/>
                </a:lnTo>
                <a:lnTo>
                  <a:pt x="46" y="92"/>
                </a:lnTo>
                <a:lnTo>
                  <a:pt x="46" y="92"/>
                </a:lnTo>
                <a:lnTo>
                  <a:pt x="48" y="90"/>
                </a:lnTo>
                <a:lnTo>
                  <a:pt x="50" y="88"/>
                </a:lnTo>
                <a:lnTo>
                  <a:pt x="52" y="87"/>
                </a:lnTo>
                <a:lnTo>
                  <a:pt x="54" y="87"/>
                </a:lnTo>
                <a:lnTo>
                  <a:pt x="59" y="88"/>
                </a:lnTo>
                <a:lnTo>
                  <a:pt x="63" y="91"/>
                </a:lnTo>
                <a:lnTo>
                  <a:pt x="67" y="95"/>
                </a:lnTo>
                <a:lnTo>
                  <a:pt x="70" y="99"/>
                </a:lnTo>
                <a:lnTo>
                  <a:pt x="73" y="103"/>
                </a:lnTo>
                <a:lnTo>
                  <a:pt x="74" y="107"/>
                </a:lnTo>
                <a:lnTo>
                  <a:pt x="74" y="107"/>
                </a:lnTo>
                <a:lnTo>
                  <a:pt x="74" y="120"/>
                </a:lnTo>
                <a:lnTo>
                  <a:pt x="74" y="132"/>
                </a:lnTo>
                <a:lnTo>
                  <a:pt x="74" y="132"/>
                </a:lnTo>
                <a:lnTo>
                  <a:pt x="73" y="150"/>
                </a:lnTo>
                <a:lnTo>
                  <a:pt x="72" y="169"/>
                </a:lnTo>
                <a:lnTo>
                  <a:pt x="70" y="186"/>
                </a:lnTo>
                <a:lnTo>
                  <a:pt x="67" y="204"/>
                </a:lnTo>
                <a:lnTo>
                  <a:pt x="67" y="204"/>
                </a:lnTo>
                <a:lnTo>
                  <a:pt x="66" y="205"/>
                </a:lnTo>
                <a:lnTo>
                  <a:pt x="67" y="207"/>
                </a:lnTo>
                <a:lnTo>
                  <a:pt x="70" y="209"/>
                </a:lnTo>
                <a:lnTo>
                  <a:pt x="73" y="209"/>
                </a:lnTo>
                <a:lnTo>
                  <a:pt x="74" y="208"/>
                </a:lnTo>
                <a:lnTo>
                  <a:pt x="75" y="206"/>
                </a:lnTo>
                <a:lnTo>
                  <a:pt x="75" y="206"/>
                </a:lnTo>
                <a:lnTo>
                  <a:pt x="79" y="188"/>
                </a:lnTo>
                <a:lnTo>
                  <a:pt x="81" y="170"/>
                </a:lnTo>
                <a:lnTo>
                  <a:pt x="82" y="132"/>
                </a:lnTo>
                <a:lnTo>
                  <a:pt x="82" y="132"/>
                </a:lnTo>
                <a:lnTo>
                  <a:pt x="83" y="117"/>
                </a:lnTo>
                <a:lnTo>
                  <a:pt x="82" y="110"/>
                </a:lnTo>
                <a:lnTo>
                  <a:pt x="81" y="102"/>
                </a:lnTo>
                <a:lnTo>
                  <a:pt x="79" y="95"/>
                </a:lnTo>
                <a:lnTo>
                  <a:pt x="75" y="89"/>
                </a:lnTo>
                <a:lnTo>
                  <a:pt x="70" y="84"/>
                </a:lnTo>
                <a:lnTo>
                  <a:pt x="67" y="82"/>
                </a:lnTo>
                <a:lnTo>
                  <a:pt x="63" y="81"/>
                </a:lnTo>
                <a:lnTo>
                  <a:pt x="63" y="81"/>
                </a:lnTo>
                <a:lnTo>
                  <a:pt x="58" y="80"/>
                </a:lnTo>
                <a:lnTo>
                  <a:pt x="54" y="79"/>
                </a:lnTo>
                <a:lnTo>
                  <a:pt x="50" y="80"/>
                </a:lnTo>
                <a:lnTo>
                  <a:pt x="47" y="81"/>
                </a:lnTo>
                <a:lnTo>
                  <a:pt x="43" y="83"/>
                </a:lnTo>
                <a:lnTo>
                  <a:pt x="40" y="85"/>
                </a:lnTo>
                <a:lnTo>
                  <a:pt x="36" y="91"/>
                </a:lnTo>
                <a:lnTo>
                  <a:pt x="33" y="99"/>
                </a:lnTo>
                <a:lnTo>
                  <a:pt x="31" y="106"/>
                </a:lnTo>
                <a:lnTo>
                  <a:pt x="29" y="122"/>
                </a:lnTo>
                <a:lnTo>
                  <a:pt x="29" y="122"/>
                </a:lnTo>
                <a:lnTo>
                  <a:pt x="26" y="146"/>
                </a:lnTo>
                <a:lnTo>
                  <a:pt x="26" y="170"/>
                </a:lnTo>
                <a:lnTo>
                  <a:pt x="27" y="194"/>
                </a:lnTo>
                <a:lnTo>
                  <a:pt x="30" y="218"/>
                </a:lnTo>
                <a:lnTo>
                  <a:pt x="30" y="218"/>
                </a:lnTo>
                <a:lnTo>
                  <a:pt x="31" y="235"/>
                </a:lnTo>
                <a:lnTo>
                  <a:pt x="32" y="245"/>
                </a:lnTo>
                <a:lnTo>
                  <a:pt x="34" y="255"/>
                </a:lnTo>
                <a:lnTo>
                  <a:pt x="38" y="264"/>
                </a:lnTo>
                <a:lnTo>
                  <a:pt x="40" y="268"/>
                </a:lnTo>
                <a:lnTo>
                  <a:pt x="42" y="271"/>
                </a:lnTo>
                <a:lnTo>
                  <a:pt x="46" y="274"/>
                </a:lnTo>
                <a:lnTo>
                  <a:pt x="50" y="276"/>
                </a:lnTo>
                <a:lnTo>
                  <a:pt x="54" y="277"/>
                </a:lnTo>
                <a:lnTo>
                  <a:pt x="59" y="278"/>
                </a:lnTo>
                <a:lnTo>
                  <a:pt x="59" y="278"/>
                </a:lnTo>
                <a:lnTo>
                  <a:pt x="65" y="277"/>
                </a:lnTo>
                <a:lnTo>
                  <a:pt x="70" y="276"/>
                </a:lnTo>
                <a:lnTo>
                  <a:pt x="75" y="274"/>
                </a:lnTo>
                <a:lnTo>
                  <a:pt x="79" y="271"/>
                </a:lnTo>
                <a:lnTo>
                  <a:pt x="83" y="267"/>
                </a:lnTo>
                <a:lnTo>
                  <a:pt x="86" y="264"/>
                </a:lnTo>
                <a:lnTo>
                  <a:pt x="92" y="254"/>
                </a:lnTo>
                <a:lnTo>
                  <a:pt x="95" y="244"/>
                </a:lnTo>
                <a:lnTo>
                  <a:pt x="98" y="232"/>
                </a:lnTo>
                <a:lnTo>
                  <a:pt x="101" y="211"/>
                </a:lnTo>
                <a:lnTo>
                  <a:pt x="101" y="211"/>
                </a:lnTo>
                <a:lnTo>
                  <a:pt x="104" y="180"/>
                </a:lnTo>
                <a:lnTo>
                  <a:pt x="106" y="149"/>
                </a:lnTo>
                <a:lnTo>
                  <a:pt x="107" y="118"/>
                </a:lnTo>
                <a:lnTo>
                  <a:pt x="107" y="88"/>
                </a:lnTo>
                <a:lnTo>
                  <a:pt x="107" y="88"/>
                </a:lnTo>
                <a:lnTo>
                  <a:pt x="106" y="64"/>
                </a:lnTo>
                <a:lnTo>
                  <a:pt x="105" y="53"/>
                </a:lnTo>
                <a:lnTo>
                  <a:pt x="103" y="42"/>
                </a:lnTo>
                <a:lnTo>
                  <a:pt x="100" y="31"/>
                </a:lnTo>
                <a:lnTo>
                  <a:pt x="95" y="21"/>
                </a:lnTo>
                <a:lnTo>
                  <a:pt x="92" y="17"/>
                </a:lnTo>
                <a:lnTo>
                  <a:pt x="89" y="12"/>
                </a:lnTo>
                <a:lnTo>
                  <a:pt x="85" y="8"/>
                </a:lnTo>
                <a:lnTo>
                  <a:pt x="80" y="5"/>
                </a:lnTo>
                <a:lnTo>
                  <a:pt x="80" y="5"/>
                </a:lnTo>
                <a:lnTo>
                  <a:pt x="76" y="2"/>
                </a:lnTo>
                <a:lnTo>
                  <a:pt x="71" y="1"/>
                </a:lnTo>
                <a:lnTo>
                  <a:pt x="67" y="0"/>
                </a:lnTo>
                <a:lnTo>
                  <a:pt x="63" y="0"/>
                </a:lnTo>
                <a:lnTo>
                  <a:pt x="59" y="0"/>
                </a:lnTo>
                <a:lnTo>
                  <a:pt x="54" y="2"/>
                </a:lnTo>
                <a:lnTo>
                  <a:pt x="46" y="6"/>
                </a:lnTo>
                <a:lnTo>
                  <a:pt x="38" y="11"/>
                </a:lnTo>
                <a:lnTo>
                  <a:pt x="31" y="18"/>
                </a:lnTo>
                <a:lnTo>
                  <a:pt x="25" y="25"/>
                </a:lnTo>
                <a:lnTo>
                  <a:pt x="20" y="32"/>
                </a:lnTo>
                <a:lnTo>
                  <a:pt x="20" y="32"/>
                </a:lnTo>
                <a:lnTo>
                  <a:pt x="17" y="37"/>
                </a:lnTo>
                <a:lnTo>
                  <a:pt x="15" y="43"/>
                </a:lnTo>
                <a:lnTo>
                  <a:pt x="11" y="56"/>
                </a:lnTo>
                <a:lnTo>
                  <a:pt x="9" y="69"/>
                </a:lnTo>
                <a:lnTo>
                  <a:pt x="7" y="83"/>
                </a:lnTo>
                <a:lnTo>
                  <a:pt x="7" y="83"/>
                </a:lnTo>
                <a:lnTo>
                  <a:pt x="3" y="118"/>
                </a:lnTo>
                <a:lnTo>
                  <a:pt x="0" y="153"/>
                </a:lnTo>
                <a:lnTo>
                  <a:pt x="0" y="153"/>
                </a:lnTo>
                <a:lnTo>
                  <a:pt x="0" y="155"/>
                </a:lnTo>
                <a:lnTo>
                  <a:pt x="1" y="156"/>
                </a:lnTo>
                <a:lnTo>
                  <a:pt x="2" y="157"/>
                </a:lnTo>
                <a:lnTo>
                  <a:pt x="4" y="157"/>
                </a:lnTo>
                <a:lnTo>
                  <a:pt x="7" y="156"/>
                </a:lnTo>
                <a:lnTo>
                  <a:pt x="8" y="155"/>
                </a:lnTo>
                <a:lnTo>
                  <a:pt x="9" y="153"/>
                </a:lnTo>
                <a:lnTo>
                  <a:pt x="9" y="15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4" name="Freeform 2519"/>
          <p:cNvSpPr>
            <a:spLocks noEditPoints="1"/>
          </p:cNvSpPr>
          <p:nvPr/>
        </p:nvSpPr>
        <p:spPr bwMode="auto">
          <a:xfrm>
            <a:off x="626242" y="4243629"/>
            <a:ext cx="560388" cy="1065213"/>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5" name="Freeform 2520"/>
          <p:cNvSpPr/>
          <p:nvPr/>
        </p:nvSpPr>
        <p:spPr bwMode="auto">
          <a:xfrm>
            <a:off x="927871" y="5088181"/>
            <a:ext cx="79375" cy="34925"/>
          </a:xfrm>
          <a:custGeom>
            <a:avLst/>
            <a:gdLst/>
            <a:ahLst/>
            <a:cxnLst>
              <a:cxn ang="0">
                <a:pos x="5" y="22"/>
              </a:cxn>
              <a:cxn ang="0">
                <a:pos x="5" y="22"/>
              </a:cxn>
              <a:cxn ang="0">
                <a:pos x="48" y="8"/>
              </a:cxn>
              <a:cxn ang="0">
                <a:pos x="48" y="8"/>
              </a:cxn>
              <a:cxn ang="0">
                <a:pos x="50" y="7"/>
              </a:cxn>
              <a:cxn ang="0">
                <a:pos x="50" y="6"/>
              </a:cxn>
              <a:cxn ang="0">
                <a:pos x="50" y="3"/>
              </a:cxn>
              <a:cxn ang="0">
                <a:pos x="48" y="0"/>
              </a:cxn>
              <a:cxn ang="0">
                <a:pos x="47" y="0"/>
              </a:cxn>
              <a:cxn ang="0">
                <a:pos x="45" y="0"/>
              </a:cxn>
              <a:cxn ang="0">
                <a:pos x="45" y="0"/>
              </a:cxn>
              <a:cxn ang="0">
                <a:pos x="2" y="14"/>
              </a:cxn>
              <a:cxn ang="0">
                <a:pos x="2" y="14"/>
              </a:cxn>
              <a:cxn ang="0">
                <a:pos x="1" y="15"/>
              </a:cxn>
              <a:cxn ang="0">
                <a:pos x="0" y="16"/>
              </a:cxn>
              <a:cxn ang="0">
                <a:pos x="0" y="19"/>
              </a:cxn>
              <a:cxn ang="0">
                <a:pos x="2" y="22"/>
              </a:cxn>
              <a:cxn ang="0">
                <a:pos x="3" y="22"/>
              </a:cxn>
              <a:cxn ang="0">
                <a:pos x="5" y="22"/>
              </a:cxn>
              <a:cxn ang="0">
                <a:pos x="5" y="22"/>
              </a:cxn>
            </a:cxnLst>
            <a:rect l="0" t="0" r="r" b="b"/>
            <a:pathLst>
              <a:path w="50" h="22">
                <a:moveTo>
                  <a:pt x="5" y="22"/>
                </a:moveTo>
                <a:lnTo>
                  <a:pt x="5" y="22"/>
                </a:lnTo>
                <a:lnTo>
                  <a:pt x="48" y="8"/>
                </a:lnTo>
                <a:lnTo>
                  <a:pt x="48" y="8"/>
                </a:lnTo>
                <a:lnTo>
                  <a:pt x="50" y="7"/>
                </a:lnTo>
                <a:lnTo>
                  <a:pt x="50" y="6"/>
                </a:lnTo>
                <a:lnTo>
                  <a:pt x="50" y="3"/>
                </a:lnTo>
                <a:lnTo>
                  <a:pt x="48" y="0"/>
                </a:lnTo>
                <a:lnTo>
                  <a:pt x="47" y="0"/>
                </a:lnTo>
                <a:lnTo>
                  <a:pt x="45" y="0"/>
                </a:lnTo>
                <a:lnTo>
                  <a:pt x="45" y="0"/>
                </a:lnTo>
                <a:lnTo>
                  <a:pt x="2" y="14"/>
                </a:lnTo>
                <a:lnTo>
                  <a:pt x="2" y="14"/>
                </a:lnTo>
                <a:lnTo>
                  <a:pt x="1" y="15"/>
                </a:lnTo>
                <a:lnTo>
                  <a:pt x="0" y="16"/>
                </a:lnTo>
                <a:lnTo>
                  <a:pt x="0" y="19"/>
                </a:lnTo>
                <a:lnTo>
                  <a:pt x="2" y="22"/>
                </a:lnTo>
                <a:lnTo>
                  <a:pt x="3" y="22"/>
                </a:lnTo>
                <a:lnTo>
                  <a:pt x="5" y="22"/>
                </a:lnTo>
                <a:lnTo>
                  <a:pt x="5" y="2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6" name="Freeform 2521"/>
          <p:cNvSpPr>
            <a:spLocks noEditPoints="1"/>
          </p:cNvSpPr>
          <p:nvPr/>
        </p:nvSpPr>
        <p:spPr bwMode="auto">
          <a:xfrm>
            <a:off x="716734" y="3718167"/>
            <a:ext cx="638175" cy="436563"/>
          </a:xfrm>
          <a:custGeom>
            <a:avLst/>
            <a:gdLst/>
            <a:ahLst/>
            <a:cxnLst>
              <a:cxn ang="0">
                <a:pos x="203" y="272"/>
              </a:cxn>
              <a:cxn ang="0">
                <a:pos x="397" y="275"/>
              </a:cxn>
              <a:cxn ang="0">
                <a:pos x="399" y="274"/>
              </a:cxn>
              <a:cxn ang="0">
                <a:pos x="400" y="271"/>
              </a:cxn>
              <a:cxn ang="0">
                <a:pos x="399" y="151"/>
              </a:cxn>
              <a:cxn ang="0">
                <a:pos x="401" y="75"/>
              </a:cxn>
              <a:cxn ang="0">
                <a:pos x="400" y="8"/>
              </a:cxn>
              <a:cxn ang="0">
                <a:pos x="397" y="3"/>
              </a:cxn>
              <a:cxn ang="0">
                <a:pos x="348" y="6"/>
              </a:cxn>
              <a:cxn ang="0">
                <a:pos x="249" y="4"/>
              </a:cxn>
              <a:cxn ang="0">
                <a:pos x="99" y="0"/>
              </a:cxn>
              <a:cxn ang="0">
                <a:pos x="17" y="2"/>
              </a:cxn>
              <a:cxn ang="0">
                <a:pos x="2" y="3"/>
              </a:cxn>
              <a:cxn ang="0">
                <a:pos x="0" y="13"/>
              </a:cxn>
              <a:cxn ang="0">
                <a:pos x="3" y="103"/>
              </a:cxn>
              <a:cxn ang="0">
                <a:pos x="13" y="259"/>
              </a:cxn>
              <a:cxn ang="0">
                <a:pos x="17" y="263"/>
              </a:cxn>
              <a:cxn ang="0">
                <a:pos x="20" y="264"/>
              </a:cxn>
              <a:cxn ang="0">
                <a:pos x="108" y="269"/>
              </a:cxn>
              <a:cxn ang="0">
                <a:pos x="36" y="256"/>
              </a:cxn>
              <a:cxn ang="0">
                <a:pos x="86" y="215"/>
              </a:cxn>
              <a:cxn ang="0">
                <a:pos x="146" y="162"/>
              </a:cxn>
              <a:cxn ang="0">
                <a:pos x="164" y="141"/>
              </a:cxn>
              <a:cxn ang="0">
                <a:pos x="203" y="174"/>
              </a:cxn>
              <a:cxn ang="0">
                <a:pos x="210" y="173"/>
              </a:cxn>
              <a:cxn ang="0">
                <a:pos x="214" y="171"/>
              </a:cxn>
              <a:cxn ang="0">
                <a:pos x="242" y="145"/>
              </a:cxn>
              <a:cxn ang="0">
                <a:pos x="292" y="163"/>
              </a:cxn>
              <a:cxn ang="0">
                <a:pos x="388" y="266"/>
              </a:cxn>
              <a:cxn ang="0">
                <a:pos x="209" y="264"/>
              </a:cxn>
              <a:cxn ang="0">
                <a:pos x="392" y="81"/>
              </a:cxn>
              <a:cxn ang="0">
                <a:pos x="390" y="203"/>
              </a:cxn>
              <a:cxn ang="0">
                <a:pos x="330" y="189"/>
              </a:cxn>
              <a:cxn ang="0">
                <a:pos x="263" y="126"/>
              </a:cxn>
              <a:cxn ang="0">
                <a:pos x="393" y="20"/>
              </a:cxn>
              <a:cxn ang="0">
                <a:pos x="392" y="81"/>
              </a:cxn>
              <a:cxn ang="0">
                <a:pos x="199" y="12"/>
              </a:cxn>
              <a:cxn ang="0">
                <a:pos x="305" y="14"/>
              </a:cxn>
              <a:cxn ang="0">
                <a:pos x="390" y="12"/>
              </a:cxn>
              <a:cxn ang="0">
                <a:pos x="238" y="137"/>
              </a:cxn>
              <a:cxn ang="0">
                <a:pos x="207" y="165"/>
              </a:cxn>
              <a:cxn ang="0">
                <a:pos x="179" y="143"/>
              </a:cxn>
              <a:cxn ang="0">
                <a:pos x="97" y="71"/>
              </a:cxn>
              <a:cxn ang="0">
                <a:pos x="58" y="9"/>
              </a:cxn>
              <a:cxn ang="0">
                <a:pos x="12" y="106"/>
              </a:cxn>
              <a:cxn ang="0">
                <a:pos x="8" y="29"/>
              </a:cxn>
              <a:cxn ang="0">
                <a:pos x="91" y="77"/>
              </a:cxn>
              <a:cxn ang="0">
                <a:pos x="158" y="135"/>
              </a:cxn>
              <a:cxn ang="0">
                <a:pos x="149" y="146"/>
              </a:cxn>
              <a:cxn ang="0">
                <a:pos x="82" y="206"/>
              </a:cxn>
              <a:cxn ang="0">
                <a:pos x="25" y="255"/>
              </a:cxn>
              <a:cxn ang="0">
                <a:pos x="18" y="218"/>
              </a:cxn>
            </a:cxnLst>
            <a:rect l="0" t="0" r="r" b="b"/>
            <a:pathLst>
              <a:path w="402" h="275">
                <a:moveTo>
                  <a:pt x="108" y="269"/>
                </a:moveTo>
                <a:lnTo>
                  <a:pt x="108" y="269"/>
                </a:lnTo>
                <a:lnTo>
                  <a:pt x="203" y="272"/>
                </a:lnTo>
                <a:lnTo>
                  <a:pt x="203" y="272"/>
                </a:lnTo>
                <a:lnTo>
                  <a:pt x="299" y="274"/>
                </a:lnTo>
                <a:lnTo>
                  <a:pt x="395" y="275"/>
                </a:lnTo>
                <a:lnTo>
                  <a:pt x="395" y="275"/>
                </a:lnTo>
                <a:lnTo>
                  <a:pt x="397" y="275"/>
                </a:lnTo>
                <a:lnTo>
                  <a:pt x="398" y="274"/>
                </a:lnTo>
                <a:lnTo>
                  <a:pt x="398" y="274"/>
                </a:lnTo>
                <a:lnTo>
                  <a:pt x="399" y="274"/>
                </a:lnTo>
                <a:lnTo>
                  <a:pt x="399" y="274"/>
                </a:lnTo>
                <a:lnTo>
                  <a:pt x="399" y="274"/>
                </a:lnTo>
                <a:lnTo>
                  <a:pt x="399" y="274"/>
                </a:lnTo>
                <a:lnTo>
                  <a:pt x="399" y="273"/>
                </a:lnTo>
                <a:lnTo>
                  <a:pt x="400" y="271"/>
                </a:lnTo>
                <a:lnTo>
                  <a:pt x="400" y="271"/>
                </a:lnTo>
                <a:lnTo>
                  <a:pt x="399" y="212"/>
                </a:lnTo>
                <a:lnTo>
                  <a:pt x="399" y="181"/>
                </a:lnTo>
                <a:lnTo>
                  <a:pt x="399" y="151"/>
                </a:lnTo>
                <a:lnTo>
                  <a:pt x="399" y="151"/>
                </a:lnTo>
                <a:lnTo>
                  <a:pt x="400" y="113"/>
                </a:lnTo>
                <a:lnTo>
                  <a:pt x="401" y="75"/>
                </a:lnTo>
                <a:lnTo>
                  <a:pt x="401" y="75"/>
                </a:lnTo>
                <a:lnTo>
                  <a:pt x="402" y="59"/>
                </a:lnTo>
                <a:lnTo>
                  <a:pt x="402" y="41"/>
                </a:lnTo>
                <a:lnTo>
                  <a:pt x="402" y="24"/>
                </a:lnTo>
                <a:lnTo>
                  <a:pt x="400" y="8"/>
                </a:lnTo>
                <a:lnTo>
                  <a:pt x="400" y="8"/>
                </a:lnTo>
                <a:lnTo>
                  <a:pt x="399" y="6"/>
                </a:lnTo>
                <a:lnTo>
                  <a:pt x="398" y="4"/>
                </a:lnTo>
                <a:lnTo>
                  <a:pt x="397" y="3"/>
                </a:lnTo>
                <a:lnTo>
                  <a:pt x="394" y="2"/>
                </a:lnTo>
                <a:lnTo>
                  <a:pt x="394" y="2"/>
                </a:lnTo>
                <a:lnTo>
                  <a:pt x="371" y="5"/>
                </a:lnTo>
                <a:lnTo>
                  <a:pt x="348" y="6"/>
                </a:lnTo>
                <a:lnTo>
                  <a:pt x="323" y="6"/>
                </a:lnTo>
                <a:lnTo>
                  <a:pt x="300" y="5"/>
                </a:lnTo>
                <a:lnTo>
                  <a:pt x="300" y="5"/>
                </a:lnTo>
                <a:lnTo>
                  <a:pt x="249" y="4"/>
                </a:lnTo>
                <a:lnTo>
                  <a:pt x="199" y="3"/>
                </a:lnTo>
                <a:lnTo>
                  <a:pt x="199" y="3"/>
                </a:lnTo>
                <a:lnTo>
                  <a:pt x="99" y="0"/>
                </a:lnTo>
                <a:lnTo>
                  <a:pt x="99" y="0"/>
                </a:lnTo>
                <a:lnTo>
                  <a:pt x="76" y="0"/>
                </a:lnTo>
                <a:lnTo>
                  <a:pt x="53" y="1"/>
                </a:lnTo>
                <a:lnTo>
                  <a:pt x="30" y="2"/>
                </a:lnTo>
                <a:lnTo>
                  <a:pt x="17" y="2"/>
                </a:lnTo>
                <a:lnTo>
                  <a:pt x="6" y="1"/>
                </a:lnTo>
                <a:lnTo>
                  <a:pt x="6" y="1"/>
                </a:lnTo>
                <a:lnTo>
                  <a:pt x="3" y="1"/>
                </a:lnTo>
                <a:lnTo>
                  <a:pt x="2" y="3"/>
                </a:lnTo>
                <a:lnTo>
                  <a:pt x="2" y="3"/>
                </a:lnTo>
                <a:lnTo>
                  <a:pt x="2" y="4"/>
                </a:lnTo>
                <a:lnTo>
                  <a:pt x="2" y="4"/>
                </a:lnTo>
                <a:lnTo>
                  <a:pt x="0" y="13"/>
                </a:lnTo>
                <a:lnTo>
                  <a:pt x="0" y="22"/>
                </a:lnTo>
                <a:lnTo>
                  <a:pt x="0" y="41"/>
                </a:lnTo>
                <a:lnTo>
                  <a:pt x="0" y="41"/>
                </a:lnTo>
                <a:lnTo>
                  <a:pt x="3" y="103"/>
                </a:lnTo>
                <a:lnTo>
                  <a:pt x="3" y="103"/>
                </a:lnTo>
                <a:lnTo>
                  <a:pt x="7" y="181"/>
                </a:lnTo>
                <a:lnTo>
                  <a:pt x="9" y="221"/>
                </a:lnTo>
                <a:lnTo>
                  <a:pt x="13" y="259"/>
                </a:lnTo>
                <a:lnTo>
                  <a:pt x="13" y="259"/>
                </a:lnTo>
                <a:lnTo>
                  <a:pt x="14" y="261"/>
                </a:lnTo>
                <a:lnTo>
                  <a:pt x="15" y="263"/>
                </a:lnTo>
                <a:lnTo>
                  <a:pt x="17" y="263"/>
                </a:lnTo>
                <a:lnTo>
                  <a:pt x="19" y="263"/>
                </a:lnTo>
                <a:lnTo>
                  <a:pt x="19" y="263"/>
                </a:lnTo>
                <a:lnTo>
                  <a:pt x="20" y="264"/>
                </a:lnTo>
                <a:lnTo>
                  <a:pt x="20" y="264"/>
                </a:lnTo>
                <a:lnTo>
                  <a:pt x="42" y="266"/>
                </a:lnTo>
                <a:lnTo>
                  <a:pt x="64" y="267"/>
                </a:lnTo>
                <a:lnTo>
                  <a:pt x="108" y="269"/>
                </a:lnTo>
                <a:lnTo>
                  <a:pt x="108" y="269"/>
                </a:lnTo>
                <a:close/>
                <a:moveTo>
                  <a:pt x="113" y="261"/>
                </a:moveTo>
                <a:lnTo>
                  <a:pt x="113" y="261"/>
                </a:lnTo>
                <a:lnTo>
                  <a:pt x="74" y="259"/>
                </a:lnTo>
                <a:lnTo>
                  <a:pt x="36" y="256"/>
                </a:lnTo>
                <a:lnTo>
                  <a:pt x="36" y="256"/>
                </a:lnTo>
                <a:lnTo>
                  <a:pt x="48" y="245"/>
                </a:lnTo>
                <a:lnTo>
                  <a:pt x="60" y="235"/>
                </a:lnTo>
                <a:lnTo>
                  <a:pt x="86" y="215"/>
                </a:lnTo>
                <a:lnTo>
                  <a:pt x="86" y="215"/>
                </a:lnTo>
                <a:lnTo>
                  <a:pt x="107" y="197"/>
                </a:lnTo>
                <a:lnTo>
                  <a:pt x="127" y="180"/>
                </a:lnTo>
                <a:lnTo>
                  <a:pt x="146" y="162"/>
                </a:lnTo>
                <a:lnTo>
                  <a:pt x="155" y="152"/>
                </a:lnTo>
                <a:lnTo>
                  <a:pt x="163" y="142"/>
                </a:lnTo>
                <a:lnTo>
                  <a:pt x="163" y="142"/>
                </a:lnTo>
                <a:lnTo>
                  <a:pt x="164" y="141"/>
                </a:lnTo>
                <a:lnTo>
                  <a:pt x="164" y="141"/>
                </a:lnTo>
                <a:lnTo>
                  <a:pt x="183" y="158"/>
                </a:lnTo>
                <a:lnTo>
                  <a:pt x="203" y="174"/>
                </a:lnTo>
                <a:lnTo>
                  <a:pt x="203" y="174"/>
                </a:lnTo>
                <a:lnTo>
                  <a:pt x="205" y="175"/>
                </a:lnTo>
                <a:lnTo>
                  <a:pt x="207" y="175"/>
                </a:lnTo>
                <a:lnTo>
                  <a:pt x="209" y="174"/>
                </a:lnTo>
                <a:lnTo>
                  <a:pt x="210" y="173"/>
                </a:lnTo>
                <a:lnTo>
                  <a:pt x="210" y="173"/>
                </a:lnTo>
                <a:lnTo>
                  <a:pt x="212" y="172"/>
                </a:lnTo>
                <a:lnTo>
                  <a:pt x="214" y="171"/>
                </a:lnTo>
                <a:lnTo>
                  <a:pt x="214" y="171"/>
                </a:lnTo>
                <a:lnTo>
                  <a:pt x="220" y="164"/>
                </a:lnTo>
                <a:lnTo>
                  <a:pt x="227" y="158"/>
                </a:lnTo>
                <a:lnTo>
                  <a:pt x="242" y="145"/>
                </a:lnTo>
                <a:lnTo>
                  <a:pt x="242" y="145"/>
                </a:lnTo>
                <a:lnTo>
                  <a:pt x="257" y="133"/>
                </a:lnTo>
                <a:lnTo>
                  <a:pt x="257" y="133"/>
                </a:lnTo>
                <a:lnTo>
                  <a:pt x="275" y="148"/>
                </a:lnTo>
                <a:lnTo>
                  <a:pt x="292" y="163"/>
                </a:lnTo>
                <a:lnTo>
                  <a:pt x="309" y="180"/>
                </a:lnTo>
                <a:lnTo>
                  <a:pt x="325" y="196"/>
                </a:lnTo>
                <a:lnTo>
                  <a:pt x="357" y="232"/>
                </a:lnTo>
                <a:lnTo>
                  <a:pt x="388" y="266"/>
                </a:lnTo>
                <a:lnTo>
                  <a:pt x="388" y="266"/>
                </a:lnTo>
                <a:lnTo>
                  <a:pt x="298" y="266"/>
                </a:lnTo>
                <a:lnTo>
                  <a:pt x="209" y="264"/>
                </a:lnTo>
                <a:lnTo>
                  <a:pt x="209" y="264"/>
                </a:lnTo>
                <a:lnTo>
                  <a:pt x="113" y="261"/>
                </a:lnTo>
                <a:lnTo>
                  <a:pt x="113" y="261"/>
                </a:lnTo>
                <a:close/>
                <a:moveTo>
                  <a:pt x="392" y="81"/>
                </a:moveTo>
                <a:lnTo>
                  <a:pt x="392" y="81"/>
                </a:lnTo>
                <a:lnTo>
                  <a:pt x="391" y="115"/>
                </a:lnTo>
                <a:lnTo>
                  <a:pt x="390" y="151"/>
                </a:lnTo>
                <a:lnTo>
                  <a:pt x="390" y="151"/>
                </a:lnTo>
                <a:lnTo>
                  <a:pt x="390" y="203"/>
                </a:lnTo>
                <a:lnTo>
                  <a:pt x="391" y="257"/>
                </a:lnTo>
                <a:lnTo>
                  <a:pt x="391" y="257"/>
                </a:lnTo>
                <a:lnTo>
                  <a:pt x="361" y="223"/>
                </a:lnTo>
                <a:lnTo>
                  <a:pt x="330" y="189"/>
                </a:lnTo>
                <a:lnTo>
                  <a:pt x="314" y="173"/>
                </a:lnTo>
                <a:lnTo>
                  <a:pt x="298" y="157"/>
                </a:lnTo>
                <a:lnTo>
                  <a:pt x="281" y="142"/>
                </a:lnTo>
                <a:lnTo>
                  <a:pt x="263" y="126"/>
                </a:lnTo>
                <a:lnTo>
                  <a:pt x="263" y="126"/>
                </a:lnTo>
                <a:lnTo>
                  <a:pt x="297" y="99"/>
                </a:lnTo>
                <a:lnTo>
                  <a:pt x="297" y="99"/>
                </a:lnTo>
                <a:lnTo>
                  <a:pt x="393" y="20"/>
                </a:lnTo>
                <a:lnTo>
                  <a:pt x="393" y="20"/>
                </a:lnTo>
                <a:lnTo>
                  <a:pt x="394" y="35"/>
                </a:lnTo>
                <a:lnTo>
                  <a:pt x="393" y="51"/>
                </a:lnTo>
                <a:lnTo>
                  <a:pt x="392" y="81"/>
                </a:lnTo>
                <a:lnTo>
                  <a:pt x="392" y="81"/>
                </a:lnTo>
                <a:close/>
                <a:moveTo>
                  <a:pt x="93" y="8"/>
                </a:moveTo>
                <a:lnTo>
                  <a:pt x="93" y="8"/>
                </a:lnTo>
                <a:lnTo>
                  <a:pt x="199" y="12"/>
                </a:lnTo>
                <a:lnTo>
                  <a:pt x="199" y="12"/>
                </a:lnTo>
                <a:lnTo>
                  <a:pt x="252" y="13"/>
                </a:lnTo>
                <a:lnTo>
                  <a:pt x="305" y="14"/>
                </a:lnTo>
                <a:lnTo>
                  <a:pt x="305" y="14"/>
                </a:lnTo>
                <a:lnTo>
                  <a:pt x="326" y="15"/>
                </a:lnTo>
                <a:lnTo>
                  <a:pt x="348" y="15"/>
                </a:lnTo>
                <a:lnTo>
                  <a:pt x="369" y="14"/>
                </a:lnTo>
                <a:lnTo>
                  <a:pt x="390" y="12"/>
                </a:lnTo>
                <a:lnTo>
                  <a:pt x="390" y="12"/>
                </a:lnTo>
                <a:lnTo>
                  <a:pt x="293" y="91"/>
                </a:lnTo>
                <a:lnTo>
                  <a:pt x="293" y="91"/>
                </a:lnTo>
                <a:lnTo>
                  <a:pt x="238" y="137"/>
                </a:lnTo>
                <a:lnTo>
                  <a:pt x="238" y="137"/>
                </a:lnTo>
                <a:lnTo>
                  <a:pt x="222" y="151"/>
                </a:lnTo>
                <a:lnTo>
                  <a:pt x="214" y="158"/>
                </a:lnTo>
                <a:lnTo>
                  <a:pt x="207" y="165"/>
                </a:lnTo>
                <a:lnTo>
                  <a:pt x="207" y="165"/>
                </a:lnTo>
                <a:lnTo>
                  <a:pt x="207" y="166"/>
                </a:lnTo>
                <a:lnTo>
                  <a:pt x="207" y="166"/>
                </a:lnTo>
                <a:lnTo>
                  <a:pt x="179" y="143"/>
                </a:lnTo>
                <a:lnTo>
                  <a:pt x="152" y="118"/>
                </a:lnTo>
                <a:lnTo>
                  <a:pt x="126" y="94"/>
                </a:lnTo>
                <a:lnTo>
                  <a:pt x="97" y="71"/>
                </a:lnTo>
                <a:lnTo>
                  <a:pt x="97" y="71"/>
                </a:lnTo>
                <a:lnTo>
                  <a:pt x="21" y="10"/>
                </a:lnTo>
                <a:lnTo>
                  <a:pt x="21" y="10"/>
                </a:lnTo>
                <a:lnTo>
                  <a:pt x="40" y="10"/>
                </a:lnTo>
                <a:lnTo>
                  <a:pt x="58" y="9"/>
                </a:lnTo>
                <a:lnTo>
                  <a:pt x="76" y="8"/>
                </a:lnTo>
                <a:lnTo>
                  <a:pt x="93" y="8"/>
                </a:lnTo>
                <a:lnTo>
                  <a:pt x="93" y="8"/>
                </a:lnTo>
                <a:close/>
                <a:moveTo>
                  <a:pt x="12" y="106"/>
                </a:moveTo>
                <a:lnTo>
                  <a:pt x="12" y="106"/>
                </a:lnTo>
                <a:lnTo>
                  <a:pt x="9" y="48"/>
                </a:lnTo>
                <a:lnTo>
                  <a:pt x="9" y="48"/>
                </a:lnTo>
                <a:lnTo>
                  <a:pt x="8" y="29"/>
                </a:lnTo>
                <a:lnTo>
                  <a:pt x="8" y="20"/>
                </a:lnTo>
                <a:lnTo>
                  <a:pt x="9" y="11"/>
                </a:lnTo>
                <a:lnTo>
                  <a:pt x="9" y="11"/>
                </a:lnTo>
                <a:lnTo>
                  <a:pt x="91" y="77"/>
                </a:lnTo>
                <a:lnTo>
                  <a:pt x="91" y="77"/>
                </a:lnTo>
                <a:lnTo>
                  <a:pt x="109" y="91"/>
                </a:lnTo>
                <a:lnTo>
                  <a:pt x="125" y="105"/>
                </a:lnTo>
                <a:lnTo>
                  <a:pt x="158" y="135"/>
                </a:lnTo>
                <a:lnTo>
                  <a:pt x="158" y="135"/>
                </a:lnTo>
                <a:lnTo>
                  <a:pt x="157" y="136"/>
                </a:lnTo>
                <a:lnTo>
                  <a:pt x="157" y="136"/>
                </a:lnTo>
                <a:lnTo>
                  <a:pt x="149" y="146"/>
                </a:lnTo>
                <a:lnTo>
                  <a:pt x="140" y="155"/>
                </a:lnTo>
                <a:lnTo>
                  <a:pt x="122" y="173"/>
                </a:lnTo>
                <a:lnTo>
                  <a:pt x="102" y="190"/>
                </a:lnTo>
                <a:lnTo>
                  <a:pt x="82" y="206"/>
                </a:lnTo>
                <a:lnTo>
                  <a:pt x="82" y="206"/>
                </a:lnTo>
                <a:lnTo>
                  <a:pt x="53" y="230"/>
                </a:lnTo>
                <a:lnTo>
                  <a:pt x="38" y="242"/>
                </a:lnTo>
                <a:lnTo>
                  <a:pt x="25" y="255"/>
                </a:lnTo>
                <a:lnTo>
                  <a:pt x="25" y="255"/>
                </a:lnTo>
                <a:lnTo>
                  <a:pt x="21" y="255"/>
                </a:lnTo>
                <a:lnTo>
                  <a:pt x="21" y="255"/>
                </a:lnTo>
                <a:lnTo>
                  <a:pt x="18" y="218"/>
                </a:lnTo>
                <a:lnTo>
                  <a:pt x="15" y="181"/>
                </a:lnTo>
                <a:lnTo>
                  <a:pt x="12" y="106"/>
                </a:lnTo>
                <a:lnTo>
                  <a:pt x="12" y="106"/>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7" name="Freeform 2528"/>
          <p:cNvSpPr>
            <a:spLocks noEditPoints="1"/>
          </p:cNvSpPr>
          <p:nvPr/>
        </p:nvSpPr>
        <p:spPr bwMode="auto">
          <a:xfrm>
            <a:off x="1751784" y="5597767"/>
            <a:ext cx="569913" cy="534988"/>
          </a:xfrm>
          <a:custGeom>
            <a:avLst/>
            <a:gdLst/>
            <a:ahLst/>
            <a:cxnLst>
              <a:cxn ang="0">
                <a:pos x="337" y="319"/>
              </a:cxn>
              <a:cxn ang="0">
                <a:pos x="260" y="152"/>
              </a:cxn>
              <a:cxn ang="0">
                <a:pos x="213" y="7"/>
              </a:cxn>
              <a:cxn ang="0">
                <a:pos x="93" y="12"/>
              </a:cxn>
              <a:cxn ang="0">
                <a:pos x="23" y="231"/>
              </a:cxn>
              <a:cxn ang="0">
                <a:pos x="73" y="331"/>
              </a:cxn>
              <a:cxn ang="0">
                <a:pos x="67" y="198"/>
              </a:cxn>
              <a:cxn ang="0">
                <a:pos x="54" y="222"/>
              </a:cxn>
              <a:cxn ang="0">
                <a:pos x="259" y="202"/>
              </a:cxn>
              <a:cxn ang="0">
                <a:pos x="227" y="228"/>
              </a:cxn>
              <a:cxn ang="0">
                <a:pos x="236" y="202"/>
              </a:cxn>
              <a:cxn ang="0">
                <a:pos x="116" y="308"/>
              </a:cxn>
              <a:cxn ang="0">
                <a:pos x="183" y="226"/>
              </a:cxn>
              <a:cxn ang="0">
                <a:pos x="74" y="283"/>
              </a:cxn>
              <a:cxn ang="0">
                <a:pos x="148" y="216"/>
              </a:cxn>
              <a:cxn ang="0">
                <a:pos x="78" y="300"/>
              </a:cxn>
              <a:cxn ang="0">
                <a:pos x="146" y="215"/>
              </a:cxn>
              <a:cxn ang="0">
                <a:pos x="106" y="231"/>
              </a:cxn>
              <a:cxn ang="0">
                <a:pos x="49" y="262"/>
              </a:cxn>
              <a:cxn ang="0">
                <a:pos x="37" y="259"/>
              </a:cxn>
              <a:cxn ang="0">
                <a:pos x="15" y="260"/>
              </a:cxn>
              <a:cxn ang="0">
                <a:pos x="23" y="264"/>
              </a:cxn>
              <a:cxn ang="0">
                <a:pos x="114" y="203"/>
              </a:cxn>
              <a:cxn ang="0">
                <a:pos x="43" y="275"/>
              </a:cxn>
              <a:cxn ang="0">
                <a:pos x="22" y="311"/>
              </a:cxn>
              <a:cxn ang="0">
                <a:pos x="34" y="316"/>
              </a:cxn>
              <a:cxn ang="0">
                <a:pos x="142" y="231"/>
              </a:cxn>
              <a:cxn ang="0">
                <a:pos x="61" y="319"/>
              </a:cxn>
              <a:cxn ang="0">
                <a:pos x="77" y="319"/>
              </a:cxn>
              <a:cxn ang="0">
                <a:pos x="200" y="215"/>
              </a:cxn>
              <a:cxn ang="0">
                <a:pos x="119" y="284"/>
              </a:cxn>
              <a:cxn ang="0">
                <a:pos x="125" y="300"/>
              </a:cxn>
              <a:cxn ang="0">
                <a:pos x="193" y="251"/>
              </a:cxn>
              <a:cxn ang="0">
                <a:pos x="138" y="314"/>
              </a:cxn>
              <a:cxn ang="0">
                <a:pos x="179" y="289"/>
              </a:cxn>
              <a:cxn ang="0">
                <a:pos x="254" y="225"/>
              </a:cxn>
              <a:cxn ang="0">
                <a:pos x="150" y="320"/>
              </a:cxn>
              <a:cxn ang="0">
                <a:pos x="280" y="230"/>
              </a:cxn>
              <a:cxn ang="0">
                <a:pos x="258" y="276"/>
              </a:cxn>
              <a:cxn ang="0">
                <a:pos x="318" y="225"/>
              </a:cxn>
              <a:cxn ang="0">
                <a:pos x="238" y="282"/>
              </a:cxn>
              <a:cxn ang="0">
                <a:pos x="309" y="256"/>
              </a:cxn>
              <a:cxn ang="0">
                <a:pos x="323" y="262"/>
              </a:cxn>
              <a:cxn ang="0">
                <a:pos x="249" y="327"/>
              </a:cxn>
              <a:cxn ang="0">
                <a:pos x="340" y="278"/>
              </a:cxn>
              <a:cxn ang="0">
                <a:pos x="275" y="326"/>
              </a:cxn>
              <a:cxn ang="0">
                <a:pos x="303" y="307"/>
              </a:cxn>
              <a:cxn ang="0">
                <a:pos x="323" y="310"/>
              </a:cxn>
              <a:cxn ang="0">
                <a:pos x="347" y="290"/>
              </a:cxn>
              <a:cxn ang="0">
                <a:pos x="348" y="286"/>
              </a:cxn>
              <a:cxn ang="0">
                <a:pos x="315" y="301"/>
              </a:cxn>
              <a:cxn ang="0">
                <a:pos x="300" y="298"/>
              </a:cxn>
              <a:cxn ang="0">
                <a:pos x="298" y="279"/>
              </a:cxn>
              <a:cxn ang="0">
                <a:pos x="323" y="222"/>
              </a:cxn>
              <a:cxn ang="0">
                <a:pos x="311" y="229"/>
              </a:cxn>
              <a:cxn ang="0">
                <a:pos x="254" y="263"/>
              </a:cxn>
              <a:cxn ang="0">
                <a:pos x="208" y="289"/>
              </a:cxn>
              <a:cxn ang="0">
                <a:pos x="116" y="115"/>
              </a:cxn>
              <a:cxn ang="0">
                <a:pos x="191" y="30"/>
              </a:cxn>
              <a:cxn ang="0">
                <a:pos x="275" y="190"/>
              </a:cxn>
              <a:cxn ang="0">
                <a:pos x="164" y="215"/>
              </a:cxn>
              <a:cxn ang="0">
                <a:pos x="112" y="122"/>
              </a:cxn>
              <a:cxn ang="0">
                <a:pos x="38" y="231"/>
              </a:cxn>
            </a:cxnLst>
            <a:rect l="0" t="0" r="r" b="b"/>
            <a:pathLst>
              <a:path w="359" h="337">
                <a:moveTo>
                  <a:pt x="73" y="331"/>
                </a:moveTo>
                <a:lnTo>
                  <a:pt x="73" y="331"/>
                </a:lnTo>
                <a:lnTo>
                  <a:pt x="95" y="330"/>
                </a:lnTo>
                <a:lnTo>
                  <a:pt x="117" y="329"/>
                </a:lnTo>
                <a:lnTo>
                  <a:pt x="117" y="329"/>
                </a:lnTo>
                <a:lnTo>
                  <a:pt x="135" y="329"/>
                </a:lnTo>
                <a:lnTo>
                  <a:pt x="153" y="329"/>
                </a:lnTo>
                <a:lnTo>
                  <a:pt x="189" y="331"/>
                </a:lnTo>
                <a:lnTo>
                  <a:pt x="189" y="331"/>
                </a:lnTo>
                <a:lnTo>
                  <a:pt x="218" y="334"/>
                </a:lnTo>
                <a:lnTo>
                  <a:pt x="248" y="336"/>
                </a:lnTo>
                <a:lnTo>
                  <a:pt x="264" y="337"/>
                </a:lnTo>
                <a:lnTo>
                  <a:pt x="278" y="336"/>
                </a:lnTo>
                <a:lnTo>
                  <a:pt x="293" y="335"/>
                </a:lnTo>
                <a:lnTo>
                  <a:pt x="307" y="333"/>
                </a:lnTo>
                <a:lnTo>
                  <a:pt x="307" y="333"/>
                </a:lnTo>
                <a:lnTo>
                  <a:pt x="318" y="330"/>
                </a:lnTo>
                <a:lnTo>
                  <a:pt x="328" y="326"/>
                </a:lnTo>
                <a:lnTo>
                  <a:pt x="337" y="319"/>
                </a:lnTo>
                <a:lnTo>
                  <a:pt x="346" y="312"/>
                </a:lnTo>
                <a:lnTo>
                  <a:pt x="352" y="304"/>
                </a:lnTo>
                <a:lnTo>
                  <a:pt x="355" y="300"/>
                </a:lnTo>
                <a:lnTo>
                  <a:pt x="357" y="295"/>
                </a:lnTo>
                <a:lnTo>
                  <a:pt x="358" y="290"/>
                </a:lnTo>
                <a:lnTo>
                  <a:pt x="359" y="285"/>
                </a:lnTo>
                <a:lnTo>
                  <a:pt x="359" y="279"/>
                </a:lnTo>
                <a:lnTo>
                  <a:pt x="359" y="273"/>
                </a:lnTo>
                <a:lnTo>
                  <a:pt x="359" y="273"/>
                </a:lnTo>
                <a:lnTo>
                  <a:pt x="356" y="261"/>
                </a:lnTo>
                <a:lnTo>
                  <a:pt x="351" y="249"/>
                </a:lnTo>
                <a:lnTo>
                  <a:pt x="345" y="237"/>
                </a:lnTo>
                <a:lnTo>
                  <a:pt x="337" y="227"/>
                </a:lnTo>
                <a:lnTo>
                  <a:pt x="329" y="216"/>
                </a:lnTo>
                <a:lnTo>
                  <a:pt x="320" y="207"/>
                </a:lnTo>
                <a:lnTo>
                  <a:pt x="302" y="189"/>
                </a:lnTo>
                <a:lnTo>
                  <a:pt x="302" y="189"/>
                </a:lnTo>
                <a:lnTo>
                  <a:pt x="282" y="171"/>
                </a:lnTo>
                <a:lnTo>
                  <a:pt x="260" y="152"/>
                </a:lnTo>
                <a:lnTo>
                  <a:pt x="240" y="135"/>
                </a:lnTo>
                <a:lnTo>
                  <a:pt x="220" y="116"/>
                </a:lnTo>
                <a:lnTo>
                  <a:pt x="220" y="116"/>
                </a:lnTo>
                <a:lnTo>
                  <a:pt x="210" y="104"/>
                </a:lnTo>
                <a:lnTo>
                  <a:pt x="205" y="98"/>
                </a:lnTo>
                <a:lnTo>
                  <a:pt x="201" y="91"/>
                </a:lnTo>
                <a:lnTo>
                  <a:pt x="198" y="84"/>
                </a:lnTo>
                <a:lnTo>
                  <a:pt x="196" y="76"/>
                </a:lnTo>
                <a:lnTo>
                  <a:pt x="194" y="68"/>
                </a:lnTo>
                <a:lnTo>
                  <a:pt x="193" y="60"/>
                </a:lnTo>
                <a:lnTo>
                  <a:pt x="193" y="60"/>
                </a:lnTo>
                <a:lnTo>
                  <a:pt x="193" y="53"/>
                </a:lnTo>
                <a:lnTo>
                  <a:pt x="195" y="47"/>
                </a:lnTo>
                <a:lnTo>
                  <a:pt x="196" y="40"/>
                </a:lnTo>
                <a:lnTo>
                  <a:pt x="199" y="33"/>
                </a:lnTo>
                <a:lnTo>
                  <a:pt x="205" y="20"/>
                </a:lnTo>
                <a:lnTo>
                  <a:pt x="212" y="8"/>
                </a:lnTo>
                <a:lnTo>
                  <a:pt x="212" y="8"/>
                </a:lnTo>
                <a:lnTo>
                  <a:pt x="213" y="7"/>
                </a:lnTo>
                <a:lnTo>
                  <a:pt x="212" y="5"/>
                </a:lnTo>
                <a:lnTo>
                  <a:pt x="212" y="3"/>
                </a:lnTo>
                <a:lnTo>
                  <a:pt x="210" y="2"/>
                </a:lnTo>
                <a:lnTo>
                  <a:pt x="210" y="2"/>
                </a:lnTo>
                <a:lnTo>
                  <a:pt x="209" y="1"/>
                </a:lnTo>
                <a:lnTo>
                  <a:pt x="206" y="0"/>
                </a:lnTo>
                <a:lnTo>
                  <a:pt x="206" y="0"/>
                </a:lnTo>
                <a:lnTo>
                  <a:pt x="178" y="0"/>
                </a:lnTo>
                <a:lnTo>
                  <a:pt x="151" y="0"/>
                </a:lnTo>
                <a:lnTo>
                  <a:pt x="124" y="1"/>
                </a:lnTo>
                <a:lnTo>
                  <a:pt x="111" y="2"/>
                </a:lnTo>
                <a:lnTo>
                  <a:pt x="97" y="4"/>
                </a:lnTo>
                <a:lnTo>
                  <a:pt x="97" y="4"/>
                </a:lnTo>
                <a:lnTo>
                  <a:pt x="95" y="5"/>
                </a:lnTo>
                <a:lnTo>
                  <a:pt x="94" y="6"/>
                </a:lnTo>
                <a:lnTo>
                  <a:pt x="94" y="8"/>
                </a:lnTo>
                <a:lnTo>
                  <a:pt x="94" y="10"/>
                </a:lnTo>
                <a:lnTo>
                  <a:pt x="94" y="10"/>
                </a:lnTo>
                <a:lnTo>
                  <a:pt x="93" y="12"/>
                </a:lnTo>
                <a:lnTo>
                  <a:pt x="94" y="14"/>
                </a:lnTo>
                <a:lnTo>
                  <a:pt x="94" y="14"/>
                </a:lnTo>
                <a:lnTo>
                  <a:pt x="103" y="28"/>
                </a:lnTo>
                <a:lnTo>
                  <a:pt x="110" y="42"/>
                </a:lnTo>
                <a:lnTo>
                  <a:pt x="114" y="57"/>
                </a:lnTo>
                <a:lnTo>
                  <a:pt x="116" y="65"/>
                </a:lnTo>
                <a:lnTo>
                  <a:pt x="117" y="72"/>
                </a:lnTo>
                <a:lnTo>
                  <a:pt x="117" y="72"/>
                </a:lnTo>
                <a:lnTo>
                  <a:pt x="117" y="83"/>
                </a:lnTo>
                <a:lnTo>
                  <a:pt x="115" y="92"/>
                </a:lnTo>
                <a:lnTo>
                  <a:pt x="113" y="100"/>
                </a:lnTo>
                <a:lnTo>
                  <a:pt x="109" y="108"/>
                </a:lnTo>
                <a:lnTo>
                  <a:pt x="105" y="116"/>
                </a:lnTo>
                <a:lnTo>
                  <a:pt x="100" y="124"/>
                </a:lnTo>
                <a:lnTo>
                  <a:pt x="89" y="139"/>
                </a:lnTo>
                <a:lnTo>
                  <a:pt x="89" y="139"/>
                </a:lnTo>
                <a:lnTo>
                  <a:pt x="55" y="185"/>
                </a:lnTo>
                <a:lnTo>
                  <a:pt x="39" y="208"/>
                </a:lnTo>
                <a:lnTo>
                  <a:pt x="23" y="231"/>
                </a:lnTo>
                <a:lnTo>
                  <a:pt x="23" y="231"/>
                </a:lnTo>
                <a:lnTo>
                  <a:pt x="11" y="249"/>
                </a:lnTo>
                <a:lnTo>
                  <a:pt x="6" y="259"/>
                </a:lnTo>
                <a:lnTo>
                  <a:pt x="3" y="269"/>
                </a:lnTo>
                <a:lnTo>
                  <a:pt x="1" y="279"/>
                </a:lnTo>
                <a:lnTo>
                  <a:pt x="0" y="289"/>
                </a:lnTo>
                <a:lnTo>
                  <a:pt x="1" y="294"/>
                </a:lnTo>
                <a:lnTo>
                  <a:pt x="2" y="298"/>
                </a:lnTo>
                <a:lnTo>
                  <a:pt x="4" y="303"/>
                </a:lnTo>
                <a:lnTo>
                  <a:pt x="6" y="308"/>
                </a:lnTo>
                <a:lnTo>
                  <a:pt x="6" y="308"/>
                </a:lnTo>
                <a:lnTo>
                  <a:pt x="12" y="315"/>
                </a:lnTo>
                <a:lnTo>
                  <a:pt x="20" y="320"/>
                </a:lnTo>
                <a:lnTo>
                  <a:pt x="28" y="325"/>
                </a:lnTo>
                <a:lnTo>
                  <a:pt x="37" y="328"/>
                </a:lnTo>
                <a:lnTo>
                  <a:pt x="46" y="329"/>
                </a:lnTo>
                <a:lnTo>
                  <a:pt x="55" y="330"/>
                </a:lnTo>
                <a:lnTo>
                  <a:pt x="73" y="331"/>
                </a:lnTo>
                <a:lnTo>
                  <a:pt x="73" y="331"/>
                </a:lnTo>
                <a:close/>
                <a:moveTo>
                  <a:pt x="59" y="195"/>
                </a:moveTo>
                <a:lnTo>
                  <a:pt x="59" y="195"/>
                </a:lnTo>
                <a:lnTo>
                  <a:pt x="63" y="192"/>
                </a:lnTo>
                <a:lnTo>
                  <a:pt x="63" y="192"/>
                </a:lnTo>
                <a:lnTo>
                  <a:pt x="79" y="185"/>
                </a:lnTo>
                <a:lnTo>
                  <a:pt x="79" y="185"/>
                </a:lnTo>
                <a:lnTo>
                  <a:pt x="50" y="208"/>
                </a:lnTo>
                <a:lnTo>
                  <a:pt x="50" y="208"/>
                </a:lnTo>
                <a:lnTo>
                  <a:pt x="59" y="195"/>
                </a:lnTo>
                <a:lnTo>
                  <a:pt x="59" y="195"/>
                </a:lnTo>
                <a:close/>
                <a:moveTo>
                  <a:pt x="86" y="182"/>
                </a:moveTo>
                <a:lnTo>
                  <a:pt x="86" y="182"/>
                </a:lnTo>
                <a:lnTo>
                  <a:pt x="91" y="181"/>
                </a:lnTo>
                <a:lnTo>
                  <a:pt x="96" y="180"/>
                </a:lnTo>
                <a:lnTo>
                  <a:pt x="96" y="180"/>
                </a:lnTo>
                <a:lnTo>
                  <a:pt x="89" y="184"/>
                </a:lnTo>
                <a:lnTo>
                  <a:pt x="81" y="188"/>
                </a:lnTo>
                <a:lnTo>
                  <a:pt x="67" y="198"/>
                </a:lnTo>
                <a:lnTo>
                  <a:pt x="67" y="198"/>
                </a:lnTo>
                <a:lnTo>
                  <a:pt x="76" y="190"/>
                </a:lnTo>
                <a:lnTo>
                  <a:pt x="86" y="182"/>
                </a:lnTo>
                <a:lnTo>
                  <a:pt x="86" y="182"/>
                </a:lnTo>
                <a:close/>
                <a:moveTo>
                  <a:pt x="106" y="181"/>
                </a:moveTo>
                <a:lnTo>
                  <a:pt x="106" y="181"/>
                </a:lnTo>
                <a:lnTo>
                  <a:pt x="112" y="182"/>
                </a:lnTo>
                <a:lnTo>
                  <a:pt x="112" y="182"/>
                </a:lnTo>
                <a:lnTo>
                  <a:pt x="103" y="187"/>
                </a:lnTo>
                <a:lnTo>
                  <a:pt x="94" y="193"/>
                </a:lnTo>
                <a:lnTo>
                  <a:pt x="78" y="205"/>
                </a:lnTo>
                <a:lnTo>
                  <a:pt x="78" y="205"/>
                </a:lnTo>
                <a:lnTo>
                  <a:pt x="51" y="227"/>
                </a:lnTo>
                <a:lnTo>
                  <a:pt x="24" y="250"/>
                </a:lnTo>
                <a:lnTo>
                  <a:pt x="24" y="250"/>
                </a:lnTo>
                <a:lnTo>
                  <a:pt x="26" y="248"/>
                </a:lnTo>
                <a:lnTo>
                  <a:pt x="26" y="248"/>
                </a:lnTo>
                <a:lnTo>
                  <a:pt x="32" y="241"/>
                </a:lnTo>
                <a:lnTo>
                  <a:pt x="39" y="233"/>
                </a:lnTo>
                <a:lnTo>
                  <a:pt x="54" y="222"/>
                </a:lnTo>
                <a:lnTo>
                  <a:pt x="54" y="222"/>
                </a:lnTo>
                <a:lnTo>
                  <a:pt x="67" y="213"/>
                </a:lnTo>
                <a:lnTo>
                  <a:pt x="80" y="203"/>
                </a:lnTo>
                <a:lnTo>
                  <a:pt x="93" y="192"/>
                </a:lnTo>
                <a:lnTo>
                  <a:pt x="106" y="181"/>
                </a:lnTo>
                <a:lnTo>
                  <a:pt x="106" y="181"/>
                </a:lnTo>
                <a:close/>
                <a:moveTo>
                  <a:pt x="288" y="194"/>
                </a:moveTo>
                <a:lnTo>
                  <a:pt x="288" y="194"/>
                </a:lnTo>
                <a:lnTo>
                  <a:pt x="255" y="222"/>
                </a:lnTo>
                <a:lnTo>
                  <a:pt x="223" y="252"/>
                </a:lnTo>
                <a:lnTo>
                  <a:pt x="223" y="252"/>
                </a:lnTo>
                <a:lnTo>
                  <a:pt x="188" y="283"/>
                </a:lnTo>
                <a:lnTo>
                  <a:pt x="188" y="283"/>
                </a:lnTo>
                <a:lnTo>
                  <a:pt x="214" y="258"/>
                </a:lnTo>
                <a:lnTo>
                  <a:pt x="214" y="258"/>
                </a:lnTo>
                <a:lnTo>
                  <a:pt x="226" y="245"/>
                </a:lnTo>
                <a:lnTo>
                  <a:pt x="238" y="231"/>
                </a:lnTo>
                <a:lnTo>
                  <a:pt x="249" y="217"/>
                </a:lnTo>
                <a:lnTo>
                  <a:pt x="259" y="202"/>
                </a:lnTo>
                <a:lnTo>
                  <a:pt x="259" y="202"/>
                </a:lnTo>
                <a:lnTo>
                  <a:pt x="263" y="203"/>
                </a:lnTo>
                <a:lnTo>
                  <a:pt x="263" y="203"/>
                </a:lnTo>
                <a:lnTo>
                  <a:pt x="268" y="203"/>
                </a:lnTo>
                <a:lnTo>
                  <a:pt x="273" y="202"/>
                </a:lnTo>
                <a:lnTo>
                  <a:pt x="273" y="202"/>
                </a:lnTo>
                <a:lnTo>
                  <a:pt x="280" y="197"/>
                </a:lnTo>
                <a:lnTo>
                  <a:pt x="284" y="194"/>
                </a:lnTo>
                <a:lnTo>
                  <a:pt x="286" y="194"/>
                </a:lnTo>
                <a:lnTo>
                  <a:pt x="288" y="194"/>
                </a:lnTo>
                <a:lnTo>
                  <a:pt x="288" y="194"/>
                </a:lnTo>
                <a:close/>
                <a:moveTo>
                  <a:pt x="241" y="194"/>
                </a:moveTo>
                <a:lnTo>
                  <a:pt x="241" y="194"/>
                </a:lnTo>
                <a:lnTo>
                  <a:pt x="248" y="197"/>
                </a:lnTo>
                <a:lnTo>
                  <a:pt x="255" y="201"/>
                </a:lnTo>
                <a:lnTo>
                  <a:pt x="255" y="201"/>
                </a:lnTo>
                <a:lnTo>
                  <a:pt x="242" y="215"/>
                </a:lnTo>
                <a:lnTo>
                  <a:pt x="235" y="221"/>
                </a:lnTo>
                <a:lnTo>
                  <a:pt x="227" y="228"/>
                </a:lnTo>
                <a:lnTo>
                  <a:pt x="227" y="228"/>
                </a:lnTo>
                <a:lnTo>
                  <a:pt x="209" y="244"/>
                </a:lnTo>
                <a:lnTo>
                  <a:pt x="192" y="260"/>
                </a:lnTo>
                <a:lnTo>
                  <a:pt x="192" y="260"/>
                </a:lnTo>
                <a:lnTo>
                  <a:pt x="176" y="275"/>
                </a:lnTo>
                <a:lnTo>
                  <a:pt x="160" y="289"/>
                </a:lnTo>
                <a:lnTo>
                  <a:pt x="160" y="289"/>
                </a:lnTo>
                <a:lnTo>
                  <a:pt x="162" y="287"/>
                </a:lnTo>
                <a:lnTo>
                  <a:pt x="162" y="287"/>
                </a:lnTo>
                <a:lnTo>
                  <a:pt x="177" y="271"/>
                </a:lnTo>
                <a:lnTo>
                  <a:pt x="192" y="256"/>
                </a:lnTo>
                <a:lnTo>
                  <a:pt x="192" y="256"/>
                </a:lnTo>
                <a:lnTo>
                  <a:pt x="199" y="248"/>
                </a:lnTo>
                <a:lnTo>
                  <a:pt x="205" y="239"/>
                </a:lnTo>
                <a:lnTo>
                  <a:pt x="211" y="231"/>
                </a:lnTo>
                <a:lnTo>
                  <a:pt x="218" y="223"/>
                </a:lnTo>
                <a:lnTo>
                  <a:pt x="218" y="223"/>
                </a:lnTo>
                <a:lnTo>
                  <a:pt x="230" y="209"/>
                </a:lnTo>
                <a:lnTo>
                  <a:pt x="236" y="202"/>
                </a:lnTo>
                <a:lnTo>
                  <a:pt x="240" y="194"/>
                </a:lnTo>
                <a:lnTo>
                  <a:pt x="240" y="194"/>
                </a:lnTo>
                <a:lnTo>
                  <a:pt x="241" y="194"/>
                </a:lnTo>
                <a:lnTo>
                  <a:pt x="241" y="194"/>
                </a:lnTo>
                <a:close/>
                <a:moveTo>
                  <a:pt x="221" y="194"/>
                </a:moveTo>
                <a:lnTo>
                  <a:pt x="221" y="194"/>
                </a:lnTo>
                <a:lnTo>
                  <a:pt x="227" y="192"/>
                </a:lnTo>
                <a:lnTo>
                  <a:pt x="235" y="193"/>
                </a:lnTo>
                <a:lnTo>
                  <a:pt x="235" y="193"/>
                </a:lnTo>
                <a:lnTo>
                  <a:pt x="238" y="193"/>
                </a:lnTo>
                <a:lnTo>
                  <a:pt x="238" y="193"/>
                </a:lnTo>
                <a:lnTo>
                  <a:pt x="223" y="206"/>
                </a:lnTo>
                <a:lnTo>
                  <a:pt x="208" y="219"/>
                </a:lnTo>
                <a:lnTo>
                  <a:pt x="179" y="249"/>
                </a:lnTo>
                <a:lnTo>
                  <a:pt x="179" y="249"/>
                </a:lnTo>
                <a:lnTo>
                  <a:pt x="163" y="263"/>
                </a:lnTo>
                <a:lnTo>
                  <a:pt x="147" y="278"/>
                </a:lnTo>
                <a:lnTo>
                  <a:pt x="131" y="292"/>
                </a:lnTo>
                <a:lnTo>
                  <a:pt x="116" y="308"/>
                </a:lnTo>
                <a:lnTo>
                  <a:pt x="116" y="308"/>
                </a:lnTo>
                <a:lnTo>
                  <a:pt x="107" y="315"/>
                </a:lnTo>
                <a:lnTo>
                  <a:pt x="107" y="315"/>
                </a:lnTo>
                <a:lnTo>
                  <a:pt x="106" y="316"/>
                </a:lnTo>
                <a:lnTo>
                  <a:pt x="106" y="316"/>
                </a:lnTo>
                <a:lnTo>
                  <a:pt x="124" y="299"/>
                </a:lnTo>
                <a:lnTo>
                  <a:pt x="124" y="299"/>
                </a:lnTo>
                <a:lnTo>
                  <a:pt x="159" y="266"/>
                </a:lnTo>
                <a:lnTo>
                  <a:pt x="159" y="266"/>
                </a:lnTo>
                <a:lnTo>
                  <a:pt x="175" y="249"/>
                </a:lnTo>
                <a:lnTo>
                  <a:pt x="191" y="230"/>
                </a:lnTo>
                <a:lnTo>
                  <a:pt x="221" y="194"/>
                </a:lnTo>
                <a:lnTo>
                  <a:pt x="221" y="194"/>
                </a:lnTo>
                <a:close/>
                <a:moveTo>
                  <a:pt x="213" y="198"/>
                </a:moveTo>
                <a:lnTo>
                  <a:pt x="213" y="198"/>
                </a:lnTo>
                <a:lnTo>
                  <a:pt x="205" y="206"/>
                </a:lnTo>
                <a:lnTo>
                  <a:pt x="198" y="213"/>
                </a:lnTo>
                <a:lnTo>
                  <a:pt x="198" y="213"/>
                </a:lnTo>
                <a:lnTo>
                  <a:pt x="183" y="226"/>
                </a:lnTo>
                <a:lnTo>
                  <a:pt x="167" y="238"/>
                </a:lnTo>
                <a:lnTo>
                  <a:pt x="167" y="238"/>
                </a:lnTo>
                <a:lnTo>
                  <a:pt x="162" y="244"/>
                </a:lnTo>
                <a:lnTo>
                  <a:pt x="162" y="244"/>
                </a:lnTo>
                <a:lnTo>
                  <a:pt x="185" y="220"/>
                </a:lnTo>
                <a:lnTo>
                  <a:pt x="185" y="220"/>
                </a:lnTo>
                <a:lnTo>
                  <a:pt x="192" y="215"/>
                </a:lnTo>
                <a:lnTo>
                  <a:pt x="199" y="210"/>
                </a:lnTo>
                <a:lnTo>
                  <a:pt x="206" y="204"/>
                </a:lnTo>
                <a:lnTo>
                  <a:pt x="213" y="198"/>
                </a:lnTo>
                <a:lnTo>
                  <a:pt x="213" y="198"/>
                </a:lnTo>
                <a:close/>
                <a:moveTo>
                  <a:pt x="154" y="221"/>
                </a:moveTo>
                <a:lnTo>
                  <a:pt x="154" y="221"/>
                </a:lnTo>
                <a:lnTo>
                  <a:pt x="140" y="230"/>
                </a:lnTo>
                <a:lnTo>
                  <a:pt x="127" y="241"/>
                </a:lnTo>
                <a:lnTo>
                  <a:pt x="102" y="263"/>
                </a:lnTo>
                <a:lnTo>
                  <a:pt x="102" y="263"/>
                </a:lnTo>
                <a:lnTo>
                  <a:pt x="88" y="273"/>
                </a:lnTo>
                <a:lnTo>
                  <a:pt x="74" y="283"/>
                </a:lnTo>
                <a:lnTo>
                  <a:pt x="74" y="283"/>
                </a:lnTo>
                <a:lnTo>
                  <a:pt x="66" y="290"/>
                </a:lnTo>
                <a:lnTo>
                  <a:pt x="58" y="298"/>
                </a:lnTo>
                <a:lnTo>
                  <a:pt x="50" y="305"/>
                </a:lnTo>
                <a:lnTo>
                  <a:pt x="42" y="312"/>
                </a:lnTo>
                <a:lnTo>
                  <a:pt x="42" y="312"/>
                </a:lnTo>
                <a:lnTo>
                  <a:pt x="38" y="314"/>
                </a:lnTo>
                <a:lnTo>
                  <a:pt x="38" y="314"/>
                </a:lnTo>
                <a:lnTo>
                  <a:pt x="38" y="314"/>
                </a:lnTo>
                <a:lnTo>
                  <a:pt x="42" y="310"/>
                </a:lnTo>
                <a:lnTo>
                  <a:pt x="42" y="310"/>
                </a:lnTo>
                <a:lnTo>
                  <a:pt x="57" y="296"/>
                </a:lnTo>
                <a:lnTo>
                  <a:pt x="57" y="296"/>
                </a:lnTo>
                <a:lnTo>
                  <a:pt x="73" y="282"/>
                </a:lnTo>
                <a:lnTo>
                  <a:pt x="90" y="270"/>
                </a:lnTo>
                <a:lnTo>
                  <a:pt x="90" y="270"/>
                </a:lnTo>
                <a:lnTo>
                  <a:pt x="106" y="257"/>
                </a:lnTo>
                <a:lnTo>
                  <a:pt x="120" y="244"/>
                </a:lnTo>
                <a:lnTo>
                  <a:pt x="148" y="216"/>
                </a:lnTo>
                <a:lnTo>
                  <a:pt x="148" y="216"/>
                </a:lnTo>
                <a:lnTo>
                  <a:pt x="148" y="216"/>
                </a:lnTo>
                <a:lnTo>
                  <a:pt x="148" y="216"/>
                </a:lnTo>
                <a:lnTo>
                  <a:pt x="154" y="219"/>
                </a:lnTo>
                <a:lnTo>
                  <a:pt x="160" y="222"/>
                </a:lnTo>
                <a:lnTo>
                  <a:pt x="166" y="223"/>
                </a:lnTo>
                <a:lnTo>
                  <a:pt x="174" y="223"/>
                </a:lnTo>
                <a:lnTo>
                  <a:pt x="174" y="223"/>
                </a:lnTo>
                <a:lnTo>
                  <a:pt x="153" y="238"/>
                </a:lnTo>
                <a:lnTo>
                  <a:pt x="133" y="256"/>
                </a:lnTo>
                <a:lnTo>
                  <a:pt x="133" y="256"/>
                </a:lnTo>
                <a:lnTo>
                  <a:pt x="104" y="281"/>
                </a:lnTo>
                <a:lnTo>
                  <a:pt x="74" y="307"/>
                </a:lnTo>
                <a:lnTo>
                  <a:pt x="74" y="307"/>
                </a:lnTo>
                <a:lnTo>
                  <a:pt x="68" y="312"/>
                </a:lnTo>
                <a:lnTo>
                  <a:pt x="64" y="315"/>
                </a:lnTo>
                <a:lnTo>
                  <a:pt x="64" y="315"/>
                </a:lnTo>
                <a:lnTo>
                  <a:pt x="71" y="307"/>
                </a:lnTo>
                <a:lnTo>
                  <a:pt x="78" y="300"/>
                </a:lnTo>
                <a:lnTo>
                  <a:pt x="78" y="300"/>
                </a:lnTo>
                <a:lnTo>
                  <a:pt x="93" y="286"/>
                </a:lnTo>
                <a:lnTo>
                  <a:pt x="109" y="273"/>
                </a:lnTo>
                <a:lnTo>
                  <a:pt x="109" y="273"/>
                </a:lnTo>
                <a:lnTo>
                  <a:pt x="121" y="260"/>
                </a:lnTo>
                <a:lnTo>
                  <a:pt x="134" y="248"/>
                </a:lnTo>
                <a:lnTo>
                  <a:pt x="134" y="248"/>
                </a:lnTo>
                <a:lnTo>
                  <a:pt x="146" y="235"/>
                </a:lnTo>
                <a:lnTo>
                  <a:pt x="151" y="229"/>
                </a:lnTo>
                <a:lnTo>
                  <a:pt x="155" y="222"/>
                </a:lnTo>
                <a:lnTo>
                  <a:pt x="155" y="222"/>
                </a:lnTo>
                <a:lnTo>
                  <a:pt x="155" y="221"/>
                </a:lnTo>
                <a:lnTo>
                  <a:pt x="154" y="221"/>
                </a:lnTo>
                <a:lnTo>
                  <a:pt x="154" y="221"/>
                </a:lnTo>
                <a:close/>
                <a:moveTo>
                  <a:pt x="134" y="203"/>
                </a:moveTo>
                <a:lnTo>
                  <a:pt x="134" y="203"/>
                </a:lnTo>
                <a:lnTo>
                  <a:pt x="140" y="209"/>
                </a:lnTo>
                <a:lnTo>
                  <a:pt x="146" y="215"/>
                </a:lnTo>
                <a:lnTo>
                  <a:pt x="146" y="215"/>
                </a:lnTo>
                <a:lnTo>
                  <a:pt x="130" y="224"/>
                </a:lnTo>
                <a:lnTo>
                  <a:pt x="115" y="234"/>
                </a:lnTo>
                <a:lnTo>
                  <a:pt x="100" y="246"/>
                </a:lnTo>
                <a:lnTo>
                  <a:pt x="85" y="258"/>
                </a:lnTo>
                <a:lnTo>
                  <a:pt x="56" y="282"/>
                </a:lnTo>
                <a:lnTo>
                  <a:pt x="42" y="294"/>
                </a:lnTo>
                <a:lnTo>
                  <a:pt x="27" y="305"/>
                </a:lnTo>
                <a:lnTo>
                  <a:pt x="27" y="305"/>
                </a:lnTo>
                <a:lnTo>
                  <a:pt x="23" y="307"/>
                </a:lnTo>
                <a:lnTo>
                  <a:pt x="26" y="304"/>
                </a:lnTo>
                <a:lnTo>
                  <a:pt x="33" y="297"/>
                </a:lnTo>
                <a:lnTo>
                  <a:pt x="33" y="297"/>
                </a:lnTo>
                <a:lnTo>
                  <a:pt x="40" y="291"/>
                </a:lnTo>
                <a:lnTo>
                  <a:pt x="47" y="285"/>
                </a:lnTo>
                <a:lnTo>
                  <a:pt x="47" y="285"/>
                </a:lnTo>
                <a:lnTo>
                  <a:pt x="76" y="260"/>
                </a:lnTo>
                <a:lnTo>
                  <a:pt x="76" y="260"/>
                </a:lnTo>
                <a:lnTo>
                  <a:pt x="90" y="246"/>
                </a:lnTo>
                <a:lnTo>
                  <a:pt x="106" y="231"/>
                </a:lnTo>
                <a:lnTo>
                  <a:pt x="134" y="203"/>
                </a:lnTo>
                <a:lnTo>
                  <a:pt x="134" y="203"/>
                </a:lnTo>
                <a:close/>
                <a:moveTo>
                  <a:pt x="129" y="204"/>
                </a:moveTo>
                <a:lnTo>
                  <a:pt x="129" y="204"/>
                </a:lnTo>
                <a:lnTo>
                  <a:pt x="128" y="204"/>
                </a:lnTo>
                <a:lnTo>
                  <a:pt x="127" y="206"/>
                </a:lnTo>
                <a:lnTo>
                  <a:pt x="127" y="206"/>
                </a:lnTo>
                <a:lnTo>
                  <a:pt x="93" y="233"/>
                </a:lnTo>
                <a:lnTo>
                  <a:pt x="61" y="259"/>
                </a:lnTo>
                <a:lnTo>
                  <a:pt x="61" y="259"/>
                </a:lnTo>
                <a:lnTo>
                  <a:pt x="30" y="283"/>
                </a:lnTo>
                <a:lnTo>
                  <a:pt x="30" y="283"/>
                </a:lnTo>
                <a:lnTo>
                  <a:pt x="12" y="297"/>
                </a:lnTo>
                <a:lnTo>
                  <a:pt x="12" y="297"/>
                </a:lnTo>
                <a:lnTo>
                  <a:pt x="19" y="291"/>
                </a:lnTo>
                <a:lnTo>
                  <a:pt x="24" y="285"/>
                </a:lnTo>
                <a:lnTo>
                  <a:pt x="24" y="285"/>
                </a:lnTo>
                <a:lnTo>
                  <a:pt x="36" y="273"/>
                </a:lnTo>
                <a:lnTo>
                  <a:pt x="49" y="262"/>
                </a:lnTo>
                <a:lnTo>
                  <a:pt x="76" y="241"/>
                </a:lnTo>
                <a:lnTo>
                  <a:pt x="89" y="229"/>
                </a:lnTo>
                <a:lnTo>
                  <a:pt x="102" y="218"/>
                </a:lnTo>
                <a:lnTo>
                  <a:pt x="114" y="206"/>
                </a:lnTo>
                <a:lnTo>
                  <a:pt x="125" y="192"/>
                </a:lnTo>
                <a:lnTo>
                  <a:pt x="125" y="192"/>
                </a:lnTo>
                <a:lnTo>
                  <a:pt x="132" y="200"/>
                </a:lnTo>
                <a:lnTo>
                  <a:pt x="132" y="200"/>
                </a:lnTo>
                <a:lnTo>
                  <a:pt x="133" y="201"/>
                </a:lnTo>
                <a:lnTo>
                  <a:pt x="133" y="201"/>
                </a:lnTo>
                <a:lnTo>
                  <a:pt x="129" y="204"/>
                </a:lnTo>
                <a:lnTo>
                  <a:pt x="129" y="204"/>
                </a:lnTo>
                <a:close/>
                <a:moveTo>
                  <a:pt x="123" y="190"/>
                </a:moveTo>
                <a:lnTo>
                  <a:pt x="123" y="190"/>
                </a:lnTo>
                <a:lnTo>
                  <a:pt x="93" y="211"/>
                </a:lnTo>
                <a:lnTo>
                  <a:pt x="64" y="233"/>
                </a:lnTo>
                <a:lnTo>
                  <a:pt x="64" y="233"/>
                </a:lnTo>
                <a:lnTo>
                  <a:pt x="50" y="246"/>
                </a:lnTo>
                <a:lnTo>
                  <a:pt x="37" y="259"/>
                </a:lnTo>
                <a:lnTo>
                  <a:pt x="37" y="259"/>
                </a:lnTo>
                <a:lnTo>
                  <a:pt x="30" y="264"/>
                </a:lnTo>
                <a:lnTo>
                  <a:pt x="23" y="269"/>
                </a:lnTo>
                <a:lnTo>
                  <a:pt x="14" y="274"/>
                </a:lnTo>
                <a:lnTo>
                  <a:pt x="9" y="279"/>
                </a:lnTo>
                <a:lnTo>
                  <a:pt x="9" y="279"/>
                </a:lnTo>
                <a:lnTo>
                  <a:pt x="9" y="279"/>
                </a:lnTo>
                <a:lnTo>
                  <a:pt x="9" y="279"/>
                </a:lnTo>
                <a:lnTo>
                  <a:pt x="23" y="267"/>
                </a:lnTo>
                <a:lnTo>
                  <a:pt x="36" y="255"/>
                </a:lnTo>
                <a:lnTo>
                  <a:pt x="63" y="232"/>
                </a:lnTo>
                <a:lnTo>
                  <a:pt x="91" y="210"/>
                </a:lnTo>
                <a:lnTo>
                  <a:pt x="105" y="198"/>
                </a:lnTo>
                <a:lnTo>
                  <a:pt x="117" y="185"/>
                </a:lnTo>
                <a:lnTo>
                  <a:pt x="117" y="185"/>
                </a:lnTo>
                <a:lnTo>
                  <a:pt x="123" y="190"/>
                </a:lnTo>
                <a:lnTo>
                  <a:pt x="123" y="190"/>
                </a:lnTo>
                <a:close/>
                <a:moveTo>
                  <a:pt x="15" y="260"/>
                </a:moveTo>
                <a:lnTo>
                  <a:pt x="15" y="260"/>
                </a:lnTo>
                <a:lnTo>
                  <a:pt x="42" y="237"/>
                </a:lnTo>
                <a:lnTo>
                  <a:pt x="69" y="216"/>
                </a:lnTo>
                <a:lnTo>
                  <a:pt x="69" y="216"/>
                </a:lnTo>
                <a:lnTo>
                  <a:pt x="83" y="204"/>
                </a:lnTo>
                <a:lnTo>
                  <a:pt x="97" y="193"/>
                </a:lnTo>
                <a:lnTo>
                  <a:pt x="97" y="193"/>
                </a:lnTo>
                <a:lnTo>
                  <a:pt x="110" y="186"/>
                </a:lnTo>
                <a:lnTo>
                  <a:pt x="110" y="186"/>
                </a:lnTo>
                <a:lnTo>
                  <a:pt x="114" y="184"/>
                </a:lnTo>
                <a:lnTo>
                  <a:pt x="114" y="184"/>
                </a:lnTo>
                <a:lnTo>
                  <a:pt x="115" y="184"/>
                </a:lnTo>
                <a:lnTo>
                  <a:pt x="115" y="184"/>
                </a:lnTo>
                <a:lnTo>
                  <a:pt x="111" y="189"/>
                </a:lnTo>
                <a:lnTo>
                  <a:pt x="111" y="189"/>
                </a:lnTo>
                <a:lnTo>
                  <a:pt x="98" y="201"/>
                </a:lnTo>
                <a:lnTo>
                  <a:pt x="86" y="212"/>
                </a:lnTo>
                <a:lnTo>
                  <a:pt x="61" y="232"/>
                </a:lnTo>
                <a:lnTo>
                  <a:pt x="35" y="254"/>
                </a:lnTo>
                <a:lnTo>
                  <a:pt x="23" y="264"/>
                </a:lnTo>
                <a:lnTo>
                  <a:pt x="10" y="275"/>
                </a:lnTo>
                <a:lnTo>
                  <a:pt x="10" y="275"/>
                </a:lnTo>
                <a:lnTo>
                  <a:pt x="12" y="268"/>
                </a:lnTo>
                <a:lnTo>
                  <a:pt x="15" y="260"/>
                </a:lnTo>
                <a:lnTo>
                  <a:pt x="15" y="260"/>
                </a:lnTo>
                <a:close/>
                <a:moveTo>
                  <a:pt x="59" y="242"/>
                </a:moveTo>
                <a:lnTo>
                  <a:pt x="59" y="242"/>
                </a:lnTo>
                <a:lnTo>
                  <a:pt x="76" y="227"/>
                </a:lnTo>
                <a:lnTo>
                  <a:pt x="94" y="213"/>
                </a:lnTo>
                <a:lnTo>
                  <a:pt x="94" y="213"/>
                </a:lnTo>
                <a:lnTo>
                  <a:pt x="113" y="200"/>
                </a:lnTo>
                <a:lnTo>
                  <a:pt x="113" y="200"/>
                </a:lnTo>
                <a:lnTo>
                  <a:pt x="122" y="194"/>
                </a:lnTo>
                <a:lnTo>
                  <a:pt x="122" y="194"/>
                </a:lnTo>
                <a:lnTo>
                  <a:pt x="122" y="193"/>
                </a:lnTo>
                <a:lnTo>
                  <a:pt x="122" y="194"/>
                </a:lnTo>
                <a:lnTo>
                  <a:pt x="118" y="198"/>
                </a:lnTo>
                <a:lnTo>
                  <a:pt x="114" y="203"/>
                </a:lnTo>
                <a:lnTo>
                  <a:pt x="114" y="203"/>
                </a:lnTo>
                <a:lnTo>
                  <a:pt x="103" y="215"/>
                </a:lnTo>
                <a:lnTo>
                  <a:pt x="89" y="227"/>
                </a:lnTo>
                <a:lnTo>
                  <a:pt x="75" y="238"/>
                </a:lnTo>
                <a:lnTo>
                  <a:pt x="62" y="250"/>
                </a:lnTo>
                <a:lnTo>
                  <a:pt x="48" y="261"/>
                </a:lnTo>
                <a:lnTo>
                  <a:pt x="35" y="272"/>
                </a:lnTo>
                <a:lnTo>
                  <a:pt x="22" y="284"/>
                </a:lnTo>
                <a:lnTo>
                  <a:pt x="10" y="297"/>
                </a:lnTo>
                <a:lnTo>
                  <a:pt x="10" y="297"/>
                </a:lnTo>
                <a:lnTo>
                  <a:pt x="8" y="289"/>
                </a:lnTo>
                <a:lnTo>
                  <a:pt x="9" y="281"/>
                </a:lnTo>
                <a:lnTo>
                  <a:pt x="9" y="281"/>
                </a:lnTo>
                <a:lnTo>
                  <a:pt x="23" y="273"/>
                </a:lnTo>
                <a:lnTo>
                  <a:pt x="35" y="263"/>
                </a:lnTo>
                <a:lnTo>
                  <a:pt x="59" y="242"/>
                </a:lnTo>
                <a:lnTo>
                  <a:pt x="59" y="242"/>
                </a:lnTo>
                <a:close/>
                <a:moveTo>
                  <a:pt x="11" y="300"/>
                </a:moveTo>
                <a:lnTo>
                  <a:pt x="11" y="300"/>
                </a:lnTo>
                <a:lnTo>
                  <a:pt x="43" y="275"/>
                </a:lnTo>
                <a:lnTo>
                  <a:pt x="75" y="251"/>
                </a:lnTo>
                <a:lnTo>
                  <a:pt x="75" y="251"/>
                </a:lnTo>
                <a:lnTo>
                  <a:pt x="106" y="226"/>
                </a:lnTo>
                <a:lnTo>
                  <a:pt x="106" y="226"/>
                </a:lnTo>
                <a:lnTo>
                  <a:pt x="111" y="222"/>
                </a:lnTo>
                <a:lnTo>
                  <a:pt x="111" y="222"/>
                </a:lnTo>
                <a:lnTo>
                  <a:pt x="90" y="243"/>
                </a:lnTo>
                <a:lnTo>
                  <a:pt x="70" y="262"/>
                </a:lnTo>
                <a:lnTo>
                  <a:pt x="70" y="262"/>
                </a:lnTo>
                <a:lnTo>
                  <a:pt x="44" y="284"/>
                </a:lnTo>
                <a:lnTo>
                  <a:pt x="31" y="296"/>
                </a:lnTo>
                <a:lnTo>
                  <a:pt x="25" y="302"/>
                </a:lnTo>
                <a:lnTo>
                  <a:pt x="20" y="309"/>
                </a:lnTo>
                <a:lnTo>
                  <a:pt x="20" y="309"/>
                </a:lnTo>
                <a:lnTo>
                  <a:pt x="15" y="305"/>
                </a:lnTo>
                <a:lnTo>
                  <a:pt x="11" y="300"/>
                </a:lnTo>
                <a:lnTo>
                  <a:pt x="11" y="300"/>
                </a:lnTo>
                <a:close/>
                <a:moveTo>
                  <a:pt x="22" y="311"/>
                </a:moveTo>
                <a:lnTo>
                  <a:pt x="22" y="311"/>
                </a:lnTo>
                <a:lnTo>
                  <a:pt x="37" y="300"/>
                </a:lnTo>
                <a:lnTo>
                  <a:pt x="51" y="290"/>
                </a:lnTo>
                <a:lnTo>
                  <a:pt x="78" y="267"/>
                </a:lnTo>
                <a:lnTo>
                  <a:pt x="106" y="244"/>
                </a:lnTo>
                <a:lnTo>
                  <a:pt x="120" y="233"/>
                </a:lnTo>
                <a:lnTo>
                  <a:pt x="135" y="223"/>
                </a:lnTo>
                <a:lnTo>
                  <a:pt x="135" y="223"/>
                </a:lnTo>
                <a:lnTo>
                  <a:pt x="140" y="220"/>
                </a:lnTo>
                <a:lnTo>
                  <a:pt x="143" y="218"/>
                </a:lnTo>
                <a:lnTo>
                  <a:pt x="143" y="218"/>
                </a:lnTo>
                <a:lnTo>
                  <a:pt x="128" y="233"/>
                </a:lnTo>
                <a:lnTo>
                  <a:pt x="128" y="233"/>
                </a:lnTo>
                <a:lnTo>
                  <a:pt x="113" y="248"/>
                </a:lnTo>
                <a:lnTo>
                  <a:pt x="96" y="262"/>
                </a:lnTo>
                <a:lnTo>
                  <a:pt x="96" y="262"/>
                </a:lnTo>
                <a:lnTo>
                  <a:pt x="64" y="288"/>
                </a:lnTo>
                <a:lnTo>
                  <a:pt x="48" y="301"/>
                </a:lnTo>
                <a:lnTo>
                  <a:pt x="34" y="316"/>
                </a:lnTo>
                <a:lnTo>
                  <a:pt x="34" y="316"/>
                </a:lnTo>
                <a:lnTo>
                  <a:pt x="34" y="316"/>
                </a:lnTo>
                <a:lnTo>
                  <a:pt x="34" y="316"/>
                </a:lnTo>
                <a:lnTo>
                  <a:pt x="24" y="312"/>
                </a:lnTo>
                <a:lnTo>
                  <a:pt x="24" y="312"/>
                </a:lnTo>
                <a:lnTo>
                  <a:pt x="22" y="311"/>
                </a:lnTo>
                <a:lnTo>
                  <a:pt x="22" y="311"/>
                </a:lnTo>
                <a:close/>
                <a:moveTo>
                  <a:pt x="36" y="317"/>
                </a:moveTo>
                <a:lnTo>
                  <a:pt x="36" y="317"/>
                </a:lnTo>
                <a:lnTo>
                  <a:pt x="43" y="313"/>
                </a:lnTo>
                <a:lnTo>
                  <a:pt x="50" y="308"/>
                </a:lnTo>
                <a:lnTo>
                  <a:pt x="62" y="298"/>
                </a:lnTo>
                <a:lnTo>
                  <a:pt x="74" y="286"/>
                </a:lnTo>
                <a:lnTo>
                  <a:pt x="87" y="276"/>
                </a:lnTo>
                <a:lnTo>
                  <a:pt x="87" y="276"/>
                </a:lnTo>
                <a:lnTo>
                  <a:pt x="102" y="265"/>
                </a:lnTo>
                <a:lnTo>
                  <a:pt x="115" y="254"/>
                </a:lnTo>
                <a:lnTo>
                  <a:pt x="129" y="243"/>
                </a:lnTo>
                <a:lnTo>
                  <a:pt x="142" y="231"/>
                </a:lnTo>
                <a:lnTo>
                  <a:pt x="142" y="231"/>
                </a:lnTo>
                <a:lnTo>
                  <a:pt x="147" y="228"/>
                </a:lnTo>
                <a:lnTo>
                  <a:pt x="151" y="225"/>
                </a:lnTo>
                <a:lnTo>
                  <a:pt x="151" y="225"/>
                </a:lnTo>
                <a:lnTo>
                  <a:pt x="148" y="229"/>
                </a:lnTo>
                <a:lnTo>
                  <a:pt x="144" y="234"/>
                </a:lnTo>
                <a:lnTo>
                  <a:pt x="136" y="243"/>
                </a:lnTo>
                <a:lnTo>
                  <a:pt x="136" y="243"/>
                </a:lnTo>
                <a:lnTo>
                  <a:pt x="123" y="255"/>
                </a:lnTo>
                <a:lnTo>
                  <a:pt x="111" y="268"/>
                </a:lnTo>
                <a:lnTo>
                  <a:pt x="111" y="268"/>
                </a:lnTo>
                <a:lnTo>
                  <a:pt x="97" y="280"/>
                </a:lnTo>
                <a:lnTo>
                  <a:pt x="84" y="292"/>
                </a:lnTo>
                <a:lnTo>
                  <a:pt x="72" y="304"/>
                </a:lnTo>
                <a:lnTo>
                  <a:pt x="60" y="317"/>
                </a:lnTo>
                <a:lnTo>
                  <a:pt x="60" y="317"/>
                </a:lnTo>
                <a:lnTo>
                  <a:pt x="60" y="319"/>
                </a:lnTo>
                <a:lnTo>
                  <a:pt x="60" y="319"/>
                </a:lnTo>
                <a:lnTo>
                  <a:pt x="61" y="319"/>
                </a:lnTo>
                <a:lnTo>
                  <a:pt x="61" y="319"/>
                </a:lnTo>
                <a:lnTo>
                  <a:pt x="75" y="310"/>
                </a:lnTo>
                <a:lnTo>
                  <a:pt x="88" y="298"/>
                </a:lnTo>
                <a:lnTo>
                  <a:pt x="113" y="275"/>
                </a:lnTo>
                <a:lnTo>
                  <a:pt x="113" y="275"/>
                </a:lnTo>
                <a:lnTo>
                  <a:pt x="146" y="249"/>
                </a:lnTo>
                <a:lnTo>
                  <a:pt x="179" y="222"/>
                </a:lnTo>
                <a:lnTo>
                  <a:pt x="179" y="222"/>
                </a:lnTo>
                <a:lnTo>
                  <a:pt x="179" y="222"/>
                </a:lnTo>
                <a:lnTo>
                  <a:pt x="179" y="222"/>
                </a:lnTo>
                <a:lnTo>
                  <a:pt x="169" y="232"/>
                </a:lnTo>
                <a:lnTo>
                  <a:pt x="169" y="232"/>
                </a:lnTo>
                <a:lnTo>
                  <a:pt x="138" y="263"/>
                </a:lnTo>
                <a:lnTo>
                  <a:pt x="138" y="263"/>
                </a:lnTo>
                <a:lnTo>
                  <a:pt x="108" y="290"/>
                </a:lnTo>
                <a:lnTo>
                  <a:pt x="92" y="304"/>
                </a:lnTo>
                <a:lnTo>
                  <a:pt x="77" y="317"/>
                </a:lnTo>
                <a:lnTo>
                  <a:pt x="77" y="317"/>
                </a:lnTo>
                <a:lnTo>
                  <a:pt x="77" y="318"/>
                </a:lnTo>
                <a:lnTo>
                  <a:pt x="77" y="319"/>
                </a:lnTo>
                <a:lnTo>
                  <a:pt x="78" y="319"/>
                </a:lnTo>
                <a:lnTo>
                  <a:pt x="78" y="319"/>
                </a:lnTo>
                <a:lnTo>
                  <a:pt x="78" y="319"/>
                </a:lnTo>
                <a:lnTo>
                  <a:pt x="83" y="316"/>
                </a:lnTo>
                <a:lnTo>
                  <a:pt x="83" y="316"/>
                </a:lnTo>
                <a:lnTo>
                  <a:pt x="84" y="315"/>
                </a:lnTo>
                <a:lnTo>
                  <a:pt x="84" y="315"/>
                </a:lnTo>
                <a:lnTo>
                  <a:pt x="100" y="304"/>
                </a:lnTo>
                <a:lnTo>
                  <a:pt x="115" y="291"/>
                </a:lnTo>
                <a:lnTo>
                  <a:pt x="143" y="266"/>
                </a:lnTo>
                <a:lnTo>
                  <a:pt x="143" y="266"/>
                </a:lnTo>
                <a:lnTo>
                  <a:pt x="161" y="248"/>
                </a:lnTo>
                <a:lnTo>
                  <a:pt x="170" y="238"/>
                </a:lnTo>
                <a:lnTo>
                  <a:pt x="181" y="230"/>
                </a:lnTo>
                <a:lnTo>
                  <a:pt x="181" y="230"/>
                </a:lnTo>
                <a:lnTo>
                  <a:pt x="193" y="221"/>
                </a:lnTo>
                <a:lnTo>
                  <a:pt x="204" y="211"/>
                </a:lnTo>
                <a:lnTo>
                  <a:pt x="204" y="211"/>
                </a:lnTo>
                <a:lnTo>
                  <a:pt x="200" y="215"/>
                </a:lnTo>
                <a:lnTo>
                  <a:pt x="200" y="215"/>
                </a:lnTo>
                <a:lnTo>
                  <a:pt x="168" y="253"/>
                </a:lnTo>
                <a:lnTo>
                  <a:pt x="168" y="253"/>
                </a:lnTo>
                <a:lnTo>
                  <a:pt x="152" y="270"/>
                </a:lnTo>
                <a:lnTo>
                  <a:pt x="134" y="286"/>
                </a:lnTo>
                <a:lnTo>
                  <a:pt x="117" y="302"/>
                </a:lnTo>
                <a:lnTo>
                  <a:pt x="100" y="319"/>
                </a:lnTo>
                <a:lnTo>
                  <a:pt x="100" y="319"/>
                </a:lnTo>
                <a:lnTo>
                  <a:pt x="100" y="320"/>
                </a:lnTo>
                <a:lnTo>
                  <a:pt x="100" y="320"/>
                </a:lnTo>
                <a:lnTo>
                  <a:pt x="83" y="322"/>
                </a:lnTo>
                <a:lnTo>
                  <a:pt x="67" y="323"/>
                </a:lnTo>
                <a:lnTo>
                  <a:pt x="51" y="320"/>
                </a:lnTo>
                <a:lnTo>
                  <a:pt x="44" y="319"/>
                </a:lnTo>
                <a:lnTo>
                  <a:pt x="36" y="317"/>
                </a:lnTo>
                <a:lnTo>
                  <a:pt x="36" y="317"/>
                </a:lnTo>
                <a:close/>
                <a:moveTo>
                  <a:pt x="135" y="269"/>
                </a:moveTo>
                <a:lnTo>
                  <a:pt x="135" y="269"/>
                </a:lnTo>
                <a:lnTo>
                  <a:pt x="119" y="284"/>
                </a:lnTo>
                <a:lnTo>
                  <a:pt x="103" y="299"/>
                </a:lnTo>
                <a:lnTo>
                  <a:pt x="103" y="299"/>
                </a:lnTo>
                <a:lnTo>
                  <a:pt x="90" y="308"/>
                </a:lnTo>
                <a:lnTo>
                  <a:pt x="90" y="308"/>
                </a:lnTo>
                <a:lnTo>
                  <a:pt x="93" y="305"/>
                </a:lnTo>
                <a:lnTo>
                  <a:pt x="93" y="305"/>
                </a:lnTo>
                <a:lnTo>
                  <a:pt x="110" y="290"/>
                </a:lnTo>
                <a:lnTo>
                  <a:pt x="128" y="275"/>
                </a:lnTo>
                <a:lnTo>
                  <a:pt x="128" y="275"/>
                </a:lnTo>
                <a:lnTo>
                  <a:pt x="135" y="269"/>
                </a:lnTo>
                <a:lnTo>
                  <a:pt x="135" y="269"/>
                </a:lnTo>
                <a:close/>
                <a:moveTo>
                  <a:pt x="112" y="320"/>
                </a:moveTo>
                <a:lnTo>
                  <a:pt x="112" y="320"/>
                </a:lnTo>
                <a:lnTo>
                  <a:pt x="102" y="320"/>
                </a:lnTo>
                <a:lnTo>
                  <a:pt x="102" y="320"/>
                </a:lnTo>
                <a:lnTo>
                  <a:pt x="109" y="316"/>
                </a:lnTo>
                <a:lnTo>
                  <a:pt x="115" y="311"/>
                </a:lnTo>
                <a:lnTo>
                  <a:pt x="125" y="300"/>
                </a:lnTo>
                <a:lnTo>
                  <a:pt x="125" y="300"/>
                </a:lnTo>
                <a:lnTo>
                  <a:pt x="133" y="293"/>
                </a:lnTo>
                <a:lnTo>
                  <a:pt x="141" y="285"/>
                </a:lnTo>
                <a:lnTo>
                  <a:pt x="157" y="271"/>
                </a:lnTo>
                <a:lnTo>
                  <a:pt x="157" y="271"/>
                </a:lnTo>
                <a:lnTo>
                  <a:pt x="174" y="256"/>
                </a:lnTo>
                <a:lnTo>
                  <a:pt x="191" y="241"/>
                </a:lnTo>
                <a:lnTo>
                  <a:pt x="222" y="209"/>
                </a:lnTo>
                <a:lnTo>
                  <a:pt x="222" y="209"/>
                </a:lnTo>
                <a:lnTo>
                  <a:pt x="230" y="203"/>
                </a:lnTo>
                <a:lnTo>
                  <a:pt x="234" y="200"/>
                </a:lnTo>
                <a:lnTo>
                  <a:pt x="237" y="197"/>
                </a:lnTo>
                <a:lnTo>
                  <a:pt x="237" y="197"/>
                </a:lnTo>
                <a:lnTo>
                  <a:pt x="233" y="203"/>
                </a:lnTo>
                <a:lnTo>
                  <a:pt x="229" y="208"/>
                </a:lnTo>
                <a:lnTo>
                  <a:pt x="219" y="218"/>
                </a:lnTo>
                <a:lnTo>
                  <a:pt x="219" y="218"/>
                </a:lnTo>
                <a:lnTo>
                  <a:pt x="212" y="226"/>
                </a:lnTo>
                <a:lnTo>
                  <a:pt x="206" y="234"/>
                </a:lnTo>
                <a:lnTo>
                  <a:pt x="193" y="251"/>
                </a:lnTo>
                <a:lnTo>
                  <a:pt x="193" y="251"/>
                </a:lnTo>
                <a:lnTo>
                  <a:pt x="187" y="259"/>
                </a:lnTo>
                <a:lnTo>
                  <a:pt x="178" y="267"/>
                </a:lnTo>
                <a:lnTo>
                  <a:pt x="164" y="282"/>
                </a:lnTo>
                <a:lnTo>
                  <a:pt x="164" y="282"/>
                </a:lnTo>
                <a:lnTo>
                  <a:pt x="147" y="300"/>
                </a:lnTo>
                <a:lnTo>
                  <a:pt x="139" y="309"/>
                </a:lnTo>
                <a:lnTo>
                  <a:pt x="129" y="317"/>
                </a:lnTo>
                <a:lnTo>
                  <a:pt x="129" y="317"/>
                </a:lnTo>
                <a:lnTo>
                  <a:pt x="129" y="318"/>
                </a:lnTo>
                <a:lnTo>
                  <a:pt x="129" y="319"/>
                </a:lnTo>
                <a:lnTo>
                  <a:pt x="129" y="319"/>
                </a:lnTo>
                <a:lnTo>
                  <a:pt x="112" y="320"/>
                </a:lnTo>
                <a:lnTo>
                  <a:pt x="112" y="320"/>
                </a:lnTo>
                <a:close/>
                <a:moveTo>
                  <a:pt x="130" y="319"/>
                </a:moveTo>
                <a:lnTo>
                  <a:pt x="130" y="319"/>
                </a:lnTo>
                <a:lnTo>
                  <a:pt x="130" y="319"/>
                </a:lnTo>
                <a:lnTo>
                  <a:pt x="130" y="319"/>
                </a:lnTo>
                <a:lnTo>
                  <a:pt x="138" y="314"/>
                </a:lnTo>
                <a:lnTo>
                  <a:pt x="144" y="309"/>
                </a:lnTo>
                <a:lnTo>
                  <a:pt x="156" y="296"/>
                </a:lnTo>
                <a:lnTo>
                  <a:pt x="156" y="296"/>
                </a:lnTo>
                <a:lnTo>
                  <a:pt x="172" y="281"/>
                </a:lnTo>
                <a:lnTo>
                  <a:pt x="190" y="265"/>
                </a:lnTo>
                <a:lnTo>
                  <a:pt x="190" y="265"/>
                </a:lnTo>
                <a:lnTo>
                  <a:pt x="224" y="234"/>
                </a:lnTo>
                <a:lnTo>
                  <a:pt x="241" y="218"/>
                </a:lnTo>
                <a:lnTo>
                  <a:pt x="257" y="202"/>
                </a:lnTo>
                <a:lnTo>
                  <a:pt x="257" y="202"/>
                </a:lnTo>
                <a:lnTo>
                  <a:pt x="251" y="209"/>
                </a:lnTo>
                <a:lnTo>
                  <a:pt x="246" y="217"/>
                </a:lnTo>
                <a:lnTo>
                  <a:pt x="240" y="225"/>
                </a:lnTo>
                <a:lnTo>
                  <a:pt x="234" y="233"/>
                </a:lnTo>
                <a:lnTo>
                  <a:pt x="234" y="233"/>
                </a:lnTo>
                <a:lnTo>
                  <a:pt x="220" y="249"/>
                </a:lnTo>
                <a:lnTo>
                  <a:pt x="206" y="263"/>
                </a:lnTo>
                <a:lnTo>
                  <a:pt x="206" y="263"/>
                </a:lnTo>
                <a:lnTo>
                  <a:pt x="179" y="289"/>
                </a:lnTo>
                <a:lnTo>
                  <a:pt x="166" y="303"/>
                </a:lnTo>
                <a:lnTo>
                  <a:pt x="155" y="318"/>
                </a:lnTo>
                <a:lnTo>
                  <a:pt x="155" y="318"/>
                </a:lnTo>
                <a:lnTo>
                  <a:pt x="155" y="318"/>
                </a:lnTo>
                <a:lnTo>
                  <a:pt x="155" y="319"/>
                </a:lnTo>
                <a:lnTo>
                  <a:pt x="156" y="319"/>
                </a:lnTo>
                <a:lnTo>
                  <a:pt x="157" y="319"/>
                </a:lnTo>
                <a:lnTo>
                  <a:pt x="157" y="319"/>
                </a:lnTo>
                <a:lnTo>
                  <a:pt x="160" y="315"/>
                </a:lnTo>
                <a:lnTo>
                  <a:pt x="160" y="315"/>
                </a:lnTo>
                <a:lnTo>
                  <a:pt x="161" y="316"/>
                </a:lnTo>
                <a:lnTo>
                  <a:pt x="162" y="315"/>
                </a:lnTo>
                <a:lnTo>
                  <a:pt x="164" y="311"/>
                </a:lnTo>
                <a:lnTo>
                  <a:pt x="164" y="311"/>
                </a:lnTo>
                <a:lnTo>
                  <a:pt x="177" y="296"/>
                </a:lnTo>
                <a:lnTo>
                  <a:pt x="192" y="283"/>
                </a:lnTo>
                <a:lnTo>
                  <a:pt x="221" y="257"/>
                </a:lnTo>
                <a:lnTo>
                  <a:pt x="221" y="257"/>
                </a:lnTo>
                <a:lnTo>
                  <a:pt x="254" y="225"/>
                </a:lnTo>
                <a:lnTo>
                  <a:pt x="272" y="210"/>
                </a:lnTo>
                <a:lnTo>
                  <a:pt x="290" y="195"/>
                </a:lnTo>
                <a:lnTo>
                  <a:pt x="290" y="195"/>
                </a:lnTo>
                <a:lnTo>
                  <a:pt x="283" y="201"/>
                </a:lnTo>
                <a:lnTo>
                  <a:pt x="276" y="209"/>
                </a:lnTo>
                <a:lnTo>
                  <a:pt x="262" y="225"/>
                </a:lnTo>
                <a:lnTo>
                  <a:pt x="262" y="225"/>
                </a:lnTo>
                <a:lnTo>
                  <a:pt x="231" y="259"/>
                </a:lnTo>
                <a:lnTo>
                  <a:pt x="231" y="259"/>
                </a:lnTo>
                <a:lnTo>
                  <a:pt x="216" y="276"/>
                </a:lnTo>
                <a:lnTo>
                  <a:pt x="201" y="293"/>
                </a:lnTo>
                <a:lnTo>
                  <a:pt x="201" y="293"/>
                </a:lnTo>
                <a:lnTo>
                  <a:pt x="194" y="301"/>
                </a:lnTo>
                <a:lnTo>
                  <a:pt x="187" y="307"/>
                </a:lnTo>
                <a:lnTo>
                  <a:pt x="171" y="320"/>
                </a:lnTo>
                <a:lnTo>
                  <a:pt x="171" y="320"/>
                </a:lnTo>
                <a:lnTo>
                  <a:pt x="171" y="322"/>
                </a:lnTo>
                <a:lnTo>
                  <a:pt x="171" y="322"/>
                </a:lnTo>
                <a:lnTo>
                  <a:pt x="150" y="320"/>
                </a:lnTo>
                <a:lnTo>
                  <a:pt x="130" y="319"/>
                </a:lnTo>
                <a:lnTo>
                  <a:pt x="130" y="319"/>
                </a:lnTo>
                <a:close/>
                <a:moveTo>
                  <a:pt x="174" y="322"/>
                </a:moveTo>
                <a:lnTo>
                  <a:pt x="174" y="322"/>
                </a:lnTo>
                <a:lnTo>
                  <a:pt x="188" y="311"/>
                </a:lnTo>
                <a:lnTo>
                  <a:pt x="200" y="300"/>
                </a:lnTo>
                <a:lnTo>
                  <a:pt x="212" y="288"/>
                </a:lnTo>
                <a:lnTo>
                  <a:pt x="224" y="277"/>
                </a:lnTo>
                <a:lnTo>
                  <a:pt x="224" y="277"/>
                </a:lnTo>
                <a:lnTo>
                  <a:pt x="252" y="252"/>
                </a:lnTo>
                <a:lnTo>
                  <a:pt x="281" y="225"/>
                </a:lnTo>
                <a:lnTo>
                  <a:pt x="281" y="225"/>
                </a:lnTo>
                <a:lnTo>
                  <a:pt x="292" y="215"/>
                </a:lnTo>
                <a:lnTo>
                  <a:pt x="292" y="215"/>
                </a:lnTo>
                <a:lnTo>
                  <a:pt x="299" y="208"/>
                </a:lnTo>
                <a:lnTo>
                  <a:pt x="299" y="208"/>
                </a:lnTo>
                <a:lnTo>
                  <a:pt x="292" y="217"/>
                </a:lnTo>
                <a:lnTo>
                  <a:pt x="292" y="217"/>
                </a:lnTo>
                <a:lnTo>
                  <a:pt x="280" y="230"/>
                </a:lnTo>
                <a:lnTo>
                  <a:pt x="268" y="243"/>
                </a:lnTo>
                <a:lnTo>
                  <a:pt x="268" y="243"/>
                </a:lnTo>
                <a:lnTo>
                  <a:pt x="226" y="291"/>
                </a:lnTo>
                <a:lnTo>
                  <a:pt x="226" y="291"/>
                </a:lnTo>
                <a:lnTo>
                  <a:pt x="197" y="323"/>
                </a:lnTo>
                <a:lnTo>
                  <a:pt x="197" y="323"/>
                </a:lnTo>
                <a:lnTo>
                  <a:pt x="174" y="322"/>
                </a:lnTo>
                <a:lnTo>
                  <a:pt x="174" y="322"/>
                </a:lnTo>
                <a:close/>
                <a:moveTo>
                  <a:pt x="292" y="233"/>
                </a:moveTo>
                <a:lnTo>
                  <a:pt x="292" y="233"/>
                </a:lnTo>
                <a:lnTo>
                  <a:pt x="304" y="225"/>
                </a:lnTo>
                <a:lnTo>
                  <a:pt x="304" y="225"/>
                </a:lnTo>
                <a:lnTo>
                  <a:pt x="308" y="222"/>
                </a:lnTo>
                <a:lnTo>
                  <a:pt x="306" y="224"/>
                </a:lnTo>
                <a:lnTo>
                  <a:pt x="300" y="230"/>
                </a:lnTo>
                <a:lnTo>
                  <a:pt x="300" y="230"/>
                </a:lnTo>
                <a:lnTo>
                  <a:pt x="270" y="263"/>
                </a:lnTo>
                <a:lnTo>
                  <a:pt x="270" y="263"/>
                </a:lnTo>
                <a:lnTo>
                  <a:pt x="258" y="276"/>
                </a:lnTo>
                <a:lnTo>
                  <a:pt x="248" y="289"/>
                </a:lnTo>
                <a:lnTo>
                  <a:pt x="248" y="289"/>
                </a:lnTo>
                <a:lnTo>
                  <a:pt x="241" y="297"/>
                </a:lnTo>
                <a:lnTo>
                  <a:pt x="234" y="305"/>
                </a:lnTo>
                <a:lnTo>
                  <a:pt x="226" y="312"/>
                </a:lnTo>
                <a:lnTo>
                  <a:pt x="218" y="320"/>
                </a:lnTo>
                <a:lnTo>
                  <a:pt x="218" y="320"/>
                </a:lnTo>
                <a:lnTo>
                  <a:pt x="218" y="323"/>
                </a:lnTo>
                <a:lnTo>
                  <a:pt x="219" y="323"/>
                </a:lnTo>
                <a:lnTo>
                  <a:pt x="220" y="323"/>
                </a:lnTo>
                <a:lnTo>
                  <a:pt x="220" y="323"/>
                </a:lnTo>
                <a:lnTo>
                  <a:pt x="230" y="314"/>
                </a:lnTo>
                <a:lnTo>
                  <a:pt x="241" y="305"/>
                </a:lnTo>
                <a:lnTo>
                  <a:pt x="260" y="285"/>
                </a:lnTo>
                <a:lnTo>
                  <a:pt x="280" y="265"/>
                </a:lnTo>
                <a:lnTo>
                  <a:pt x="298" y="245"/>
                </a:lnTo>
                <a:lnTo>
                  <a:pt x="298" y="245"/>
                </a:lnTo>
                <a:lnTo>
                  <a:pt x="308" y="234"/>
                </a:lnTo>
                <a:lnTo>
                  <a:pt x="318" y="225"/>
                </a:lnTo>
                <a:lnTo>
                  <a:pt x="318" y="225"/>
                </a:lnTo>
                <a:lnTo>
                  <a:pt x="297" y="249"/>
                </a:lnTo>
                <a:lnTo>
                  <a:pt x="297" y="249"/>
                </a:lnTo>
                <a:lnTo>
                  <a:pt x="255" y="302"/>
                </a:lnTo>
                <a:lnTo>
                  <a:pt x="255" y="302"/>
                </a:lnTo>
                <a:lnTo>
                  <a:pt x="245" y="314"/>
                </a:lnTo>
                <a:lnTo>
                  <a:pt x="245" y="314"/>
                </a:lnTo>
                <a:lnTo>
                  <a:pt x="241" y="318"/>
                </a:lnTo>
                <a:lnTo>
                  <a:pt x="241" y="318"/>
                </a:lnTo>
                <a:lnTo>
                  <a:pt x="238" y="320"/>
                </a:lnTo>
                <a:lnTo>
                  <a:pt x="238" y="322"/>
                </a:lnTo>
                <a:lnTo>
                  <a:pt x="238" y="323"/>
                </a:lnTo>
                <a:lnTo>
                  <a:pt x="238" y="323"/>
                </a:lnTo>
                <a:lnTo>
                  <a:pt x="235" y="326"/>
                </a:lnTo>
                <a:lnTo>
                  <a:pt x="235" y="326"/>
                </a:lnTo>
                <a:lnTo>
                  <a:pt x="200" y="324"/>
                </a:lnTo>
                <a:lnTo>
                  <a:pt x="200" y="324"/>
                </a:lnTo>
                <a:lnTo>
                  <a:pt x="238" y="282"/>
                </a:lnTo>
                <a:lnTo>
                  <a:pt x="238" y="282"/>
                </a:lnTo>
                <a:lnTo>
                  <a:pt x="265" y="257"/>
                </a:lnTo>
                <a:lnTo>
                  <a:pt x="278" y="245"/>
                </a:lnTo>
                <a:lnTo>
                  <a:pt x="292" y="233"/>
                </a:lnTo>
                <a:lnTo>
                  <a:pt x="292" y="233"/>
                </a:lnTo>
                <a:close/>
                <a:moveTo>
                  <a:pt x="249" y="327"/>
                </a:moveTo>
                <a:lnTo>
                  <a:pt x="249" y="327"/>
                </a:lnTo>
                <a:lnTo>
                  <a:pt x="238" y="326"/>
                </a:lnTo>
                <a:lnTo>
                  <a:pt x="238" y="326"/>
                </a:lnTo>
                <a:lnTo>
                  <a:pt x="240" y="325"/>
                </a:lnTo>
                <a:lnTo>
                  <a:pt x="240" y="325"/>
                </a:lnTo>
                <a:lnTo>
                  <a:pt x="240" y="325"/>
                </a:lnTo>
                <a:lnTo>
                  <a:pt x="240" y="325"/>
                </a:lnTo>
                <a:lnTo>
                  <a:pt x="251" y="312"/>
                </a:lnTo>
                <a:lnTo>
                  <a:pt x="263" y="300"/>
                </a:lnTo>
                <a:lnTo>
                  <a:pt x="263" y="300"/>
                </a:lnTo>
                <a:lnTo>
                  <a:pt x="286" y="278"/>
                </a:lnTo>
                <a:lnTo>
                  <a:pt x="298" y="268"/>
                </a:lnTo>
                <a:lnTo>
                  <a:pt x="309" y="256"/>
                </a:lnTo>
                <a:lnTo>
                  <a:pt x="309" y="256"/>
                </a:lnTo>
                <a:lnTo>
                  <a:pt x="319" y="246"/>
                </a:lnTo>
                <a:lnTo>
                  <a:pt x="319" y="246"/>
                </a:lnTo>
                <a:lnTo>
                  <a:pt x="324" y="241"/>
                </a:lnTo>
                <a:lnTo>
                  <a:pt x="325" y="239"/>
                </a:lnTo>
                <a:lnTo>
                  <a:pt x="323" y="245"/>
                </a:lnTo>
                <a:lnTo>
                  <a:pt x="323" y="245"/>
                </a:lnTo>
                <a:lnTo>
                  <a:pt x="313" y="259"/>
                </a:lnTo>
                <a:lnTo>
                  <a:pt x="302" y="272"/>
                </a:lnTo>
                <a:lnTo>
                  <a:pt x="302" y="272"/>
                </a:lnTo>
                <a:lnTo>
                  <a:pt x="280" y="296"/>
                </a:lnTo>
                <a:lnTo>
                  <a:pt x="258" y="320"/>
                </a:lnTo>
                <a:lnTo>
                  <a:pt x="258" y="320"/>
                </a:lnTo>
                <a:lnTo>
                  <a:pt x="258" y="323"/>
                </a:lnTo>
                <a:lnTo>
                  <a:pt x="258" y="323"/>
                </a:lnTo>
                <a:lnTo>
                  <a:pt x="259" y="323"/>
                </a:lnTo>
                <a:lnTo>
                  <a:pt x="259" y="323"/>
                </a:lnTo>
                <a:lnTo>
                  <a:pt x="277" y="308"/>
                </a:lnTo>
                <a:lnTo>
                  <a:pt x="292" y="293"/>
                </a:lnTo>
                <a:lnTo>
                  <a:pt x="323" y="262"/>
                </a:lnTo>
                <a:lnTo>
                  <a:pt x="323" y="262"/>
                </a:lnTo>
                <a:lnTo>
                  <a:pt x="329" y="257"/>
                </a:lnTo>
                <a:lnTo>
                  <a:pt x="331" y="254"/>
                </a:lnTo>
                <a:lnTo>
                  <a:pt x="333" y="252"/>
                </a:lnTo>
                <a:lnTo>
                  <a:pt x="333" y="252"/>
                </a:lnTo>
                <a:lnTo>
                  <a:pt x="330" y="258"/>
                </a:lnTo>
                <a:lnTo>
                  <a:pt x="325" y="264"/>
                </a:lnTo>
                <a:lnTo>
                  <a:pt x="316" y="274"/>
                </a:lnTo>
                <a:lnTo>
                  <a:pt x="316" y="274"/>
                </a:lnTo>
                <a:lnTo>
                  <a:pt x="301" y="293"/>
                </a:lnTo>
                <a:lnTo>
                  <a:pt x="287" y="311"/>
                </a:lnTo>
                <a:lnTo>
                  <a:pt x="287" y="311"/>
                </a:lnTo>
                <a:lnTo>
                  <a:pt x="283" y="315"/>
                </a:lnTo>
                <a:lnTo>
                  <a:pt x="283" y="315"/>
                </a:lnTo>
                <a:lnTo>
                  <a:pt x="270" y="327"/>
                </a:lnTo>
                <a:lnTo>
                  <a:pt x="270" y="327"/>
                </a:lnTo>
                <a:lnTo>
                  <a:pt x="270" y="327"/>
                </a:lnTo>
                <a:lnTo>
                  <a:pt x="270" y="327"/>
                </a:lnTo>
                <a:lnTo>
                  <a:pt x="249" y="327"/>
                </a:lnTo>
                <a:lnTo>
                  <a:pt x="249" y="327"/>
                </a:lnTo>
                <a:close/>
                <a:moveTo>
                  <a:pt x="340" y="279"/>
                </a:moveTo>
                <a:lnTo>
                  <a:pt x="340" y="279"/>
                </a:lnTo>
                <a:lnTo>
                  <a:pt x="336" y="287"/>
                </a:lnTo>
                <a:lnTo>
                  <a:pt x="336" y="287"/>
                </a:lnTo>
                <a:lnTo>
                  <a:pt x="318" y="304"/>
                </a:lnTo>
                <a:lnTo>
                  <a:pt x="301" y="324"/>
                </a:lnTo>
                <a:lnTo>
                  <a:pt x="301" y="324"/>
                </a:lnTo>
                <a:lnTo>
                  <a:pt x="300" y="325"/>
                </a:lnTo>
                <a:lnTo>
                  <a:pt x="300" y="325"/>
                </a:lnTo>
                <a:lnTo>
                  <a:pt x="294" y="326"/>
                </a:lnTo>
                <a:lnTo>
                  <a:pt x="294" y="326"/>
                </a:lnTo>
                <a:lnTo>
                  <a:pt x="304" y="315"/>
                </a:lnTo>
                <a:lnTo>
                  <a:pt x="314" y="305"/>
                </a:lnTo>
                <a:lnTo>
                  <a:pt x="334" y="284"/>
                </a:lnTo>
                <a:lnTo>
                  <a:pt x="334" y="284"/>
                </a:lnTo>
                <a:lnTo>
                  <a:pt x="338" y="279"/>
                </a:lnTo>
                <a:lnTo>
                  <a:pt x="340" y="277"/>
                </a:lnTo>
                <a:lnTo>
                  <a:pt x="340" y="278"/>
                </a:lnTo>
                <a:lnTo>
                  <a:pt x="340" y="279"/>
                </a:lnTo>
                <a:lnTo>
                  <a:pt x="340" y="279"/>
                </a:lnTo>
                <a:close/>
                <a:moveTo>
                  <a:pt x="330" y="296"/>
                </a:moveTo>
                <a:lnTo>
                  <a:pt x="330" y="296"/>
                </a:lnTo>
                <a:lnTo>
                  <a:pt x="320" y="306"/>
                </a:lnTo>
                <a:lnTo>
                  <a:pt x="310" y="316"/>
                </a:lnTo>
                <a:lnTo>
                  <a:pt x="310" y="316"/>
                </a:lnTo>
                <a:lnTo>
                  <a:pt x="305" y="322"/>
                </a:lnTo>
                <a:lnTo>
                  <a:pt x="308" y="317"/>
                </a:lnTo>
                <a:lnTo>
                  <a:pt x="319" y="306"/>
                </a:lnTo>
                <a:lnTo>
                  <a:pt x="319" y="306"/>
                </a:lnTo>
                <a:lnTo>
                  <a:pt x="330" y="296"/>
                </a:lnTo>
                <a:lnTo>
                  <a:pt x="330" y="296"/>
                </a:lnTo>
                <a:close/>
                <a:moveTo>
                  <a:pt x="290" y="326"/>
                </a:moveTo>
                <a:lnTo>
                  <a:pt x="290" y="326"/>
                </a:lnTo>
                <a:lnTo>
                  <a:pt x="274" y="327"/>
                </a:lnTo>
                <a:lnTo>
                  <a:pt x="274" y="327"/>
                </a:lnTo>
                <a:lnTo>
                  <a:pt x="275" y="326"/>
                </a:lnTo>
                <a:lnTo>
                  <a:pt x="275" y="326"/>
                </a:lnTo>
                <a:lnTo>
                  <a:pt x="277" y="325"/>
                </a:lnTo>
                <a:lnTo>
                  <a:pt x="279" y="323"/>
                </a:lnTo>
                <a:lnTo>
                  <a:pt x="279" y="323"/>
                </a:lnTo>
                <a:lnTo>
                  <a:pt x="289" y="312"/>
                </a:lnTo>
                <a:lnTo>
                  <a:pt x="289" y="312"/>
                </a:lnTo>
                <a:lnTo>
                  <a:pt x="305" y="295"/>
                </a:lnTo>
                <a:lnTo>
                  <a:pt x="322" y="279"/>
                </a:lnTo>
                <a:lnTo>
                  <a:pt x="322" y="279"/>
                </a:lnTo>
                <a:lnTo>
                  <a:pt x="331" y="269"/>
                </a:lnTo>
                <a:lnTo>
                  <a:pt x="335" y="266"/>
                </a:lnTo>
                <a:lnTo>
                  <a:pt x="336" y="267"/>
                </a:lnTo>
                <a:lnTo>
                  <a:pt x="334" y="270"/>
                </a:lnTo>
                <a:lnTo>
                  <a:pt x="334" y="270"/>
                </a:lnTo>
                <a:lnTo>
                  <a:pt x="331" y="275"/>
                </a:lnTo>
                <a:lnTo>
                  <a:pt x="326" y="280"/>
                </a:lnTo>
                <a:lnTo>
                  <a:pt x="318" y="289"/>
                </a:lnTo>
                <a:lnTo>
                  <a:pt x="318" y="289"/>
                </a:lnTo>
                <a:lnTo>
                  <a:pt x="310" y="298"/>
                </a:lnTo>
                <a:lnTo>
                  <a:pt x="303" y="307"/>
                </a:lnTo>
                <a:lnTo>
                  <a:pt x="290" y="326"/>
                </a:lnTo>
                <a:lnTo>
                  <a:pt x="290" y="326"/>
                </a:lnTo>
                <a:close/>
                <a:moveTo>
                  <a:pt x="305" y="324"/>
                </a:moveTo>
                <a:lnTo>
                  <a:pt x="305" y="324"/>
                </a:lnTo>
                <a:lnTo>
                  <a:pt x="314" y="316"/>
                </a:lnTo>
                <a:lnTo>
                  <a:pt x="323" y="307"/>
                </a:lnTo>
                <a:lnTo>
                  <a:pt x="331" y="298"/>
                </a:lnTo>
                <a:lnTo>
                  <a:pt x="338" y="288"/>
                </a:lnTo>
                <a:lnTo>
                  <a:pt x="338" y="288"/>
                </a:lnTo>
                <a:lnTo>
                  <a:pt x="340" y="285"/>
                </a:lnTo>
                <a:lnTo>
                  <a:pt x="340" y="285"/>
                </a:lnTo>
                <a:lnTo>
                  <a:pt x="344" y="282"/>
                </a:lnTo>
                <a:lnTo>
                  <a:pt x="344" y="282"/>
                </a:lnTo>
                <a:lnTo>
                  <a:pt x="341" y="285"/>
                </a:lnTo>
                <a:lnTo>
                  <a:pt x="341" y="285"/>
                </a:lnTo>
                <a:lnTo>
                  <a:pt x="334" y="297"/>
                </a:lnTo>
                <a:lnTo>
                  <a:pt x="334" y="297"/>
                </a:lnTo>
                <a:lnTo>
                  <a:pt x="329" y="304"/>
                </a:lnTo>
                <a:lnTo>
                  <a:pt x="323" y="310"/>
                </a:lnTo>
                <a:lnTo>
                  <a:pt x="311" y="323"/>
                </a:lnTo>
                <a:lnTo>
                  <a:pt x="311" y="323"/>
                </a:lnTo>
                <a:lnTo>
                  <a:pt x="305" y="324"/>
                </a:lnTo>
                <a:lnTo>
                  <a:pt x="305" y="324"/>
                </a:lnTo>
                <a:close/>
                <a:moveTo>
                  <a:pt x="324" y="318"/>
                </a:moveTo>
                <a:lnTo>
                  <a:pt x="324" y="318"/>
                </a:lnTo>
                <a:lnTo>
                  <a:pt x="316" y="322"/>
                </a:lnTo>
                <a:lnTo>
                  <a:pt x="316" y="322"/>
                </a:lnTo>
                <a:lnTo>
                  <a:pt x="316" y="320"/>
                </a:lnTo>
                <a:lnTo>
                  <a:pt x="316" y="320"/>
                </a:lnTo>
                <a:lnTo>
                  <a:pt x="317" y="320"/>
                </a:lnTo>
                <a:lnTo>
                  <a:pt x="317" y="320"/>
                </a:lnTo>
                <a:lnTo>
                  <a:pt x="317" y="319"/>
                </a:lnTo>
                <a:lnTo>
                  <a:pt x="317" y="319"/>
                </a:lnTo>
                <a:lnTo>
                  <a:pt x="338" y="298"/>
                </a:lnTo>
                <a:lnTo>
                  <a:pt x="338" y="298"/>
                </a:lnTo>
                <a:lnTo>
                  <a:pt x="346" y="290"/>
                </a:lnTo>
                <a:lnTo>
                  <a:pt x="347" y="290"/>
                </a:lnTo>
                <a:lnTo>
                  <a:pt x="347" y="290"/>
                </a:lnTo>
                <a:lnTo>
                  <a:pt x="344" y="297"/>
                </a:lnTo>
                <a:lnTo>
                  <a:pt x="344" y="297"/>
                </a:lnTo>
                <a:lnTo>
                  <a:pt x="340" y="303"/>
                </a:lnTo>
                <a:lnTo>
                  <a:pt x="335" y="308"/>
                </a:lnTo>
                <a:lnTo>
                  <a:pt x="330" y="313"/>
                </a:lnTo>
                <a:lnTo>
                  <a:pt x="324" y="317"/>
                </a:lnTo>
                <a:lnTo>
                  <a:pt x="324" y="317"/>
                </a:lnTo>
                <a:lnTo>
                  <a:pt x="324" y="318"/>
                </a:lnTo>
                <a:lnTo>
                  <a:pt x="324" y="318"/>
                </a:lnTo>
                <a:close/>
                <a:moveTo>
                  <a:pt x="335" y="312"/>
                </a:moveTo>
                <a:lnTo>
                  <a:pt x="335" y="312"/>
                </a:lnTo>
                <a:lnTo>
                  <a:pt x="340" y="306"/>
                </a:lnTo>
                <a:lnTo>
                  <a:pt x="345" y="300"/>
                </a:lnTo>
                <a:lnTo>
                  <a:pt x="348" y="294"/>
                </a:lnTo>
                <a:lnTo>
                  <a:pt x="350" y="287"/>
                </a:lnTo>
                <a:lnTo>
                  <a:pt x="350" y="287"/>
                </a:lnTo>
                <a:lnTo>
                  <a:pt x="349" y="285"/>
                </a:lnTo>
                <a:lnTo>
                  <a:pt x="348" y="286"/>
                </a:lnTo>
                <a:lnTo>
                  <a:pt x="348" y="286"/>
                </a:lnTo>
                <a:lnTo>
                  <a:pt x="337" y="296"/>
                </a:lnTo>
                <a:lnTo>
                  <a:pt x="337" y="296"/>
                </a:lnTo>
                <a:lnTo>
                  <a:pt x="343" y="287"/>
                </a:lnTo>
                <a:lnTo>
                  <a:pt x="348" y="278"/>
                </a:lnTo>
                <a:lnTo>
                  <a:pt x="348" y="278"/>
                </a:lnTo>
                <a:lnTo>
                  <a:pt x="348" y="277"/>
                </a:lnTo>
                <a:lnTo>
                  <a:pt x="347" y="276"/>
                </a:lnTo>
                <a:lnTo>
                  <a:pt x="347" y="277"/>
                </a:lnTo>
                <a:lnTo>
                  <a:pt x="347" y="277"/>
                </a:lnTo>
                <a:lnTo>
                  <a:pt x="341" y="281"/>
                </a:lnTo>
                <a:lnTo>
                  <a:pt x="341" y="281"/>
                </a:lnTo>
                <a:lnTo>
                  <a:pt x="346" y="274"/>
                </a:lnTo>
                <a:lnTo>
                  <a:pt x="346" y="274"/>
                </a:lnTo>
                <a:lnTo>
                  <a:pt x="345" y="272"/>
                </a:lnTo>
                <a:lnTo>
                  <a:pt x="344" y="272"/>
                </a:lnTo>
                <a:lnTo>
                  <a:pt x="344" y="272"/>
                </a:lnTo>
                <a:lnTo>
                  <a:pt x="329" y="287"/>
                </a:lnTo>
                <a:lnTo>
                  <a:pt x="315" y="301"/>
                </a:lnTo>
                <a:lnTo>
                  <a:pt x="315" y="301"/>
                </a:lnTo>
                <a:lnTo>
                  <a:pt x="300" y="316"/>
                </a:lnTo>
                <a:lnTo>
                  <a:pt x="300" y="316"/>
                </a:lnTo>
                <a:lnTo>
                  <a:pt x="297" y="320"/>
                </a:lnTo>
                <a:lnTo>
                  <a:pt x="297" y="320"/>
                </a:lnTo>
                <a:lnTo>
                  <a:pt x="308" y="305"/>
                </a:lnTo>
                <a:lnTo>
                  <a:pt x="313" y="298"/>
                </a:lnTo>
                <a:lnTo>
                  <a:pt x="319" y="291"/>
                </a:lnTo>
                <a:lnTo>
                  <a:pt x="319" y="291"/>
                </a:lnTo>
                <a:lnTo>
                  <a:pt x="331" y="278"/>
                </a:lnTo>
                <a:lnTo>
                  <a:pt x="336" y="271"/>
                </a:lnTo>
                <a:lnTo>
                  <a:pt x="340" y="264"/>
                </a:lnTo>
                <a:lnTo>
                  <a:pt x="340" y="264"/>
                </a:lnTo>
                <a:lnTo>
                  <a:pt x="340" y="262"/>
                </a:lnTo>
                <a:lnTo>
                  <a:pt x="339" y="262"/>
                </a:lnTo>
                <a:lnTo>
                  <a:pt x="339" y="262"/>
                </a:lnTo>
                <a:lnTo>
                  <a:pt x="328" y="270"/>
                </a:lnTo>
                <a:lnTo>
                  <a:pt x="318" y="279"/>
                </a:lnTo>
                <a:lnTo>
                  <a:pt x="300" y="298"/>
                </a:lnTo>
                <a:lnTo>
                  <a:pt x="300" y="298"/>
                </a:lnTo>
                <a:lnTo>
                  <a:pt x="302" y="294"/>
                </a:lnTo>
                <a:lnTo>
                  <a:pt x="302" y="294"/>
                </a:lnTo>
                <a:lnTo>
                  <a:pt x="311" y="283"/>
                </a:lnTo>
                <a:lnTo>
                  <a:pt x="320" y="272"/>
                </a:lnTo>
                <a:lnTo>
                  <a:pt x="329" y="261"/>
                </a:lnTo>
                <a:lnTo>
                  <a:pt x="337" y="249"/>
                </a:lnTo>
                <a:lnTo>
                  <a:pt x="337" y="249"/>
                </a:lnTo>
                <a:lnTo>
                  <a:pt x="337" y="248"/>
                </a:lnTo>
                <a:lnTo>
                  <a:pt x="337" y="248"/>
                </a:lnTo>
                <a:lnTo>
                  <a:pt x="336" y="248"/>
                </a:lnTo>
                <a:lnTo>
                  <a:pt x="336" y="248"/>
                </a:lnTo>
                <a:lnTo>
                  <a:pt x="318" y="264"/>
                </a:lnTo>
                <a:lnTo>
                  <a:pt x="301" y="281"/>
                </a:lnTo>
                <a:lnTo>
                  <a:pt x="301" y="281"/>
                </a:lnTo>
                <a:lnTo>
                  <a:pt x="282" y="300"/>
                </a:lnTo>
                <a:lnTo>
                  <a:pt x="272" y="309"/>
                </a:lnTo>
                <a:lnTo>
                  <a:pt x="263" y="318"/>
                </a:lnTo>
                <a:lnTo>
                  <a:pt x="263" y="318"/>
                </a:lnTo>
                <a:lnTo>
                  <a:pt x="298" y="279"/>
                </a:lnTo>
                <a:lnTo>
                  <a:pt x="315" y="259"/>
                </a:lnTo>
                <a:lnTo>
                  <a:pt x="323" y="248"/>
                </a:lnTo>
                <a:lnTo>
                  <a:pt x="330" y="237"/>
                </a:lnTo>
                <a:lnTo>
                  <a:pt x="330" y="237"/>
                </a:lnTo>
                <a:lnTo>
                  <a:pt x="330" y="235"/>
                </a:lnTo>
                <a:lnTo>
                  <a:pt x="329" y="235"/>
                </a:lnTo>
                <a:lnTo>
                  <a:pt x="329" y="235"/>
                </a:lnTo>
                <a:lnTo>
                  <a:pt x="317" y="245"/>
                </a:lnTo>
                <a:lnTo>
                  <a:pt x="306" y="255"/>
                </a:lnTo>
                <a:lnTo>
                  <a:pt x="296" y="266"/>
                </a:lnTo>
                <a:lnTo>
                  <a:pt x="286" y="276"/>
                </a:lnTo>
                <a:lnTo>
                  <a:pt x="286" y="276"/>
                </a:lnTo>
                <a:lnTo>
                  <a:pt x="262" y="299"/>
                </a:lnTo>
                <a:lnTo>
                  <a:pt x="262" y="299"/>
                </a:lnTo>
                <a:lnTo>
                  <a:pt x="292" y="260"/>
                </a:lnTo>
                <a:lnTo>
                  <a:pt x="307" y="242"/>
                </a:lnTo>
                <a:lnTo>
                  <a:pt x="323" y="222"/>
                </a:lnTo>
                <a:lnTo>
                  <a:pt x="323" y="222"/>
                </a:lnTo>
                <a:lnTo>
                  <a:pt x="323" y="222"/>
                </a:lnTo>
                <a:lnTo>
                  <a:pt x="323" y="222"/>
                </a:lnTo>
                <a:lnTo>
                  <a:pt x="333" y="235"/>
                </a:lnTo>
                <a:lnTo>
                  <a:pt x="341" y="249"/>
                </a:lnTo>
                <a:lnTo>
                  <a:pt x="345" y="256"/>
                </a:lnTo>
                <a:lnTo>
                  <a:pt x="347" y="264"/>
                </a:lnTo>
                <a:lnTo>
                  <a:pt x="349" y="271"/>
                </a:lnTo>
                <a:lnTo>
                  <a:pt x="350" y="279"/>
                </a:lnTo>
                <a:lnTo>
                  <a:pt x="350" y="279"/>
                </a:lnTo>
                <a:lnTo>
                  <a:pt x="350" y="284"/>
                </a:lnTo>
                <a:lnTo>
                  <a:pt x="350" y="289"/>
                </a:lnTo>
                <a:lnTo>
                  <a:pt x="349" y="294"/>
                </a:lnTo>
                <a:lnTo>
                  <a:pt x="347" y="298"/>
                </a:lnTo>
                <a:lnTo>
                  <a:pt x="345" y="302"/>
                </a:lnTo>
                <a:lnTo>
                  <a:pt x="341" y="306"/>
                </a:lnTo>
                <a:lnTo>
                  <a:pt x="335" y="312"/>
                </a:lnTo>
                <a:lnTo>
                  <a:pt x="335" y="312"/>
                </a:lnTo>
                <a:close/>
                <a:moveTo>
                  <a:pt x="321" y="221"/>
                </a:moveTo>
                <a:lnTo>
                  <a:pt x="321" y="221"/>
                </a:lnTo>
                <a:lnTo>
                  <a:pt x="311" y="229"/>
                </a:lnTo>
                <a:lnTo>
                  <a:pt x="301" y="237"/>
                </a:lnTo>
                <a:lnTo>
                  <a:pt x="283" y="257"/>
                </a:lnTo>
                <a:lnTo>
                  <a:pt x="265" y="276"/>
                </a:lnTo>
                <a:lnTo>
                  <a:pt x="247" y="295"/>
                </a:lnTo>
                <a:lnTo>
                  <a:pt x="247" y="295"/>
                </a:lnTo>
                <a:lnTo>
                  <a:pt x="253" y="286"/>
                </a:lnTo>
                <a:lnTo>
                  <a:pt x="260" y="277"/>
                </a:lnTo>
                <a:lnTo>
                  <a:pt x="260" y="277"/>
                </a:lnTo>
                <a:lnTo>
                  <a:pt x="286" y="249"/>
                </a:lnTo>
                <a:lnTo>
                  <a:pt x="312" y="219"/>
                </a:lnTo>
                <a:lnTo>
                  <a:pt x="312" y="219"/>
                </a:lnTo>
                <a:lnTo>
                  <a:pt x="312" y="218"/>
                </a:lnTo>
                <a:lnTo>
                  <a:pt x="312" y="217"/>
                </a:lnTo>
                <a:lnTo>
                  <a:pt x="311" y="218"/>
                </a:lnTo>
                <a:lnTo>
                  <a:pt x="311" y="218"/>
                </a:lnTo>
                <a:lnTo>
                  <a:pt x="296" y="228"/>
                </a:lnTo>
                <a:lnTo>
                  <a:pt x="282" y="238"/>
                </a:lnTo>
                <a:lnTo>
                  <a:pt x="268" y="251"/>
                </a:lnTo>
                <a:lnTo>
                  <a:pt x="254" y="263"/>
                </a:lnTo>
                <a:lnTo>
                  <a:pt x="254" y="263"/>
                </a:lnTo>
                <a:lnTo>
                  <a:pt x="259" y="257"/>
                </a:lnTo>
                <a:lnTo>
                  <a:pt x="259" y="257"/>
                </a:lnTo>
                <a:lnTo>
                  <a:pt x="271" y="244"/>
                </a:lnTo>
                <a:lnTo>
                  <a:pt x="283" y="231"/>
                </a:lnTo>
                <a:lnTo>
                  <a:pt x="289" y="225"/>
                </a:lnTo>
                <a:lnTo>
                  <a:pt x="294" y="218"/>
                </a:lnTo>
                <a:lnTo>
                  <a:pt x="299" y="212"/>
                </a:lnTo>
                <a:lnTo>
                  <a:pt x="303" y="204"/>
                </a:lnTo>
                <a:lnTo>
                  <a:pt x="303" y="204"/>
                </a:lnTo>
                <a:lnTo>
                  <a:pt x="302" y="203"/>
                </a:lnTo>
                <a:lnTo>
                  <a:pt x="301" y="203"/>
                </a:lnTo>
                <a:lnTo>
                  <a:pt x="301" y="203"/>
                </a:lnTo>
                <a:lnTo>
                  <a:pt x="270" y="233"/>
                </a:lnTo>
                <a:lnTo>
                  <a:pt x="238" y="263"/>
                </a:lnTo>
                <a:lnTo>
                  <a:pt x="238" y="263"/>
                </a:lnTo>
                <a:lnTo>
                  <a:pt x="223" y="275"/>
                </a:lnTo>
                <a:lnTo>
                  <a:pt x="208" y="289"/>
                </a:lnTo>
                <a:lnTo>
                  <a:pt x="208" y="289"/>
                </a:lnTo>
                <a:lnTo>
                  <a:pt x="209" y="287"/>
                </a:lnTo>
                <a:lnTo>
                  <a:pt x="209" y="287"/>
                </a:lnTo>
                <a:lnTo>
                  <a:pt x="224" y="270"/>
                </a:lnTo>
                <a:lnTo>
                  <a:pt x="239" y="254"/>
                </a:lnTo>
                <a:lnTo>
                  <a:pt x="239" y="254"/>
                </a:lnTo>
                <a:lnTo>
                  <a:pt x="252" y="238"/>
                </a:lnTo>
                <a:lnTo>
                  <a:pt x="267" y="224"/>
                </a:lnTo>
                <a:lnTo>
                  <a:pt x="281" y="209"/>
                </a:lnTo>
                <a:lnTo>
                  <a:pt x="287" y="202"/>
                </a:lnTo>
                <a:lnTo>
                  <a:pt x="292" y="194"/>
                </a:lnTo>
                <a:lnTo>
                  <a:pt x="292" y="194"/>
                </a:lnTo>
                <a:lnTo>
                  <a:pt x="293" y="193"/>
                </a:lnTo>
                <a:lnTo>
                  <a:pt x="293" y="193"/>
                </a:lnTo>
                <a:lnTo>
                  <a:pt x="308" y="206"/>
                </a:lnTo>
                <a:lnTo>
                  <a:pt x="321" y="221"/>
                </a:lnTo>
                <a:lnTo>
                  <a:pt x="321" y="221"/>
                </a:lnTo>
                <a:close/>
                <a:moveTo>
                  <a:pt x="112" y="122"/>
                </a:moveTo>
                <a:lnTo>
                  <a:pt x="112" y="122"/>
                </a:lnTo>
                <a:lnTo>
                  <a:pt x="116" y="115"/>
                </a:lnTo>
                <a:lnTo>
                  <a:pt x="119" y="108"/>
                </a:lnTo>
                <a:lnTo>
                  <a:pt x="122" y="101"/>
                </a:lnTo>
                <a:lnTo>
                  <a:pt x="124" y="94"/>
                </a:lnTo>
                <a:lnTo>
                  <a:pt x="125" y="87"/>
                </a:lnTo>
                <a:lnTo>
                  <a:pt x="125" y="80"/>
                </a:lnTo>
                <a:lnTo>
                  <a:pt x="124" y="65"/>
                </a:lnTo>
                <a:lnTo>
                  <a:pt x="121" y="51"/>
                </a:lnTo>
                <a:lnTo>
                  <a:pt x="117" y="38"/>
                </a:lnTo>
                <a:lnTo>
                  <a:pt x="111" y="25"/>
                </a:lnTo>
                <a:lnTo>
                  <a:pt x="104" y="12"/>
                </a:lnTo>
                <a:lnTo>
                  <a:pt x="104" y="12"/>
                </a:lnTo>
                <a:lnTo>
                  <a:pt x="116" y="10"/>
                </a:lnTo>
                <a:lnTo>
                  <a:pt x="128" y="9"/>
                </a:lnTo>
                <a:lnTo>
                  <a:pt x="152" y="8"/>
                </a:lnTo>
                <a:lnTo>
                  <a:pt x="176" y="9"/>
                </a:lnTo>
                <a:lnTo>
                  <a:pt x="202" y="9"/>
                </a:lnTo>
                <a:lnTo>
                  <a:pt x="202" y="9"/>
                </a:lnTo>
                <a:lnTo>
                  <a:pt x="196" y="19"/>
                </a:lnTo>
                <a:lnTo>
                  <a:pt x="191" y="30"/>
                </a:lnTo>
                <a:lnTo>
                  <a:pt x="188" y="40"/>
                </a:lnTo>
                <a:lnTo>
                  <a:pt x="186" y="51"/>
                </a:lnTo>
                <a:lnTo>
                  <a:pt x="185" y="62"/>
                </a:lnTo>
                <a:lnTo>
                  <a:pt x="186" y="73"/>
                </a:lnTo>
                <a:lnTo>
                  <a:pt x="189" y="85"/>
                </a:lnTo>
                <a:lnTo>
                  <a:pt x="194" y="97"/>
                </a:lnTo>
                <a:lnTo>
                  <a:pt x="194" y="97"/>
                </a:lnTo>
                <a:lnTo>
                  <a:pt x="202" y="109"/>
                </a:lnTo>
                <a:lnTo>
                  <a:pt x="211" y="121"/>
                </a:lnTo>
                <a:lnTo>
                  <a:pt x="222" y="132"/>
                </a:lnTo>
                <a:lnTo>
                  <a:pt x="233" y="142"/>
                </a:lnTo>
                <a:lnTo>
                  <a:pt x="257" y="163"/>
                </a:lnTo>
                <a:lnTo>
                  <a:pt x="281" y="182"/>
                </a:lnTo>
                <a:lnTo>
                  <a:pt x="281" y="182"/>
                </a:lnTo>
                <a:lnTo>
                  <a:pt x="284" y="185"/>
                </a:lnTo>
                <a:lnTo>
                  <a:pt x="284" y="185"/>
                </a:lnTo>
                <a:lnTo>
                  <a:pt x="280" y="186"/>
                </a:lnTo>
                <a:lnTo>
                  <a:pt x="275" y="190"/>
                </a:lnTo>
                <a:lnTo>
                  <a:pt x="275" y="190"/>
                </a:lnTo>
                <a:lnTo>
                  <a:pt x="271" y="192"/>
                </a:lnTo>
                <a:lnTo>
                  <a:pt x="267" y="193"/>
                </a:lnTo>
                <a:lnTo>
                  <a:pt x="262" y="193"/>
                </a:lnTo>
                <a:lnTo>
                  <a:pt x="256" y="191"/>
                </a:lnTo>
                <a:lnTo>
                  <a:pt x="246" y="187"/>
                </a:lnTo>
                <a:lnTo>
                  <a:pt x="237" y="184"/>
                </a:lnTo>
                <a:lnTo>
                  <a:pt x="237" y="184"/>
                </a:lnTo>
                <a:lnTo>
                  <a:pt x="229" y="183"/>
                </a:lnTo>
                <a:lnTo>
                  <a:pt x="221" y="184"/>
                </a:lnTo>
                <a:lnTo>
                  <a:pt x="214" y="187"/>
                </a:lnTo>
                <a:lnTo>
                  <a:pt x="208" y="191"/>
                </a:lnTo>
                <a:lnTo>
                  <a:pt x="196" y="201"/>
                </a:lnTo>
                <a:lnTo>
                  <a:pt x="189" y="206"/>
                </a:lnTo>
                <a:lnTo>
                  <a:pt x="183" y="211"/>
                </a:lnTo>
                <a:lnTo>
                  <a:pt x="183" y="211"/>
                </a:lnTo>
                <a:lnTo>
                  <a:pt x="177" y="213"/>
                </a:lnTo>
                <a:lnTo>
                  <a:pt x="173" y="215"/>
                </a:lnTo>
                <a:lnTo>
                  <a:pt x="168" y="215"/>
                </a:lnTo>
                <a:lnTo>
                  <a:pt x="164" y="215"/>
                </a:lnTo>
                <a:lnTo>
                  <a:pt x="160" y="213"/>
                </a:lnTo>
                <a:lnTo>
                  <a:pt x="157" y="211"/>
                </a:lnTo>
                <a:lnTo>
                  <a:pt x="150" y="206"/>
                </a:lnTo>
                <a:lnTo>
                  <a:pt x="143" y="199"/>
                </a:lnTo>
                <a:lnTo>
                  <a:pt x="137" y="192"/>
                </a:lnTo>
                <a:lnTo>
                  <a:pt x="130" y="185"/>
                </a:lnTo>
                <a:lnTo>
                  <a:pt x="124" y="180"/>
                </a:lnTo>
                <a:lnTo>
                  <a:pt x="124" y="180"/>
                </a:lnTo>
                <a:lnTo>
                  <a:pt x="117" y="176"/>
                </a:lnTo>
                <a:lnTo>
                  <a:pt x="111" y="173"/>
                </a:lnTo>
                <a:lnTo>
                  <a:pt x="104" y="172"/>
                </a:lnTo>
                <a:lnTo>
                  <a:pt x="97" y="172"/>
                </a:lnTo>
                <a:lnTo>
                  <a:pt x="90" y="173"/>
                </a:lnTo>
                <a:lnTo>
                  <a:pt x="84" y="174"/>
                </a:lnTo>
                <a:lnTo>
                  <a:pt x="71" y="179"/>
                </a:lnTo>
                <a:lnTo>
                  <a:pt x="71" y="179"/>
                </a:lnTo>
                <a:lnTo>
                  <a:pt x="92" y="150"/>
                </a:lnTo>
                <a:lnTo>
                  <a:pt x="112" y="122"/>
                </a:lnTo>
                <a:lnTo>
                  <a:pt x="112" y="122"/>
                </a:lnTo>
                <a:close/>
                <a:moveTo>
                  <a:pt x="39" y="223"/>
                </a:moveTo>
                <a:lnTo>
                  <a:pt x="39" y="223"/>
                </a:lnTo>
                <a:lnTo>
                  <a:pt x="68" y="199"/>
                </a:lnTo>
                <a:lnTo>
                  <a:pt x="68" y="199"/>
                </a:lnTo>
                <a:lnTo>
                  <a:pt x="78" y="193"/>
                </a:lnTo>
                <a:lnTo>
                  <a:pt x="87" y="187"/>
                </a:lnTo>
                <a:lnTo>
                  <a:pt x="87" y="187"/>
                </a:lnTo>
                <a:lnTo>
                  <a:pt x="94" y="183"/>
                </a:lnTo>
                <a:lnTo>
                  <a:pt x="103" y="180"/>
                </a:lnTo>
                <a:lnTo>
                  <a:pt x="103" y="180"/>
                </a:lnTo>
                <a:lnTo>
                  <a:pt x="103" y="180"/>
                </a:lnTo>
                <a:lnTo>
                  <a:pt x="103" y="180"/>
                </a:lnTo>
                <a:lnTo>
                  <a:pt x="95" y="188"/>
                </a:lnTo>
                <a:lnTo>
                  <a:pt x="95" y="188"/>
                </a:lnTo>
                <a:lnTo>
                  <a:pt x="83" y="198"/>
                </a:lnTo>
                <a:lnTo>
                  <a:pt x="70" y="208"/>
                </a:lnTo>
                <a:lnTo>
                  <a:pt x="44" y="226"/>
                </a:lnTo>
                <a:lnTo>
                  <a:pt x="44" y="226"/>
                </a:lnTo>
                <a:lnTo>
                  <a:pt x="38" y="231"/>
                </a:lnTo>
                <a:lnTo>
                  <a:pt x="32" y="236"/>
                </a:lnTo>
                <a:lnTo>
                  <a:pt x="22" y="249"/>
                </a:lnTo>
                <a:lnTo>
                  <a:pt x="22" y="249"/>
                </a:lnTo>
                <a:lnTo>
                  <a:pt x="31" y="234"/>
                </a:lnTo>
                <a:lnTo>
                  <a:pt x="39" y="223"/>
                </a:lnTo>
                <a:lnTo>
                  <a:pt x="39" y="22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8" name="Freeform 2531"/>
          <p:cNvSpPr>
            <a:spLocks noEditPoints="1"/>
          </p:cNvSpPr>
          <p:nvPr/>
        </p:nvSpPr>
        <p:spPr bwMode="auto">
          <a:xfrm>
            <a:off x="1062809" y="4203944"/>
            <a:ext cx="282575" cy="1025525"/>
          </a:xfrm>
          <a:custGeom>
            <a:avLst/>
            <a:gdLst/>
            <a:ahLst/>
            <a:cxnLst>
              <a:cxn ang="0">
                <a:pos x="95" y="523"/>
              </a:cxn>
              <a:cxn ang="0">
                <a:pos x="161" y="642"/>
              </a:cxn>
              <a:cxn ang="0">
                <a:pos x="129" y="373"/>
              </a:cxn>
              <a:cxn ang="0">
                <a:pos x="26" y="11"/>
              </a:cxn>
              <a:cxn ang="0">
                <a:pos x="114" y="100"/>
              </a:cxn>
              <a:cxn ang="0">
                <a:pos x="95" y="495"/>
              </a:cxn>
              <a:cxn ang="0">
                <a:pos x="99" y="510"/>
              </a:cxn>
              <a:cxn ang="0">
                <a:pos x="83" y="466"/>
              </a:cxn>
              <a:cxn ang="0">
                <a:pos x="100" y="425"/>
              </a:cxn>
              <a:cxn ang="0">
                <a:pos x="84" y="393"/>
              </a:cxn>
              <a:cxn ang="0">
                <a:pos x="63" y="402"/>
              </a:cxn>
              <a:cxn ang="0">
                <a:pos x="21" y="215"/>
              </a:cxn>
              <a:cxn ang="0">
                <a:pos x="10" y="121"/>
              </a:cxn>
              <a:cxn ang="0">
                <a:pos x="16" y="179"/>
              </a:cxn>
              <a:cxn ang="0">
                <a:pos x="28" y="154"/>
              </a:cxn>
              <a:cxn ang="0">
                <a:pos x="17" y="147"/>
              </a:cxn>
              <a:cxn ang="0">
                <a:pos x="19" y="199"/>
              </a:cxn>
              <a:cxn ang="0">
                <a:pos x="96" y="272"/>
              </a:cxn>
              <a:cxn ang="0">
                <a:pos x="33" y="279"/>
              </a:cxn>
              <a:cxn ang="0">
                <a:pos x="43" y="284"/>
              </a:cxn>
              <a:cxn ang="0">
                <a:pos x="92" y="257"/>
              </a:cxn>
              <a:cxn ang="0">
                <a:pos x="104" y="191"/>
              </a:cxn>
              <a:cxn ang="0">
                <a:pos x="95" y="238"/>
              </a:cxn>
              <a:cxn ang="0">
                <a:pos x="115" y="197"/>
              </a:cxn>
              <a:cxn ang="0">
                <a:pos x="92" y="261"/>
              </a:cxn>
              <a:cxn ang="0">
                <a:pos x="113" y="149"/>
              </a:cxn>
              <a:cxn ang="0">
                <a:pos x="92" y="185"/>
              </a:cxn>
              <a:cxn ang="0">
                <a:pos x="94" y="165"/>
              </a:cxn>
              <a:cxn ang="0">
                <a:pos x="24" y="233"/>
              </a:cxn>
              <a:cxn ang="0">
                <a:pos x="64" y="244"/>
              </a:cxn>
              <a:cxn ang="0">
                <a:pos x="98" y="298"/>
              </a:cxn>
              <a:cxn ang="0">
                <a:pos x="113" y="422"/>
              </a:cxn>
              <a:cxn ang="0">
                <a:pos x="75" y="409"/>
              </a:cxn>
              <a:cxn ang="0">
                <a:pos x="120" y="398"/>
              </a:cxn>
              <a:cxn ang="0">
                <a:pos x="117" y="351"/>
              </a:cxn>
              <a:cxn ang="0">
                <a:pos x="119" y="345"/>
              </a:cxn>
              <a:cxn ang="0">
                <a:pos x="77" y="331"/>
              </a:cxn>
              <a:cxn ang="0">
                <a:pos x="103" y="309"/>
              </a:cxn>
              <a:cxn ang="0">
                <a:pos x="48" y="340"/>
              </a:cxn>
              <a:cxn ang="0">
                <a:pos x="50" y="349"/>
              </a:cxn>
              <a:cxn ang="0">
                <a:pos x="100" y="344"/>
              </a:cxn>
              <a:cxn ang="0">
                <a:pos x="60" y="390"/>
              </a:cxn>
              <a:cxn ang="0">
                <a:pos x="124" y="458"/>
              </a:cxn>
              <a:cxn ang="0">
                <a:pos x="122" y="436"/>
              </a:cxn>
              <a:cxn ang="0">
                <a:pos x="111" y="256"/>
              </a:cxn>
              <a:cxn ang="0">
                <a:pos x="113" y="281"/>
              </a:cxn>
              <a:cxn ang="0">
                <a:pos x="49" y="186"/>
              </a:cxn>
              <a:cxn ang="0">
                <a:pos x="89" y="107"/>
              </a:cxn>
              <a:cxn ang="0">
                <a:pos x="62" y="118"/>
              </a:cxn>
              <a:cxn ang="0">
                <a:pos x="52" y="97"/>
              </a:cxn>
              <a:cxn ang="0">
                <a:pos x="57" y="81"/>
              </a:cxn>
              <a:cxn ang="0">
                <a:pos x="100" y="76"/>
              </a:cxn>
              <a:cxn ang="0">
                <a:pos x="21" y="87"/>
              </a:cxn>
              <a:cxn ang="0">
                <a:pos x="10" y="75"/>
              </a:cxn>
              <a:cxn ang="0">
                <a:pos x="16" y="45"/>
              </a:cxn>
              <a:cxn ang="0">
                <a:pos x="105" y="563"/>
              </a:cxn>
              <a:cxn ang="0">
                <a:pos x="117" y="510"/>
              </a:cxn>
              <a:cxn ang="0">
                <a:pos x="100" y="502"/>
              </a:cxn>
              <a:cxn ang="0">
                <a:pos x="96" y="37"/>
              </a:cxn>
              <a:cxn ang="0">
                <a:pos x="97" y="37"/>
              </a:cxn>
              <a:cxn ang="0">
                <a:pos x="78" y="23"/>
              </a:cxn>
              <a:cxn ang="0">
                <a:pos x="68" y="16"/>
              </a:cxn>
              <a:cxn ang="0">
                <a:pos x="18" y="40"/>
              </a:cxn>
            </a:cxnLst>
            <a:rect l="0" t="0" r="r" b="b"/>
            <a:pathLst>
              <a:path w="178" h="646">
                <a:moveTo>
                  <a:pt x="15" y="25"/>
                </a:moveTo>
                <a:lnTo>
                  <a:pt x="15" y="25"/>
                </a:lnTo>
                <a:lnTo>
                  <a:pt x="10" y="36"/>
                </a:lnTo>
                <a:lnTo>
                  <a:pt x="6" y="47"/>
                </a:lnTo>
                <a:lnTo>
                  <a:pt x="3" y="58"/>
                </a:lnTo>
                <a:lnTo>
                  <a:pt x="1" y="71"/>
                </a:lnTo>
                <a:lnTo>
                  <a:pt x="1" y="83"/>
                </a:lnTo>
                <a:lnTo>
                  <a:pt x="0" y="95"/>
                </a:lnTo>
                <a:lnTo>
                  <a:pt x="1" y="119"/>
                </a:lnTo>
                <a:lnTo>
                  <a:pt x="1" y="119"/>
                </a:lnTo>
                <a:lnTo>
                  <a:pt x="4" y="150"/>
                </a:lnTo>
                <a:lnTo>
                  <a:pt x="7" y="181"/>
                </a:lnTo>
                <a:lnTo>
                  <a:pt x="12" y="211"/>
                </a:lnTo>
                <a:lnTo>
                  <a:pt x="17" y="242"/>
                </a:lnTo>
                <a:lnTo>
                  <a:pt x="17" y="242"/>
                </a:lnTo>
                <a:lnTo>
                  <a:pt x="24" y="277"/>
                </a:lnTo>
                <a:lnTo>
                  <a:pt x="31" y="313"/>
                </a:lnTo>
                <a:lnTo>
                  <a:pt x="39" y="348"/>
                </a:lnTo>
                <a:lnTo>
                  <a:pt x="49" y="383"/>
                </a:lnTo>
                <a:lnTo>
                  <a:pt x="59" y="419"/>
                </a:lnTo>
                <a:lnTo>
                  <a:pt x="70" y="453"/>
                </a:lnTo>
                <a:lnTo>
                  <a:pt x="81" y="488"/>
                </a:lnTo>
                <a:lnTo>
                  <a:pt x="94" y="522"/>
                </a:lnTo>
                <a:lnTo>
                  <a:pt x="94" y="522"/>
                </a:lnTo>
                <a:lnTo>
                  <a:pt x="95" y="523"/>
                </a:lnTo>
                <a:lnTo>
                  <a:pt x="95" y="523"/>
                </a:lnTo>
                <a:lnTo>
                  <a:pt x="95" y="543"/>
                </a:lnTo>
                <a:lnTo>
                  <a:pt x="96" y="563"/>
                </a:lnTo>
                <a:lnTo>
                  <a:pt x="100" y="603"/>
                </a:lnTo>
                <a:lnTo>
                  <a:pt x="100" y="603"/>
                </a:lnTo>
                <a:lnTo>
                  <a:pt x="100" y="604"/>
                </a:lnTo>
                <a:lnTo>
                  <a:pt x="100" y="604"/>
                </a:lnTo>
                <a:lnTo>
                  <a:pt x="101" y="607"/>
                </a:lnTo>
                <a:lnTo>
                  <a:pt x="102" y="608"/>
                </a:lnTo>
                <a:lnTo>
                  <a:pt x="103" y="609"/>
                </a:lnTo>
                <a:lnTo>
                  <a:pt x="103" y="609"/>
                </a:lnTo>
                <a:lnTo>
                  <a:pt x="117" y="612"/>
                </a:lnTo>
                <a:lnTo>
                  <a:pt x="124" y="613"/>
                </a:lnTo>
                <a:lnTo>
                  <a:pt x="131" y="616"/>
                </a:lnTo>
                <a:lnTo>
                  <a:pt x="131" y="616"/>
                </a:lnTo>
                <a:lnTo>
                  <a:pt x="138" y="621"/>
                </a:lnTo>
                <a:lnTo>
                  <a:pt x="144" y="627"/>
                </a:lnTo>
                <a:lnTo>
                  <a:pt x="149" y="634"/>
                </a:lnTo>
                <a:lnTo>
                  <a:pt x="152" y="642"/>
                </a:lnTo>
                <a:lnTo>
                  <a:pt x="152" y="642"/>
                </a:lnTo>
                <a:lnTo>
                  <a:pt x="153" y="644"/>
                </a:lnTo>
                <a:lnTo>
                  <a:pt x="154" y="645"/>
                </a:lnTo>
                <a:lnTo>
                  <a:pt x="154" y="645"/>
                </a:lnTo>
                <a:lnTo>
                  <a:pt x="156" y="646"/>
                </a:lnTo>
                <a:lnTo>
                  <a:pt x="159" y="645"/>
                </a:lnTo>
                <a:lnTo>
                  <a:pt x="161" y="644"/>
                </a:lnTo>
                <a:lnTo>
                  <a:pt x="161" y="642"/>
                </a:lnTo>
                <a:lnTo>
                  <a:pt x="161" y="642"/>
                </a:lnTo>
                <a:lnTo>
                  <a:pt x="160" y="628"/>
                </a:lnTo>
                <a:lnTo>
                  <a:pt x="160" y="621"/>
                </a:lnTo>
                <a:lnTo>
                  <a:pt x="161" y="614"/>
                </a:lnTo>
                <a:lnTo>
                  <a:pt x="163" y="608"/>
                </a:lnTo>
                <a:lnTo>
                  <a:pt x="165" y="602"/>
                </a:lnTo>
                <a:lnTo>
                  <a:pt x="170" y="598"/>
                </a:lnTo>
                <a:lnTo>
                  <a:pt x="175" y="594"/>
                </a:lnTo>
                <a:lnTo>
                  <a:pt x="175" y="594"/>
                </a:lnTo>
                <a:lnTo>
                  <a:pt x="177" y="593"/>
                </a:lnTo>
                <a:lnTo>
                  <a:pt x="178" y="591"/>
                </a:lnTo>
                <a:lnTo>
                  <a:pt x="177" y="589"/>
                </a:lnTo>
                <a:lnTo>
                  <a:pt x="176" y="587"/>
                </a:lnTo>
                <a:lnTo>
                  <a:pt x="176" y="587"/>
                </a:lnTo>
                <a:lnTo>
                  <a:pt x="172" y="578"/>
                </a:lnTo>
                <a:lnTo>
                  <a:pt x="167" y="569"/>
                </a:lnTo>
                <a:lnTo>
                  <a:pt x="157" y="549"/>
                </a:lnTo>
                <a:lnTo>
                  <a:pt x="147" y="531"/>
                </a:lnTo>
                <a:lnTo>
                  <a:pt x="143" y="522"/>
                </a:lnTo>
                <a:lnTo>
                  <a:pt x="138" y="513"/>
                </a:lnTo>
                <a:lnTo>
                  <a:pt x="138" y="513"/>
                </a:lnTo>
                <a:lnTo>
                  <a:pt x="139" y="511"/>
                </a:lnTo>
                <a:lnTo>
                  <a:pt x="139" y="511"/>
                </a:lnTo>
                <a:lnTo>
                  <a:pt x="135" y="477"/>
                </a:lnTo>
                <a:lnTo>
                  <a:pt x="133" y="442"/>
                </a:lnTo>
                <a:lnTo>
                  <a:pt x="129" y="373"/>
                </a:lnTo>
                <a:lnTo>
                  <a:pt x="129" y="373"/>
                </a:lnTo>
                <a:lnTo>
                  <a:pt x="125" y="287"/>
                </a:lnTo>
                <a:lnTo>
                  <a:pt x="124" y="200"/>
                </a:lnTo>
                <a:lnTo>
                  <a:pt x="124" y="200"/>
                </a:lnTo>
                <a:lnTo>
                  <a:pt x="124" y="167"/>
                </a:lnTo>
                <a:lnTo>
                  <a:pt x="124" y="133"/>
                </a:lnTo>
                <a:lnTo>
                  <a:pt x="124" y="117"/>
                </a:lnTo>
                <a:lnTo>
                  <a:pt x="123" y="101"/>
                </a:lnTo>
                <a:lnTo>
                  <a:pt x="120" y="84"/>
                </a:lnTo>
                <a:lnTo>
                  <a:pt x="117" y="68"/>
                </a:lnTo>
                <a:lnTo>
                  <a:pt x="117" y="68"/>
                </a:lnTo>
                <a:lnTo>
                  <a:pt x="115" y="58"/>
                </a:lnTo>
                <a:lnTo>
                  <a:pt x="111" y="48"/>
                </a:lnTo>
                <a:lnTo>
                  <a:pt x="107" y="39"/>
                </a:lnTo>
                <a:lnTo>
                  <a:pt x="103" y="31"/>
                </a:lnTo>
                <a:lnTo>
                  <a:pt x="97" y="23"/>
                </a:lnTo>
                <a:lnTo>
                  <a:pt x="91" y="16"/>
                </a:lnTo>
                <a:lnTo>
                  <a:pt x="83" y="10"/>
                </a:lnTo>
                <a:lnTo>
                  <a:pt x="75" y="5"/>
                </a:lnTo>
                <a:lnTo>
                  <a:pt x="75" y="5"/>
                </a:lnTo>
                <a:lnTo>
                  <a:pt x="66" y="1"/>
                </a:lnTo>
                <a:lnTo>
                  <a:pt x="57" y="0"/>
                </a:lnTo>
                <a:lnTo>
                  <a:pt x="49" y="0"/>
                </a:lnTo>
                <a:lnTo>
                  <a:pt x="40" y="3"/>
                </a:lnTo>
                <a:lnTo>
                  <a:pt x="33" y="6"/>
                </a:lnTo>
                <a:lnTo>
                  <a:pt x="26" y="11"/>
                </a:lnTo>
                <a:lnTo>
                  <a:pt x="20" y="18"/>
                </a:lnTo>
                <a:lnTo>
                  <a:pt x="15" y="25"/>
                </a:lnTo>
                <a:lnTo>
                  <a:pt x="15" y="25"/>
                </a:lnTo>
                <a:close/>
                <a:moveTo>
                  <a:pt x="114" y="102"/>
                </a:moveTo>
                <a:lnTo>
                  <a:pt x="114" y="102"/>
                </a:lnTo>
                <a:lnTo>
                  <a:pt x="115" y="117"/>
                </a:lnTo>
                <a:lnTo>
                  <a:pt x="115" y="117"/>
                </a:lnTo>
                <a:lnTo>
                  <a:pt x="103" y="125"/>
                </a:lnTo>
                <a:lnTo>
                  <a:pt x="91" y="134"/>
                </a:lnTo>
                <a:lnTo>
                  <a:pt x="68" y="155"/>
                </a:lnTo>
                <a:lnTo>
                  <a:pt x="68" y="155"/>
                </a:lnTo>
                <a:lnTo>
                  <a:pt x="42" y="178"/>
                </a:lnTo>
                <a:lnTo>
                  <a:pt x="42" y="178"/>
                </a:lnTo>
                <a:lnTo>
                  <a:pt x="36" y="182"/>
                </a:lnTo>
                <a:lnTo>
                  <a:pt x="30" y="187"/>
                </a:lnTo>
                <a:lnTo>
                  <a:pt x="23" y="191"/>
                </a:lnTo>
                <a:lnTo>
                  <a:pt x="18" y="196"/>
                </a:lnTo>
                <a:lnTo>
                  <a:pt x="18" y="196"/>
                </a:lnTo>
                <a:lnTo>
                  <a:pt x="18" y="196"/>
                </a:lnTo>
                <a:lnTo>
                  <a:pt x="18" y="196"/>
                </a:lnTo>
                <a:lnTo>
                  <a:pt x="29" y="183"/>
                </a:lnTo>
                <a:lnTo>
                  <a:pt x="40" y="171"/>
                </a:lnTo>
                <a:lnTo>
                  <a:pt x="66" y="148"/>
                </a:lnTo>
                <a:lnTo>
                  <a:pt x="91" y="124"/>
                </a:lnTo>
                <a:lnTo>
                  <a:pt x="103" y="113"/>
                </a:lnTo>
                <a:lnTo>
                  <a:pt x="114" y="100"/>
                </a:lnTo>
                <a:lnTo>
                  <a:pt x="114" y="100"/>
                </a:lnTo>
                <a:lnTo>
                  <a:pt x="114" y="102"/>
                </a:lnTo>
                <a:lnTo>
                  <a:pt x="114" y="102"/>
                </a:lnTo>
                <a:close/>
                <a:moveTo>
                  <a:pt x="95" y="495"/>
                </a:moveTo>
                <a:lnTo>
                  <a:pt x="95" y="495"/>
                </a:lnTo>
                <a:lnTo>
                  <a:pt x="109" y="490"/>
                </a:lnTo>
                <a:lnTo>
                  <a:pt x="115" y="487"/>
                </a:lnTo>
                <a:lnTo>
                  <a:pt x="121" y="483"/>
                </a:lnTo>
                <a:lnTo>
                  <a:pt x="121" y="483"/>
                </a:lnTo>
                <a:lnTo>
                  <a:pt x="115" y="488"/>
                </a:lnTo>
                <a:lnTo>
                  <a:pt x="109" y="493"/>
                </a:lnTo>
                <a:lnTo>
                  <a:pt x="96" y="502"/>
                </a:lnTo>
                <a:lnTo>
                  <a:pt x="96" y="502"/>
                </a:lnTo>
                <a:lnTo>
                  <a:pt x="91" y="488"/>
                </a:lnTo>
                <a:lnTo>
                  <a:pt x="91" y="488"/>
                </a:lnTo>
                <a:lnTo>
                  <a:pt x="91" y="488"/>
                </a:lnTo>
                <a:lnTo>
                  <a:pt x="91" y="488"/>
                </a:lnTo>
                <a:lnTo>
                  <a:pt x="99" y="485"/>
                </a:lnTo>
                <a:lnTo>
                  <a:pt x="106" y="481"/>
                </a:lnTo>
                <a:lnTo>
                  <a:pt x="121" y="473"/>
                </a:lnTo>
                <a:lnTo>
                  <a:pt x="121" y="473"/>
                </a:lnTo>
                <a:lnTo>
                  <a:pt x="108" y="482"/>
                </a:lnTo>
                <a:lnTo>
                  <a:pt x="94" y="493"/>
                </a:lnTo>
                <a:lnTo>
                  <a:pt x="94" y="493"/>
                </a:lnTo>
                <a:lnTo>
                  <a:pt x="94" y="495"/>
                </a:lnTo>
                <a:lnTo>
                  <a:pt x="95" y="495"/>
                </a:lnTo>
                <a:lnTo>
                  <a:pt x="95" y="495"/>
                </a:lnTo>
                <a:close/>
                <a:moveTo>
                  <a:pt x="110" y="513"/>
                </a:moveTo>
                <a:lnTo>
                  <a:pt x="110" y="513"/>
                </a:lnTo>
                <a:lnTo>
                  <a:pt x="102" y="516"/>
                </a:lnTo>
                <a:lnTo>
                  <a:pt x="102" y="516"/>
                </a:lnTo>
                <a:lnTo>
                  <a:pt x="100" y="513"/>
                </a:lnTo>
                <a:lnTo>
                  <a:pt x="100" y="513"/>
                </a:lnTo>
                <a:lnTo>
                  <a:pt x="114" y="506"/>
                </a:lnTo>
                <a:lnTo>
                  <a:pt x="114" y="506"/>
                </a:lnTo>
                <a:lnTo>
                  <a:pt x="121" y="503"/>
                </a:lnTo>
                <a:lnTo>
                  <a:pt x="121" y="503"/>
                </a:lnTo>
                <a:lnTo>
                  <a:pt x="120" y="505"/>
                </a:lnTo>
                <a:lnTo>
                  <a:pt x="110" y="512"/>
                </a:lnTo>
                <a:lnTo>
                  <a:pt x="110" y="512"/>
                </a:lnTo>
                <a:lnTo>
                  <a:pt x="110" y="513"/>
                </a:lnTo>
                <a:lnTo>
                  <a:pt x="110" y="513"/>
                </a:lnTo>
                <a:close/>
                <a:moveTo>
                  <a:pt x="97" y="504"/>
                </a:moveTo>
                <a:lnTo>
                  <a:pt x="97" y="504"/>
                </a:lnTo>
                <a:lnTo>
                  <a:pt x="110" y="499"/>
                </a:lnTo>
                <a:lnTo>
                  <a:pt x="110" y="499"/>
                </a:lnTo>
                <a:lnTo>
                  <a:pt x="117" y="495"/>
                </a:lnTo>
                <a:lnTo>
                  <a:pt x="119" y="493"/>
                </a:lnTo>
                <a:lnTo>
                  <a:pt x="116" y="495"/>
                </a:lnTo>
                <a:lnTo>
                  <a:pt x="116" y="495"/>
                </a:lnTo>
                <a:lnTo>
                  <a:pt x="107" y="502"/>
                </a:lnTo>
                <a:lnTo>
                  <a:pt x="99" y="510"/>
                </a:lnTo>
                <a:lnTo>
                  <a:pt x="99" y="510"/>
                </a:lnTo>
                <a:lnTo>
                  <a:pt x="97" y="504"/>
                </a:lnTo>
                <a:lnTo>
                  <a:pt x="97" y="504"/>
                </a:lnTo>
                <a:close/>
                <a:moveTo>
                  <a:pt x="87" y="478"/>
                </a:moveTo>
                <a:lnTo>
                  <a:pt x="87" y="478"/>
                </a:lnTo>
                <a:lnTo>
                  <a:pt x="102" y="469"/>
                </a:lnTo>
                <a:lnTo>
                  <a:pt x="118" y="462"/>
                </a:lnTo>
                <a:lnTo>
                  <a:pt x="118" y="462"/>
                </a:lnTo>
                <a:lnTo>
                  <a:pt x="112" y="466"/>
                </a:lnTo>
                <a:lnTo>
                  <a:pt x="105" y="473"/>
                </a:lnTo>
                <a:lnTo>
                  <a:pt x="97" y="480"/>
                </a:lnTo>
                <a:lnTo>
                  <a:pt x="90" y="486"/>
                </a:lnTo>
                <a:lnTo>
                  <a:pt x="90" y="486"/>
                </a:lnTo>
                <a:lnTo>
                  <a:pt x="90" y="486"/>
                </a:lnTo>
                <a:lnTo>
                  <a:pt x="90" y="486"/>
                </a:lnTo>
                <a:lnTo>
                  <a:pt x="87" y="478"/>
                </a:lnTo>
                <a:lnTo>
                  <a:pt x="87" y="478"/>
                </a:lnTo>
                <a:close/>
                <a:moveTo>
                  <a:pt x="81" y="459"/>
                </a:moveTo>
                <a:lnTo>
                  <a:pt x="81" y="459"/>
                </a:lnTo>
                <a:lnTo>
                  <a:pt x="90" y="454"/>
                </a:lnTo>
                <a:lnTo>
                  <a:pt x="99" y="449"/>
                </a:lnTo>
                <a:lnTo>
                  <a:pt x="117" y="439"/>
                </a:lnTo>
                <a:lnTo>
                  <a:pt x="117" y="439"/>
                </a:lnTo>
                <a:lnTo>
                  <a:pt x="109" y="444"/>
                </a:lnTo>
                <a:lnTo>
                  <a:pt x="100" y="451"/>
                </a:lnTo>
                <a:lnTo>
                  <a:pt x="83" y="466"/>
                </a:lnTo>
                <a:lnTo>
                  <a:pt x="83" y="466"/>
                </a:lnTo>
                <a:lnTo>
                  <a:pt x="81" y="459"/>
                </a:lnTo>
                <a:lnTo>
                  <a:pt x="81" y="459"/>
                </a:lnTo>
                <a:close/>
                <a:moveTo>
                  <a:pt x="77" y="447"/>
                </a:moveTo>
                <a:lnTo>
                  <a:pt x="77" y="447"/>
                </a:lnTo>
                <a:lnTo>
                  <a:pt x="98" y="435"/>
                </a:lnTo>
                <a:lnTo>
                  <a:pt x="108" y="428"/>
                </a:lnTo>
                <a:lnTo>
                  <a:pt x="117" y="421"/>
                </a:lnTo>
                <a:lnTo>
                  <a:pt x="117" y="421"/>
                </a:lnTo>
                <a:lnTo>
                  <a:pt x="98" y="438"/>
                </a:lnTo>
                <a:lnTo>
                  <a:pt x="88" y="446"/>
                </a:lnTo>
                <a:lnTo>
                  <a:pt x="80" y="456"/>
                </a:lnTo>
                <a:lnTo>
                  <a:pt x="80" y="456"/>
                </a:lnTo>
                <a:lnTo>
                  <a:pt x="77" y="447"/>
                </a:lnTo>
                <a:lnTo>
                  <a:pt x="77" y="447"/>
                </a:lnTo>
                <a:close/>
                <a:moveTo>
                  <a:pt x="73" y="435"/>
                </a:moveTo>
                <a:lnTo>
                  <a:pt x="73" y="435"/>
                </a:lnTo>
                <a:lnTo>
                  <a:pt x="83" y="430"/>
                </a:lnTo>
                <a:lnTo>
                  <a:pt x="92" y="425"/>
                </a:lnTo>
                <a:lnTo>
                  <a:pt x="110" y="414"/>
                </a:lnTo>
                <a:lnTo>
                  <a:pt x="110" y="414"/>
                </a:lnTo>
                <a:lnTo>
                  <a:pt x="114" y="412"/>
                </a:lnTo>
                <a:lnTo>
                  <a:pt x="111" y="415"/>
                </a:lnTo>
                <a:lnTo>
                  <a:pt x="111" y="415"/>
                </a:lnTo>
                <a:lnTo>
                  <a:pt x="100" y="425"/>
                </a:lnTo>
                <a:lnTo>
                  <a:pt x="100" y="425"/>
                </a:lnTo>
                <a:lnTo>
                  <a:pt x="88" y="435"/>
                </a:lnTo>
                <a:lnTo>
                  <a:pt x="76" y="444"/>
                </a:lnTo>
                <a:lnTo>
                  <a:pt x="76" y="444"/>
                </a:lnTo>
                <a:lnTo>
                  <a:pt x="73" y="435"/>
                </a:lnTo>
                <a:lnTo>
                  <a:pt x="73" y="435"/>
                </a:lnTo>
                <a:close/>
                <a:moveTo>
                  <a:pt x="69" y="422"/>
                </a:moveTo>
                <a:lnTo>
                  <a:pt x="69" y="422"/>
                </a:lnTo>
                <a:lnTo>
                  <a:pt x="69" y="422"/>
                </a:lnTo>
                <a:lnTo>
                  <a:pt x="80" y="417"/>
                </a:lnTo>
                <a:lnTo>
                  <a:pt x="91" y="412"/>
                </a:lnTo>
                <a:lnTo>
                  <a:pt x="91" y="412"/>
                </a:lnTo>
                <a:lnTo>
                  <a:pt x="103" y="407"/>
                </a:lnTo>
                <a:lnTo>
                  <a:pt x="103" y="407"/>
                </a:lnTo>
                <a:lnTo>
                  <a:pt x="107" y="405"/>
                </a:lnTo>
                <a:lnTo>
                  <a:pt x="107" y="405"/>
                </a:lnTo>
                <a:lnTo>
                  <a:pt x="98" y="412"/>
                </a:lnTo>
                <a:lnTo>
                  <a:pt x="90" y="419"/>
                </a:lnTo>
                <a:lnTo>
                  <a:pt x="81" y="426"/>
                </a:lnTo>
                <a:lnTo>
                  <a:pt x="72" y="432"/>
                </a:lnTo>
                <a:lnTo>
                  <a:pt x="72" y="432"/>
                </a:lnTo>
                <a:lnTo>
                  <a:pt x="69" y="422"/>
                </a:lnTo>
                <a:lnTo>
                  <a:pt x="69" y="422"/>
                </a:lnTo>
                <a:close/>
                <a:moveTo>
                  <a:pt x="63" y="402"/>
                </a:moveTo>
                <a:lnTo>
                  <a:pt x="63" y="402"/>
                </a:lnTo>
                <a:lnTo>
                  <a:pt x="74" y="398"/>
                </a:lnTo>
                <a:lnTo>
                  <a:pt x="84" y="393"/>
                </a:lnTo>
                <a:lnTo>
                  <a:pt x="84" y="393"/>
                </a:lnTo>
                <a:lnTo>
                  <a:pt x="97" y="385"/>
                </a:lnTo>
                <a:lnTo>
                  <a:pt x="97" y="385"/>
                </a:lnTo>
                <a:lnTo>
                  <a:pt x="107" y="380"/>
                </a:lnTo>
                <a:lnTo>
                  <a:pt x="111" y="378"/>
                </a:lnTo>
                <a:lnTo>
                  <a:pt x="115" y="375"/>
                </a:lnTo>
                <a:lnTo>
                  <a:pt x="115" y="375"/>
                </a:lnTo>
                <a:lnTo>
                  <a:pt x="110" y="381"/>
                </a:lnTo>
                <a:lnTo>
                  <a:pt x="105" y="386"/>
                </a:lnTo>
                <a:lnTo>
                  <a:pt x="92" y="396"/>
                </a:lnTo>
                <a:lnTo>
                  <a:pt x="67" y="411"/>
                </a:lnTo>
                <a:lnTo>
                  <a:pt x="67" y="411"/>
                </a:lnTo>
                <a:lnTo>
                  <a:pt x="66" y="411"/>
                </a:lnTo>
                <a:lnTo>
                  <a:pt x="66" y="412"/>
                </a:lnTo>
                <a:lnTo>
                  <a:pt x="68" y="413"/>
                </a:lnTo>
                <a:lnTo>
                  <a:pt x="68" y="413"/>
                </a:lnTo>
                <a:lnTo>
                  <a:pt x="76" y="410"/>
                </a:lnTo>
                <a:lnTo>
                  <a:pt x="85" y="407"/>
                </a:lnTo>
                <a:lnTo>
                  <a:pt x="101" y="398"/>
                </a:lnTo>
                <a:lnTo>
                  <a:pt x="101" y="398"/>
                </a:lnTo>
                <a:lnTo>
                  <a:pt x="93" y="403"/>
                </a:lnTo>
                <a:lnTo>
                  <a:pt x="93" y="403"/>
                </a:lnTo>
                <a:lnTo>
                  <a:pt x="68" y="419"/>
                </a:lnTo>
                <a:lnTo>
                  <a:pt x="68" y="419"/>
                </a:lnTo>
                <a:lnTo>
                  <a:pt x="63" y="402"/>
                </a:lnTo>
                <a:lnTo>
                  <a:pt x="63" y="402"/>
                </a:lnTo>
                <a:close/>
                <a:moveTo>
                  <a:pt x="61" y="392"/>
                </a:moveTo>
                <a:lnTo>
                  <a:pt x="61" y="392"/>
                </a:lnTo>
                <a:lnTo>
                  <a:pt x="78" y="384"/>
                </a:lnTo>
                <a:lnTo>
                  <a:pt x="94" y="375"/>
                </a:lnTo>
                <a:lnTo>
                  <a:pt x="94" y="375"/>
                </a:lnTo>
                <a:lnTo>
                  <a:pt x="79" y="387"/>
                </a:lnTo>
                <a:lnTo>
                  <a:pt x="63" y="399"/>
                </a:lnTo>
                <a:lnTo>
                  <a:pt x="63" y="399"/>
                </a:lnTo>
                <a:lnTo>
                  <a:pt x="61" y="392"/>
                </a:lnTo>
                <a:lnTo>
                  <a:pt x="61" y="392"/>
                </a:lnTo>
                <a:close/>
                <a:moveTo>
                  <a:pt x="21" y="215"/>
                </a:moveTo>
                <a:lnTo>
                  <a:pt x="21" y="215"/>
                </a:lnTo>
                <a:lnTo>
                  <a:pt x="33" y="208"/>
                </a:lnTo>
                <a:lnTo>
                  <a:pt x="44" y="200"/>
                </a:lnTo>
                <a:lnTo>
                  <a:pt x="66" y="182"/>
                </a:lnTo>
                <a:lnTo>
                  <a:pt x="66" y="182"/>
                </a:lnTo>
                <a:lnTo>
                  <a:pt x="78" y="173"/>
                </a:lnTo>
                <a:lnTo>
                  <a:pt x="91" y="165"/>
                </a:lnTo>
                <a:lnTo>
                  <a:pt x="91" y="165"/>
                </a:lnTo>
                <a:lnTo>
                  <a:pt x="73" y="180"/>
                </a:lnTo>
                <a:lnTo>
                  <a:pt x="56" y="196"/>
                </a:lnTo>
                <a:lnTo>
                  <a:pt x="39" y="212"/>
                </a:lnTo>
                <a:lnTo>
                  <a:pt x="23" y="230"/>
                </a:lnTo>
                <a:lnTo>
                  <a:pt x="23" y="230"/>
                </a:lnTo>
                <a:lnTo>
                  <a:pt x="21" y="215"/>
                </a:lnTo>
                <a:lnTo>
                  <a:pt x="21" y="215"/>
                </a:lnTo>
                <a:close/>
                <a:moveTo>
                  <a:pt x="10" y="121"/>
                </a:moveTo>
                <a:lnTo>
                  <a:pt x="10" y="121"/>
                </a:lnTo>
                <a:lnTo>
                  <a:pt x="21" y="113"/>
                </a:lnTo>
                <a:lnTo>
                  <a:pt x="32" y="104"/>
                </a:lnTo>
                <a:lnTo>
                  <a:pt x="54" y="85"/>
                </a:lnTo>
                <a:lnTo>
                  <a:pt x="54" y="85"/>
                </a:lnTo>
                <a:lnTo>
                  <a:pt x="67" y="76"/>
                </a:lnTo>
                <a:lnTo>
                  <a:pt x="81" y="67"/>
                </a:lnTo>
                <a:lnTo>
                  <a:pt x="81" y="67"/>
                </a:lnTo>
                <a:lnTo>
                  <a:pt x="93" y="58"/>
                </a:lnTo>
                <a:lnTo>
                  <a:pt x="93" y="58"/>
                </a:lnTo>
                <a:lnTo>
                  <a:pt x="94" y="57"/>
                </a:lnTo>
                <a:lnTo>
                  <a:pt x="94" y="57"/>
                </a:lnTo>
                <a:lnTo>
                  <a:pt x="92" y="60"/>
                </a:lnTo>
                <a:lnTo>
                  <a:pt x="92" y="60"/>
                </a:lnTo>
                <a:lnTo>
                  <a:pt x="88" y="64"/>
                </a:lnTo>
                <a:lnTo>
                  <a:pt x="83" y="70"/>
                </a:lnTo>
                <a:lnTo>
                  <a:pt x="73" y="77"/>
                </a:lnTo>
                <a:lnTo>
                  <a:pt x="62" y="85"/>
                </a:lnTo>
                <a:lnTo>
                  <a:pt x="52" y="92"/>
                </a:lnTo>
                <a:lnTo>
                  <a:pt x="52" y="92"/>
                </a:lnTo>
                <a:lnTo>
                  <a:pt x="30" y="110"/>
                </a:lnTo>
                <a:lnTo>
                  <a:pt x="20" y="119"/>
                </a:lnTo>
                <a:lnTo>
                  <a:pt x="11" y="128"/>
                </a:lnTo>
                <a:lnTo>
                  <a:pt x="11" y="128"/>
                </a:lnTo>
                <a:lnTo>
                  <a:pt x="10" y="121"/>
                </a:lnTo>
                <a:lnTo>
                  <a:pt x="10" y="121"/>
                </a:lnTo>
                <a:close/>
                <a:moveTo>
                  <a:pt x="14" y="168"/>
                </a:moveTo>
                <a:lnTo>
                  <a:pt x="14" y="168"/>
                </a:lnTo>
                <a:lnTo>
                  <a:pt x="25" y="160"/>
                </a:lnTo>
                <a:lnTo>
                  <a:pt x="35" y="151"/>
                </a:lnTo>
                <a:lnTo>
                  <a:pt x="55" y="132"/>
                </a:lnTo>
                <a:lnTo>
                  <a:pt x="55" y="132"/>
                </a:lnTo>
                <a:lnTo>
                  <a:pt x="67" y="122"/>
                </a:lnTo>
                <a:lnTo>
                  <a:pt x="79" y="112"/>
                </a:lnTo>
                <a:lnTo>
                  <a:pt x="79" y="112"/>
                </a:lnTo>
                <a:lnTo>
                  <a:pt x="91" y="100"/>
                </a:lnTo>
                <a:lnTo>
                  <a:pt x="98" y="94"/>
                </a:lnTo>
                <a:lnTo>
                  <a:pt x="104" y="89"/>
                </a:lnTo>
                <a:lnTo>
                  <a:pt x="104" y="89"/>
                </a:lnTo>
                <a:lnTo>
                  <a:pt x="107" y="87"/>
                </a:lnTo>
                <a:lnTo>
                  <a:pt x="103" y="91"/>
                </a:lnTo>
                <a:lnTo>
                  <a:pt x="103" y="91"/>
                </a:lnTo>
                <a:lnTo>
                  <a:pt x="97" y="97"/>
                </a:lnTo>
                <a:lnTo>
                  <a:pt x="89" y="104"/>
                </a:lnTo>
                <a:lnTo>
                  <a:pt x="89" y="104"/>
                </a:lnTo>
                <a:lnTo>
                  <a:pt x="63" y="126"/>
                </a:lnTo>
                <a:lnTo>
                  <a:pt x="63" y="126"/>
                </a:lnTo>
                <a:lnTo>
                  <a:pt x="51" y="138"/>
                </a:lnTo>
                <a:lnTo>
                  <a:pt x="38" y="152"/>
                </a:lnTo>
                <a:lnTo>
                  <a:pt x="16" y="179"/>
                </a:lnTo>
                <a:lnTo>
                  <a:pt x="16" y="179"/>
                </a:lnTo>
                <a:lnTo>
                  <a:pt x="14" y="168"/>
                </a:lnTo>
                <a:lnTo>
                  <a:pt x="14" y="168"/>
                </a:lnTo>
                <a:close/>
                <a:moveTo>
                  <a:pt x="14" y="165"/>
                </a:moveTo>
                <a:lnTo>
                  <a:pt x="14" y="165"/>
                </a:lnTo>
                <a:lnTo>
                  <a:pt x="13" y="155"/>
                </a:lnTo>
                <a:lnTo>
                  <a:pt x="13" y="155"/>
                </a:lnTo>
                <a:lnTo>
                  <a:pt x="25" y="142"/>
                </a:lnTo>
                <a:lnTo>
                  <a:pt x="38" y="131"/>
                </a:lnTo>
                <a:lnTo>
                  <a:pt x="66" y="110"/>
                </a:lnTo>
                <a:lnTo>
                  <a:pt x="66" y="110"/>
                </a:lnTo>
                <a:lnTo>
                  <a:pt x="76" y="101"/>
                </a:lnTo>
                <a:lnTo>
                  <a:pt x="87" y="91"/>
                </a:lnTo>
                <a:lnTo>
                  <a:pt x="87" y="91"/>
                </a:lnTo>
                <a:lnTo>
                  <a:pt x="95" y="83"/>
                </a:lnTo>
                <a:lnTo>
                  <a:pt x="95" y="83"/>
                </a:lnTo>
                <a:lnTo>
                  <a:pt x="103" y="76"/>
                </a:lnTo>
                <a:lnTo>
                  <a:pt x="106" y="74"/>
                </a:lnTo>
                <a:lnTo>
                  <a:pt x="103" y="77"/>
                </a:lnTo>
                <a:lnTo>
                  <a:pt x="103" y="77"/>
                </a:lnTo>
                <a:lnTo>
                  <a:pt x="78" y="100"/>
                </a:lnTo>
                <a:lnTo>
                  <a:pt x="54" y="123"/>
                </a:lnTo>
                <a:lnTo>
                  <a:pt x="54" y="123"/>
                </a:lnTo>
                <a:lnTo>
                  <a:pt x="43" y="136"/>
                </a:lnTo>
                <a:lnTo>
                  <a:pt x="32" y="150"/>
                </a:lnTo>
                <a:lnTo>
                  <a:pt x="32" y="150"/>
                </a:lnTo>
                <a:lnTo>
                  <a:pt x="28" y="154"/>
                </a:lnTo>
                <a:lnTo>
                  <a:pt x="23" y="157"/>
                </a:lnTo>
                <a:lnTo>
                  <a:pt x="14" y="165"/>
                </a:lnTo>
                <a:lnTo>
                  <a:pt x="14" y="165"/>
                </a:lnTo>
                <a:close/>
                <a:moveTo>
                  <a:pt x="17" y="147"/>
                </a:moveTo>
                <a:lnTo>
                  <a:pt x="17" y="147"/>
                </a:lnTo>
                <a:lnTo>
                  <a:pt x="15" y="148"/>
                </a:lnTo>
                <a:lnTo>
                  <a:pt x="14" y="150"/>
                </a:lnTo>
                <a:lnTo>
                  <a:pt x="14" y="150"/>
                </a:lnTo>
                <a:lnTo>
                  <a:pt x="13" y="152"/>
                </a:lnTo>
                <a:lnTo>
                  <a:pt x="13" y="152"/>
                </a:lnTo>
                <a:lnTo>
                  <a:pt x="11" y="132"/>
                </a:lnTo>
                <a:lnTo>
                  <a:pt x="11" y="132"/>
                </a:lnTo>
                <a:lnTo>
                  <a:pt x="22" y="124"/>
                </a:lnTo>
                <a:lnTo>
                  <a:pt x="32" y="116"/>
                </a:lnTo>
                <a:lnTo>
                  <a:pt x="53" y="100"/>
                </a:lnTo>
                <a:lnTo>
                  <a:pt x="73" y="83"/>
                </a:lnTo>
                <a:lnTo>
                  <a:pt x="83" y="75"/>
                </a:lnTo>
                <a:lnTo>
                  <a:pt x="94" y="68"/>
                </a:lnTo>
                <a:lnTo>
                  <a:pt x="94" y="68"/>
                </a:lnTo>
                <a:lnTo>
                  <a:pt x="90" y="72"/>
                </a:lnTo>
                <a:lnTo>
                  <a:pt x="85" y="77"/>
                </a:lnTo>
                <a:lnTo>
                  <a:pt x="77" y="88"/>
                </a:lnTo>
                <a:lnTo>
                  <a:pt x="77" y="88"/>
                </a:lnTo>
                <a:lnTo>
                  <a:pt x="55" y="110"/>
                </a:lnTo>
                <a:lnTo>
                  <a:pt x="55" y="110"/>
                </a:lnTo>
                <a:lnTo>
                  <a:pt x="17" y="147"/>
                </a:lnTo>
                <a:lnTo>
                  <a:pt x="17" y="147"/>
                </a:lnTo>
                <a:close/>
                <a:moveTo>
                  <a:pt x="16" y="182"/>
                </a:moveTo>
                <a:lnTo>
                  <a:pt x="16" y="182"/>
                </a:lnTo>
                <a:lnTo>
                  <a:pt x="29" y="173"/>
                </a:lnTo>
                <a:lnTo>
                  <a:pt x="40" y="163"/>
                </a:lnTo>
                <a:lnTo>
                  <a:pt x="64" y="141"/>
                </a:lnTo>
                <a:lnTo>
                  <a:pt x="64" y="141"/>
                </a:lnTo>
                <a:lnTo>
                  <a:pt x="91" y="118"/>
                </a:lnTo>
                <a:lnTo>
                  <a:pt x="91" y="118"/>
                </a:lnTo>
                <a:lnTo>
                  <a:pt x="106" y="105"/>
                </a:lnTo>
                <a:lnTo>
                  <a:pt x="106" y="105"/>
                </a:lnTo>
                <a:lnTo>
                  <a:pt x="110" y="102"/>
                </a:lnTo>
                <a:lnTo>
                  <a:pt x="110" y="103"/>
                </a:lnTo>
                <a:lnTo>
                  <a:pt x="104" y="108"/>
                </a:lnTo>
                <a:lnTo>
                  <a:pt x="104" y="108"/>
                </a:lnTo>
                <a:lnTo>
                  <a:pt x="94" y="119"/>
                </a:lnTo>
                <a:lnTo>
                  <a:pt x="83" y="130"/>
                </a:lnTo>
                <a:lnTo>
                  <a:pt x="61" y="151"/>
                </a:lnTo>
                <a:lnTo>
                  <a:pt x="38" y="171"/>
                </a:lnTo>
                <a:lnTo>
                  <a:pt x="28" y="182"/>
                </a:lnTo>
                <a:lnTo>
                  <a:pt x="18" y="193"/>
                </a:lnTo>
                <a:lnTo>
                  <a:pt x="18" y="193"/>
                </a:lnTo>
                <a:lnTo>
                  <a:pt x="16" y="182"/>
                </a:lnTo>
                <a:lnTo>
                  <a:pt x="16" y="182"/>
                </a:lnTo>
                <a:close/>
                <a:moveTo>
                  <a:pt x="19" y="199"/>
                </a:moveTo>
                <a:lnTo>
                  <a:pt x="19" y="199"/>
                </a:lnTo>
                <a:lnTo>
                  <a:pt x="30" y="190"/>
                </a:lnTo>
                <a:lnTo>
                  <a:pt x="41" y="182"/>
                </a:lnTo>
                <a:lnTo>
                  <a:pt x="62" y="163"/>
                </a:lnTo>
                <a:lnTo>
                  <a:pt x="62" y="163"/>
                </a:lnTo>
                <a:lnTo>
                  <a:pt x="87" y="140"/>
                </a:lnTo>
                <a:lnTo>
                  <a:pt x="87" y="140"/>
                </a:lnTo>
                <a:lnTo>
                  <a:pt x="102" y="128"/>
                </a:lnTo>
                <a:lnTo>
                  <a:pt x="102" y="128"/>
                </a:lnTo>
                <a:lnTo>
                  <a:pt x="83" y="149"/>
                </a:lnTo>
                <a:lnTo>
                  <a:pt x="74" y="158"/>
                </a:lnTo>
                <a:lnTo>
                  <a:pt x="64" y="167"/>
                </a:lnTo>
                <a:lnTo>
                  <a:pt x="64" y="167"/>
                </a:lnTo>
                <a:lnTo>
                  <a:pt x="57" y="173"/>
                </a:lnTo>
                <a:lnTo>
                  <a:pt x="51" y="179"/>
                </a:lnTo>
                <a:lnTo>
                  <a:pt x="39" y="192"/>
                </a:lnTo>
                <a:lnTo>
                  <a:pt x="39" y="192"/>
                </a:lnTo>
                <a:lnTo>
                  <a:pt x="30" y="202"/>
                </a:lnTo>
                <a:lnTo>
                  <a:pt x="21" y="211"/>
                </a:lnTo>
                <a:lnTo>
                  <a:pt x="21" y="211"/>
                </a:lnTo>
                <a:lnTo>
                  <a:pt x="19" y="199"/>
                </a:lnTo>
                <a:lnTo>
                  <a:pt x="19" y="199"/>
                </a:lnTo>
                <a:close/>
                <a:moveTo>
                  <a:pt x="113" y="264"/>
                </a:moveTo>
                <a:lnTo>
                  <a:pt x="113" y="264"/>
                </a:lnTo>
                <a:lnTo>
                  <a:pt x="104" y="268"/>
                </a:lnTo>
                <a:lnTo>
                  <a:pt x="99" y="270"/>
                </a:lnTo>
                <a:lnTo>
                  <a:pt x="96" y="272"/>
                </a:lnTo>
                <a:lnTo>
                  <a:pt x="96" y="272"/>
                </a:lnTo>
                <a:lnTo>
                  <a:pt x="115" y="254"/>
                </a:lnTo>
                <a:lnTo>
                  <a:pt x="115" y="254"/>
                </a:lnTo>
                <a:lnTo>
                  <a:pt x="116" y="273"/>
                </a:lnTo>
                <a:lnTo>
                  <a:pt x="116" y="273"/>
                </a:lnTo>
                <a:lnTo>
                  <a:pt x="115" y="272"/>
                </a:lnTo>
                <a:lnTo>
                  <a:pt x="115" y="272"/>
                </a:lnTo>
                <a:lnTo>
                  <a:pt x="111" y="273"/>
                </a:lnTo>
                <a:lnTo>
                  <a:pt x="107" y="275"/>
                </a:lnTo>
                <a:lnTo>
                  <a:pt x="107" y="275"/>
                </a:lnTo>
                <a:lnTo>
                  <a:pt x="109" y="273"/>
                </a:lnTo>
                <a:lnTo>
                  <a:pt x="111" y="271"/>
                </a:lnTo>
                <a:lnTo>
                  <a:pt x="115" y="265"/>
                </a:lnTo>
                <a:lnTo>
                  <a:pt x="115" y="265"/>
                </a:lnTo>
                <a:lnTo>
                  <a:pt x="115" y="264"/>
                </a:lnTo>
                <a:lnTo>
                  <a:pt x="113" y="264"/>
                </a:lnTo>
                <a:lnTo>
                  <a:pt x="113" y="264"/>
                </a:lnTo>
                <a:close/>
                <a:moveTo>
                  <a:pt x="75" y="279"/>
                </a:moveTo>
                <a:lnTo>
                  <a:pt x="75" y="279"/>
                </a:lnTo>
                <a:lnTo>
                  <a:pt x="65" y="280"/>
                </a:lnTo>
                <a:lnTo>
                  <a:pt x="55" y="283"/>
                </a:lnTo>
                <a:lnTo>
                  <a:pt x="44" y="286"/>
                </a:lnTo>
                <a:lnTo>
                  <a:pt x="36" y="291"/>
                </a:lnTo>
                <a:lnTo>
                  <a:pt x="36" y="291"/>
                </a:lnTo>
                <a:lnTo>
                  <a:pt x="33" y="279"/>
                </a:lnTo>
                <a:lnTo>
                  <a:pt x="33" y="279"/>
                </a:lnTo>
                <a:lnTo>
                  <a:pt x="34" y="278"/>
                </a:lnTo>
                <a:lnTo>
                  <a:pt x="34" y="278"/>
                </a:lnTo>
                <a:lnTo>
                  <a:pt x="53" y="263"/>
                </a:lnTo>
                <a:lnTo>
                  <a:pt x="72" y="246"/>
                </a:lnTo>
                <a:lnTo>
                  <a:pt x="72" y="246"/>
                </a:lnTo>
                <a:lnTo>
                  <a:pt x="91" y="230"/>
                </a:lnTo>
                <a:lnTo>
                  <a:pt x="109" y="214"/>
                </a:lnTo>
                <a:lnTo>
                  <a:pt x="109" y="214"/>
                </a:lnTo>
                <a:lnTo>
                  <a:pt x="101" y="222"/>
                </a:lnTo>
                <a:lnTo>
                  <a:pt x="93" y="232"/>
                </a:lnTo>
                <a:lnTo>
                  <a:pt x="84" y="241"/>
                </a:lnTo>
                <a:lnTo>
                  <a:pt x="76" y="249"/>
                </a:lnTo>
                <a:lnTo>
                  <a:pt x="76" y="249"/>
                </a:lnTo>
                <a:lnTo>
                  <a:pt x="56" y="267"/>
                </a:lnTo>
                <a:lnTo>
                  <a:pt x="45" y="277"/>
                </a:lnTo>
                <a:lnTo>
                  <a:pt x="36" y="287"/>
                </a:lnTo>
                <a:lnTo>
                  <a:pt x="36" y="287"/>
                </a:lnTo>
                <a:lnTo>
                  <a:pt x="36" y="288"/>
                </a:lnTo>
                <a:lnTo>
                  <a:pt x="37" y="289"/>
                </a:lnTo>
                <a:lnTo>
                  <a:pt x="37" y="289"/>
                </a:lnTo>
                <a:lnTo>
                  <a:pt x="38" y="289"/>
                </a:lnTo>
                <a:lnTo>
                  <a:pt x="38" y="289"/>
                </a:lnTo>
                <a:lnTo>
                  <a:pt x="42" y="285"/>
                </a:lnTo>
                <a:lnTo>
                  <a:pt x="42" y="285"/>
                </a:lnTo>
                <a:lnTo>
                  <a:pt x="43" y="284"/>
                </a:lnTo>
                <a:lnTo>
                  <a:pt x="43" y="284"/>
                </a:lnTo>
                <a:lnTo>
                  <a:pt x="59" y="271"/>
                </a:lnTo>
                <a:lnTo>
                  <a:pt x="75" y="258"/>
                </a:lnTo>
                <a:lnTo>
                  <a:pt x="75" y="258"/>
                </a:lnTo>
                <a:lnTo>
                  <a:pt x="83" y="251"/>
                </a:lnTo>
                <a:lnTo>
                  <a:pt x="91" y="244"/>
                </a:lnTo>
                <a:lnTo>
                  <a:pt x="99" y="237"/>
                </a:lnTo>
                <a:lnTo>
                  <a:pt x="107" y="230"/>
                </a:lnTo>
                <a:lnTo>
                  <a:pt x="107" y="230"/>
                </a:lnTo>
                <a:lnTo>
                  <a:pt x="110" y="228"/>
                </a:lnTo>
                <a:lnTo>
                  <a:pt x="108" y="230"/>
                </a:lnTo>
                <a:lnTo>
                  <a:pt x="102" y="237"/>
                </a:lnTo>
                <a:lnTo>
                  <a:pt x="102" y="237"/>
                </a:lnTo>
                <a:lnTo>
                  <a:pt x="84" y="257"/>
                </a:lnTo>
                <a:lnTo>
                  <a:pt x="84" y="257"/>
                </a:lnTo>
                <a:lnTo>
                  <a:pt x="77" y="262"/>
                </a:lnTo>
                <a:lnTo>
                  <a:pt x="69" y="268"/>
                </a:lnTo>
                <a:lnTo>
                  <a:pt x="62" y="273"/>
                </a:lnTo>
                <a:lnTo>
                  <a:pt x="59" y="276"/>
                </a:lnTo>
                <a:lnTo>
                  <a:pt x="56" y="280"/>
                </a:lnTo>
                <a:lnTo>
                  <a:pt x="56" y="280"/>
                </a:lnTo>
                <a:lnTo>
                  <a:pt x="56" y="281"/>
                </a:lnTo>
                <a:lnTo>
                  <a:pt x="58" y="282"/>
                </a:lnTo>
                <a:lnTo>
                  <a:pt x="58" y="282"/>
                </a:lnTo>
                <a:lnTo>
                  <a:pt x="75" y="269"/>
                </a:lnTo>
                <a:lnTo>
                  <a:pt x="92" y="257"/>
                </a:lnTo>
                <a:lnTo>
                  <a:pt x="92" y="257"/>
                </a:lnTo>
                <a:lnTo>
                  <a:pt x="83" y="268"/>
                </a:lnTo>
                <a:lnTo>
                  <a:pt x="75" y="279"/>
                </a:lnTo>
                <a:lnTo>
                  <a:pt x="75" y="279"/>
                </a:lnTo>
                <a:lnTo>
                  <a:pt x="75" y="279"/>
                </a:lnTo>
                <a:lnTo>
                  <a:pt x="75" y="279"/>
                </a:lnTo>
                <a:close/>
                <a:moveTo>
                  <a:pt x="115" y="182"/>
                </a:moveTo>
                <a:lnTo>
                  <a:pt x="115" y="182"/>
                </a:lnTo>
                <a:lnTo>
                  <a:pt x="115" y="181"/>
                </a:lnTo>
                <a:lnTo>
                  <a:pt x="115" y="181"/>
                </a:lnTo>
                <a:lnTo>
                  <a:pt x="115" y="196"/>
                </a:lnTo>
                <a:lnTo>
                  <a:pt x="115" y="196"/>
                </a:lnTo>
                <a:lnTo>
                  <a:pt x="114" y="196"/>
                </a:lnTo>
                <a:lnTo>
                  <a:pt x="113" y="196"/>
                </a:lnTo>
                <a:lnTo>
                  <a:pt x="113" y="196"/>
                </a:lnTo>
                <a:lnTo>
                  <a:pt x="74" y="226"/>
                </a:lnTo>
                <a:lnTo>
                  <a:pt x="74" y="226"/>
                </a:lnTo>
                <a:lnTo>
                  <a:pt x="53" y="244"/>
                </a:lnTo>
                <a:lnTo>
                  <a:pt x="53" y="244"/>
                </a:lnTo>
                <a:lnTo>
                  <a:pt x="43" y="250"/>
                </a:lnTo>
                <a:lnTo>
                  <a:pt x="43" y="250"/>
                </a:lnTo>
                <a:lnTo>
                  <a:pt x="60" y="236"/>
                </a:lnTo>
                <a:lnTo>
                  <a:pt x="76" y="220"/>
                </a:lnTo>
                <a:lnTo>
                  <a:pt x="76" y="220"/>
                </a:lnTo>
                <a:lnTo>
                  <a:pt x="86" y="211"/>
                </a:lnTo>
                <a:lnTo>
                  <a:pt x="95" y="201"/>
                </a:lnTo>
                <a:lnTo>
                  <a:pt x="104" y="191"/>
                </a:lnTo>
                <a:lnTo>
                  <a:pt x="115" y="182"/>
                </a:lnTo>
                <a:lnTo>
                  <a:pt x="115" y="182"/>
                </a:lnTo>
                <a:close/>
                <a:moveTo>
                  <a:pt x="102" y="247"/>
                </a:moveTo>
                <a:lnTo>
                  <a:pt x="102" y="247"/>
                </a:lnTo>
                <a:lnTo>
                  <a:pt x="95" y="253"/>
                </a:lnTo>
                <a:lnTo>
                  <a:pt x="95" y="253"/>
                </a:lnTo>
                <a:lnTo>
                  <a:pt x="69" y="270"/>
                </a:lnTo>
                <a:lnTo>
                  <a:pt x="69" y="270"/>
                </a:lnTo>
                <a:lnTo>
                  <a:pt x="64" y="275"/>
                </a:lnTo>
                <a:lnTo>
                  <a:pt x="62" y="277"/>
                </a:lnTo>
                <a:lnTo>
                  <a:pt x="62" y="276"/>
                </a:lnTo>
                <a:lnTo>
                  <a:pt x="62" y="276"/>
                </a:lnTo>
                <a:lnTo>
                  <a:pt x="68" y="270"/>
                </a:lnTo>
                <a:lnTo>
                  <a:pt x="75" y="266"/>
                </a:lnTo>
                <a:lnTo>
                  <a:pt x="75" y="266"/>
                </a:lnTo>
                <a:lnTo>
                  <a:pt x="86" y="257"/>
                </a:lnTo>
                <a:lnTo>
                  <a:pt x="96" y="247"/>
                </a:lnTo>
                <a:lnTo>
                  <a:pt x="115" y="225"/>
                </a:lnTo>
                <a:lnTo>
                  <a:pt x="115" y="225"/>
                </a:lnTo>
                <a:lnTo>
                  <a:pt x="115" y="224"/>
                </a:lnTo>
                <a:lnTo>
                  <a:pt x="115" y="224"/>
                </a:lnTo>
                <a:lnTo>
                  <a:pt x="113" y="223"/>
                </a:lnTo>
                <a:lnTo>
                  <a:pt x="113" y="223"/>
                </a:lnTo>
                <a:lnTo>
                  <a:pt x="108" y="226"/>
                </a:lnTo>
                <a:lnTo>
                  <a:pt x="103" y="230"/>
                </a:lnTo>
                <a:lnTo>
                  <a:pt x="95" y="238"/>
                </a:lnTo>
                <a:lnTo>
                  <a:pt x="86" y="246"/>
                </a:lnTo>
                <a:lnTo>
                  <a:pt x="77" y="253"/>
                </a:lnTo>
                <a:lnTo>
                  <a:pt x="77" y="253"/>
                </a:lnTo>
                <a:lnTo>
                  <a:pt x="54" y="272"/>
                </a:lnTo>
                <a:lnTo>
                  <a:pt x="54" y="272"/>
                </a:lnTo>
                <a:lnTo>
                  <a:pt x="55" y="271"/>
                </a:lnTo>
                <a:lnTo>
                  <a:pt x="55" y="271"/>
                </a:lnTo>
                <a:lnTo>
                  <a:pt x="66" y="260"/>
                </a:lnTo>
                <a:lnTo>
                  <a:pt x="77" y="251"/>
                </a:lnTo>
                <a:lnTo>
                  <a:pt x="77" y="251"/>
                </a:lnTo>
                <a:lnTo>
                  <a:pt x="87" y="242"/>
                </a:lnTo>
                <a:lnTo>
                  <a:pt x="96" y="232"/>
                </a:lnTo>
                <a:lnTo>
                  <a:pt x="105" y="221"/>
                </a:lnTo>
                <a:lnTo>
                  <a:pt x="115" y="212"/>
                </a:lnTo>
                <a:lnTo>
                  <a:pt x="115" y="212"/>
                </a:lnTo>
                <a:lnTo>
                  <a:pt x="115" y="212"/>
                </a:lnTo>
                <a:lnTo>
                  <a:pt x="115" y="212"/>
                </a:lnTo>
                <a:lnTo>
                  <a:pt x="115" y="237"/>
                </a:lnTo>
                <a:lnTo>
                  <a:pt x="115" y="237"/>
                </a:lnTo>
                <a:lnTo>
                  <a:pt x="115" y="238"/>
                </a:lnTo>
                <a:lnTo>
                  <a:pt x="115" y="238"/>
                </a:lnTo>
                <a:lnTo>
                  <a:pt x="102" y="247"/>
                </a:lnTo>
                <a:lnTo>
                  <a:pt x="102" y="247"/>
                </a:lnTo>
                <a:close/>
                <a:moveTo>
                  <a:pt x="115" y="198"/>
                </a:moveTo>
                <a:lnTo>
                  <a:pt x="115" y="198"/>
                </a:lnTo>
                <a:lnTo>
                  <a:pt x="115" y="197"/>
                </a:lnTo>
                <a:lnTo>
                  <a:pt x="115" y="197"/>
                </a:lnTo>
                <a:lnTo>
                  <a:pt x="115" y="211"/>
                </a:lnTo>
                <a:lnTo>
                  <a:pt x="115" y="211"/>
                </a:lnTo>
                <a:lnTo>
                  <a:pt x="114" y="210"/>
                </a:lnTo>
                <a:lnTo>
                  <a:pt x="113" y="210"/>
                </a:lnTo>
                <a:lnTo>
                  <a:pt x="113" y="210"/>
                </a:lnTo>
                <a:lnTo>
                  <a:pt x="103" y="217"/>
                </a:lnTo>
                <a:lnTo>
                  <a:pt x="93" y="225"/>
                </a:lnTo>
                <a:lnTo>
                  <a:pt x="74" y="241"/>
                </a:lnTo>
                <a:lnTo>
                  <a:pt x="56" y="258"/>
                </a:lnTo>
                <a:lnTo>
                  <a:pt x="36" y="274"/>
                </a:lnTo>
                <a:lnTo>
                  <a:pt x="36" y="274"/>
                </a:lnTo>
                <a:lnTo>
                  <a:pt x="43" y="266"/>
                </a:lnTo>
                <a:lnTo>
                  <a:pt x="52" y="258"/>
                </a:lnTo>
                <a:lnTo>
                  <a:pt x="52" y="258"/>
                </a:lnTo>
                <a:lnTo>
                  <a:pt x="63" y="248"/>
                </a:lnTo>
                <a:lnTo>
                  <a:pt x="73" y="239"/>
                </a:lnTo>
                <a:lnTo>
                  <a:pt x="73" y="239"/>
                </a:lnTo>
                <a:lnTo>
                  <a:pt x="84" y="229"/>
                </a:lnTo>
                <a:lnTo>
                  <a:pt x="94" y="218"/>
                </a:lnTo>
                <a:lnTo>
                  <a:pt x="115" y="198"/>
                </a:lnTo>
                <a:lnTo>
                  <a:pt x="115" y="198"/>
                </a:lnTo>
                <a:close/>
                <a:moveTo>
                  <a:pt x="82" y="273"/>
                </a:moveTo>
                <a:lnTo>
                  <a:pt x="82" y="273"/>
                </a:lnTo>
                <a:lnTo>
                  <a:pt x="86" y="267"/>
                </a:lnTo>
                <a:lnTo>
                  <a:pt x="92" y="261"/>
                </a:lnTo>
                <a:lnTo>
                  <a:pt x="103" y="249"/>
                </a:lnTo>
                <a:lnTo>
                  <a:pt x="103" y="249"/>
                </a:lnTo>
                <a:lnTo>
                  <a:pt x="105" y="248"/>
                </a:lnTo>
                <a:lnTo>
                  <a:pt x="105" y="248"/>
                </a:lnTo>
                <a:lnTo>
                  <a:pt x="107" y="246"/>
                </a:lnTo>
                <a:lnTo>
                  <a:pt x="107" y="246"/>
                </a:lnTo>
                <a:lnTo>
                  <a:pt x="112" y="244"/>
                </a:lnTo>
                <a:lnTo>
                  <a:pt x="113" y="243"/>
                </a:lnTo>
                <a:lnTo>
                  <a:pt x="113" y="242"/>
                </a:lnTo>
                <a:lnTo>
                  <a:pt x="113" y="242"/>
                </a:lnTo>
                <a:lnTo>
                  <a:pt x="115" y="240"/>
                </a:lnTo>
                <a:lnTo>
                  <a:pt x="115" y="240"/>
                </a:lnTo>
                <a:lnTo>
                  <a:pt x="115" y="252"/>
                </a:lnTo>
                <a:lnTo>
                  <a:pt x="115" y="252"/>
                </a:lnTo>
                <a:lnTo>
                  <a:pt x="115" y="252"/>
                </a:lnTo>
                <a:lnTo>
                  <a:pt x="115" y="252"/>
                </a:lnTo>
                <a:lnTo>
                  <a:pt x="104" y="258"/>
                </a:lnTo>
                <a:lnTo>
                  <a:pt x="95" y="265"/>
                </a:lnTo>
                <a:lnTo>
                  <a:pt x="95" y="265"/>
                </a:lnTo>
                <a:lnTo>
                  <a:pt x="83" y="273"/>
                </a:lnTo>
                <a:lnTo>
                  <a:pt x="83" y="273"/>
                </a:lnTo>
                <a:lnTo>
                  <a:pt x="79" y="276"/>
                </a:lnTo>
                <a:lnTo>
                  <a:pt x="82" y="273"/>
                </a:lnTo>
                <a:lnTo>
                  <a:pt x="82" y="273"/>
                </a:lnTo>
                <a:close/>
                <a:moveTo>
                  <a:pt x="113" y="149"/>
                </a:moveTo>
                <a:lnTo>
                  <a:pt x="113" y="149"/>
                </a:lnTo>
                <a:lnTo>
                  <a:pt x="115" y="148"/>
                </a:lnTo>
                <a:lnTo>
                  <a:pt x="115" y="148"/>
                </a:lnTo>
                <a:lnTo>
                  <a:pt x="115" y="161"/>
                </a:lnTo>
                <a:lnTo>
                  <a:pt x="115" y="161"/>
                </a:lnTo>
                <a:lnTo>
                  <a:pt x="115" y="180"/>
                </a:lnTo>
                <a:lnTo>
                  <a:pt x="115" y="180"/>
                </a:lnTo>
                <a:lnTo>
                  <a:pt x="114" y="180"/>
                </a:lnTo>
                <a:lnTo>
                  <a:pt x="113" y="180"/>
                </a:lnTo>
                <a:lnTo>
                  <a:pt x="113" y="180"/>
                </a:lnTo>
                <a:lnTo>
                  <a:pt x="109" y="183"/>
                </a:lnTo>
                <a:lnTo>
                  <a:pt x="109" y="183"/>
                </a:lnTo>
                <a:lnTo>
                  <a:pt x="108" y="183"/>
                </a:lnTo>
                <a:lnTo>
                  <a:pt x="107" y="185"/>
                </a:lnTo>
                <a:lnTo>
                  <a:pt x="107" y="185"/>
                </a:lnTo>
                <a:lnTo>
                  <a:pt x="87" y="201"/>
                </a:lnTo>
                <a:lnTo>
                  <a:pt x="77" y="208"/>
                </a:lnTo>
                <a:lnTo>
                  <a:pt x="67" y="215"/>
                </a:lnTo>
                <a:lnTo>
                  <a:pt x="67" y="215"/>
                </a:lnTo>
                <a:lnTo>
                  <a:pt x="57" y="221"/>
                </a:lnTo>
                <a:lnTo>
                  <a:pt x="48" y="229"/>
                </a:lnTo>
                <a:lnTo>
                  <a:pt x="48" y="229"/>
                </a:lnTo>
                <a:lnTo>
                  <a:pt x="59" y="216"/>
                </a:lnTo>
                <a:lnTo>
                  <a:pt x="71" y="205"/>
                </a:lnTo>
                <a:lnTo>
                  <a:pt x="71" y="205"/>
                </a:lnTo>
                <a:lnTo>
                  <a:pt x="82" y="195"/>
                </a:lnTo>
                <a:lnTo>
                  <a:pt x="92" y="185"/>
                </a:lnTo>
                <a:lnTo>
                  <a:pt x="102" y="174"/>
                </a:lnTo>
                <a:lnTo>
                  <a:pt x="108" y="170"/>
                </a:lnTo>
                <a:lnTo>
                  <a:pt x="114" y="166"/>
                </a:lnTo>
                <a:lnTo>
                  <a:pt x="114" y="166"/>
                </a:lnTo>
                <a:lnTo>
                  <a:pt x="115" y="165"/>
                </a:lnTo>
                <a:lnTo>
                  <a:pt x="115" y="164"/>
                </a:lnTo>
                <a:lnTo>
                  <a:pt x="114" y="164"/>
                </a:lnTo>
                <a:lnTo>
                  <a:pt x="113" y="164"/>
                </a:lnTo>
                <a:lnTo>
                  <a:pt x="113" y="164"/>
                </a:lnTo>
                <a:lnTo>
                  <a:pt x="101" y="172"/>
                </a:lnTo>
                <a:lnTo>
                  <a:pt x="91" y="181"/>
                </a:lnTo>
                <a:lnTo>
                  <a:pt x="80" y="190"/>
                </a:lnTo>
                <a:lnTo>
                  <a:pt x="69" y="198"/>
                </a:lnTo>
                <a:lnTo>
                  <a:pt x="69" y="198"/>
                </a:lnTo>
                <a:lnTo>
                  <a:pt x="59" y="206"/>
                </a:lnTo>
                <a:lnTo>
                  <a:pt x="50" y="213"/>
                </a:lnTo>
                <a:lnTo>
                  <a:pt x="50" y="213"/>
                </a:lnTo>
                <a:lnTo>
                  <a:pt x="37" y="221"/>
                </a:lnTo>
                <a:lnTo>
                  <a:pt x="31" y="225"/>
                </a:lnTo>
                <a:lnTo>
                  <a:pt x="27" y="230"/>
                </a:lnTo>
                <a:lnTo>
                  <a:pt x="27" y="230"/>
                </a:lnTo>
                <a:lnTo>
                  <a:pt x="37" y="217"/>
                </a:lnTo>
                <a:lnTo>
                  <a:pt x="48" y="207"/>
                </a:lnTo>
                <a:lnTo>
                  <a:pt x="70" y="186"/>
                </a:lnTo>
                <a:lnTo>
                  <a:pt x="70" y="186"/>
                </a:lnTo>
                <a:lnTo>
                  <a:pt x="94" y="165"/>
                </a:lnTo>
                <a:lnTo>
                  <a:pt x="94" y="165"/>
                </a:lnTo>
                <a:lnTo>
                  <a:pt x="105" y="155"/>
                </a:lnTo>
                <a:lnTo>
                  <a:pt x="105" y="155"/>
                </a:lnTo>
                <a:lnTo>
                  <a:pt x="112" y="150"/>
                </a:lnTo>
                <a:lnTo>
                  <a:pt x="112" y="150"/>
                </a:lnTo>
                <a:lnTo>
                  <a:pt x="113" y="149"/>
                </a:lnTo>
                <a:lnTo>
                  <a:pt x="113" y="149"/>
                </a:lnTo>
                <a:close/>
                <a:moveTo>
                  <a:pt x="24" y="233"/>
                </a:moveTo>
                <a:lnTo>
                  <a:pt x="24" y="233"/>
                </a:lnTo>
                <a:lnTo>
                  <a:pt x="37" y="225"/>
                </a:lnTo>
                <a:lnTo>
                  <a:pt x="50" y="216"/>
                </a:lnTo>
                <a:lnTo>
                  <a:pt x="62" y="207"/>
                </a:lnTo>
                <a:lnTo>
                  <a:pt x="74" y="198"/>
                </a:lnTo>
                <a:lnTo>
                  <a:pt x="74" y="198"/>
                </a:lnTo>
                <a:lnTo>
                  <a:pt x="79" y="194"/>
                </a:lnTo>
                <a:lnTo>
                  <a:pt x="84" y="190"/>
                </a:lnTo>
                <a:lnTo>
                  <a:pt x="84" y="190"/>
                </a:lnTo>
                <a:lnTo>
                  <a:pt x="75" y="198"/>
                </a:lnTo>
                <a:lnTo>
                  <a:pt x="67" y="206"/>
                </a:lnTo>
                <a:lnTo>
                  <a:pt x="67" y="206"/>
                </a:lnTo>
                <a:lnTo>
                  <a:pt x="56" y="215"/>
                </a:lnTo>
                <a:lnTo>
                  <a:pt x="46" y="226"/>
                </a:lnTo>
                <a:lnTo>
                  <a:pt x="36" y="237"/>
                </a:lnTo>
                <a:lnTo>
                  <a:pt x="26" y="247"/>
                </a:lnTo>
                <a:lnTo>
                  <a:pt x="26" y="247"/>
                </a:lnTo>
                <a:lnTo>
                  <a:pt x="24" y="233"/>
                </a:lnTo>
                <a:lnTo>
                  <a:pt x="24" y="233"/>
                </a:lnTo>
                <a:close/>
                <a:moveTo>
                  <a:pt x="64" y="220"/>
                </a:moveTo>
                <a:lnTo>
                  <a:pt x="64" y="220"/>
                </a:lnTo>
                <a:lnTo>
                  <a:pt x="81" y="207"/>
                </a:lnTo>
                <a:lnTo>
                  <a:pt x="98" y="194"/>
                </a:lnTo>
                <a:lnTo>
                  <a:pt x="98" y="194"/>
                </a:lnTo>
                <a:lnTo>
                  <a:pt x="95" y="197"/>
                </a:lnTo>
                <a:lnTo>
                  <a:pt x="95" y="197"/>
                </a:lnTo>
                <a:lnTo>
                  <a:pt x="74" y="219"/>
                </a:lnTo>
                <a:lnTo>
                  <a:pt x="74" y="219"/>
                </a:lnTo>
                <a:lnTo>
                  <a:pt x="53" y="240"/>
                </a:lnTo>
                <a:lnTo>
                  <a:pt x="41" y="250"/>
                </a:lnTo>
                <a:lnTo>
                  <a:pt x="31" y="261"/>
                </a:lnTo>
                <a:lnTo>
                  <a:pt x="31" y="261"/>
                </a:lnTo>
                <a:lnTo>
                  <a:pt x="30" y="262"/>
                </a:lnTo>
                <a:lnTo>
                  <a:pt x="31" y="262"/>
                </a:lnTo>
                <a:lnTo>
                  <a:pt x="31" y="263"/>
                </a:lnTo>
                <a:lnTo>
                  <a:pt x="32" y="262"/>
                </a:lnTo>
                <a:lnTo>
                  <a:pt x="32" y="262"/>
                </a:lnTo>
                <a:lnTo>
                  <a:pt x="75" y="228"/>
                </a:lnTo>
                <a:lnTo>
                  <a:pt x="75" y="228"/>
                </a:lnTo>
                <a:lnTo>
                  <a:pt x="101" y="208"/>
                </a:lnTo>
                <a:lnTo>
                  <a:pt x="101" y="208"/>
                </a:lnTo>
                <a:lnTo>
                  <a:pt x="83" y="226"/>
                </a:lnTo>
                <a:lnTo>
                  <a:pt x="64" y="244"/>
                </a:lnTo>
                <a:lnTo>
                  <a:pt x="64" y="244"/>
                </a:lnTo>
                <a:lnTo>
                  <a:pt x="48" y="259"/>
                </a:lnTo>
                <a:lnTo>
                  <a:pt x="39" y="267"/>
                </a:lnTo>
                <a:lnTo>
                  <a:pt x="32" y="277"/>
                </a:lnTo>
                <a:lnTo>
                  <a:pt x="32" y="277"/>
                </a:lnTo>
                <a:lnTo>
                  <a:pt x="27" y="250"/>
                </a:lnTo>
                <a:lnTo>
                  <a:pt x="27" y="250"/>
                </a:lnTo>
                <a:lnTo>
                  <a:pt x="36" y="243"/>
                </a:lnTo>
                <a:lnTo>
                  <a:pt x="45" y="235"/>
                </a:lnTo>
                <a:lnTo>
                  <a:pt x="54" y="228"/>
                </a:lnTo>
                <a:lnTo>
                  <a:pt x="64" y="220"/>
                </a:lnTo>
                <a:lnTo>
                  <a:pt x="64" y="220"/>
                </a:lnTo>
                <a:close/>
                <a:moveTo>
                  <a:pt x="38" y="301"/>
                </a:moveTo>
                <a:lnTo>
                  <a:pt x="38" y="301"/>
                </a:lnTo>
                <a:lnTo>
                  <a:pt x="46" y="295"/>
                </a:lnTo>
                <a:lnTo>
                  <a:pt x="57" y="291"/>
                </a:lnTo>
                <a:lnTo>
                  <a:pt x="67" y="289"/>
                </a:lnTo>
                <a:lnTo>
                  <a:pt x="77" y="287"/>
                </a:lnTo>
                <a:lnTo>
                  <a:pt x="87" y="287"/>
                </a:lnTo>
                <a:lnTo>
                  <a:pt x="97" y="288"/>
                </a:lnTo>
                <a:lnTo>
                  <a:pt x="107" y="290"/>
                </a:lnTo>
                <a:lnTo>
                  <a:pt x="117" y="294"/>
                </a:lnTo>
                <a:lnTo>
                  <a:pt x="117" y="294"/>
                </a:lnTo>
                <a:lnTo>
                  <a:pt x="117" y="304"/>
                </a:lnTo>
                <a:lnTo>
                  <a:pt x="117" y="304"/>
                </a:lnTo>
                <a:lnTo>
                  <a:pt x="108" y="300"/>
                </a:lnTo>
                <a:lnTo>
                  <a:pt x="98" y="298"/>
                </a:lnTo>
                <a:lnTo>
                  <a:pt x="89" y="297"/>
                </a:lnTo>
                <a:lnTo>
                  <a:pt x="79" y="298"/>
                </a:lnTo>
                <a:lnTo>
                  <a:pt x="69" y="300"/>
                </a:lnTo>
                <a:lnTo>
                  <a:pt x="59" y="304"/>
                </a:lnTo>
                <a:lnTo>
                  <a:pt x="50" y="307"/>
                </a:lnTo>
                <a:lnTo>
                  <a:pt x="40" y="313"/>
                </a:lnTo>
                <a:lnTo>
                  <a:pt x="40" y="313"/>
                </a:lnTo>
                <a:lnTo>
                  <a:pt x="38" y="301"/>
                </a:lnTo>
                <a:lnTo>
                  <a:pt x="38" y="301"/>
                </a:lnTo>
                <a:close/>
                <a:moveTo>
                  <a:pt x="118" y="408"/>
                </a:moveTo>
                <a:lnTo>
                  <a:pt x="118" y="408"/>
                </a:lnTo>
                <a:lnTo>
                  <a:pt x="106" y="414"/>
                </a:lnTo>
                <a:lnTo>
                  <a:pt x="96" y="420"/>
                </a:lnTo>
                <a:lnTo>
                  <a:pt x="74" y="434"/>
                </a:lnTo>
                <a:lnTo>
                  <a:pt x="74" y="434"/>
                </a:lnTo>
                <a:lnTo>
                  <a:pt x="86" y="425"/>
                </a:lnTo>
                <a:lnTo>
                  <a:pt x="97" y="416"/>
                </a:lnTo>
                <a:lnTo>
                  <a:pt x="108" y="407"/>
                </a:lnTo>
                <a:lnTo>
                  <a:pt x="114" y="403"/>
                </a:lnTo>
                <a:lnTo>
                  <a:pt x="121" y="400"/>
                </a:lnTo>
                <a:lnTo>
                  <a:pt x="121" y="400"/>
                </a:lnTo>
                <a:lnTo>
                  <a:pt x="121" y="418"/>
                </a:lnTo>
                <a:lnTo>
                  <a:pt x="121" y="418"/>
                </a:lnTo>
                <a:lnTo>
                  <a:pt x="121" y="418"/>
                </a:lnTo>
                <a:lnTo>
                  <a:pt x="121" y="418"/>
                </a:lnTo>
                <a:lnTo>
                  <a:pt x="113" y="422"/>
                </a:lnTo>
                <a:lnTo>
                  <a:pt x="105" y="426"/>
                </a:lnTo>
                <a:lnTo>
                  <a:pt x="91" y="436"/>
                </a:lnTo>
                <a:lnTo>
                  <a:pt x="91" y="436"/>
                </a:lnTo>
                <a:lnTo>
                  <a:pt x="94" y="433"/>
                </a:lnTo>
                <a:lnTo>
                  <a:pt x="94" y="433"/>
                </a:lnTo>
                <a:lnTo>
                  <a:pt x="107" y="422"/>
                </a:lnTo>
                <a:lnTo>
                  <a:pt x="119" y="410"/>
                </a:lnTo>
                <a:lnTo>
                  <a:pt x="119" y="410"/>
                </a:lnTo>
                <a:lnTo>
                  <a:pt x="119" y="409"/>
                </a:lnTo>
                <a:lnTo>
                  <a:pt x="119" y="408"/>
                </a:lnTo>
                <a:lnTo>
                  <a:pt x="118" y="408"/>
                </a:lnTo>
                <a:lnTo>
                  <a:pt x="118" y="408"/>
                </a:lnTo>
                <a:close/>
                <a:moveTo>
                  <a:pt x="119" y="387"/>
                </a:moveTo>
                <a:lnTo>
                  <a:pt x="119" y="387"/>
                </a:lnTo>
                <a:lnTo>
                  <a:pt x="119" y="386"/>
                </a:lnTo>
                <a:lnTo>
                  <a:pt x="119" y="385"/>
                </a:lnTo>
                <a:lnTo>
                  <a:pt x="118" y="385"/>
                </a:lnTo>
                <a:lnTo>
                  <a:pt x="118" y="385"/>
                </a:lnTo>
                <a:lnTo>
                  <a:pt x="95" y="399"/>
                </a:lnTo>
                <a:lnTo>
                  <a:pt x="95" y="399"/>
                </a:lnTo>
                <a:lnTo>
                  <a:pt x="82" y="405"/>
                </a:lnTo>
                <a:lnTo>
                  <a:pt x="82" y="405"/>
                </a:lnTo>
                <a:lnTo>
                  <a:pt x="74" y="409"/>
                </a:lnTo>
                <a:lnTo>
                  <a:pt x="71" y="411"/>
                </a:lnTo>
                <a:lnTo>
                  <a:pt x="75" y="409"/>
                </a:lnTo>
                <a:lnTo>
                  <a:pt x="75" y="409"/>
                </a:lnTo>
                <a:lnTo>
                  <a:pt x="87" y="401"/>
                </a:lnTo>
                <a:lnTo>
                  <a:pt x="98" y="394"/>
                </a:lnTo>
                <a:lnTo>
                  <a:pt x="109" y="384"/>
                </a:lnTo>
                <a:lnTo>
                  <a:pt x="114" y="379"/>
                </a:lnTo>
                <a:lnTo>
                  <a:pt x="119" y="374"/>
                </a:lnTo>
                <a:lnTo>
                  <a:pt x="119" y="374"/>
                </a:lnTo>
                <a:lnTo>
                  <a:pt x="119" y="372"/>
                </a:lnTo>
                <a:lnTo>
                  <a:pt x="119" y="372"/>
                </a:lnTo>
                <a:lnTo>
                  <a:pt x="118" y="372"/>
                </a:lnTo>
                <a:lnTo>
                  <a:pt x="118" y="372"/>
                </a:lnTo>
                <a:lnTo>
                  <a:pt x="105" y="378"/>
                </a:lnTo>
                <a:lnTo>
                  <a:pt x="92" y="385"/>
                </a:lnTo>
                <a:lnTo>
                  <a:pt x="79" y="393"/>
                </a:lnTo>
                <a:lnTo>
                  <a:pt x="66" y="399"/>
                </a:lnTo>
                <a:lnTo>
                  <a:pt x="66" y="399"/>
                </a:lnTo>
                <a:lnTo>
                  <a:pt x="72" y="396"/>
                </a:lnTo>
                <a:lnTo>
                  <a:pt x="78" y="393"/>
                </a:lnTo>
                <a:lnTo>
                  <a:pt x="90" y="383"/>
                </a:lnTo>
                <a:lnTo>
                  <a:pt x="102" y="373"/>
                </a:lnTo>
                <a:lnTo>
                  <a:pt x="114" y="365"/>
                </a:lnTo>
                <a:lnTo>
                  <a:pt x="114" y="365"/>
                </a:lnTo>
                <a:lnTo>
                  <a:pt x="119" y="362"/>
                </a:lnTo>
                <a:lnTo>
                  <a:pt x="119" y="362"/>
                </a:lnTo>
                <a:lnTo>
                  <a:pt x="119" y="362"/>
                </a:lnTo>
                <a:lnTo>
                  <a:pt x="119" y="362"/>
                </a:lnTo>
                <a:lnTo>
                  <a:pt x="120" y="398"/>
                </a:lnTo>
                <a:lnTo>
                  <a:pt x="120" y="398"/>
                </a:lnTo>
                <a:lnTo>
                  <a:pt x="108" y="402"/>
                </a:lnTo>
                <a:lnTo>
                  <a:pt x="96" y="407"/>
                </a:lnTo>
                <a:lnTo>
                  <a:pt x="83" y="412"/>
                </a:lnTo>
                <a:lnTo>
                  <a:pt x="73" y="419"/>
                </a:lnTo>
                <a:lnTo>
                  <a:pt x="73" y="419"/>
                </a:lnTo>
                <a:lnTo>
                  <a:pt x="96" y="403"/>
                </a:lnTo>
                <a:lnTo>
                  <a:pt x="108" y="396"/>
                </a:lnTo>
                <a:lnTo>
                  <a:pt x="119" y="387"/>
                </a:lnTo>
                <a:lnTo>
                  <a:pt x="119" y="387"/>
                </a:lnTo>
                <a:close/>
                <a:moveTo>
                  <a:pt x="113" y="363"/>
                </a:moveTo>
                <a:lnTo>
                  <a:pt x="113" y="363"/>
                </a:lnTo>
                <a:lnTo>
                  <a:pt x="104" y="368"/>
                </a:lnTo>
                <a:lnTo>
                  <a:pt x="104" y="368"/>
                </a:lnTo>
                <a:lnTo>
                  <a:pt x="90" y="375"/>
                </a:lnTo>
                <a:lnTo>
                  <a:pt x="90" y="375"/>
                </a:lnTo>
                <a:lnTo>
                  <a:pt x="76" y="382"/>
                </a:lnTo>
                <a:lnTo>
                  <a:pt x="76" y="382"/>
                </a:lnTo>
                <a:lnTo>
                  <a:pt x="66" y="388"/>
                </a:lnTo>
                <a:lnTo>
                  <a:pt x="63" y="391"/>
                </a:lnTo>
                <a:lnTo>
                  <a:pt x="66" y="387"/>
                </a:lnTo>
                <a:lnTo>
                  <a:pt x="66" y="387"/>
                </a:lnTo>
                <a:lnTo>
                  <a:pt x="79" y="378"/>
                </a:lnTo>
                <a:lnTo>
                  <a:pt x="91" y="369"/>
                </a:lnTo>
                <a:lnTo>
                  <a:pt x="104" y="359"/>
                </a:lnTo>
                <a:lnTo>
                  <a:pt x="117" y="351"/>
                </a:lnTo>
                <a:lnTo>
                  <a:pt x="117" y="351"/>
                </a:lnTo>
                <a:lnTo>
                  <a:pt x="118" y="350"/>
                </a:lnTo>
                <a:lnTo>
                  <a:pt x="118" y="349"/>
                </a:lnTo>
                <a:lnTo>
                  <a:pt x="117" y="349"/>
                </a:lnTo>
                <a:lnTo>
                  <a:pt x="116" y="349"/>
                </a:lnTo>
                <a:lnTo>
                  <a:pt x="116" y="349"/>
                </a:lnTo>
                <a:lnTo>
                  <a:pt x="102" y="354"/>
                </a:lnTo>
                <a:lnTo>
                  <a:pt x="89" y="361"/>
                </a:lnTo>
                <a:lnTo>
                  <a:pt x="89" y="361"/>
                </a:lnTo>
                <a:lnTo>
                  <a:pt x="71" y="370"/>
                </a:lnTo>
                <a:lnTo>
                  <a:pt x="71" y="370"/>
                </a:lnTo>
                <a:lnTo>
                  <a:pt x="61" y="375"/>
                </a:lnTo>
                <a:lnTo>
                  <a:pt x="57" y="376"/>
                </a:lnTo>
                <a:lnTo>
                  <a:pt x="57" y="376"/>
                </a:lnTo>
                <a:lnTo>
                  <a:pt x="59" y="373"/>
                </a:lnTo>
                <a:lnTo>
                  <a:pt x="59" y="373"/>
                </a:lnTo>
                <a:lnTo>
                  <a:pt x="67" y="367"/>
                </a:lnTo>
                <a:lnTo>
                  <a:pt x="75" y="362"/>
                </a:lnTo>
                <a:lnTo>
                  <a:pt x="84" y="357"/>
                </a:lnTo>
                <a:lnTo>
                  <a:pt x="92" y="352"/>
                </a:lnTo>
                <a:lnTo>
                  <a:pt x="92" y="352"/>
                </a:lnTo>
                <a:lnTo>
                  <a:pt x="106" y="343"/>
                </a:lnTo>
                <a:lnTo>
                  <a:pt x="118" y="333"/>
                </a:lnTo>
                <a:lnTo>
                  <a:pt x="118" y="333"/>
                </a:lnTo>
                <a:lnTo>
                  <a:pt x="119" y="345"/>
                </a:lnTo>
                <a:lnTo>
                  <a:pt x="119" y="345"/>
                </a:lnTo>
                <a:lnTo>
                  <a:pt x="119" y="361"/>
                </a:lnTo>
                <a:lnTo>
                  <a:pt x="119" y="361"/>
                </a:lnTo>
                <a:lnTo>
                  <a:pt x="119" y="360"/>
                </a:lnTo>
                <a:lnTo>
                  <a:pt x="118" y="360"/>
                </a:lnTo>
                <a:lnTo>
                  <a:pt x="118" y="360"/>
                </a:lnTo>
                <a:lnTo>
                  <a:pt x="113" y="363"/>
                </a:lnTo>
                <a:lnTo>
                  <a:pt x="113" y="363"/>
                </a:lnTo>
                <a:lnTo>
                  <a:pt x="113" y="363"/>
                </a:lnTo>
                <a:lnTo>
                  <a:pt x="113" y="363"/>
                </a:lnTo>
                <a:close/>
                <a:moveTo>
                  <a:pt x="82" y="343"/>
                </a:moveTo>
                <a:lnTo>
                  <a:pt x="82" y="343"/>
                </a:lnTo>
                <a:lnTo>
                  <a:pt x="97" y="332"/>
                </a:lnTo>
                <a:lnTo>
                  <a:pt x="112" y="319"/>
                </a:lnTo>
                <a:lnTo>
                  <a:pt x="112" y="319"/>
                </a:lnTo>
                <a:lnTo>
                  <a:pt x="112" y="318"/>
                </a:lnTo>
                <a:lnTo>
                  <a:pt x="112" y="317"/>
                </a:lnTo>
                <a:lnTo>
                  <a:pt x="110" y="317"/>
                </a:lnTo>
                <a:lnTo>
                  <a:pt x="110" y="317"/>
                </a:lnTo>
                <a:lnTo>
                  <a:pt x="95" y="325"/>
                </a:lnTo>
                <a:lnTo>
                  <a:pt x="81" y="334"/>
                </a:lnTo>
                <a:lnTo>
                  <a:pt x="66" y="343"/>
                </a:lnTo>
                <a:lnTo>
                  <a:pt x="51" y="351"/>
                </a:lnTo>
                <a:lnTo>
                  <a:pt x="51" y="351"/>
                </a:lnTo>
                <a:lnTo>
                  <a:pt x="58" y="347"/>
                </a:lnTo>
                <a:lnTo>
                  <a:pt x="65" y="341"/>
                </a:lnTo>
                <a:lnTo>
                  <a:pt x="77" y="331"/>
                </a:lnTo>
                <a:lnTo>
                  <a:pt x="77" y="331"/>
                </a:lnTo>
                <a:lnTo>
                  <a:pt x="92" y="321"/>
                </a:lnTo>
                <a:lnTo>
                  <a:pt x="106" y="310"/>
                </a:lnTo>
                <a:lnTo>
                  <a:pt x="106" y="310"/>
                </a:lnTo>
                <a:lnTo>
                  <a:pt x="106" y="310"/>
                </a:lnTo>
                <a:lnTo>
                  <a:pt x="106" y="310"/>
                </a:lnTo>
                <a:lnTo>
                  <a:pt x="112" y="312"/>
                </a:lnTo>
                <a:lnTo>
                  <a:pt x="117" y="316"/>
                </a:lnTo>
                <a:lnTo>
                  <a:pt x="117" y="316"/>
                </a:lnTo>
                <a:lnTo>
                  <a:pt x="118" y="330"/>
                </a:lnTo>
                <a:lnTo>
                  <a:pt x="118" y="330"/>
                </a:lnTo>
                <a:lnTo>
                  <a:pt x="110" y="333"/>
                </a:lnTo>
                <a:lnTo>
                  <a:pt x="103" y="337"/>
                </a:lnTo>
                <a:lnTo>
                  <a:pt x="89" y="346"/>
                </a:lnTo>
                <a:lnTo>
                  <a:pt x="75" y="355"/>
                </a:lnTo>
                <a:lnTo>
                  <a:pt x="67" y="359"/>
                </a:lnTo>
                <a:lnTo>
                  <a:pt x="59" y="362"/>
                </a:lnTo>
                <a:lnTo>
                  <a:pt x="59" y="362"/>
                </a:lnTo>
                <a:lnTo>
                  <a:pt x="56" y="363"/>
                </a:lnTo>
                <a:lnTo>
                  <a:pt x="55" y="363"/>
                </a:lnTo>
                <a:lnTo>
                  <a:pt x="59" y="360"/>
                </a:lnTo>
                <a:lnTo>
                  <a:pt x="67" y="355"/>
                </a:lnTo>
                <a:lnTo>
                  <a:pt x="67" y="355"/>
                </a:lnTo>
                <a:lnTo>
                  <a:pt x="82" y="343"/>
                </a:lnTo>
                <a:lnTo>
                  <a:pt x="82" y="343"/>
                </a:lnTo>
                <a:close/>
                <a:moveTo>
                  <a:pt x="103" y="309"/>
                </a:moveTo>
                <a:lnTo>
                  <a:pt x="103" y="309"/>
                </a:lnTo>
                <a:lnTo>
                  <a:pt x="90" y="316"/>
                </a:lnTo>
                <a:lnTo>
                  <a:pt x="77" y="323"/>
                </a:lnTo>
                <a:lnTo>
                  <a:pt x="53" y="339"/>
                </a:lnTo>
                <a:lnTo>
                  <a:pt x="53" y="339"/>
                </a:lnTo>
                <a:lnTo>
                  <a:pt x="49" y="341"/>
                </a:lnTo>
                <a:lnTo>
                  <a:pt x="52" y="338"/>
                </a:lnTo>
                <a:lnTo>
                  <a:pt x="52" y="338"/>
                </a:lnTo>
                <a:lnTo>
                  <a:pt x="60" y="330"/>
                </a:lnTo>
                <a:lnTo>
                  <a:pt x="68" y="323"/>
                </a:lnTo>
                <a:lnTo>
                  <a:pt x="68" y="323"/>
                </a:lnTo>
                <a:lnTo>
                  <a:pt x="79" y="316"/>
                </a:lnTo>
                <a:lnTo>
                  <a:pt x="85" y="312"/>
                </a:lnTo>
                <a:lnTo>
                  <a:pt x="90" y="306"/>
                </a:lnTo>
                <a:lnTo>
                  <a:pt x="90" y="306"/>
                </a:lnTo>
                <a:lnTo>
                  <a:pt x="96" y="307"/>
                </a:lnTo>
                <a:lnTo>
                  <a:pt x="103" y="309"/>
                </a:lnTo>
                <a:lnTo>
                  <a:pt x="103" y="309"/>
                </a:lnTo>
                <a:close/>
                <a:moveTo>
                  <a:pt x="79" y="314"/>
                </a:moveTo>
                <a:lnTo>
                  <a:pt x="79" y="314"/>
                </a:lnTo>
                <a:lnTo>
                  <a:pt x="71" y="319"/>
                </a:lnTo>
                <a:lnTo>
                  <a:pt x="67" y="321"/>
                </a:lnTo>
                <a:lnTo>
                  <a:pt x="63" y="324"/>
                </a:lnTo>
                <a:lnTo>
                  <a:pt x="63" y="324"/>
                </a:lnTo>
                <a:lnTo>
                  <a:pt x="55" y="332"/>
                </a:lnTo>
                <a:lnTo>
                  <a:pt x="48" y="340"/>
                </a:lnTo>
                <a:lnTo>
                  <a:pt x="48" y="340"/>
                </a:lnTo>
                <a:lnTo>
                  <a:pt x="45" y="333"/>
                </a:lnTo>
                <a:lnTo>
                  <a:pt x="45" y="333"/>
                </a:lnTo>
                <a:lnTo>
                  <a:pt x="45" y="333"/>
                </a:lnTo>
                <a:lnTo>
                  <a:pt x="45" y="333"/>
                </a:lnTo>
                <a:lnTo>
                  <a:pt x="57" y="325"/>
                </a:lnTo>
                <a:lnTo>
                  <a:pt x="69" y="317"/>
                </a:lnTo>
                <a:lnTo>
                  <a:pt x="69" y="317"/>
                </a:lnTo>
                <a:lnTo>
                  <a:pt x="82" y="310"/>
                </a:lnTo>
                <a:lnTo>
                  <a:pt x="84" y="309"/>
                </a:lnTo>
                <a:lnTo>
                  <a:pt x="85" y="309"/>
                </a:lnTo>
                <a:lnTo>
                  <a:pt x="79" y="314"/>
                </a:lnTo>
                <a:lnTo>
                  <a:pt x="79" y="314"/>
                </a:lnTo>
                <a:close/>
                <a:moveTo>
                  <a:pt x="48" y="344"/>
                </a:moveTo>
                <a:lnTo>
                  <a:pt x="48" y="344"/>
                </a:lnTo>
                <a:lnTo>
                  <a:pt x="61" y="336"/>
                </a:lnTo>
                <a:lnTo>
                  <a:pt x="73" y="327"/>
                </a:lnTo>
                <a:lnTo>
                  <a:pt x="73" y="327"/>
                </a:lnTo>
                <a:lnTo>
                  <a:pt x="79" y="323"/>
                </a:lnTo>
                <a:lnTo>
                  <a:pt x="87" y="319"/>
                </a:lnTo>
                <a:lnTo>
                  <a:pt x="101" y="312"/>
                </a:lnTo>
                <a:lnTo>
                  <a:pt x="101" y="312"/>
                </a:lnTo>
                <a:lnTo>
                  <a:pt x="88" y="320"/>
                </a:lnTo>
                <a:lnTo>
                  <a:pt x="75" y="329"/>
                </a:lnTo>
                <a:lnTo>
                  <a:pt x="62" y="339"/>
                </a:lnTo>
                <a:lnTo>
                  <a:pt x="50" y="349"/>
                </a:lnTo>
                <a:lnTo>
                  <a:pt x="50" y="349"/>
                </a:lnTo>
                <a:lnTo>
                  <a:pt x="48" y="344"/>
                </a:lnTo>
                <a:lnTo>
                  <a:pt x="48" y="344"/>
                </a:lnTo>
                <a:close/>
                <a:moveTo>
                  <a:pt x="51" y="353"/>
                </a:moveTo>
                <a:lnTo>
                  <a:pt x="51" y="353"/>
                </a:lnTo>
                <a:lnTo>
                  <a:pt x="65" y="346"/>
                </a:lnTo>
                <a:lnTo>
                  <a:pt x="79" y="338"/>
                </a:lnTo>
                <a:lnTo>
                  <a:pt x="93" y="329"/>
                </a:lnTo>
                <a:lnTo>
                  <a:pt x="107" y="321"/>
                </a:lnTo>
                <a:lnTo>
                  <a:pt x="107" y="321"/>
                </a:lnTo>
                <a:lnTo>
                  <a:pt x="100" y="326"/>
                </a:lnTo>
                <a:lnTo>
                  <a:pt x="92" y="332"/>
                </a:lnTo>
                <a:lnTo>
                  <a:pt x="85" y="338"/>
                </a:lnTo>
                <a:lnTo>
                  <a:pt x="77" y="344"/>
                </a:lnTo>
                <a:lnTo>
                  <a:pt x="77" y="344"/>
                </a:lnTo>
                <a:lnTo>
                  <a:pt x="65" y="353"/>
                </a:lnTo>
                <a:lnTo>
                  <a:pt x="53" y="363"/>
                </a:lnTo>
                <a:lnTo>
                  <a:pt x="53" y="363"/>
                </a:lnTo>
                <a:lnTo>
                  <a:pt x="51" y="353"/>
                </a:lnTo>
                <a:lnTo>
                  <a:pt x="51" y="353"/>
                </a:lnTo>
                <a:close/>
                <a:moveTo>
                  <a:pt x="114" y="334"/>
                </a:moveTo>
                <a:lnTo>
                  <a:pt x="114" y="334"/>
                </a:lnTo>
                <a:lnTo>
                  <a:pt x="116" y="333"/>
                </a:lnTo>
                <a:lnTo>
                  <a:pt x="116" y="333"/>
                </a:lnTo>
                <a:lnTo>
                  <a:pt x="111" y="337"/>
                </a:lnTo>
                <a:lnTo>
                  <a:pt x="100" y="344"/>
                </a:lnTo>
                <a:lnTo>
                  <a:pt x="100" y="344"/>
                </a:lnTo>
                <a:lnTo>
                  <a:pt x="90" y="351"/>
                </a:lnTo>
                <a:lnTo>
                  <a:pt x="79" y="358"/>
                </a:lnTo>
                <a:lnTo>
                  <a:pt x="79" y="358"/>
                </a:lnTo>
                <a:lnTo>
                  <a:pt x="67" y="365"/>
                </a:lnTo>
                <a:lnTo>
                  <a:pt x="61" y="369"/>
                </a:lnTo>
                <a:lnTo>
                  <a:pt x="56" y="374"/>
                </a:lnTo>
                <a:lnTo>
                  <a:pt x="56" y="374"/>
                </a:lnTo>
                <a:lnTo>
                  <a:pt x="54" y="366"/>
                </a:lnTo>
                <a:lnTo>
                  <a:pt x="54" y="366"/>
                </a:lnTo>
                <a:lnTo>
                  <a:pt x="62" y="363"/>
                </a:lnTo>
                <a:lnTo>
                  <a:pt x="70" y="360"/>
                </a:lnTo>
                <a:lnTo>
                  <a:pt x="84" y="351"/>
                </a:lnTo>
                <a:lnTo>
                  <a:pt x="99" y="342"/>
                </a:lnTo>
                <a:lnTo>
                  <a:pt x="114" y="334"/>
                </a:lnTo>
                <a:lnTo>
                  <a:pt x="114" y="334"/>
                </a:lnTo>
                <a:close/>
                <a:moveTo>
                  <a:pt x="57" y="378"/>
                </a:moveTo>
                <a:lnTo>
                  <a:pt x="57" y="378"/>
                </a:lnTo>
                <a:lnTo>
                  <a:pt x="86" y="365"/>
                </a:lnTo>
                <a:lnTo>
                  <a:pt x="99" y="358"/>
                </a:lnTo>
                <a:lnTo>
                  <a:pt x="112" y="351"/>
                </a:lnTo>
                <a:lnTo>
                  <a:pt x="112" y="351"/>
                </a:lnTo>
                <a:lnTo>
                  <a:pt x="99" y="360"/>
                </a:lnTo>
                <a:lnTo>
                  <a:pt x="86" y="370"/>
                </a:lnTo>
                <a:lnTo>
                  <a:pt x="73" y="379"/>
                </a:lnTo>
                <a:lnTo>
                  <a:pt x="60" y="390"/>
                </a:lnTo>
                <a:lnTo>
                  <a:pt x="60" y="390"/>
                </a:lnTo>
                <a:lnTo>
                  <a:pt x="57" y="378"/>
                </a:lnTo>
                <a:lnTo>
                  <a:pt x="57" y="378"/>
                </a:lnTo>
                <a:close/>
                <a:moveTo>
                  <a:pt x="84" y="468"/>
                </a:moveTo>
                <a:lnTo>
                  <a:pt x="84" y="468"/>
                </a:lnTo>
                <a:lnTo>
                  <a:pt x="91" y="463"/>
                </a:lnTo>
                <a:lnTo>
                  <a:pt x="99" y="459"/>
                </a:lnTo>
                <a:lnTo>
                  <a:pt x="99" y="459"/>
                </a:lnTo>
                <a:lnTo>
                  <a:pt x="110" y="454"/>
                </a:lnTo>
                <a:lnTo>
                  <a:pt x="110" y="454"/>
                </a:lnTo>
                <a:lnTo>
                  <a:pt x="97" y="463"/>
                </a:lnTo>
                <a:lnTo>
                  <a:pt x="91" y="468"/>
                </a:lnTo>
                <a:lnTo>
                  <a:pt x="86" y="475"/>
                </a:lnTo>
                <a:lnTo>
                  <a:pt x="86" y="475"/>
                </a:lnTo>
                <a:lnTo>
                  <a:pt x="84" y="468"/>
                </a:lnTo>
                <a:lnTo>
                  <a:pt x="84" y="468"/>
                </a:lnTo>
                <a:close/>
                <a:moveTo>
                  <a:pt x="107" y="478"/>
                </a:moveTo>
                <a:lnTo>
                  <a:pt x="107" y="478"/>
                </a:lnTo>
                <a:lnTo>
                  <a:pt x="98" y="484"/>
                </a:lnTo>
                <a:lnTo>
                  <a:pt x="95" y="485"/>
                </a:lnTo>
                <a:lnTo>
                  <a:pt x="99" y="482"/>
                </a:lnTo>
                <a:lnTo>
                  <a:pt x="99" y="482"/>
                </a:lnTo>
                <a:lnTo>
                  <a:pt x="111" y="471"/>
                </a:lnTo>
                <a:lnTo>
                  <a:pt x="123" y="459"/>
                </a:lnTo>
                <a:lnTo>
                  <a:pt x="123" y="459"/>
                </a:lnTo>
                <a:lnTo>
                  <a:pt x="124" y="458"/>
                </a:lnTo>
                <a:lnTo>
                  <a:pt x="123" y="458"/>
                </a:lnTo>
                <a:lnTo>
                  <a:pt x="122" y="457"/>
                </a:lnTo>
                <a:lnTo>
                  <a:pt x="122" y="457"/>
                </a:lnTo>
                <a:lnTo>
                  <a:pt x="114" y="461"/>
                </a:lnTo>
                <a:lnTo>
                  <a:pt x="104" y="465"/>
                </a:lnTo>
                <a:lnTo>
                  <a:pt x="95" y="469"/>
                </a:lnTo>
                <a:lnTo>
                  <a:pt x="91" y="473"/>
                </a:lnTo>
                <a:lnTo>
                  <a:pt x="88" y="475"/>
                </a:lnTo>
                <a:lnTo>
                  <a:pt x="88" y="475"/>
                </a:lnTo>
                <a:lnTo>
                  <a:pt x="95" y="467"/>
                </a:lnTo>
                <a:lnTo>
                  <a:pt x="103" y="461"/>
                </a:lnTo>
                <a:lnTo>
                  <a:pt x="120" y="450"/>
                </a:lnTo>
                <a:lnTo>
                  <a:pt x="120" y="450"/>
                </a:lnTo>
                <a:lnTo>
                  <a:pt x="120" y="449"/>
                </a:lnTo>
                <a:lnTo>
                  <a:pt x="120" y="448"/>
                </a:lnTo>
                <a:lnTo>
                  <a:pt x="119" y="448"/>
                </a:lnTo>
                <a:lnTo>
                  <a:pt x="119" y="448"/>
                </a:lnTo>
                <a:lnTo>
                  <a:pt x="102" y="455"/>
                </a:lnTo>
                <a:lnTo>
                  <a:pt x="86" y="464"/>
                </a:lnTo>
                <a:lnTo>
                  <a:pt x="86" y="464"/>
                </a:lnTo>
                <a:lnTo>
                  <a:pt x="104" y="452"/>
                </a:lnTo>
                <a:lnTo>
                  <a:pt x="113" y="445"/>
                </a:lnTo>
                <a:lnTo>
                  <a:pt x="122" y="437"/>
                </a:lnTo>
                <a:lnTo>
                  <a:pt x="122" y="437"/>
                </a:lnTo>
                <a:lnTo>
                  <a:pt x="122" y="436"/>
                </a:lnTo>
                <a:lnTo>
                  <a:pt x="122" y="436"/>
                </a:lnTo>
                <a:lnTo>
                  <a:pt x="120" y="435"/>
                </a:lnTo>
                <a:lnTo>
                  <a:pt x="120" y="435"/>
                </a:lnTo>
                <a:lnTo>
                  <a:pt x="110" y="441"/>
                </a:lnTo>
                <a:lnTo>
                  <a:pt x="99" y="446"/>
                </a:lnTo>
                <a:lnTo>
                  <a:pt x="99" y="446"/>
                </a:lnTo>
                <a:lnTo>
                  <a:pt x="91" y="450"/>
                </a:lnTo>
                <a:lnTo>
                  <a:pt x="86" y="453"/>
                </a:lnTo>
                <a:lnTo>
                  <a:pt x="83" y="455"/>
                </a:lnTo>
                <a:lnTo>
                  <a:pt x="83" y="455"/>
                </a:lnTo>
                <a:lnTo>
                  <a:pt x="92" y="446"/>
                </a:lnTo>
                <a:lnTo>
                  <a:pt x="101" y="437"/>
                </a:lnTo>
                <a:lnTo>
                  <a:pt x="122" y="420"/>
                </a:lnTo>
                <a:lnTo>
                  <a:pt x="122" y="420"/>
                </a:lnTo>
                <a:lnTo>
                  <a:pt x="125" y="467"/>
                </a:lnTo>
                <a:lnTo>
                  <a:pt x="125" y="467"/>
                </a:lnTo>
                <a:lnTo>
                  <a:pt x="123" y="467"/>
                </a:lnTo>
                <a:lnTo>
                  <a:pt x="123" y="467"/>
                </a:lnTo>
                <a:lnTo>
                  <a:pt x="107" y="478"/>
                </a:lnTo>
                <a:lnTo>
                  <a:pt x="107" y="478"/>
                </a:lnTo>
                <a:close/>
                <a:moveTo>
                  <a:pt x="79" y="278"/>
                </a:moveTo>
                <a:lnTo>
                  <a:pt x="79" y="278"/>
                </a:lnTo>
                <a:lnTo>
                  <a:pt x="91" y="270"/>
                </a:lnTo>
                <a:lnTo>
                  <a:pt x="103" y="261"/>
                </a:lnTo>
                <a:lnTo>
                  <a:pt x="103" y="261"/>
                </a:lnTo>
                <a:lnTo>
                  <a:pt x="110" y="256"/>
                </a:lnTo>
                <a:lnTo>
                  <a:pt x="111" y="256"/>
                </a:lnTo>
                <a:lnTo>
                  <a:pt x="107" y="259"/>
                </a:lnTo>
                <a:lnTo>
                  <a:pt x="107" y="259"/>
                </a:lnTo>
                <a:lnTo>
                  <a:pt x="91" y="274"/>
                </a:lnTo>
                <a:lnTo>
                  <a:pt x="91" y="274"/>
                </a:lnTo>
                <a:lnTo>
                  <a:pt x="91" y="275"/>
                </a:lnTo>
                <a:lnTo>
                  <a:pt x="91" y="275"/>
                </a:lnTo>
                <a:lnTo>
                  <a:pt x="93" y="276"/>
                </a:lnTo>
                <a:lnTo>
                  <a:pt x="93" y="276"/>
                </a:lnTo>
                <a:lnTo>
                  <a:pt x="110" y="267"/>
                </a:lnTo>
                <a:lnTo>
                  <a:pt x="110" y="267"/>
                </a:lnTo>
                <a:lnTo>
                  <a:pt x="106" y="271"/>
                </a:lnTo>
                <a:lnTo>
                  <a:pt x="103" y="277"/>
                </a:lnTo>
                <a:lnTo>
                  <a:pt x="103" y="277"/>
                </a:lnTo>
                <a:lnTo>
                  <a:pt x="103" y="278"/>
                </a:lnTo>
                <a:lnTo>
                  <a:pt x="104" y="279"/>
                </a:lnTo>
                <a:lnTo>
                  <a:pt x="104" y="279"/>
                </a:lnTo>
                <a:lnTo>
                  <a:pt x="111" y="275"/>
                </a:lnTo>
                <a:lnTo>
                  <a:pt x="112" y="275"/>
                </a:lnTo>
                <a:lnTo>
                  <a:pt x="113" y="276"/>
                </a:lnTo>
                <a:lnTo>
                  <a:pt x="111" y="280"/>
                </a:lnTo>
                <a:lnTo>
                  <a:pt x="111" y="280"/>
                </a:lnTo>
                <a:lnTo>
                  <a:pt x="111" y="281"/>
                </a:lnTo>
                <a:lnTo>
                  <a:pt x="112" y="282"/>
                </a:lnTo>
                <a:lnTo>
                  <a:pt x="113" y="282"/>
                </a:lnTo>
                <a:lnTo>
                  <a:pt x="113" y="281"/>
                </a:lnTo>
                <a:lnTo>
                  <a:pt x="113" y="281"/>
                </a:lnTo>
                <a:lnTo>
                  <a:pt x="116" y="274"/>
                </a:lnTo>
                <a:lnTo>
                  <a:pt x="116" y="274"/>
                </a:lnTo>
                <a:lnTo>
                  <a:pt x="116" y="284"/>
                </a:lnTo>
                <a:lnTo>
                  <a:pt x="116" y="284"/>
                </a:lnTo>
                <a:lnTo>
                  <a:pt x="107" y="282"/>
                </a:lnTo>
                <a:lnTo>
                  <a:pt x="98" y="280"/>
                </a:lnTo>
                <a:lnTo>
                  <a:pt x="89" y="279"/>
                </a:lnTo>
                <a:lnTo>
                  <a:pt x="79" y="278"/>
                </a:lnTo>
                <a:lnTo>
                  <a:pt x="79" y="278"/>
                </a:lnTo>
                <a:close/>
                <a:moveTo>
                  <a:pt x="115" y="143"/>
                </a:moveTo>
                <a:lnTo>
                  <a:pt x="115" y="143"/>
                </a:lnTo>
                <a:lnTo>
                  <a:pt x="104" y="153"/>
                </a:lnTo>
                <a:lnTo>
                  <a:pt x="104" y="153"/>
                </a:lnTo>
                <a:lnTo>
                  <a:pt x="86" y="165"/>
                </a:lnTo>
                <a:lnTo>
                  <a:pt x="68" y="178"/>
                </a:lnTo>
                <a:lnTo>
                  <a:pt x="68" y="178"/>
                </a:lnTo>
                <a:lnTo>
                  <a:pt x="45" y="196"/>
                </a:lnTo>
                <a:lnTo>
                  <a:pt x="45" y="196"/>
                </a:lnTo>
                <a:lnTo>
                  <a:pt x="30" y="207"/>
                </a:lnTo>
                <a:lnTo>
                  <a:pt x="30" y="207"/>
                </a:lnTo>
                <a:lnTo>
                  <a:pt x="22" y="212"/>
                </a:lnTo>
                <a:lnTo>
                  <a:pt x="22" y="212"/>
                </a:lnTo>
                <a:lnTo>
                  <a:pt x="28" y="206"/>
                </a:lnTo>
                <a:lnTo>
                  <a:pt x="28" y="206"/>
                </a:lnTo>
                <a:lnTo>
                  <a:pt x="38" y="196"/>
                </a:lnTo>
                <a:lnTo>
                  <a:pt x="49" y="186"/>
                </a:lnTo>
                <a:lnTo>
                  <a:pt x="58" y="175"/>
                </a:lnTo>
                <a:lnTo>
                  <a:pt x="69" y="166"/>
                </a:lnTo>
                <a:lnTo>
                  <a:pt x="69" y="166"/>
                </a:lnTo>
                <a:lnTo>
                  <a:pt x="81" y="155"/>
                </a:lnTo>
                <a:lnTo>
                  <a:pt x="92" y="142"/>
                </a:lnTo>
                <a:lnTo>
                  <a:pt x="103" y="130"/>
                </a:lnTo>
                <a:lnTo>
                  <a:pt x="115" y="120"/>
                </a:lnTo>
                <a:lnTo>
                  <a:pt x="115" y="120"/>
                </a:lnTo>
                <a:lnTo>
                  <a:pt x="115" y="143"/>
                </a:lnTo>
                <a:lnTo>
                  <a:pt x="115" y="143"/>
                </a:lnTo>
                <a:close/>
                <a:moveTo>
                  <a:pt x="113" y="98"/>
                </a:moveTo>
                <a:lnTo>
                  <a:pt x="113" y="98"/>
                </a:lnTo>
                <a:lnTo>
                  <a:pt x="101" y="107"/>
                </a:lnTo>
                <a:lnTo>
                  <a:pt x="89" y="116"/>
                </a:lnTo>
                <a:lnTo>
                  <a:pt x="67" y="136"/>
                </a:lnTo>
                <a:lnTo>
                  <a:pt x="67" y="136"/>
                </a:lnTo>
                <a:lnTo>
                  <a:pt x="54" y="148"/>
                </a:lnTo>
                <a:lnTo>
                  <a:pt x="40" y="159"/>
                </a:lnTo>
                <a:lnTo>
                  <a:pt x="28" y="170"/>
                </a:lnTo>
                <a:lnTo>
                  <a:pt x="17" y="181"/>
                </a:lnTo>
                <a:lnTo>
                  <a:pt x="17" y="181"/>
                </a:lnTo>
                <a:lnTo>
                  <a:pt x="40" y="154"/>
                </a:lnTo>
                <a:lnTo>
                  <a:pt x="53" y="140"/>
                </a:lnTo>
                <a:lnTo>
                  <a:pt x="65" y="127"/>
                </a:lnTo>
                <a:lnTo>
                  <a:pt x="65" y="127"/>
                </a:lnTo>
                <a:lnTo>
                  <a:pt x="89" y="107"/>
                </a:lnTo>
                <a:lnTo>
                  <a:pt x="101" y="96"/>
                </a:lnTo>
                <a:lnTo>
                  <a:pt x="112" y="85"/>
                </a:lnTo>
                <a:lnTo>
                  <a:pt x="112" y="85"/>
                </a:lnTo>
                <a:lnTo>
                  <a:pt x="112" y="84"/>
                </a:lnTo>
                <a:lnTo>
                  <a:pt x="112" y="84"/>
                </a:lnTo>
                <a:lnTo>
                  <a:pt x="114" y="97"/>
                </a:lnTo>
                <a:lnTo>
                  <a:pt x="114" y="97"/>
                </a:lnTo>
                <a:lnTo>
                  <a:pt x="113" y="98"/>
                </a:lnTo>
                <a:lnTo>
                  <a:pt x="113" y="98"/>
                </a:lnTo>
                <a:close/>
                <a:moveTo>
                  <a:pt x="112" y="84"/>
                </a:moveTo>
                <a:lnTo>
                  <a:pt x="112" y="84"/>
                </a:lnTo>
                <a:lnTo>
                  <a:pt x="111" y="83"/>
                </a:lnTo>
                <a:lnTo>
                  <a:pt x="110" y="83"/>
                </a:lnTo>
                <a:lnTo>
                  <a:pt x="110" y="83"/>
                </a:lnTo>
                <a:lnTo>
                  <a:pt x="104" y="87"/>
                </a:lnTo>
                <a:lnTo>
                  <a:pt x="98" y="91"/>
                </a:lnTo>
                <a:lnTo>
                  <a:pt x="87" y="101"/>
                </a:lnTo>
                <a:lnTo>
                  <a:pt x="76" y="111"/>
                </a:lnTo>
                <a:lnTo>
                  <a:pt x="64" y="121"/>
                </a:lnTo>
                <a:lnTo>
                  <a:pt x="64" y="121"/>
                </a:lnTo>
                <a:lnTo>
                  <a:pt x="55" y="128"/>
                </a:lnTo>
                <a:lnTo>
                  <a:pt x="46" y="136"/>
                </a:lnTo>
                <a:lnTo>
                  <a:pt x="46" y="136"/>
                </a:lnTo>
                <a:lnTo>
                  <a:pt x="56" y="125"/>
                </a:lnTo>
                <a:lnTo>
                  <a:pt x="56" y="125"/>
                </a:lnTo>
                <a:lnTo>
                  <a:pt x="62" y="118"/>
                </a:lnTo>
                <a:lnTo>
                  <a:pt x="69" y="112"/>
                </a:lnTo>
                <a:lnTo>
                  <a:pt x="82" y="100"/>
                </a:lnTo>
                <a:lnTo>
                  <a:pt x="82" y="100"/>
                </a:lnTo>
                <a:lnTo>
                  <a:pt x="110" y="73"/>
                </a:lnTo>
                <a:lnTo>
                  <a:pt x="110" y="73"/>
                </a:lnTo>
                <a:lnTo>
                  <a:pt x="112" y="84"/>
                </a:lnTo>
                <a:lnTo>
                  <a:pt x="112" y="84"/>
                </a:lnTo>
                <a:close/>
                <a:moveTo>
                  <a:pt x="77" y="98"/>
                </a:moveTo>
                <a:lnTo>
                  <a:pt x="77" y="98"/>
                </a:lnTo>
                <a:lnTo>
                  <a:pt x="58" y="114"/>
                </a:lnTo>
                <a:lnTo>
                  <a:pt x="37" y="130"/>
                </a:lnTo>
                <a:lnTo>
                  <a:pt x="37" y="130"/>
                </a:lnTo>
                <a:lnTo>
                  <a:pt x="53" y="115"/>
                </a:lnTo>
                <a:lnTo>
                  <a:pt x="53" y="115"/>
                </a:lnTo>
                <a:lnTo>
                  <a:pt x="77" y="91"/>
                </a:lnTo>
                <a:lnTo>
                  <a:pt x="88" y="79"/>
                </a:lnTo>
                <a:lnTo>
                  <a:pt x="99" y="66"/>
                </a:lnTo>
                <a:lnTo>
                  <a:pt x="99" y="66"/>
                </a:lnTo>
                <a:lnTo>
                  <a:pt x="99" y="64"/>
                </a:lnTo>
                <a:lnTo>
                  <a:pt x="98" y="63"/>
                </a:lnTo>
                <a:lnTo>
                  <a:pt x="97" y="63"/>
                </a:lnTo>
                <a:lnTo>
                  <a:pt x="97" y="63"/>
                </a:lnTo>
                <a:lnTo>
                  <a:pt x="85" y="72"/>
                </a:lnTo>
                <a:lnTo>
                  <a:pt x="74" y="80"/>
                </a:lnTo>
                <a:lnTo>
                  <a:pt x="52" y="97"/>
                </a:lnTo>
                <a:lnTo>
                  <a:pt x="52" y="97"/>
                </a:lnTo>
                <a:lnTo>
                  <a:pt x="30" y="115"/>
                </a:lnTo>
                <a:lnTo>
                  <a:pt x="30" y="115"/>
                </a:lnTo>
                <a:lnTo>
                  <a:pt x="15" y="126"/>
                </a:lnTo>
                <a:lnTo>
                  <a:pt x="15" y="126"/>
                </a:lnTo>
                <a:lnTo>
                  <a:pt x="13" y="128"/>
                </a:lnTo>
                <a:lnTo>
                  <a:pt x="19" y="123"/>
                </a:lnTo>
                <a:lnTo>
                  <a:pt x="19" y="123"/>
                </a:lnTo>
                <a:lnTo>
                  <a:pt x="41" y="103"/>
                </a:lnTo>
                <a:lnTo>
                  <a:pt x="53" y="94"/>
                </a:lnTo>
                <a:lnTo>
                  <a:pt x="65" y="85"/>
                </a:lnTo>
                <a:lnTo>
                  <a:pt x="65" y="85"/>
                </a:lnTo>
                <a:lnTo>
                  <a:pt x="75" y="78"/>
                </a:lnTo>
                <a:lnTo>
                  <a:pt x="84" y="70"/>
                </a:lnTo>
                <a:lnTo>
                  <a:pt x="93" y="61"/>
                </a:lnTo>
                <a:lnTo>
                  <a:pt x="97" y="57"/>
                </a:lnTo>
                <a:lnTo>
                  <a:pt x="100" y="52"/>
                </a:lnTo>
                <a:lnTo>
                  <a:pt x="100" y="52"/>
                </a:lnTo>
                <a:lnTo>
                  <a:pt x="100" y="51"/>
                </a:lnTo>
                <a:lnTo>
                  <a:pt x="100" y="50"/>
                </a:lnTo>
                <a:lnTo>
                  <a:pt x="98" y="50"/>
                </a:lnTo>
                <a:lnTo>
                  <a:pt x="98" y="50"/>
                </a:lnTo>
                <a:lnTo>
                  <a:pt x="89" y="58"/>
                </a:lnTo>
                <a:lnTo>
                  <a:pt x="78" y="66"/>
                </a:lnTo>
                <a:lnTo>
                  <a:pt x="67" y="73"/>
                </a:lnTo>
                <a:lnTo>
                  <a:pt x="57" y="81"/>
                </a:lnTo>
                <a:lnTo>
                  <a:pt x="57" y="81"/>
                </a:lnTo>
                <a:lnTo>
                  <a:pt x="44" y="90"/>
                </a:lnTo>
                <a:lnTo>
                  <a:pt x="33" y="101"/>
                </a:lnTo>
                <a:lnTo>
                  <a:pt x="33" y="101"/>
                </a:lnTo>
                <a:lnTo>
                  <a:pt x="21" y="110"/>
                </a:lnTo>
                <a:lnTo>
                  <a:pt x="21" y="110"/>
                </a:lnTo>
                <a:lnTo>
                  <a:pt x="17" y="114"/>
                </a:lnTo>
                <a:lnTo>
                  <a:pt x="10" y="120"/>
                </a:lnTo>
                <a:lnTo>
                  <a:pt x="10" y="120"/>
                </a:lnTo>
                <a:lnTo>
                  <a:pt x="10" y="119"/>
                </a:lnTo>
                <a:lnTo>
                  <a:pt x="10" y="119"/>
                </a:lnTo>
                <a:lnTo>
                  <a:pt x="11" y="118"/>
                </a:lnTo>
                <a:lnTo>
                  <a:pt x="11" y="118"/>
                </a:lnTo>
                <a:lnTo>
                  <a:pt x="20" y="108"/>
                </a:lnTo>
                <a:lnTo>
                  <a:pt x="30" y="98"/>
                </a:lnTo>
                <a:lnTo>
                  <a:pt x="50" y="79"/>
                </a:lnTo>
                <a:lnTo>
                  <a:pt x="50" y="79"/>
                </a:lnTo>
                <a:lnTo>
                  <a:pt x="73" y="58"/>
                </a:lnTo>
                <a:lnTo>
                  <a:pt x="97" y="39"/>
                </a:lnTo>
                <a:lnTo>
                  <a:pt x="97" y="39"/>
                </a:lnTo>
                <a:lnTo>
                  <a:pt x="97" y="38"/>
                </a:lnTo>
                <a:lnTo>
                  <a:pt x="97" y="38"/>
                </a:lnTo>
                <a:lnTo>
                  <a:pt x="101" y="45"/>
                </a:lnTo>
                <a:lnTo>
                  <a:pt x="104" y="53"/>
                </a:lnTo>
                <a:lnTo>
                  <a:pt x="109" y="71"/>
                </a:lnTo>
                <a:lnTo>
                  <a:pt x="109" y="71"/>
                </a:lnTo>
                <a:lnTo>
                  <a:pt x="100" y="76"/>
                </a:lnTo>
                <a:lnTo>
                  <a:pt x="92" y="83"/>
                </a:lnTo>
                <a:lnTo>
                  <a:pt x="77" y="98"/>
                </a:lnTo>
                <a:lnTo>
                  <a:pt x="77" y="98"/>
                </a:lnTo>
                <a:close/>
                <a:moveTo>
                  <a:pt x="38" y="88"/>
                </a:moveTo>
                <a:lnTo>
                  <a:pt x="38" y="88"/>
                </a:lnTo>
                <a:lnTo>
                  <a:pt x="24" y="102"/>
                </a:lnTo>
                <a:lnTo>
                  <a:pt x="17" y="109"/>
                </a:lnTo>
                <a:lnTo>
                  <a:pt x="10" y="116"/>
                </a:lnTo>
                <a:lnTo>
                  <a:pt x="10" y="116"/>
                </a:lnTo>
                <a:lnTo>
                  <a:pt x="9" y="107"/>
                </a:lnTo>
                <a:lnTo>
                  <a:pt x="9" y="107"/>
                </a:lnTo>
                <a:lnTo>
                  <a:pt x="29" y="92"/>
                </a:lnTo>
                <a:lnTo>
                  <a:pt x="50" y="77"/>
                </a:lnTo>
                <a:lnTo>
                  <a:pt x="50" y="77"/>
                </a:lnTo>
                <a:lnTo>
                  <a:pt x="38" y="88"/>
                </a:lnTo>
                <a:lnTo>
                  <a:pt x="38" y="88"/>
                </a:lnTo>
                <a:close/>
                <a:moveTo>
                  <a:pt x="9" y="90"/>
                </a:moveTo>
                <a:lnTo>
                  <a:pt x="9" y="90"/>
                </a:lnTo>
                <a:lnTo>
                  <a:pt x="30" y="75"/>
                </a:lnTo>
                <a:lnTo>
                  <a:pt x="52" y="58"/>
                </a:lnTo>
                <a:lnTo>
                  <a:pt x="52" y="58"/>
                </a:lnTo>
                <a:lnTo>
                  <a:pt x="63" y="49"/>
                </a:lnTo>
                <a:lnTo>
                  <a:pt x="63" y="49"/>
                </a:lnTo>
                <a:lnTo>
                  <a:pt x="49" y="61"/>
                </a:lnTo>
                <a:lnTo>
                  <a:pt x="34" y="74"/>
                </a:lnTo>
                <a:lnTo>
                  <a:pt x="21" y="87"/>
                </a:lnTo>
                <a:lnTo>
                  <a:pt x="15" y="94"/>
                </a:lnTo>
                <a:lnTo>
                  <a:pt x="9" y="102"/>
                </a:lnTo>
                <a:lnTo>
                  <a:pt x="9" y="102"/>
                </a:lnTo>
                <a:lnTo>
                  <a:pt x="9" y="90"/>
                </a:lnTo>
                <a:lnTo>
                  <a:pt x="9" y="90"/>
                </a:lnTo>
                <a:close/>
                <a:moveTo>
                  <a:pt x="10" y="75"/>
                </a:moveTo>
                <a:lnTo>
                  <a:pt x="10" y="75"/>
                </a:lnTo>
                <a:lnTo>
                  <a:pt x="25" y="63"/>
                </a:lnTo>
                <a:lnTo>
                  <a:pt x="39" y="51"/>
                </a:lnTo>
                <a:lnTo>
                  <a:pt x="39" y="51"/>
                </a:lnTo>
                <a:lnTo>
                  <a:pt x="51" y="42"/>
                </a:lnTo>
                <a:lnTo>
                  <a:pt x="62" y="33"/>
                </a:lnTo>
                <a:lnTo>
                  <a:pt x="62" y="33"/>
                </a:lnTo>
                <a:lnTo>
                  <a:pt x="70" y="28"/>
                </a:lnTo>
                <a:lnTo>
                  <a:pt x="70" y="28"/>
                </a:lnTo>
                <a:lnTo>
                  <a:pt x="72" y="26"/>
                </a:lnTo>
                <a:lnTo>
                  <a:pt x="72" y="26"/>
                </a:lnTo>
                <a:lnTo>
                  <a:pt x="69" y="29"/>
                </a:lnTo>
                <a:lnTo>
                  <a:pt x="69" y="29"/>
                </a:lnTo>
                <a:lnTo>
                  <a:pt x="33" y="63"/>
                </a:lnTo>
                <a:lnTo>
                  <a:pt x="33" y="63"/>
                </a:lnTo>
                <a:lnTo>
                  <a:pt x="20" y="74"/>
                </a:lnTo>
                <a:lnTo>
                  <a:pt x="15" y="79"/>
                </a:lnTo>
                <a:lnTo>
                  <a:pt x="9" y="85"/>
                </a:lnTo>
                <a:lnTo>
                  <a:pt x="9" y="85"/>
                </a:lnTo>
                <a:lnTo>
                  <a:pt x="10" y="75"/>
                </a:lnTo>
                <a:lnTo>
                  <a:pt x="10" y="75"/>
                </a:lnTo>
                <a:close/>
                <a:moveTo>
                  <a:pt x="12" y="61"/>
                </a:moveTo>
                <a:lnTo>
                  <a:pt x="12" y="61"/>
                </a:lnTo>
                <a:lnTo>
                  <a:pt x="27" y="50"/>
                </a:lnTo>
                <a:lnTo>
                  <a:pt x="27" y="50"/>
                </a:lnTo>
                <a:lnTo>
                  <a:pt x="11" y="69"/>
                </a:lnTo>
                <a:lnTo>
                  <a:pt x="11" y="69"/>
                </a:lnTo>
                <a:lnTo>
                  <a:pt x="11" y="64"/>
                </a:lnTo>
                <a:lnTo>
                  <a:pt x="11" y="64"/>
                </a:lnTo>
                <a:lnTo>
                  <a:pt x="12" y="61"/>
                </a:lnTo>
                <a:lnTo>
                  <a:pt x="12" y="61"/>
                </a:lnTo>
                <a:close/>
                <a:moveTo>
                  <a:pt x="16" y="45"/>
                </a:moveTo>
                <a:lnTo>
                  <a:pt x="16" y="45"/>
                </a:lnTo>
                <a:lnTo>
                  <a:pt x="24" y="37"/>
                </a:lnTo>
                <a:lnTo>
                  <a:pt x="33" y="29"/>
                </a:lnTo>
                <a:lnTo>
                  <a:pt x="33" y="29"/>
                </a:lnTo>
                <a:lnTo>
                  <a:pt x="44" y="20"/>
                </a:lnTo>
                <a:lnTo>
                  <a:pt x="44" y="20"/>
                </a:lnTo>
                <a:lnTo>
                  <a:pt x="51" y="14"/>
                </a:lnTo>
                <a:lnTo>
                  <a:pt x="44" y="21"/>
                </a:lnTo>
                <a:lnTo>
                  <a:pt x="44" y="21"/>
                </a:lnTo>
                <a:lnTo>
                  <a:pt x="37" y="29"/>
                </a:lnTo>
                <a:lnTo>
                  <a:pt x="29" y="36"/>
                </a:lnTo>
                <a:lnTo>
                  <a:pt x="14" y="52"/>
                </a:lnTo>
                <a:lnTo>
                  <a:pt x="14" y="52"/>
                </a:lnTo>
                <a:lnTo>
                  <a:pt x="16" y="45"/>
                </a:lnTo>
                <a:lnTo>
                  <a:pt x="16" y="45"/>
                </a:lnTo>
                <a:close/>
                <a:moveTo>
                  <a:pt x="42" y="322"/>
                </a:moveTo>
                <a:lnTo>
                  <a:pt x="42" y="322"/>
                </a:lnTo>
                <a:lnTo>
                  <a:pt x="52" y="317"/>
                </a:lnTo>
                <a:lnTo>
                  <a:pt x="62" y="313"/>
                </a:lnTo>
                <a:lnTo>
                  <a:pt x="72" y="309"/>
                </a:lnTo>
                <a:lnTo>
                  <a:pt x="82" y="307"/>
                </a:lnTo>
                <a:lnTo>
                  <a:pt x="82" y="307"/>
                </a:lnTo>
                <a:lnTo>
                  <a:pt x="73" y="312"/>
                </a:lnTo>
                <a:lnTo>
                  <a:pt x="63" y="318"/>
                </a:lnTo>
                <a:lnTo>
                  <a:pt x="44" y="331"/>
                </a:lnTo>
                <a:lnTo>
                  <a:pt x="44" y="331"/>
                </a:lnTo>
                <a:lnTo>
                  <a:pt x="43" y="326"/>
                </a:lnTo>
                <a:lnTo>
                  <a:pt x="43" y="326"/>
                </a:lnTo>
                <a:lnTo>
                  <a:pt x="42" y="322"/>
                </a:lnTo>
                <a:lnTo>
                  <a:pt x="42" y="322"/>
                </a:lnTo>
                <a:close/>
                <a:moveTo>
                  <a:pt x="152" y="622"/>
                </a:moveTo>
                <a:lnTo>
                  <a:pt x="152" y="622"/>
                </a:lnTo>
                <a:lnTo>
                  <a:pt x="146" y="617"/>
                </a:lnTo>
                <a:lnTo>
                  <a:pt x="141" y="612"/>
                </a:lnTo>
                <a:lnTo>
                  <a:pt x="141" y="612"/>
                </a:lnTo>
                <a:lnTo>
                  <a:pt x="133" y="608"/>
                </a:lnTo>
                <a:lnTo>
                  <a:pt x="125" y="605"/>
                </a:lnTo>
                <a:lnTo>
                  <a:pt x="109" y="601"/>
                </a:lnTo>
                <a:lnTo>
                  <a:pt x="109" y="601"/>
                </a:lnTo>
                <a:lnTo>
                  <a:pt x="105" y="563"/>
                </a:lnTo>
                <a:lnTo>
                  <a:pt x="104" y="543"/>
                </a:lnTo>
                <a:lnTo>
                  <a:pt x="104" y="525"/>
                </a:lnTo>
                <a:lnTo>
                  <a:pt x="104" y="525"/>
                </a:lnTo>
                <a:lnTo>
                  <a:pt x="117" y="520"/>
                </a:lnTo>
                <a:lnTo>
                  <a:pt x="130" y="516"/>
                </a:lnTo>
                <a:lnTo>
                  <a:pt x="130" y="516"/>
                </a:lnTo>
                <a:lnTo>
                  <a:pt x="139" y="534"/>
                </a:lnTo>
                <a:lnTo>
                  <a:pt x="149" y="553"/>
                </a:lnTo>
                <a:lnTo>
                  <a:pt x="159" y="570"/>
                </a:lnTo>
                <a:lnTo>
                  <a:pt x="167" y="589"/>
                </a:lnTo>
                <a:lnTo>
                  <a:pt x="167" y="589"/>
                </a:lnTo>
                <a:lnTo>
                  <a:pt x="163" y="591"/>
                </a:lnTo>
                <a:lnTo>
                  <a:pt x="160" y="595"/>
                </a:lnTo>
                <a:lnTo>
                  <a:pt x="157" y="599"/>
                </a:lnTo>
                <a:lnTo>
                  <a:pt x="155" y="603"/>
                </a:lnTo>
                <a:lnTo>
                  <a:pt x="153" y="612"/>
                </a:lnTo>
                <a:lnTo>
                  <a:pt x="152" y="622"/>
                </a:lnTo>
                <a:lnTo>
                  <a:pt x="152" y="622"/>
                </a:lnTo>
                <a:close/>
                <a:moveTo>
                  <a:pt x="130" y="507"/>
                </a:moveTo>
                <a:lnTo>
                  <a:pt x="130" y="507"/>
                </a:lnTo>
                <a:lnTo>
                  <a:pt x="126" y="508"/>
                </a:lnTo>
                <a:lnTo>
                  <a:pt x="126" y="508"/>
                </a:lnTo>
                <a:lnTo>
                  <a:pt x="126" y="506"/>
                </a:lnTo>
                <a:lnTo>
                  <a:pt x="125" y="506"/>
                </a:lnTo>
                <a:lnTo>
                  <a:pt x="125" y="506"/>
                </a:lnTo>
                <a:lnTo>
                  <a:pt x="117" y="510"/>
                </a:lnTo>
                <a:lnTo>
                  <a:pt x="117" y="510"/>
                </a:lnTo>
                <a:lnTo>
                  <a:pt x="115" y="511"/>
                </a:lnTo>
                <a:lnTo>
                  <a:pt x="115" y="511"/>
                </a:lnTo>
                <a:lnTo>
                  <a:pt x="117" y="510"/>
                </a:lnTo>
                <a:lnTo>
                  <a:pt x="117" y="510"/>
                </a:lnTo>
                <a:lnTo>
                  <a:pt x="122" y="506"/>
                </a:lnTo>
                <a:lnTo>
                  <a:pt x="126" y="502"/>
                </a:lnTo>
                <a:lnTo>
                  <a:pt x="126" y="502"/>
                </a:lnTo>
                <a:lnTo>
                  <a:pt x="126" y="501"/>
                </a:lnTo>
                <a:lnTo>
                  <a:pt x="125" y="500"/>
                </a:lnTo>
                <a:lnTo>
                  <a:pt x="125" y="500"/>
                </a:lnTo>
                <a:lnTo>
                  <a:pt x="112" y="504"/>
                </a:lnTo>
                <a:lnTo>
                  <a:pt x="106" y="507"/>
                </a:lnTo>
                <a:lnTo>
                  <a:pt x="101" y="511"/>
                </a:lnTo>
                <a:lnTo>
                  <a:pt x="101" y="511"/>
                </a:lnTo>
                <a:lnTo>
                  <a:pt x="106" y="505"/>
                </a:lnTo>
                <a:lnTo>
                  <a:pt x="112" y="501"/>
                </a:lnTo>
                <a:lnTo>
                  <a:pt x="125" y="492"/>
                </a:lnTo>
                <a:lnTo>
                  <a:pt x="125" y="492"/>
                </a:lnTo>
                <a:lnTo>
                  <a:pt x="125" y="491"/>
                </a:lnTo>
                <a:lnTo>
                  <a:pt x="125" y="491"/>
                </a:lnTo>
                <a:lnTo>
                  <a:pt x="123" y="490"/>
                </a:lnTo>
                <a:lnTo>
                  <a:pt x="123" y="490"/>
                </a:lnTo>
                <a:lnTo>
                  <a:pt x="109" y="497"/>
                </a:lnTo>
                <a:lnTo>
                  <a:pt x="109" y="497"/>
                </a:lnTo>
                <a:lnTo>
                  <a:pt x="100" y="502"/>
                </a:lnTo>
                <a:lnTo>
                  <a:pt x="99" y="502"/>
                </a:lnTo>
                <a:lnTo>
                  <a:pt x="99" y="502"/>
                </a:lnTo>
                <a:lnTo>
                  <a:pt x="105" y="497"/>
                </a:lnTo>
                <a:lnTo>
                  <a:pt x="105" y="497"/>
                </a:lnTo>
                <a:lnTo>
                  <a:pt x="115" y="490"/>
                </a:lnTo>
                <a:lnTo>
                  <a:pt x="120" y="486"/>
                </a:lnTo>
                <a:lnTo>
                  <a:pt x="125" y="482"/>
                </a:lnTo>
                <a:lnTo>
                  <a:pt x="125" y="482"/>
                </a:lnTo>
                <a:lnTo>
                  <a:pt x="125" y="480"/>
                </a:lnTo>
                <a:lnTo>
                  <a:pt x="124" y="480"/>
                </a:lnTo>
                <a:lnTo>
                  <a:pt x="124" y="480"/>
                </a:lnTo>
                <a:lnTo>
                  <a:pt x="111" y="485"/>
                </a:lnTo>
                <a:lnTo>
                  <a:pt x="104" y="488"/>
                </a:lnTo>
                <a:lnTo>
                  <a:pt x="99" y="492"/>
                </a:lnTo>
                <a:lnTo>
                  <a:pt x="99" y="492"/>
                </a:lnTo>
                <a:lnTo>
                  <a:pt x="105" y="487"/>
                </a:lnTo>
                <a:lnTo>
                  <a:pt x="112" y="482"/>
                </a:lnTo>
                <a:lnTo>
                  <a:pt x="119" y="476"/>
                </a:lnTo>
                <a:lnTo>
                  <a:pt x="125" y="469"/>
                </a:lnTo>
                <a:lnTo>
                  <a:pt x="125" y="469"/>
                </a:lnTo>
                <a:lnTo>
                  <a:pt x="130" y="507"/>
                </a:lnTo>
                <a:lnTo>
                  <a:pt x="130" y="507"/>
                </a:lnTo>
                <a:close/>
                <a:moveTo>
                  <a:pt x="97" y="37"/>
                </a:moveTo>
                <a:lnTo>
                  <a:pt x="97" y="37"/>
                </a:lnTo>
                <a:lnTo>
                  <a:pt x="97" y="37"/>
                </a:lnTo>
                <a:lnTo>
                  <a:pt x="96" y="37"/>
                </a:lnTo>
                <a:lnTo>
                  <a:pt x="96" y="37"/>
                </a:lnTo>
                <a:lnTo>
                  <a:pt x="74" y="53"/>
                </a:lnTo>
                <a:lnTo>
                  <a:pt x="53" y="71"/>
                </a:lnTo>
                <a:lnTo>
                  <a:pt x="53" y="71"/>
                </a:lnTo>
                <a:lnTo>
                  <a:pt x="28" y="91"/>
                </a:lnTo>
                <a:lnTo>
                  <a:pt x="28" y="91"/>
                </a:lnTo>
                <a:lnTo>
                  <a:pt x="15" y="100"/>
                </a:lnTo>
                <a:lnTo>
                  <a:pt x="15" y="100"/>
                </a:lnTo>
                <a:lnTo>
                  <a:pt x="11" y="104"/>
                </a:lnTo>
                <a:lnTo>
                  <a:pt x="12" y="101"/>
                </a:lnTo>
                <a:lnTo>
                  <a:pt x="12" y="101"/>
                </a:lnTo>
                <a:lnTo>
                  <a:pt x="20" y="91"/>
                </a:lnTo>
                <a:lnTo>
                  <a:pt x="28" y="82"/>
                </a:lnTo>
                <a:lnTo>
                  <a:pt x="37" y="74"/>
                </a:lnTo>
                <a:lnTo>
                  <a:pt x="46" y="66"/>
                </a:lnTo>
                <a:lnTo>
                  <a:pt x="66" y="49"/>
                </a:lnTo>
                <a:lnTo>
                  <a:pt x="84" y="33"/>
                </a:lnTo>
                <a:lnTo>
                  <a:pt x="84" y="33"/>
                </a:lnTo>
                <a:lnTo>
                  <a:pt x="86" y="32"/>
                </a:lnTo>
                <a:lnTo>
                  <a:pt x="86" y="32"/>
                </a:lnTo>
                <a:lnTo>
                  <a:pt x="90" y="27"/>
                </a:lnTo>
                <a:lnTo>
                  <a:pt x="90" y="27"/>
                </a:lnTo>
                <a:lnTo>
                  <a:pt x="90" y="27"/>
                </a:lnTo>
                <a:lnTo>
                  <a:pt x="90" y="27"/>
                </a:lnTo>
                <a:lnTo>
                  <a:pt x="97" y="37"/>
                </a:lnTo>
                <a:lnTo>
                  <a:pt x="97" y="37"/>
                </a:lnTo>
                <a:close/>
                <a:moveTo>
                  <a:pt x="76" y="15"/>
                </a:moveTo>
                <a:lnTo>
                  <a:pt x="76" y="15"/>
                </a:lnTo>
                <a:lnTo>
                  <a:pt x="83" y="20"/>
                </a:lnTo>
                <a:lnTo>
                  <a:pt x="89" y="26"/>
                </a:lnTo>
                <a:lnTo>
                  <a:pt x="89" y="26"/>
                </a:lnTo>
                <a:lnTo>
                  <a:pt x="88" y="26"/>
                </a:lnTo>
                <a:lnTo>
                  <a:pt x="88" y="26"/>
                </a:lnTo>
                <a:lnTo>
                  <a:pt x="68" y="43"/>
                </a:lnTo>
                <a:lnTo>
                  <a:pt x="46" y="59"/>
                </a:lnTo>
                <a:lnTo>
                  <a:pt x="46" y="59"/>
                </a:lnTo>
                <a:lnTo>
                  <a:pt x="28" y="74"/>
                </a:lnTo>
                <a:lnTo>
                  <a:pt x="28" y="74"/>
                </a:lnTo>
                <a:lnTo>
                  <a:pt x="19" y="80"/>
                </a:lnTo>
                <a:lnTo>
                  <a:pt x="19" y="80"/>
                </a:lnTo>
                <a:lnTo>
                  <a:pt x="14" y="84"/>
                </a:lnTo>
                <a:lnTo>
                  <a:pt x="11" y="86"/>
                </a:lnTo>
                <a:lnTo>
                  <a:pt x="12" y="84"/>
                </a:lnTo>
                <a:lnTo>
                  <a:pt x="12" y="84"/>
                </a:lnTo>
                <a:lnTo>
                  <a:pt x="19" y="78"/>
                </a:lnTo>
                <a:lnTo>
                  <a:pt x="26" y="72"/>
                </a:lnTo>
                <a:lnTo>
                  <a:pt x="33" y="66"/>
                </a:lnTo>
                <a:lnTo>
                  <a:pt x="39" y="59"/>
                </a:lnTo>
                <a:lnTo>
                  <a:pt x="39" y="59"/>
                </a:lnTo>
                <a:lnTo>
                  <a:pt x="59" y="41"/>
                </a:lnTo>
                <a:lnTo>
                  <a:pt x="78" y="23"/>
                </a:lnTo>
                <a:lnTo>
                  <a:pt x="78" y="23"/>
                </a:lnTo>
                <a:lnTo>
                  <a:pt x="79" y="22"/>
                </a:lnTo>
                <a:lnTo>
                  <a:pt x="78" y="21"/>
                </a:lnTo>
                <a:lnTo>
                  <a:pt x="78" y="21"/>
                </a:lnTo>
                <a:lnTo>
                  <a:pt x="77" y="21"/>
                </a:lnTo>
                <a:lnTo>
                  <a:pt x="77" y="21"/>
                </a:lnTo>
                <a:lnTo>
                  <a:pt x="68" y="27"/>
                </a:lnTo>
                <a:lnTo>
                  <a:pt x="60" y="32"/>
                </a:lnTo>
                <a:lnTo>
                  <a:pt x="42" y="45"/>
                </a:lnTo>
                <a:lnTo>
                  <a:pt x="26" y="58"/>
                </a:lnTo>
                <a:lnTo>
                  <a:pt x="10" y="72"/>
                </a:lnTo>
                <a:lnTo>
                  <a:pt x="10" y="72"/>
                </a:lnTo>
                <a:lnTo>
                  <a:pt x="10" y="72"/>
                </a:lnTo>
                <a:lnTo>
                  <a:pt x="10" y="72"/>
                </a:lnTo>
                <a:lnTo>
                  <a:pt x="16" y="67"/>
                </a:lnTo>
                <a:lnTo>
                  <a:pt x="22" y="59"/>
                </a:lnTo>
                <a:lnTo>
                  <a:pt x="35" y="45"/>
                </a:lnTo>
                <a:lnTo>
                  <a:pt x="35" y="45"/>
                </a:lnTo>
                <a:lnTo>
                  <a:pt x="58" y="26"/>
                </a:lnTo>
                <a:lnTo>
                  <a:pt x="58" y="26"/>
                </a:lnTo>
                <a:lnTo>
                  <a:pt x="63" y="23"/>
                </a:lnTo>
                <a:lnTo>
                  <a:pt x="64" y="22"/>
                </a:lnTo>
                <a:lnTo>
                  <a:pt x="64" y="20"/>
                </a:lnTo>
                <a:lnTo>
                  <a:pt x="64" y="20"/>
                </a:lnTo>
                <a:lnTo>
                  <a:pt x="68" y="17"/>
                </a:lnTo>
                <a:lnTo>
                  <a:pt x="68" y="17"/>
                </a:lnTo>
                <a:lnTo>
                  <a:pt x="68" y="16"/>
                </a:lnTo>
                <a:lnTo>
                  <a:pt x="68" y="16"/>
                </a:lnTo>
                <a:lnTo>
                  <a:pt x="68" y="15"/>
                </a:lnTo>
                <a:lnTo>
                  <a:pt x="67" y="15"/>
                </a:lnTo>
                <a:lnTo>
                  <a:pt x="67" y="15"/>
                </a:lnTo>
                <a:lnTo>
                  <a:pt x="53" y="26"/>
                </a:lnTo>
                <a:lnTo>
                  <a:pt x="39" y="37"/>
                </a:lnTo>
                <a:lnTo>
                  <a:pt x="26" y="48"/>
                </a:lnTo>
                <a:lnTo>
                  <a:pt x="12" y="58"/>
                </a:lnTo>
                <a:lnTo>
                  <a:pt x="12" y="58"/>
                </a:lnTo>
                <a:lnTo>
                  <a:pt x="13" y="57"/>
                </a:lnTo>
                <a:lnTo>
                  <a:pt x="13" y="57"/>
                </a:lnTo>
                <a:lnTo>
                  <a:pt x="20" y="48"/>
                </a:lnTo>
                <a:lnTo>
                  <a:pt x="20" y="48"/>
                </a:lnTo>
                <a:lnTo>
                  <a:pt x="33" y="35"/>
                </a:lnTo>
                <a:lnTo>
                  <a:pt x="33" y="35"/>
                </a:lnTo>
                <a:lnTo>
                  <a:pt x="44" y="24"/>
                </a:lnTo>
                <a:lnTo>
                  <a:pt x="55" y="11"/>
                </a:lnTo>
                <a:lnTo>
                  <a:pt x="55" y="11"/>
                </a:lnTo>
                <a:lnTo>
                  <a:pt x="55" y="10"/>
                </a:lnTo>
                <a:lnTo>
                  <a:pt x="55" y="10"/>
                </a:lnTo>
                <a:lnTo>
                  <a:pt x="53" y="10"/>
                </a:lnTo>
                <a:lnTo>
                  <a:pt x="53" y="10"/>
                </a:lnTo>
                <a:lnTo>
                  <a:pt x="35" y="25"/>
                </a:lnTo>
                <a:lnTo>
                  <a:pt x="26" y="32"/>
                </a:lnTo>
                <a:lnTo>
                  <a:pt x="18" y="40"/>
                </a:lnTo>
                <a:lnTo>
                  <a:pt x="18" y="40"/>
                </a:lnTo>
                <a:lnTo>
                  <a:pt x="22" y="32"/>
                </a:lnTo>
                <a:lnTo>
                  <a:pt x="27" y="24"/>
                </a:lnTo>
                <a:lnTo>
                  <a:pt x="33" y="18"/>
                </a:lnTo>
                <a:lnTo>
                  <a:pt x="39" y="13"/>
                </a:lnTo>
                <a:lnTo>
                  <a:pt x="48" y="10"/>
                </a:lnTo>
                <a:lnTo>
                  <a:pt x="52" y="9"/>
                </a:lnTo>
                <a:lnTo>
                  <a:pt x="56" y="9"/>
                </a:lnTo>
                <a:lnTo>
                  <a:pt x="61" y="9"/>
                </a:lnTo>
                <a:lnTo>
                  <a:pt x="66" y="11"/>
                </a:lnTo>
                <a:lnTo>
                  <a:pt x="71" y="12"/>
                </a:lnTo>
                <a:lnTo>
                  <a:pt x="76" y="15"/>
                </a:lnTo>
                <a:lnTo>
                  <a:pt x="76" y="1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9" name="Freeform 2532"/>
          <p:cNvSpPr/>
          <p:nvPr/>
        </p:nvSpPr>
        <p:spPr bwMode="auto">
          <a:xfrm>
            <a:off x="1269184" y="5097704"/>
            <a:ext cx="23813" cy="44450"/>
          </a:xfrm>
          <a:custGeom>
            <a:avLst/>
            <a:gdLst/>
            <a:ahLst/>
            <a:cxnLst>
              <a:cxn ang="0">
                <a:pos x="9" y="3"/>
              </a:cxn>
              <a:cxn ang="0">
                <a:pos x="9" y="3"/>
              </a:cxn>
              <a:cxn ang="0">
                <a:pos x="8" y="1"/>
              </a:cxn>
              <a:cxn ang="0">
                <a:pos x="7" y="0"/>
              </a:cxn>
              <a:cxn ang="0">
                <a:pos x="3" y="0"/>
              </a:cxn>
              <a:cxn ang="0">
                <a:pos x="1" y="2"/>
              </a:cxn>
              <a:cxn ang="0">
                <a:pos x="0" y="3"/>
              </a:cxn>
              <a:cxn ang="0">
                <a:pos x="0" y="5"/>
              </a:cxn>
              <a:cxn ang="0">
                <a:pos x="0" y="5"/>
              </a:cxn>
              <a:cxn ang="0">
                <a:pos x="3" y="16"/>
              </a:cxn>
              <a:cxn ang="0">
                <a:pos x="4" y="21"/>
              </a:cxn>
              <a:cxn ang="0">
                <a:pos x="7" y="26"/>
              </a:cxn>
              <a:cxn ang="0">
                <a:pos x="7" y="26"/>
              </a:cxn>
              <a:cxn ang="0">
                <a:pos x="8" y="27"/>
              </a:cxn>
              <a:cxn ang="0">
                <a:pos x="9" y="28"/>
              </a:cxn>
              <a:cxn ang="0">
                <a:pos x="12" y="27"/>
              </a:cxn>
              <a:cxn ang="0">
                <a:pos x="15" y="25"/>
              </a:cxn>
              <a:cxn ang="0">
                <a:pos x="15" y="23"/>
              </a:cxn>
              <a:cxn ang="0">
                <a:pos x="14" y="21"/>
              </a:cxn>
              <a:cxn ang="0">
                <a:pos x="14" y="21"/>
              </a:cxn>
              <a:cxn ang="0">
                <a:pos x="12" y="17"/>
              </a:cxn>
              <a:cxn ang="0">
                <a:pos x="11" y="12"/>
              </a:cxn>
              <a:cxn ang="0">
                <a:pos x="9" y="3"/>
              </a:cxn>
              <a:cxn ang="0">
                <a:pos x="9" y="3"/>
              </a:cxn>
            </a:cxnLst>
            <a:rect l="0" t="0" r="r" b="b"/>
            <a:pathLst>
              <a:path w="15" h="28">
                <a:moveTo>
                  <a:pt x="9" y="3"/>
                </a:moveTo>
                <a:lnTo>
                  <a:pt x="9" y="3"/>
                </a:lnTo>
                <a:lnTo>
                  <a:pt x="8" y="1"/>
                </a:lnTo>
                <a:lnTo>
                  <a:pt x="7" y="0"/>
                </a:lnTo>
                <a:lnTo>
                  <a:pt x="3" y="0"/>
                </a:lnTo>
                <a:lnTo>
                  <a:pt x="1" y="2"/>
                </a:lnTo>
                <a:lnTo>
                  <a:pt x="0" y="3"/>
                </a:lnTo>
                <a:lnTo>
                  <a:pt x="0" y="5"/>
                </a:lnTo>
                <a:lnTo>
                  <a:pt x="0" y="5"/>
                </a:lnTo>
                <a:lnTo>
                  <a:pt x="3" y="16"/>
                </a:lnTo>
                <a:lnTo>
                  <a:pt x="4" y="21"/>
                </a:lnTo>
                <a:lnTo>
                  <a:pt x="7" y="26"/>
                </a:lnTo>
                <a:lnTo>
                  <a:pt x="7" y="26"/>
                </a:lnTo>
                <a:lnTo>
                  <a:pt x="8" y="27"/>
                </a:lnTo>
                <a:lnTo>
                  <a:pt x="9" y="28"/>
                </a:lnTo>
                <a:lnTo>
                  <a:pt x="12" y="27"/>
                </a:lnTo>
                <a:lnTo>
                  <a:pt x="15" y="25"/>
                </a:lnTo>
                <a:lnTo>
                  <a:pt x="15" y="23"/>
                </a:lnTo>
                <a:lnTo>
                  <a:pt x="14" y="21"/>
                </a:lnTo>
                <a:lnTo>
                  <a:pt x="14" y="21"/>
                </a:lnTo>
                <a:lnTo>
                  <a:pt x="12" y="17"/>
                </a:lnTo>
                <a:lnTo>
                  <a:pt x="11" y="12"/>
                </a:lnTo>
                <a:lnTo>
                  <a:pt x="9" y="3"/>
                </a:lnTo>
                <a:lnTo>
                  <a:pt x="9" y="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0" name="Freeform 2533"/>
          <p:cNvSpPr/>
          <p:nvPr/>
        </p:nvSpPr>
        <p:spPr bwMode="auto">
          <a:xfrm>
            <a:off x="1129480" y="4992931"/>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1" name="Freeform 2536"/>
          <p:cNvSpPr>
            <a:spLocks noEditPoints="1"/>
          </p:cNvSpPr>
          <p:nvPr/>
        </p:nvSpPr>
        <p:spPr bwMode="auto">
          <a:xfrm>
            <a:off x="929455" y="5397743"/>
            <a:ext cx="285750" cy="85725"/>
          </a:xfrm>
          <a:custGeom>
            <a:avLst/>
            <a:gdLst/>
            <a:ahLst/>
            <a:cxnLst>
              <a:cxn ang="0">
                <a:pos x="33" y="52"/>
              </a:cxn>
              <a:cxn ang="0">
                <a:pos x="176" y="54"/>
              </a:cxn>
              <a:cxn ang="0">
                <a:pos x="178" y="50"/>
              </a:cxn>
              <a:cxn ang="0">
                <a:pos x="178" y="5"/>
              </a:cxn>
              <a:cxn ang="0">
                <a:pos x="92" y="3"/>
              </a:cxn>
              <a:cxn ang="0">
                <a:pos x="6" y="0"/>
              </a:cxn>
              <a:cxn ang="0">
                <a:pos x="0" y="48"/>
              </a:cxn>
              <a:cxn ang="0">
                <a:pos x="9" y="35"/>
              </a:cxn>
              <a:cxn ang="0">
                <a:pos x="31" y="12"/>
              </a:cxn>
              <a:cxn ang="0">
                <a:pos x="11" y="20"/>
              </a:cxn>
              <a:cxn ang="0">
                <a:pos x="10" y="22"/>
              </a:cxn>
              <a:cxn ang="0">
                <a:pos x="11" y="9"/>
              </a:cxn>
              <a:cxn ang="0">
                <a:pos x="9" y="43"/>
              </a:cxn>
              <a:cxn ang="0">
                <a:pos x="28" y="28"/>
              </a:cxn>
              <a:cxn ang="0">
                <a:pos x="20" y="41"/>
              </a:cxn>
              <a:cxn ang="0">
                <a:pos x="56" y="17"/>
              </a:cxn>
              <a:cxn ang="0">
                <a:pos x="31" y="41"/>
              </a:cxn>
              <a:cxn ang="0">
                <a:pos x="9" y="43"/>
              </a:cxn>
              <a:cxn ang="0">
                <a:pos x="86" y="14"/>
              </a:cxn>
              <a:cxn ang="0">
                <a:pos x="60" y="41"/>
              </a:cxn>
              <a:cxn ang="0">
                <a:pos x="79" y="33"/>
              </a:cxn>
              <a:cxn ang="0">
                <a:pos x="45" y="36"/>
              </a:cxn>
              <a:cxn ang="0">
                <a:pos x="45" y="43"/>
              </a:cxn>
              <a:cxn ang="0">
                <a:pos x="104" y="11"/>
              </a:cxn>
              <a:cxn ang="0">
                <a:pos x="76" y="29"/>
              </a:cxn>
              <a:cxn ang="0">
                <a:pos x="129" y="38"/>
              </a:cxn>
              <a:cxn ang="0">
                <a:pos x="148" y="29"/>
              </a:cxn>
              <a:cxn ang="0">
                <a:pos x="134" y="45"/>
              </a:cxn>
              <a:cxn ang="0">
                <a:pos x="168" y="24"/>
              </a:cxn>
              <a:cxn ang="0">
                <a:pos x="151" y="45"/>
              </a:cxn>
              <a:cxn ang="0">
                <a:pos x="164" y="44"/>
              </a:cxn>
              <a:cxn ang="0">
                <a:pos x="166" y="35"/>
              </a:cxn>
              <a:cxn ang="0">
                <a:pos x="156" y="38"/>
              </a:cxn>
              <a:cxn ang="0">
                <a:pos x="101" y="44"/>
              </a:cxn>
              <a:cxn ang="0">
                <a:pos x="147" y="15"/>
              </a:cxn>
              <a:cxn ang="0">
                <a:pos x="117" y="43"/>
              </a:cxn>
              <a:cxn ang="0">
                <a:pos x="151" y="31"/>
              </a:cxn>
              <a:cxn ang="0">
                <a:pos x="165" y="14"/>
              </a:cxn>
              <a:cxn ang="0">
                <a:pos x="121" y="39"/>
              </a:cxn>
              <a:cxn ang="0">
                <a:pos x="153" y="13"/>
              </a:cxn>
              <a:cxn ang="0">
                <a:pos x="104" y="40"/>
              </a:cxn>
              <a:cxn ang="0">
                <a:pos x="137" y="12"/>
              </a:cxn>
              <a:cxn ang="0">
                <a:pos x="110" y="37"/>
              </a:cxn>
              <a:cxn ang="0">
                <a:pos x="125" y="17"/>
              </a:cxn>
              <a:cxn ang="0">
                <a:pos x="121" y="13"/>
              </a:cxn>
              <a:cxn ang="0">
                <a:pos x="105" y="11"/>
              </a:cxn>
              <a:cxn ang="0">
                <a:pos x="78" y="37"/>
              </a:cxn>
              <a:cxn ang="0">
                <a:pos x="81" y="44"/>
              </a:cxn>
              <a:cxn ang="0">
                <a:pos x="108" y="23"/>
              </a:cxn>
              <a:cxn ang="0">
                <a:pos x="88" y="43"/>
              </a:cxn>
              <a:cxn ang="0">
                <a:pos x="129" y="18"/>
              </a:cxn>
              <a:cxn ang="0">
                <a:pos x="99" y="44"/>
              </a:cxn>
              <a:cxn ang="0">
                <a:pos x="96" y="36"/>
              </a:cxn>
              <a:cxn ang="0">
                <a:pos x="72" y="22"/>
              </a:cxn>
              <a:cxn ang="0">
                <a:pos x="78" y="13"/>
              </a:cxn>
              <a:cxn ang="0">
                <a:pos x="36" y="38"/>
              </a:cxn>
              <a:cxn ang="0">
                <a:pos x="62" y="11"/>
              </a:cxn>
              <a:cxn ang="0">
                <a:pos x="26" y="34"/>
              </a:cxn>
              <a:cxn ang="0">
                <a:pos x="45" y="12"/>
              </a:cxn>
              <a:cxn ang="0">
                <a:pos x="20" y="29"/>
              </a:cxn>
              <a:cxn ang="0">
                <a:pos x="53" y="35"/>
              </a:cxn>
              <a:cxn ang="0">
                <a:pos x="31" y="10"/>
              </a:cxn>
              <a:cxn ang="0">
                <a:pos x="23" y="10"/>
              </a:cxn>
            </a:cxnLst>
            <a:rect l="0" t="0" r="r" b="b"/>
            <a:pathLst>
              <a:path w="180" h="54">
                <a:moveTo>
                  <a:pt x="4" y="52"/>
                </a:moveTo>
                <a:lnTo>
                  <a:pt x="4" y="52"/>
                </a:lnTo>
                <a:lnTo>
                  <a:pt x="6" y="52"/>
                </a:lnTo>
                <a:lnTo>
                  <a:pt x="6" y="52"/>
                </a:lnTo>
                <a:lnTo>
                  <a:pt x="12" y="51"/>
                </a:lnTo>
                <a:lnTo>
                  <a:pt x="19" y="51"/>
                </a:lnTo>
                <a:lnTo>
                  <a:pt x="33" y="52"/>
                </a:lnTo>
                <a:lnTo>
                  <a:pt x="33" y="52"/>
                </a:lnTo>
                <a:lnTo>
                  <a:pt x="84" y="53"/>
                </a:lnTo>
                <a:lnTo>
                  <a:pt x="84" y="53"/>
                </a:lnTo>
                <a:lnTo>
                  <a:pt x="128" y="54"/>
                </a:lnTo>
                <a:lnTo>
                  <a:pt x="174" y="54"/>
                </a:lnTo>
                <a:lnTo>
                  <a:pt x="174" y="54"/>
                </a:lnTo>
                <a:lnTo>
                  <a:pt x="176" y="54"/>
                </a:lnTo>
                <a:lnTo>
                  <a:pt x="177" y="52"/>
                </a:lnTo>
                <a:lnTo>
                  <a:pt x="177" y="52"/>
                </a:lnTo>
                <a:lnTo>
                  <a:pt x="178" y="52"/>
                </a:lnTo>
                <a:lnTo>
                  <a:pt x="178" y="52"/>
                </a:lnTo>
                <a:lnTo>
                  <a:pt x="178" y="52"/>
                </a:lnTo>
                <a:lnTo>
                  <a:pt x="178" y="52"/>
                </a:lnTo>
                <a:lnTo>
                  <a:pt x="178" y="50"/>
                </a:lnTo>
                <a:lnTo>
                  <a:pt x="178" y="50"/>
                </a:lnTo>
                <a:lnTo>
                  <a:pt x="180" y="29"/>
                </a:lnTo>
                <a:lnTo>
                  <a:pt x="180" y="19"/>
                </a:lnTo>
                <a:lnTo>
                  <a:pt x="180" y="8"/>
                </a:lnTo>
                <a:lnTo>
                  <a:pt x="180" y="8"/>
                </a:lnTo>
                <a:lnTo>
                  <a:pt x="180" y="7"/>
                </a:lnTo>
                <a:lnTo>
                  <a:pt x="178" y="5"/>
                </a:lnTo>
                <a:lnTo>
                  <a:pt x="178" y="5"/>
                </a:lnTo>
                <a:lnTo>
                  <a:pt x="176" y="4"/>
                </a:lnTo>
                <a:lnTo>
                  <a:pt x="176" y="4"/>
                </a:lnTo>
                <a:lnTo>
                  <a:pt x="155" y="3"/>
                </a:lnTo>
                <a:lnTo>
                  <a:pt x="135" y="3"/>
                </a:lnTo>
                <a:lnTo>
                  <a:pt x="92" y="3"/>
                </a:lnTo>
                <a:lnTo>
                  <a:pt x="92" y="3"/>
                </a:lnTo>
                <a:lnTo>
                  <a:pt x="37" y="1"/>
                </a:lnTo>
                <a:lnTo>
                  <a:pt x="37" y="1"/>
                </a:lnTo>
                <a:lnTo>
                  <a:pt x="23" y="1"/>
                </a:lnTo>
                <a:lnTo>
                  <a:pt x="16" y="1"/>
                </a:lnTo>
                <a:lnTo>
                  <a:pt x="9" y="0"/>
                </a:lnTo>
                <a:lnTo>
                  <a:pt x="9" y="0"/>
                </a:lnTo>
                <a:lnTo>
                  <a:pt x="6" y="0"/>
                </a:lnTo>
                <a:lnTo>
                  <a:pt x="4" y="1"/>
                </a:lnTo>
                <a:lnTo>
                  <a:pt x="4" y="1"/>
                </a:lnTo>
                <a:lnTo>
                  <a:pt x="3" y="4"/>
                </a:lnTo>
                <a:lnTo>
                  <a:pt x="3" y="4"/>
                </a:lnTo>
                <a:lnTo>
                  <a:pt x="1" y="25"/>
                </a:lnTo>
                <a:lnTo>
                  <a:pt x="0" y="48"/>
                </a:lnTo>
                <a:lnTo>
                  <a:pt x="0" y="48"/>
                </a:lnTo>
                <a:lnTo>
                  <a:pt x="1" y="51"/>
                </a:lnTo>
                <a:lnTo>
                  <a:pt x="4" y="52"/>
                </a:lnTo>
                <a:lnTo>
                  <a:pt x="4" y="52"/>
                </a:lnTo>
                <a:close/>
                <a:moveTo>
                  <a:pt x="22" y="25"/>
                </a:moveTo>
                <a:lnTo>
                  <a:pt x="22" y="25"/>
                </a:lnTo>
                <a:lnTo>
                  <a:pt x="16" y="30"/>
                </a:lnTo>
                <a:lnTo>
                  <a:pt x="9" y="35"/>
                </a:lnTo>
                <a:lnTo>
                  <a:pt x="9" y="35"/>
                </a:lnTo>
                <a:lnTo>
                  <a:pt x="10" y="28"/>
                </a:lnTo>
                <a:lnTo>
                  <a:pt x="10" y="28"/>
                </a:lnTo>
                <a:lnTo>
                  <a:pt x="20" y="21"/>
                </a:lnTo>
                <a:lnTo>
                  <a:pt x="30" y="13"/>
                </a:lnTo>
                <a:lnTo>
                  <a:pt x="30" y="13"/>
                </a:lnTo>
                <a:lnTo>
                  <a:pt x="31" y="12"/>
                </a:lnTo>
                <a:lnTo>
                  <a:pt x="31" y="13"/>
                </a:lnTo>
                <a:lnTo>
                  <a:pt x="28" y="16"/>
                </a:lnTo>
                <a:lnTo>
                  <a:pt x="22" y="25"/>
                </a:lnTo>
                <a:lnTo>
                  <a:pt x="22" y="25"/>
                </a:lnTo>
                <a:close/>
                <a:moveTo>
                  <a:pt x="11" y="20"/>
                </a:moveTo>
                <a:lnTo>
                  <a:pt x="11" y="20"/>
                </a:lnTo>
                <a:lnTo>
                  <a:pt x="11" y="20"/>
                </a:lnTo>
                <a:lnTo>
                  <a:pt x="11" y="20"/>
                </a:lnTo>
                <a:lnTo>
                  <a:pt x="15" y="16"/>
                </a:lnTo>
                <a:lnTo>
                  <a:pt x="20" y="12"/>
                </a:lnTo>
                <a:lnTo>
                  <a:pt x="20" y="12"/>
                </a:lnTo>
                <a:lnTo>
                  <a:pt x="13" y="19"/>
                </a:lnTo>
                <a:lnTo>
                  <a:pt x="13" y="19"/>
                </a:lnTo>
                <a:lnTo>
                  <a:pt x="10" y="22"/>
                </a:lnTo>
                <a:lnTo>
                  <a:pt x="10" y="22"/>
                </a:lnTo>
                <a:lnTo>
                  <a:pt x="11" y="20"/>
                </a:lnTo>
                <a:lnTo>
                  <a:pt x="11" y="20"/>
                </a:lnTo>
                <a:close/>
                <a:moveTo>
                  <a:pt x="11" y="18"/>
                </a:moveTo>
                <a:lnTo>
                  <a:pt x="11" y="18"/>
                </a:lnTo>
                <a:lnTo>
                  <a:pt x="11" y="9"/>
                </a:lnTo>
                <a:lnTo>
                  <a:pt x="11" y="9"/>
                </a:lnTo>
                <a:lnTo>
                  <a:pt x="20" y="10"/>
                </a:lnTo>
                <a:lnTo>
                  <a:pt x="20" y="10"/>
                </a:lnTo>
                <a:lnTo>
                  <a:pt x="15" y="13"/>
                </a:lnTo>
                <a:lnTo>
                  <a:pt x="11" y="18"/>
                </a:lnTo>
                <a:lnTo>
                  <a:pt x="11" y="18"/>
                </a:lnTo>
                <a:close/>
                <a:moveTo>
                  <a:pt x="9" y="43"/>
                </a:moveTo>
                <a:lnTo>
                  <a:pt x="9" y="43"/>
                </a:lnTo>
                <a:lnTo>
                  <a:pt x="9" y="38"/>
                </a:lnTo>
                <a:lnTo>
                  <a:pt x="9" y="38"/>
                </a:lnTo>
                <a:lnTo>
                  <a:pt x="9" y="38"/>
                </a:lnTo>
                <a:lnTo>
                  <a:pt x="9" y="38"/>
                </a:lnTo>
                <a:lnTo>
                  <a:pt x="15" y="36"/>
                </a:lnTo>
                <a:lnTo>
                  <a:pt x="20" y="34"/>
                </a:lnTo>
                <a:lnTo>
                  <a:pt x="28" y="28"/>
                </a:lnTo>
                <a:lnTo>
                  <a:pt x="28" y="28"/>
                </a:lnTo>
                <a:lnTo>
                  <a:pt x="18" y="39"/>
                </a:lnTo>
                <a:lnTo>
                  <a:pt x="18" y="39"/>
                </a:lnTo>
                <a:lnTo>
                  <a:pt x="18" y="40"/>
                </a:lnTo>
                <a:lnTo>
                  <a:pt x="19" y="40"/>
                </a:lnTo>
                <a:lnTo>
                  <a:pt x="20" y="41"/>
                </a:lnTo>
                <a:lnTo>
                  <a:pt x="20" y="41"/>
                </a:lnTo>
                <a:lnTo>
                  <a:pt x="29" y="35"/>
                </a:lnTo>
                <a:lnTo>
                  <a:pt x="37" y="29"/>
                </a:lnTo>
                <a:lnTo>
                  <a:pt x="46" y="22"/>
                </a:lnTo>
                <a:lnTo>
                  <a:pt x="55" y="17"/>
                </a:lnTo>
                <a:lnTo>
                  <a:pt x="55" y="17"/>
                </a:lnTo>
                <a:lnTo>
                  <a:pt x="59" y="14"/>
                </a:lnTo>
                <a:lnTo>
                  <a:pt x="56" y="17"/>
                </a:lnTo>
                <a:lnTo>
                  <a:pt x="56" y="17"/>
                </a:lnTo>
                <a:lnTo>
                  <a:pt x="45" y="25"/>
                </a:lnTo>
                <a:lnTo>
                  <a:pt x="45" y="25"/>
                </a:lnTo>
                <a:lnTo>
                  <a:pt x="38" y="32"/>
                </a:lnTo>
                <a:lnTo>
                  <a:pt x="31" y="41"/>
                </a:lnTo>
                <a:lnTo>
                  <a:pt x="31" y="41"/>
                </a:lnTo>
                <a:lnTo>
                  <a:pt x="31" y="41"/>
                </a:lnTo>
                <a:lnTo>
                  <a:pt x="32" y="43"/>
                </a:lnTo>
                <a:lnTo>
                  <a:pt x="32" y="43"/>
                </a:lnTo>
                <a:lnTo>
                  <a:pt x="30" y="43"/>
                </a:lnTo>
                <a:lnTo>
                  <a:pt x="30" y="43"/>
                </a:lnTo>
                <a:lnTo>
                  <a:pt x="20" y="43"/>
                </a:lnTo>
                <a:lnTo>
                  <a:pt x="9" y="43"/>
                </a:lnTo>
                <a:lnTo>
                  <a:pt x="9" y="43"/>
                </a:lnTo>
                <a:close/>
                <a:moveTo>
                  <a:pt x="45" y="43"/>
                </a:moveTo>
                <a:lnTo>
                  <a:pt x="45" y="43"/>
                </a:lnTo>
                <a:lnTo>
                  <a:pt x="55" y="37"/>
                </a:lnTo>
                <a:lnTo>
                  <a:pt x="64" y="31"/>
                </a:lnTo>
                <a:lnTo>
                  <a:pt x="81" y="18"/>
                </a:lnTo>
                <a:lnTo>
                  <a:pt x="81" y="18"/>
                </a:lnTo>
                <a:lnTo>
                  <a:pt x="86" y="14"/>
                </a:lnTo>
                <a:lnTo>
                  <a:pt x="87" y="14"/>
                </a:lnTo>
                <a:lnTo>
                  <a:pt x="81" y="21"/>
                </a:lnTo>
                <a:lnTo>
                  <a:pt x="81" y="21"/>
                </a:lnTo>
                <a:lnTo>
                  <a:pt x="71" y="31"/>
                </a:lnTo>
                <a:lnTo>
                  <a:pt x="60" y="40"/>
                </a:lnTo>
                <a:lnTo>
                  <a:pt x="60" y="40"/>
                </a:lnTo>
                <a:lnTo>
                  <a:pt x="60" y="41"/>
                </a:lnTo>
                <a:lnTo>
                  <a:pt x="60" y="43"/>
                </a:lnTo>
                <a:lnTo>
                  <a:pt x="62" y="43"/>
                </a:lnTo>
                <a:lnTo>
                  <a:pt x="62" y="43"/>
                </a:lnTo>
                <a:lnTo>
                  <a:pt x="75" y="34"/>
                </a:lnTo>
                <a:lnTo>
                  <a:pt x="88" y="24"/>
                </a:lnTo>
                <a:lnTo>
                  <a:pt x="88" y="24"/>
                </a:lnTo>
                <a:lnTo>
                  <a:pt x="79" y="33"/>
                </a:lnTo>
                <a:lnTo>
                  <a:pt x="71" y="44"/>
                </a:lnTo>
                <a:lnTo>
                  <a:pt x="71" y="44"/>
                </a:lnTo>
                <a:lnTo>
                  <a:pt x="33" y="43"/>
                </a:lnTo>
                <a:lnTo>
                  <a:pt x="33" y="43"/>
                </a:lnTo>
                <a:lnTo>
                  <a:pt x="33" y="43"/>
                </a:lnTo>
                <a:lnTo>
                  <a:pt x="33" y="43"/>
                </a:lnTo>
                <a:lnTo>
                  <a:pt x="45" y="36"/>
                </a:lnTo>
                <a:lnTo>
                  <a:pt x="57" y="29"/>
                </a:lnTo>
                <a:lnTo>
                  <a:pt x="57" y="29"/>
                </a:lnTo>
                <a:lnTo>
                  <a:pt x="49" y="34"/>
                </a:lnTo>
                <a:lnTo>
                  <a:pt x="43" y="40"/>
                </a:lnTo>
                <a:lnTo>
                  <a:pt x="43" y="40"/>
                </a:lnTo>
                <a:lnTo>
                  <a:pt x="43" y="43"/>
                </a:lnTo>
                <a:lnTo>
                  <a:pt x="45" y="43"/>
                </a:lnTo>
                <a:lnTo>
                  <a:pt x="45" y="43"/>
                </a:lnTo>
                <a:close/>
                <a:moveTo>
                  <a:pt x="92" y="11"/>
                </a:moveTo>
                <a:lnTo>
                  <a:pt x="92" y="11"/>
                </a:lnTo>
                <a:lnTo>
                  <a:pt x="92" y="11"/>
                </a:lnTo>
                <a:lnTo>
                  <a:pt x="92" y="11"/>
                </a:lnTo>
                <a:lnTo>
                  <a:pt x="104" y="11"/>
                </a:lnTo>
                <a:lnTo>
                  <a:pt x="104" y="11"/>
                </a:lnTo>
                <a:lnTo>
                  <a:pt x="94" y="17"/>
                </a:lnTo>
                <a:lnTo>
                  <a:pt x="86" y="23"/>
                </a:lnTo>
                <a:lnTo>
                  <a:pt x="68" y="36"/>
                </a:lnTo>
                <a:lnTo>
                  <a:pt x="68" y="36"/>
                </a:lnTo>
                <a:lnTo>
                  <a:pt x="65" y="38"/>
                </a:lnTo>
                <a:lnTo>
                  <a:pt x="67" y="35"/>
                </a:lnTo>
                <a:lnTo>
                  <a:pt x="76" y="29"/>
                </a:lnTo>
                <a:lnTo>
                  <a:pt x="76" y="29"/>
                </a:lnTo>
                <a:lnTo>
                  <a:pt x="84" y="20"/>
                </a:lnTo>
                <a:lnTo>
                  <a:pt x="92" y="11"/>
                </a:lnTo>
                <a:lnTo>
                  <a:pt x="92" y="11"/>
                </a:lnTo>
                <a:close/>
                <a:moveTo>
                  <a:pt x="118" y="44"/>
                </a:moveTo>
                <a:lnTo>
                  <a:pt x="118" y="44"/>
                </a:lnTo>
                <a:lnTo>
                  <a:pt x="129" y="38"/>
                </a:lnTo>
                <a:lnTo>
                  <a:pt x="140" y="31"/>
                </a:lnTo>
                <a:lnTo>
                  <a:pt x="160" y="17"/>
                </a:lnTo>
                <a:lnTo>
                  <a:pt x="160" y="17"/>
                </a:lnTo>
                <a:lnTo>
                  <a:pt x="156" y="22"/>
                </a:lnTo>
                <a:lnTo>
                  <a:pt x="156" y="22"/>
                </a:lnTo>
                <a:lnTo>
                  <a:pt x="152" y="26"/>
                </a:lnTo>
                <a:lnTo>
                  <a:pt x="148" y="29"/>
                </a:lnTo>
                <a:lnTo>
                  <a:pt x="148" y="29"/>
                </a:lnTo>
                <a:lnTo>
                  <a:pt x="141" y="35"/>
                </a:lnTo>
                <a:lnTo>
                  <a:pt x="134" y="43"/>
                </a:lnTo>
                <a:lnTo>
                  <a:pt x="134" y="43"/>
                </a:lnTo>
                <a:lnTo>
                  <a:pt x="133" y="43"/>
                </a:lnTo>
                <a:lnTo>
                  <a:pt x="134" y="44"/>
                </a:lnTo>
                <a:lnTo>
                  <a:pt x="134" y="45"/>
                </a:lnTo>
                <a:lnTo>
                  <a:pt x="135" y="44"/>
                </a:lnTo>
                <a:lnTo>
                  <a:pt x="135" y="44"/>
                </a:lnTo>
                <a:lnTo>
                  <a:pt x="150" y="34"/>
                </a:lnTo>
                <a:lnTo>
                  <a:pt x="164" y="25"/>
                </a:lnTo>
                <a:lnTo>
                  <a:pt x="164" y="25"/>
                </a:lnTo>
                <a:lnTo>
                  <a:pt x="169" y="23"/>
                </a:lnTo>
                <a:lnTo>
                  <a:pt x="168" y="24"/>
                </a:lnTo>
                <a:lnTo>
                  <a:pt x="163" y="29"/>
                </a:lnTo>
                <a:lnTo>
                  <a:pt x="163" y="29"/>
                </a:lnTo>
                <a:lnTo>
                  <a:pt x="150" y="43"/>
                </a:lnTo>
                <a:lnTo>
                  <a:pt x="150" y="43"/>
                </a:lnTo>
                <a:lnTo>
                  <a:pt x="150" y="44"/>
                </a:lnTo>
                <a:lnTo>
                  <a:pt x="151" y="45"/>
                </a:lnTo>
                <a:lnTo>
                  <a:pt x="151" y="45"/>
                </a:lnTo>
                <a:lnTo>
                  <a:pt x="159" y="40"/>
                </a:lnTo>
                <a:lnTo>
                  <a:pt x="161" y="39"/>
                </a:lnTo>
                <a:lnTo>
                  <a:pt x="163" y="39"/>
                </a:lnTo>
                <a:lnTo>
                  <a:pt x="164" y="40"/>
                </a:lnTo>
                <a:lnTo>
                  <a:pt x="164" y="43"/>
                </a:lnTo>
                <a:lnTo>
                  <a:pt x="164" y="43"/>
                </a:lnTo>
                <a:lnTo>
                  <a:pt x="164" y="44"/>
                </a:lnTo>
                <a:lnTo>
                  <a:pt x="165" y="45"/>
                </a:lnTo>
                <a:lnTo>
                  <a:pt x="166" y="44"/>
                </a:lnTo>
                <a:lnTo>
                  <a:pt x="166" y="44"/>
                </a:lnTo>
                <a:lnTo>
                  <a:pt x="166" y="44"/>
                </a:lnTo>
                <a:lnTo>
                  <a:pt x="167" y="39"/>
                </a:lnTo>
                <a:lnTo>
                  <a:pt x="166" y="35"/>
                </a:lnTo>
                <a:lnTo>
                  <a:pt x="166" y="35"/>
                </a:lnTo>
                <a:lnTo>
                  <a:pt x="165" y="34"/>
                </a:lnTo>
                <a:lnTo>
                  <a:pt x="164" y="34"/>
                </a:lnTo>
                <a:lnTo>
                  <a:pt x="164" y="34"/>
                </a:lnTo>
                <a:lnTo>
                  <a:pt x="157" y="38"/>
                </a:lnTo>
                <a:lnTo>
                  <a:pt x="157" y="38"/>
                </a:lnTo>
                <a:lnTo>
                  <a:pt x="154" y="40"/>
                </a:lnTo>
                <a:lnTo>
                  <a:pt x="156" y="38"/>
                </a:lnTo>
                <a:lnTo>
                  <a:pt x="161" y="34"/>
                </a:lnTo>
                <a:lnTo>
                  <a:pt x="161" y="34"/>
                </a:lnTo>
                <a:lnTo>
                  <a:pt x="171" y="22"/>
                </a:lnTo>
                <a:lnTo>
                  <a:pt x="171" y="22"/>
                </a:lnTo>
                <a:lnTo>
                  <a:pt x="170" y="46"/>
                </a:lnTo>
                <a:lnTo>
                  <a:pt x="170" y="46"/>
                </a:lnTo>
                <a:lnTo>
                  <a:pt x="101" y="44"/>
                </a:lnTo>
                <a:lnTo>
                  <a:pt x="101" y="44"/>
                </a:lnTo>
                <a:lnTo>
                  <a:pt x="107" y="41"/>
                </a:lnTo>
                <a:lnTo>
                  <a:pt x="112" y="39"/>
                </a:lnTo>
                <a:lnTo>
                  <a:pt x="121" y="33"/>
                </a:lnTo>
                <a:lnTo>
                  <a:pt x="141" y="19"/>
                </a:lnTo>
                <a:lnTo>
                  <a:pt x="141" y="19"/>
                </a:lnTo>
                <a:lnTo>
                  <a:pt x="147" y="15"/>
                </a:lnTo>
                <a:lnTo>
                  <a:pt x="147" y="15"/>
                </a:lnTo>
                <a:lnTo>
                  <a:pt x="147" y="16"/>
                </a:lnTo>
                <a:lnTo>
                  <a:pt x="138" y="23"/>
                </a:lnTo>
                <a:lnTo>
                  <a:pt x="138" y="23"/>
                </a:lnTo>
                <a:lnTo>
                  <a:pt x="126" y="32"/>
                </a:lnTo>
                <a:lnTo>
                  <a:pt x="117" y="43"/>
                </a:lnTo>
                <a:lnTo>
                  <a:pt x="117" y="43"/>
                </a:lnTo>
                <a:lnTo>
                  <a:pt x="117" y="44"/>
                </a:lnTo>
                <a:lnTo>
                  <a:pt x="118" y="44"/>
                </a:lnTo>
                <a:lnTo>
                  <a:pt x="118" y="44"/>
                </a:lnTo>
                <a:close/>
                <a:moveTo>
                  <a:pt x="171" y="19"/>
                </a:moveTo>
                <a:lnTo>
                  <a:pt x="171" y="19"/>
                </a:lnTo>
                <a:lnTo>
                  <a:pt x="151" y="31"/>
                </a:lnTo>
                <a:lnTo>
                  <a:pt x="151" y="31"/>
                </a:lnTo>
                <a:lnTo>
                  <a:pt x="143" y="37"/>
                </a:lnTo>
                <a:lnTo>
                  <a:pt x="143" y="37"/>
                </a:lnTo>
                <a:lnTo>
                  <a:pt x="141" y="37"/>
                </a:lnTo>
                <a:lnTo>
                  <a:pt x="141" y="37"/>
                </a:lnTo>
                <a:lnTo>
                  <a:pt x="154" y="27"/>
                </a:lnTo>
                <a:lnTo>
                  <a:pt x="160" y="21"/>
                </a:lnTo>
                <a:lnTo>
                  <a:pt x="165" y="14"/>
                </a:lnTo>
                <a:lnTo>
                  <a:pt x="165" y="14"/>
                </a:lnTo>
                <a:lnTo>
                  <a:pt x="164" y="13"/>
                </a:lnTo>
                <a:lnTo>
                  <a:pt x="163" y="13"/>
                </a:lnTo>
                <a:lnTo>
                  <a:pt x="163" y="13"/>
                </a:lnTo>
                <a:lnTo>
                  <a:pt x="143" y="27"/>
                </a:lnTo>
                <a:lnTo>
                  <a:pt x="133" y="33"/>
                </a:lnTo>
                <a:lnTo>
                  <a:pt x="121" y="39"/>
                </a:lnTo>
                <a:lnTo>
                  <a:pt x="121" y="39"/>
                </a:lnTo>
                <a:lnTo>
                  <a:pt x="128" y="34"/>
                </a:lnTo>
                <a:lnTo>
                  <a:pt x="136" y="27"/>
                </a:lnTo>
                <a:lnTo>
                  <a:pt x="136" y="27"/>
                </a:lnTo>
                <a:lnTo>
                  <a:pt x="144" y="20"/>
                </a:lnTo>
                <a:lnTo>
                  <a:pt x="153" y="13"/>
                </a:lnTo>
                <a:lnTo>
                  <a:pt x="153" y="13"/>
                </a:lnTo>
                <a:lnTo>
                  <a:pt x="153" y="12"/>
                </a:lnTo>
                <a:lnTo>
                  <a:pt x="153" y="12"/>
                </a:lnTo>
                <a:lnTo>
                  <a:pt x="172" y="13"/>
                </a:lnTo>
                <a:lnTo>
                  <a:pt x="172" y="13"/>
                </a:lnTo>
                <a:lnTo>
                  <a:pt x="171" y="19"/>
                </a:lnTo>
                <a:lnTo>
                  <a:pt x="171" y="19"/>
                </a:lnTo>
                <a:close/>
                <a:moveTo>
                  <a:pt x="104" y="40"/>
                </a:moveTo>
                <a:lnTo>
                  <a:pt x="104" y="40"/>
                </a:lnTo>
                <a:lnTo>
                  <a:pt x="113" y="35"/>
                </a:lnTo>
                <a:lnTo>
                  <a:pt x="122" y="29"/>
                </a:lnTo>
                <a:lnTo>
                  <a:pt x="130" y="21"/>
                </a:lnTo>
                <a:lnTo>
                  <a:pt x="137" y="13"/>
                </a:lnTo>
                <a:lnTo>
                  <a:pt x="137" y="13"/>
                </a:lnTo>
                <a:lnTo>
                  <a:pt x="137" y="12"/>
                </a:lnTo>
                <a:lnTo>
                  <a:pt x="137" y="12"/>
                </a:lnTo>
                <a:lnTo>
                  <a:pt x="150" y="12"/>
                </a:lnTo>
                <a:lnTo>
                  <a:pt x="150" y="12"/>
                </a:lnTo>
                <a:lnTo>
                  <a:pt x="138" y="19"/>
                </a:lnTo>
                <a:lnTo>
                  <a:pt x="127" y="26"/>
                </a:lnTo>
                <a:lnTo>
                  <a:pt x="116" y="34"/>
                </a:lnTo>
                <a:lnTo>
                  <a:pt x="110" y="37"/>
                </a:lnTo>
                <a:lnTo>
                  <a:pt x="104" y="40"/>
                </a:lnTo>
                <a:lnTo>
                  <a:pt x="104" y="40"/>
                </a:lnTo>
                <a:close/>
                <a:moveTo>
                  <a:pt x="121" y="11"/>
                </a:moveTo>
                <a:lnTo>
                  <a:pt x="121" y="11"/>
                </a:lnTo>
                <a:lnTo>
                  <a:pt x="135" y="12"/>
                </a:lnTo>
                <a:lnTo>
                  <a:pt x="135" y="12"/>
                </a:lnTo>
                <a:lnTo>
                  <a:pt x="125" y="17"/>
                </a:lnTo>
                <a:lnTo>
                  <a:pt x="116" y="22"/>
                </a:lnTo>
                <a:lnTo>
                  <a:pt x="100" y="33"/>
                </a:lnTo>
                <a:lnTo>
                  <a:pt x="100" y="33"/>
                </a:lnTo>
                <a:lnTo>
                  <a:pt x="106" y="29"/>
                </a:lnTo>
                <a:lnTo>
                  <a:pt x="112" y="24"/>
                </a:lnTo>
                <a:lnTo>
                  <a:pt x="117" y="19"/>
                </a:lnTo>
                <a:lnTo>
                  <a:pt x="121" y="13"/>
                </a:lnTo>
                <a:lnTo>
                  <a:pt x="121" y="13"/>
                </a:lnTo>
                <a:lnTo>
                  <a:pt x="121" y="11"/>
                </a:lnTo>
                <a:lnTo>
                  <a:pt x="121" y="11"/>
                </a:lnTo>
                <a:close/>
                <a:moveTo>
                  <a:pt x="105" y="13"/>
                </a:moveTo>
                <a:lnTo>
                  <a:pt x="105" y="13"/>
                </a:lnTo>
                <a:lnTo>
                  <a:pt x="106" y="12"/>
                </a:lnTo>
                <a:lnTo>
                  <a:pt x="105" y="11"/>
                </a:lnTo>
                <a:lnTo>
                  <a:pt x="105" y="11"/>
                </a:lnTo>
                <a:lnTo>
                  <a:pt x="119" y="11"/>
                </a:lnTo>
                <a:lnTo>
                  <a:pt x="119" y="11"/>
                </a:lnTo>
                <a:lnTo>
                  <a:pt x="100" y="24"/>
                </a:lnTo>
                <a:lnTo>
                  <a:pt x="79" y="37"/>
                </a:lnTo>
                <a:lnTo>
                  <a:pt x="79" y="37"/>
                </a:lnTo>
                <a:lnTo>
                  <a:pt x="78" y="37"/>
                </a:lnTo>
                <a:lnTo>
                  <a:pt x="78" y="37"/>
                </a:lnTo>
                <a:lnTo>
                  <a:pt x="84" y="31"/>
                </a:lnTo>
                <a:lnTo>
                  <a:pt x="84" y="31"/>
                </a:lnTo>
                <a:lnTo>
                  <a:pt x="94" y="22"/>
                </a:lnTo>
                <a:lnTo>
                  <a:pt x="105" y="13"/>
                </a:lnTo>
                <a:lnTo>
                  <a:pt x="105" y="13"/>
                </a:lnTo>
                <a:close/>
                <a:moveTo>
                  <a:pt x="81" y="44"/>
                </a:moveTo>
                <a:lnTo>
                  <a:pt x="81" y="44"/>
                </a:lnTo>
                <a:lnTo>
                  <a:pt x="75" y="44"/>
                </a:lnTo>
                <a:lnTo>
                  <a:pt x="75" y="44"/>
                </a:lnTo>
                <a:lnTo>
                  <a:pt x="96" y="29"/>
                </a:lnTo>
                <a:lnTo>
                  <a:pt x="117" y="16"/>
                </a:lnTo>
                <a:lnTo>
                  <a:pt x="117" y="16"/>
                </a:lnTo>
                <a:lnTo>
                  <a:pt x="108" y="23"/>
                </a:lnTo>
                <a:lnTo>
                  <a:pt x="100" y="30"/>
                </a:lnTo>
                <a:lnTo>
                  <a:pt x="100" y="30"/>
                </a:lnTo>
                <a:lnTo>
                  <a:pt x="86" y="40"/>
                </a:lnTo>
                <a:lnTo>
                  <a:pt x="86" y="40"/>
                </a:lnTo>
                <a:lnTo>
                  <a:pt x="86" y="41"/>
                </a:lnTo>
                <a:lnTo>
                  <a:pt x="86" y="43"/>
                </a:lnTo>
                <a:lnTo>
                  <a:pt x="88" y="43"/>
                </a:lnTo>
                <a:lnTo>
                  <a:pt x="88" y="43"/>
                </a:lnTo>
                <a:lnTo>
                  <a:pt x="98" y="37"/>
                </a:lnTo>
                <a:lnTo>
                  <a:pt x="109" y="30"/>
                </a:lnTo>
                <a:lnTo>
                  <a:pt x="128" y="17"/>
                </a:lnTo>
                <a:lnTo>
                  <a:pt x="128" y="17"/>
                </a:lnTo>
                <a:lnTo>
                  <a:pt x="133" y="15"/>
                </a:lnTo>
                <a:lnTo>
                  <a:pt x="129" y="18"/>
                </a:lnTo>
                <a:lnTo>
                  <a:pt x="129" y="18"/>
                </a:lnTo>
                <a:lnTo>
                  <a:pt x="123" y="24"/>
                </a:lnTo>
                <a:lnTo>
                  <a:pt x="116" y="29"/>
                </a:lnTo>
                <a:lnTo>
                  <a:pt x="116" y="29"/>
                </a:lnTo>
                <a:lnTo>
                  <a:pt x="99" y="43"/>
                </a:lnTo>
                <a:lnTo>
                  <a:pt x="99" y="43"/>
                </a:lnTo>
                <a:lnTo>
                  <a:pt x="99" y="44"/>
                </a:lnTo>
                <a:lnTo>
                  <a:pt x="99" y="44"/>
                </a:lnTo>
                <a:lnTo>
                  <a:pt x="99" y="44"/>
                </a:lnTo>
                <a:lnTo>
                  <a:pt x="81" y="44"/>
                </a:lnTo>
                <a:lnTo>
                  <a:pt x="81" y="44"/>
                </a:lnTo>
                <a:close/>
                <a:moveTo>
                  <a:pt x="99" y="34"/>
                </a:moveTo>
                <a:lnTo>
                  <a:pt x="99" y="34"/>
                </a:lnTo>
                <a:lnTo>
                  <a:pt x="96" y="36"/>
                </a:lnTo>
                <a:lnTo>
                  <a:pt x="96" y="36"/>
                </a:lnTo>
                <a:lnTo>
                  <a:pt x="99" y="34"/>
                </a:lnTo>
                <a:lnTo>
                  <a:pt x="99" y="34"/>
                </a:lnTo>
                <a:close/>
                <a:moveTo>
                  <a:pt x="88" y="11"/>
                </a:moveTo>
                <a:lnTo>
                  <a:pt x="88" y="11"/>
                </a:lnTo>
                <a:lnTo>
                  <a:pt x="80" y="16"/>
                </a:lnTo>
                <a:lnTo>
                  <a:pt x="72" y="22"/>
                </a:lnTo>
                <a:lnTo>
                  <a:pt x="57" y="33"/>
                </a:lnTo>
                <a:lnTo>
                  <a:pt x="57" y="33"/>
                </a:lnTo>
                <a:lnTo>
                  <a:pt x="63" y="29"/>
                </a:lnTo>
                <a:lnTo>
                  <a:pt x="69" y="24"/>
                </a:lnTo>
                <a:lnTo>
                  <a:pt x="74" y="18"/>
                </a:lnTo>
                <a:lnTo>
                  <a:pt x="78" y="13"/>
                </a:lnTo>
                <a:lnTo>
                  <a:pt x="78" y="13"/>
                </a:lnTo>
                <a:lnTo>
                  <a:pt x="78" y="12"/>
                </a:lnTo>
                <a:lnTo>
                  <a:pt x="78" y="11"/>
                </a:lnTo>
                <a:lnTo>
                  <a:pt x="76" y="11"/>
                </a:lnTo>
                <a:lnTo>
                  <a:pt x="76" y="11"/>
                </a:lnTo>
                <a:lnTo>
                  <a:pt x="57" y="26"/>
                </a:lnTo>
                <a:lnTo>
                  <a:pt x="46" y="32"/>
                </a:lnTo>
                <a:lnTo>
                  <a:pt x="36" y="38"/>
                </a:lnTo>
                <a:lnTo>
                  <a:pt x="36" y="38"/>
                </a:lnTo>
                <a:lnTo>
                  <a:pt x="47" y="26"/>
                </a:lnTo>
                <a:lnTo>
                  <a:pt x="47" y="26"/>
                </a:lnTo>
                <a:lnTo>
                  <a:pt x="63" y="13"/>
                </a:lnTo>
                <a:lnTo>
                  <a:pt x="63" y="13"/>
                </a:lnTo>
                <a:lnTo>
                  <a:pt x="63" y="11"/>
                </a:lnTo>
                <a:lnTo>
                  <a:pt x="62" y="11"/>
                </a:lnTo>
                <a:lnTo>
                  <a:pt x="62" y="11"/>
                </a:lnTo>
                <a:lnTo>
                  <a:pt x="55" y="14"/>
                </a:lnTo>
                <a:lnTo>
                  <a:pt x="48" y="18"/>
                </a:lnTo>
                <a:lnTo>
                  <a:pt x="36" y="27"/>
                </a:lnTo>
                <a:lnTo>
                  <a:pt x="36" y="27"/>
                </a:lnTo>
                <a:lnTo>
                  <a:pt x="26" y="34"/>
                </a:lnTo>
                <a:lnTo>
                  <a:pt x="26" y="34"/>
                </a:lnTo>
                <a:lnTo>
                  <a:pt x="22" y="37"/>
                </a:lnTo>
                <a:lnTo>
                  <a:pt x="24" y="35"/>
                </a:lnTo>
                <a:lnTo>
                  <a:pt x="29" y="29"/>
                </a:lnTo>
                <a:lnTo>
                  <a:pt x="29" y="29"/>
                </a:lnTo>
                <a:lnTo>
                  <a:pt x="45" y="13"/>
                </a:lnTo>
                <a:lnTo>
                  <a:pt x="45" y="13"/>
                </a:lnTo>
                <a:lnTo>
                  <a:pt x="45" y="12"/>
                </a:lnTo>
                <a:lnTo>
                  <a:pt x="45" y="11"/>
                </a:lnTo>
                <a:lnTo>
                  <a:pt x="44" y="11"/>
                </a:lnTo>
                <a:lnTo>
                  <a:pt x="43" y="11"/>
                </a:lnTo>
                <a:lnTo>
                  <a:pt x="43" y="11"/>
                </a:lnTo>
                <a:lnTo>
                  <a:pt x="13" y="35"/>
                </a:lnTo>
                <a:lnTo>
                  <a:pt x="13" y="35"/>
                </a:lnTo>
                <a:lnTo>
                  <a:pt x="20" y="29"/>
                </a:lnTo>
                <a:lnTo>
                  <a:pt x="25" y="24"/>
                </a:lnTo>
                <a:lnTo>
                  <a:pt x="30" y="17"/>
                </a:lnTo>
                <a:lnTo>
                  <a:pt x="35" y="10"/>
                </a:lnTo>
                <a:lnTo>
                  <a:pt x="35" y="10"/>
                </a:lnTo>
                <a:lnTo>
                  <a:pt x="88" y="11"/>
                </a:lnTo>
                <a:lnTo>
                  <a:pt x="88" y="11"/>
                </a:lnTo>
                <a:close/>
                <a:moveTo>
                  <a:pt x="53" y="35"/>
                </a:moveTo>
                <a:lnTo>
                  <a:pt x="53" y="35"/>
                </a:lnTo>
                <a:lnTo>
                  <a:pt x="55" y="34"/>
                </a:lnTo>
                <a:lnTo>
                  <a:pt x="55" y="34"/>
                </a:lnTo>
                <a:lnTo>
                  <a:pt x="53" y="35"/>
                </a:lnTo>
                <a:lnTo>
                  <a:pt x="53" y="35"/>
                </a:lnTo>
                <a:close/>
                <a:moveTo>
                  <a:pt x="31" y="10"/>
                </a:moveTo>
                <a:lnTo>
                  <a:pt x="31" y="10"/>
                </a:lnTo>
                <a:lnTo>
                  <a:pt x="20" y="18"/>
                </a:lnTo>
                <a:lnTo>
                  <a:pt x="10" y="26"/>
                </a:lnTo>
                <a:lnTo>
                  <a:pt x="10" y="26"/>
                </a:lnTo>
                <a:lnTo>
                  <a:pt x="10" y="26"/>
                </a:lnTo>
                <a:lnTo>
                  <a:pt x="14" y="22"/>
                </a:lnTo>
                <a:lnTo>
                  <a:pt x="17" y="18"/>
                </a:lnTo>
                <a:lnTo>
                  <a:pt x="23" y="10"/>
                </a:lnTo>
                <a:lnTo>
                  <a:pt x="23" y="10"/>
                </a:lnTo>
                <a:lnTo>
                  <a:pt x="31" y="10"/>
                </a:lnTo>
                <a:lnTo>
                  <a:pt x="31" y="1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2" name="Freeform 2537"/>
          <p:cNvSpPr>
            <a:spLocks noEditPoints="1"/>
          </p:cNvSpPr>
          <p:nvPr/>
        </p:nvSpPr>
        <p:spPr bwMode="auto">
          <a:xfrm>
            <a:off x="1024705" y="3073642"/>
            <a:ext cx="95250" cy="95250"/>
          </a:xfrm>
          <a:custGeom>
            <a:avLst/>
            <a:gdLst/>
            <a:ahLst/>
            <a:cxnLst>
              <a:cxn ang="0">
                <a:pos x="25" y="60"/>
              </a:cxn>
              <a:cxn ang="0">
                <a:pos x="37" y="58"/>
              </a:cxn>
              <a:cxn ang="0">
                <a:pos x="52" y="49"/>
              </a:cxn>
              <a:cxn ang="0">
                <a:pos x="59" y="31"/>
              </a:cxn>
              <a:cxn ang="0">
                <a:pos x="59" y="20"/>
              </a:cxn>
              <a:cxn ang="0">
                <a:pos x="49" y="7"/>
              </a:cxn>
              <a:cxn ang="0">
                <a:pos x="34" y="0"/>
              </a:cxn>
              <a:cxn ang="0">
                <a:pos x="21" y="1"/>
              </a:cxn>
              <a:cxn ang="0">
                <a:pos x="7" y="10"/>
              </a:cxn>
              <a:cxn ang="0">
                <a:pos x="0" y="25"/>
              </a:cxn>
              <a:cxn ang="0">
                <a:pos x="2" y="41"/>
              </a:cxn>
              <a:cxn ang="0">
                <a:pos x="12" y="55"/>
              </a:cxn>
              <a:cxn ang="0">
                <a:pos x="24" y="60"/>
              </a:cxn>
              <a:cxn ang="0">
                <a:pos x="9" y="26"/>
              </a:cxn>
              <a:cxn ang="0">
                <a:pos x="30" y="13"/>
              </a:cxn>
              <a:cxn ang="0">
                <a:pos x="8" y="31"/>
              </a:cxn>
              <a:cxn ang="0">
                <a:pos x="8" y="27"/>
              </a:cxn>
              <a:cxn ang="0">
                <a:pos x="35" y="19"/>
              </a:cxn>
              <a:cxn ang="0">
                <a:pos x="9" y="34"/>
              </a:cxn>
              <a:cxn ang="0">
                <a:pos x="9" y="34"/>
              </a:cxn>
              <a:cxn ang="0">
                <a:pos x="29" y="17"/>
              </a:cxn>
              <a:cxn ang="0">
                <a:pos x="34" y="10"/>
              </a:cxn>
              <a:cxn ang="0">
                <a:pos x="40" y="11"/>
              </a:cxn>
              <a:cxn ang="0">
                <a:pos x="44" y="14"/>
              </a:cxn>
              <a:cxn ang="0">
                <a:pos x="37" y="20"/>
              </a:cxn>
              <a:cxn ang="0">
                <a:pos x="11" y="40"/>
              </a:cxn>
              <a:cxn ang="0">
                <a:pos x="17" y="33"/>
              </a:cxn>
              <a:cxn ang="0">
                <a:pos x="37" y="20"/>
              </a:cxn>
              <a:cxn ang="0">
                <a:pos x="21" y="42"/>
              </a:cxn>
              <a:cxn ang="0">
                <a:pos x="38" y="32"/>
              </a:cxn>
              <a:cxn ang="0">
                <a:pos x="21" y="49"/>
              </a:cxn>
              <a:cxn ang="0">
                <a:pos x="20" y="50"/>
              </a:cxn>
              <a:cxn ang="0">
                <a:pos x="15" y="45"/>
              </a:cxn>
              <a:cxn ang="0">
                <a:pos x="50" y="35"/>
              </a:cxn>
              <a:cxn ang="0">
                <a:pos x="42" y="45"/>
              </a:cxn>
              <a:cxn ang="0">
                <a:pos x="30" y="51"/>
              </a:cxn>
              <a:cxn ang="0">
                <a:pos x="22" y="51"/>
              </a:cxn>
              <a:cxn ang="0">
                <a:pos x="43" y="37"/>
              </a:cxn>
              <a:cxn ang="0">
                <a:pos x="35" y="43"/>
              </a:cxn>
              <a:cxn ang="0">
                <a:pos x="35" y="45"/>
              </a:cxn>
              <a:cxn ang="0">
                <a:pos x="37" y="45"/>
              </a:cxn>
              <a:cxn ang="0">
                <a:pos x="47" y="35"/>
              </a:cxn>
              <a:cxn ang="0">
                <a:pos x="46" y="33"/>
              </a:cxn>
              <a:cxn ang="0">
                <a:pos x="26" y="45"/>
              </a:cxn>
              <a:cxn ang="0">
                <a:pos x="45" y="28"/>
              </a:cxn>
              <a:cxn ang="0">
                <a:pos x="44" y="26"/>
              </a:cxn>
              <a:cxn ang="0">
                <a:pos x="31" y="33"/>
              </a:cxn>
              <a:cxn ang="0">
                <a:pos x="18" y="41"/>
              </a:cxn>
              <a:cxn ang="0">
                <a:pos x="46" y="15"/>
              </a:cxn>
              <a:cxn ang="0">
                <a:pos x="50" y="22"/>
              </a:cxn>
              <a:cxn ang="0">
                <a:pos x="51" y="31"/>
              </a:cxn>
              <a:cxn ang="0">
                <a:pos x="32" y="9"/>
              </a:cxn>
              <a:cxn ang="0">
                <a:pos x="9" y="24"/>
              </a:cxn>
              <a:cxn ang="0">
                <a:pos x="18" y="11"/>
              </a:cxn>
              <a:cxn ang="0">
                <a:pos x="29" y="9"/>
              </a:cxn>
            </a:cxnLst>
            <a:rect l="0" t="0" r="r" b="b"/>
            <a:pathLst>
              <a:path w="60" h="60">
                <a:moveTo>
                  <a:pt x="24" y="60"/>
                </a:moveTo>
                <a:lnTo>
                  <a:pt x="24" y="60"/>
                </a:lnTo>
                <a:lnTo>
                  <a:pt x="25" y="60"/>
                </a:lnTo>
                <a:lnTo>
                  <a:pt x="25" y="60"/>
                </a:lnTo>
                <a:lnTo>
                  <a:pt x="32" y="60"/>
                </a:lnTo>
                <a:lnTo>
                  <a:pt x="37" y="58"/>
                </a:lnTo>
                <a:lnTo>
                  <a:pt x="43" y="56"/>
                </a:lnTo>
                <a:lnTo>
                  <a:pt x="48" y="53"/>
                </a:lnTo>
                <a:lnTo>
                  <a:pt x="52" y="49"/>
                </a:lnTo>
                <a:lnTo>
                  <a:pt x="55" y="43"/>
                </a:lnTo>
                <a:lnTo>
                  <a:pt x="58" y="38"/>
                </a:lnTo>
                <a:lnTo>
                  <a:pt x="59" y="31"/>
                </a:lnTo>
                <a:lnTo>
                  <a:pt x="59" y="31"/>
                </a:lnTo>
                <a:lnTo>
                  <a:pt x="60" y="26"/>
                </a:lnTo>
                <a:lnTo>
                  <a:pt x="59" y="20"/>
                </a:lnTo>
                <a:lnTo>
                  <a:pt x="56" y="15"/>
                </a:lnTo>
                <a:lnTo>
                  <a:pt x="53" y="11"/>
                </a:lnTo>
                <a:lnTo>
                  <a:pt x="49" y="7"/>
                </a:lnTo>
                <a:lnTo>
                  <a:pt x="45" y="4"/>
                </a:lnTo>
                <a:lnTo>
                  <a:pt x="39" y="2"/>
                </a:lnTo>
                <a:lnTo>
                  <a:pt x="34" y="0"/>
                </a:lnTo>
                <a:lnTo>
                  <a:pt x="34" y="0"/>
                </a:lnTo>
                <a:lnTo>
                  <a:pt x="27" y="0"/>
                </a:lnTo>
                <a:lnTo>
                  <a:pt x="21" y="1"/>
                </a:lnTo>
                <a:lnTo>
                  <a:pt x="15" y="3"/>
                </a:lnTo>
                <a:lnTo>
                  <a:pt x="11" y="6"/>
                </a:lnTo>
                <a:lnTo>
                  <a:pt x="7" y="10"/>
                </a:lnTo>
                <a:lnTo>
                  <a:pt x="4" y="15"/>
                </a:lnTo>
                <a:lnTo>
                  <a:pt x="2" y="20"/>
                </a:lnTo>
                <a:lnTo>
                  <a:pt x="0" y="25"/>
                </a:lnTo>
                <a:lnTo>
                  <a:pt x="0" y="31"/>
                </a:lnTo>
                <a:lnTo>
                  <a:pt x="0" y="36"/>
                </a:lnTo>
                <a:lnTo>
                  <a:pt x="2" y="41"/>
                </a:lnTo>
                <a:lnTo>
                  <a:pt x="4" y="46"/>
                </a:lnTo>
                <a:lnTo>
                  <a:pt x="7" y="52"/>
                </a:lnTo>
                <a:lnTo>
                  <a:pt x="12" y="55"/>
                </a:lnTo>
                <a:lnTo>
                  <a:pt x="17" y="58"/>
                </a:lnTo>
                <a:lnTo>
                  <a:pt x="24" y="60"/>
                </a:lnTo>
                <a:lnTo>
                  <a:pt x="24" y="60"/>
                </a:lnTo>
                <a:close/>
                <a:moveTo>
                  <a:pt x="8" y="27"/>
                </a:moveTo>
                <a:lnTo>
                  <a:pt x="8" y="27"/>
                </a:lnTo>
                <a:lnTo>
                  <a:pt x="9" y="26"/>
                </a:lnTo>
                <a:lnTo>
                  <a:pt x="9" y="26"/>
                </a:lnTo>
                <a:lnTo>
                  <a:pt x="30" y="13"/>
                </a:lnTo>
                <a:lnTo>
                  <a:pt x="30" y="13"/>
                </a:lnTo>
                <a:lnTo>
                  <a:pt x="25" y="18"/>
                </a:lnTo>
                <a:lnTo>
                  <a:pt x="20" y="23"/>
                </a:lnTo>
                <a:lnTo>
                  <a:pt x="8" y="31"/>
                </a:lnTo>
                <a:lnTo>
                  <a:pt x="8" y="31"/>
                </a:lnTo>
                <a:lnTo>
                  <a:pt x="8" y="27"/>
                </a:lnTo>
                <a:lnTo>
                  <a:pt x="8" y="27"/>
                </a:lnTo>
                <a:close/>
                <a:moveTo>
                  <a:pt x="44" y="14"/>
                </a:moveTo>
                <a:lnTo>
                  <a:pt x="44" y="14"/>
                </a:lnTo>
                <a:lnTo>
                  <a:pt x="35" y="19"/>
                </a:lnTo>
                <a:lnTo>
                  <a:pt x="27" y="25"/>
                </a:lnTo>
                <a:lnTo>
                  <a:pt x="18" y="30"/>
                </a:lnTo>
                <a:lnTo>
                  <a:pt x="9" y="34"/>
                </a:lnTo>
                <a:lnTo>
                  <a:pt x="9" y="34"/>
                </a:lnTo>
                <a:lnTo>
                  <a:pt x="9" y="34"/>
                </a:lnTo>
                <a:lnTo>
                  <a:pt x="9" y="34"/>
                </a:lnTo>
                <a:lnTo>
                  <a:pt x="15" y="28"/>
                </a:lnTo>
                <a:lnTo>
                  <a:pt x="22" y="23"/>
                </a:lnTo>
                <a:lnTo>
                  <a:pt x="29" y="17"/>
                </a:lnTo>
                <a:lnTo>
                  <a:pt x="32" y="14"/>
                </a:lnTo>
                <a:lnTo>
                  <a:pt x="34" y="10"/>
                </a:lnTo>
                <a:lnTo>
                  <a:pt x="34" y="10"/>
                </a:lnTo>
                <a:lnTo>
                  <a:pt x="34" y="9"/>
                </a:lnTo>
                <a:lnTo>
                  <a:pt x="34" y="9"/>
                </a:lnTo>
                <a:lnTo>
                  <a:pt x="40" y="11"/>
                </a:lnTo>
                <a:lnTo>
                  <a:pt x="45" y="14"/>
                </a:lnTo>
                <a:lnTo>
                  <a:pt x="45" y="14"/>
                </a:lnTo>
                <a:lnTo>
                  <a:pt x="44" y="14"/>
                </a:lnTo>
                <a:lnTo>
                  <a:pt x="44" y="14"/>
                </a:lnTo>
                <a:close/>
                <a:moveTo>
                  <a:pt x="37" y="20"/>
                </a:moveTo>
                <a:lnTo>
                  <a:pt x="37" y="20"/>
                </a:lnTo>
                <a:lnTo>
                  <a:pt x="13" y="43"/>
                </a:lnTo>
                <a:lnTo>
                  <a:pt x="13" y="43"/>
                </a:lnTo>
                <a:lnTo>
                  <a:pt x="11" y="40"/>
                </a:lnTo>
                <a:lnTo>
                  <a:pt x="9" y="37"/>
                </a:lnTo>
                <a:lnTo>
                  <a:pt x="9" y="37"/>
                </a:lnTo>
                <a:lnTo>
                  <a:pt x="17" y="33"/>
                </a:lnTo>
                <a:lnTo>
                  <a:pt x="24" y="29"/>
                </a:lnTo>
                <a:lnTo>
                  <a:pt x="37" y="20"/>
                </a:lnTo>
                <a:lnTo>
                  <a:pt x="37" y="20"/>
                </a:lnTo>
                <a:close/>
                <a:moveTo>
                  <a:pt x="15" y="45"/>
                </a:moveTo>
                <a:lnTo>
                  <a:pt x="15" y="45"/>
                </a:lnTo>
                <a:lnTo>
                  <a:pt x="21" y="42"/>
                </a:lnTo>
                <a:lnTo>
                  <a:pt x="26" y="39"/>
                </a:lnTo>
                <a:lnTo>
                  <a:pt x="38" y="32"/>
                </a:lnTo>
                <a:lnTo>
                  <a:pt x="38" y="32"/>
                </a:lnTo>
                <a:lnTo>
                  <a:pt x="29" y="39"/>
                </a:lnTo>
                <a:lnTo>
                  <a:pt x="24" y="44"/>
                </a:lnTo>
                <a:lnTo>
                  <a:pt x="21" y="49"/>
                </a:lnTo>
                <a:lnTo>
                  <a:pt x="21" y="49"/>
                </a:lnTo>
                <a:lnTo>
                  <a:pt x="20" y="50"/>
                </a:lnTo>
                <a:lnTo>
                  <a:pt x="20" y="50"/>
                </a:lnTo>
                <a:lnTo>
                  <a:pt x="17" y="47"/>
                </a:lnTo>
                <a:lnTo>
                  <a:pt x="15" y="45"/>
                </a:lnTo>
                <a:lnTo>
                  <a:pt x="15" y="45"/>
                </a:lnTo>
                <a:close/>
                <a:moveTo>
                  <a:pt x="51" y="31"/>
                </a:moveTo>
                <a:lnTo>
                  <a:pt x="51" y="31"/>
                </a:lnTo>
                <a:lnTo>
                  <a:pt x="50" y="35"/>
                </a:lnTo>
                <a:lnTo>
                  <a:pt x="48" y="39"/>
                </a:lnTo>
                <a:lnTo>
                  <a:pt x="45" y="42"/>
                </a:lnTo>
                <a:lnTo>
                  <a:pt x="42" y="45"/>
                </a:lnTo>
                <a:lnTo>
                  <a:pt x="38" y="47"/>
                </a:lnTo>
                <a:lnTo>
                  <a:pt x="34" y="50"/>
                </a:lnTo>
                <a:lnTo>
                  <a:pt x="30" y="51"/>
                </a:lnTo>
                <a:lnTo>
                  <a:pt x="26" y="51"/>
                </a:lnTo>
                <a:lnTo>
                  <a:pt x="26" y="51"/>
                </a:lnTo>
                <a:lnTo>
                  <a:pt x="22" y="51"/>
                </a:lnTo>
                <a:lnTo>
                  <a:pt x="22" y="51"/>
                </a:lnTo>
                <a:lnTo>
                  <a:pt x="33" y="43"/>
                </a:lnTo>
                <a:lnTo>
                  <a:pt x="43" y="37"/>
                </a:lnTo>
                <a:lnTo>
                  <a:pt x="43" y="37"/>
                </a:lnTo>
                <a:lnTo>
                  <a:pt x="39" y="41"/>
                </a:lnTo>
                <a:lnTo>
                  <a:pt x="35" y="43"/>
                </a:lnTo>
                <a:lnTo>
                  <a:pt x="35" y="43"/>
                </a:lnTo>
                <a:lnTo>
                  <a:pt x="35" y="44"/>
                </a:lnTo>
                <a:lnTo>
                  <a:pt x="35" y="45"/>
                </a:lnTo>
                <a:lnTo>
                  <a:pt x="36" y="45"/>
                </a:lnTo>
                <a:lnTo>
                  <a:pt x="37" y="45"/>
                </a:lnTo>
                <a:lnTo>
                  <a:pt x="37" y="45"/>
                </a:lnTo>
                <a:lnTo>
                  <a:pt x="43" y="41"/>
                </a:lnTo>
                <a:lnTo>
                  <a:pt x="45" y="38"/>
                </a:lnTo>
                <a:lnTo>
                  <a:pt x="47" y="35"/>
                </a:lnTo>
                <a:lnTo>
                  <a:pt x="47" y="35"/>
                </a:lnTo>
                <a:lnTo>
                  <a:pt x="47" y="33"/>
                </a:lnTo>
                <a:lnTo>
                  <a:pt x="46" y="33"/>
                </a:lnTo>
                <a:lnTo>
                  <a:pt x="46" y="33"/>
                </a:lnTo>
                <a:lnTo>
                  <a:pt x="36" y="39"/>
                </a:lnTo>
                <a:lnTo>
                  <a:pt x="26" y="45"/>
                </a:lnTo>
                <a:lnTo>
                  <a:pt x="26" y="45"/>
                </a:lnTo>
                <a:lnTo>
                  <a:pt x="36" y="36"/>
                </a:lnTo>
                <a:lnTo>
                  <a:pt x="45" y="28"/>
                </a:lnTo>
                <a:lnTo>
                  <a:pt x="45" y="28"/>
                </a:lnTo>
                <a:lnTo>
                  <a:pt x="46" y="26"/>
                </a:lnTo>
                <a:lnTo>
                  <a:pt x="44" y="26"/>
                </a:lnTo>
                <a:lnTo>
                  <a:pt x="44" y="26"/>
                </a:lnTo>
                <a:lnTo>
                  <a:pt x="37" y="29"/>
                </a:lnTo>
                <a:lnTo>
                  <a:pt x="31" y="33"/>
                </a:lnTo>
                <a:lnTo>
                  <a:pt x="24" y="37"/>
                </a:lnTo>
                <a:lnTo>
                  <a:pt x="18" y="41"/>
                </a:lnTo>
                <a:lnTo>
                  <a:pt x="18" y="41"/>
                </a:lnTo>
                <a:lnTo>
                  <a:pt x="45" y="16"/>
                </a:lnTo>
                <a:lnTo>
                  <a:pt x="45" y="16"/>
                </a:lnTo>
                <a:lnTo>
                  <a:pt x="46" y="15"/>
                </a:lnTo>
                <a:lnTo>
                  <a:pt x="46" y="15"/>
                </a:lnTo>
                <a:lnTo>
                  <a:pt x="48" y="19"/>
                </a:lnTo>
                <a:lnTo>
                  <a:pt x="50" y="22"/>
                </a:lnTo>
                <a:lnTo>
                  <a:pt x="51" y="26"/>
                </a:lnTo>
                <a:lnTo>
                  <a:pt x="51" y="31"/>
                </a:lnTo>
                <a:lnTo>
                  <a:pt x="51" y="31"/>
                </a:lnTo>
                <a:close/>
                <a:moveTo>
                  <a:pt x="29" y="9"/>
                </a:moveTo>
                <a:lnTo>
                  <a:pt x="29" y="9"/>
                </a:lnTo>
                <a:lnTo>
                  <a:pt x="32" y="9"/>
                </a:lnTo>
                <a:lnTo>
                  <a:pt x="32" y="9"/>
                </a:lnTo>
                <a:lnTo>
                  <a:pt x="9" y="24"/>
                </a:lnTo>
                <a:lnTo>
                  <a:pt x="9" y="24"/>
                </a:lnTo>
                <a:lnTo>
                  <a:pt x="11" y="18"/>
                </a:lnTo>
                <a:lnTo>
                  <a:pt x="15" y="13"/>
                </a:lnTo>
                <a:lnTo>
                  <a:pt x="18" y="11"/>
                </a:lnTo>
                <a:lnTo>
                  <a:pt x="21" y="10"/>
                </a:lnTo>
                <a:lnTo>
                  <a:pt x="25" y="9"/>
                </a:lnTo>
                <a:lnTo>
                  <a:pt x="29" y="9"/>
                </a:lnTo>
                <a:lnTo>
                  <a:pt x="29"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3" name="Freeform 2538"/>
          <p:cNvSpPr>
            <a:spLocks noEditPoints="1"/>
          </p:cNvSpPr>
          <p:nvPr/>
        </p:nvSpPr>
        <p:spPr bwMode="auto">
          <a:xfrm>
            <a:off x="905646" y="3191117"/>
            <a:ext cx="333375" cy="90488"/>
          </a:xfrm>
          <a:custGeom>
            <a:avLst/>
            <a:gdLst/>
            <a:ahLst/>
            <a:cxnLst>
              <a:cxn ang="0">
                <a:pos x="210" y="11"/>
              </a:cxn>
              <a:cxn ang="0">
                <a:pos x="122" y="1"/>
              </a:cxn>
              <a:cxn ang="0">
                <a:pos x="0" y="5"/>
              </a:cxn>
              <a:cxn ang="0">
                <a:pos x="6" y="50"/>
              </a:cxn>
              <a:cxn ang="0">
                <a:pos x="114" y="45"/>
              </a:cxn>
              <a:cxn ang="0">
                <a:pos x="142" y="30"/>
              </a:cxn>
              <a:cxn ang="0">
                <a:pos x="115" y="34"/>
              </a:cxn>
              <a:cxn ang="0">
                <a:pos x="128" y="27"/>
              </a:cxn>
              <a:cxn ang="0">
                <a:pos x="76" y="32"/>
              </a:cxn>
              <a:cxn ang="0">
                <a:pos x="70" y="43"/>
              </a:cxn>
              <a:cxn ang="0">
                <a:pos x="50" y="13"/>
              </a:cxn>
              <a:cxn ang="0">
                <a:pos x="36" y="9"/>
              </a:cxn>
              <a:cxn ang="0">
                <a:pos x="15" y="22"/>
              </a:cxn>
              <a:cxn ang="0">
                <a:pos x="76" y="9"/>
              </a:cxn>
              <a:cxn ang="0">
                <a:pos x="54" y="9"/>
              </a:cxn>
              <a:cxn ang="0">
                <a:pos x="27" y="40"/>
              </a:cxn>
              <a:cxn ang="0">
                <a:pos x="54" y="9"/>
              </a:cxn>
              <a:cxn ang="0">
                <a:pos x="10" y="24"/>
              </a:cxn>
              <a:cxn ang="0">
                <a:pos x="33" y="15"/>
              </a:cxn>
              <a:cxn ang="0">
                <a:pos x="40" y="10"/>
              </a:cxn>
              <a:cxn ang="0">
                <a:pos x="13" y="38"/>
              </a:cxn>
              <a:cxn ang="0">
                <a:pos x="9" y="9"/>
              </a:cxn>
              <a:cxn ang="0">
                <a:pos x="55" y="19"/>
              </a:cxn>
              <a:cxn ang="0">
                <a:pos x="41" y="42"/>
              </a:cxn>
              <a:cxn ang="0">
                <a:pos x="43" y="42"/>
              </a:cxn>
              <a:cxn ang="0">
                <a:pos x="59" y="26"/>
              </a:cxn>
              <a:cxn ang="0">
                <a:pos x="43" y="42"/>
              </a:cxn>
              <a:cxn ang="0">
                <a:pos x="84" y="15"/>
              </a:cxn>
              <a:cxn ang="0">
                <a:pos x="88" y="44"/>
              </a:cxn>
              <a:cxn ang="0">
                <a:pos x="108" y="16"/>
              </a:cxn>
              <a:cxn ang="0">
                <a:pos x="88" y="44"/>
              </a:cxn>
              <a:cxn ang="0">
                <a:pos x="115" y="22"/>
              </a:cxn>
              <a:cxn ang="0">
                <a:pos x="100" y="43"/>
              </a:cxn>
              <a:cxn ang="0">
                <a:pos x="181" y="13"/>
              </a:cxn>
              <a:cxn ang="0">
                <a:pos x="187" y="25"/>
              </a:cxn>
              <a:cxn ang="0">
                <a:pos x="187" y="14"/>
              </a:cxn>
              <a:cxn ang="0">
                <a:pos x="151" y="21"/>
              </a:cxn>
              <a:cxn ang="0">
                <a:pos x="152" y="36"/>
              </a:cxn>
              <a:cxn ang="0">
                <a:pos x="155" y="23"/>
              </a:cxn>
              <a:cxn ang="0">
                <a:pos x="144" y="45"/>
              </a:cxn>
              <a:cxn ang="0">
                <a:pos x="175" y="19"/>
              </a:cxn>
              <a:cxn ang="0">
                <a:pos x="130" y="45"/>
              </a:cxn>
              <a:cxn ang="0">
                <a:pos x="181" y="27"/>
              </a:cxn>
              <a:cxn ang="0">
                <a:pos x="155" y="46"/>
              </a:cxn>
              <a:cxn ang="0">
                <a:pos x="195" y="22"/>
              </a:cxn>
              <a:cxn ang="0">
                <a:pos x="188" y="41"/>
              </a:cxn>
              <a:cxn ang="0">
                <a:pos x="191" y="46"/>
              </a:cxn>
              <a:cxn ang="0">
                <a:pos x="199" y="43"/>
              </a:cxn>
              <a:cxn ang="0">
                <a:pos x="200" y="28"/>
              </a:cxn>
              <a:cxn ang="0">
                <a:pos x="194" y="28"/>
              </a:cxn>
              <a:cxn ang="0">
                <a:pos x="168" y="47"/>
              </a:cxn>
              <a:cxn ang="0">
                <a:pos x="153" y="10"/>
              </a:cxn>
              <a:cxn ang="0">
                <a:pos x="141" y="11"/>
              </a:cxn>
              <a:cxn ang="0">
                <a:pos x="131" y="10"/>
              </a:cxn>
              <a:cxn ang="0">
                <a:pos x="96" y="37"/>
              </a:cxn>
              <a:cxn ang="0">
                <a:pos x="88" y="31"/>
              </a:cxn>
              <a:cxn ang="0">
                <a:pos x="100" y="11"/>
              </a:cxn>
              <a:cxn ang="0">
                <a:pos x="68" y="37"/>
              </a:cxn>
              <a:cxn ang="0">
                <a:pos x="90" y="11"/>
              </a:cxn>
              <a:cxn ang="0">
                <a:pos x="52" y="40"/>
              </a:cxn>
              <a:cxn ang="0">
                <a:pos x="79" y="9"/>
              </a:cxn>
            </a:cxnLst>
            <a:rect l="0" t="0" r="r" b="b"/>
            <a:pathLst>
              <a:path w="210" h="57">
                <a:moveTo>
                  <a:pt x="204" y="56"/>
                </a:moveTo>
                <a:lnTo>
                  <a:pt x="204" y="56"/>
                </a:lnTo>
                <a:lnTo>
                  <a:pt x="206" y="57"/>
                </a:lnTo>
                <a:lnTo>
                  <a:pt x="208" y="56"/>
                </a:lnTo>
                <a:lnTo>
                  <a:pt x="210" y="54"/>
                </a:lnTo>
                <a:lnTo>
                  <a:pt x="210" y="52"/>
                </a:lnTo>
                <a:lnTo>
                  <a:pt x="210" y="52"/>
                </a:lnTo>
                <a:lnTo>
                  <a:pt x="210" y="11"/>
                </a:lnTo>
                <a:lnTo>
                  <a:pt x="210" y="11"/>
                </a:lnTo>
                <a:lnTo>
                  <a:pt x="210" y="10"/>
                </a:lnTo>
                <a:lnTo>
                  <a:pt x="210" y="10"/>
                </a:lnTo>
                <a:lnTo>
                  <a:pt x="209" y="8"/>
                </a:lnTo>
                <a:lnTo>
                  <a:pt x="207" y="7"/>
                </a:lnTo>
                <a:lnTo>
                  <a:pt x="207" y="7"/>
                </a:lnTo>
                <a:lnTo>
                  <a:pt x="186" y="4"/>
                </a:lnTo>
                <a:lnTo>
                  <a:pt x="165" y="2"/>
                </a:lnTo>
                <a:lnTo>
                  <a:pt x="122" y="1"/>
                </a:lnTo>
                <a:lnTo>
                  <a:pt x="122" y="1"/>
                </a:lnTo>
                <a:lnTo>
                  <a:pt x="93" y="0"/>
                </a:lnTo>
                <a:lnTo>
                  <a:pt x="63" y="0"/>
                </a:lnTo>
                <a:lnTo>
                  <a:pt x="5" y="1"/>
                </a:lnTo>
                <a:lnTo>
                  <a:pt x="5" y="1"/>
                </a:lnTo>
                <a:lnTo>
                  <a:pt x="3" y="1"/>
                </a:lnTo>
                <a:lnTo>
                  <a:pt x="2" y="2"/>
                </a:lnTo>
                <a:lnTo>
                  <a:pt x="2" y="2"/>
                </a:lnTo>
                <a:lnTo>
                  <a:pt x="1" y="3"/>
                </a:lnTo>
                <a:lnTo>
                  <a:pt x="0" y="5"/>
                </a:lnTo>
                <a:lnTo>
                  <a:pt x="0" y="5"/>
                </a:lnTo>
                <a:lnTo>
                  <a:pt x="1" y="25"/>
                </a:lnTo>
                <a:lnTo>
                  <a:pt x="2" y="46"/>
                </a:lnTo>
                <a:lnTo>
                  <a:pt x="2" y="46"/>
                </a:lnTo>
                <a:lnTo>
                  <a:pt x="2" y="47"/>
                </a:lnTo>
                <a:lnTo>
                  <a:pt x="3" y="49"/>
                </a:lnTo>
                <a:lnTo>
                  <a:pt x="3" y="49"/>
                </a:lnTo>
                <a:lnTo>
                  <a:pt x="4" y="50"/>
                </a:lnTo>
                <a:lnTo>
                  <a:pt x="6" y="50"/>
                </a:lnTo>
                <a:lnTo>
                  <a:pt x="6" y="50"/>
                </a:lnTo>
                <a:lnTo>
                  <a:pt x="55" y="51"/>
                </a:lnTo>
                <a:lnTo>
                  <a:pt x="104" y="53"/>
                </a:lnTo>
                <a:lnTo>
                  <a:pt x="154" y="56"/>
                </a:lnTo>
                <a:lnTo>
                  <a:pt x="202" y="57"/>
                </a:lnTo>
                <a:lnTo>
                  <a:pt x="202" y="57"/>
                </a:lnTo>
                <a:lnTo>
                  <a:pt x="204" y="56"/>
                </a:lnTo>
                <a:lnTo>
                  <a:pt x="204" y="56"/>
                </a:lnTo>
                <a:close/>
                <a:moveTo>
                  <a:pt x="114" y="45"/>
                </a:moveTo>
                <a:lnTo>
                  <a:pt x="114" y="45"/>
                </a:lnTo>
                <a:lnTo>
                  <a:pt x="127" y="33"/>
                </a:lnTo>
                <a:lnTo>
                  <a:pt x="140" y="20"/>
                </a:lnTo>
                <a:lnTo>
                  <a:pt x="140" y="20"/>
                </a:lnTo>
                <a:lnTo>
                  <a:pt x="151" y="13"/>
                </a:lnTo>
                <a:lnTo>
                  <a:pt x="151" y="13"/>
                </a:lnTo>
                <a:lnTo>
                  <a:pt x="147" y="24"/>
                </a:lnTo>
                <a:lnTo>
                  <a:pt x="147" y="24"/>
                </a:lnTo>
                <a:lnTo>
                  <a:pt x="142" y="30"/>
                </a:lnTo>
                <a:lnTo>
                  <a:pt x="137" y="35"/>
                </a:lnTo>
                <a:lnTo>
                  <a:pt x="127" y="45"/>
                </a:lnTo>
                <a:lnTo>
                  <a:pt x="127" y="45"/>
                </a:lnTo>
                <a:lnTo>
                  <a:pt x="114" y="45"/>
                </a:lnTo>
                <a:lnTo>
                  <a:pt x="114" y="45"/>
                </a:lnTo>
                <a:close/>
                <a:moveTo>
                  <a:pt x="102" y="44"/>
                </a:moveTo>
                <a:lnTo>
                  <a:pt x="102" y="44"/>
                </a:lnTo>
                <a:lnTo>
                  <a:pt x="109" y="39"/>
                </a:lnTo>
                <a:lnTo>
                  <a:pt x="115" y="34"/>
                </a:lnTo>
                <a:lnTo>
                  <a:pt x="128" y="22"/>
                </a:lnTo>
                <a:lnTo>
                  <a:pt x="128" y="22"/>
                </a:lnTo>
                <a:lnTo>
                  <a:pt x="133" y="18"/>
                </a:lnTo>
                <a:lnTo>
                  <a:pt x="138" y="15"/>
                </a:lnTo>
                <a:lnTo>
                  <a:pt x="138" y="15"/>
                </a:lnTo>
                <a:lnTo>
                  <a:pt x="135" y="17"/>
                </a:lnTo>
                <a:lnTo>
                  <a:pt x="133" y="20"/>
                </a:lnTo>
                <a:lnTo>
                  <a:pt x="128" y="27"/>
                </a:lnTo>
                <a:lnTo>
                  <a:pt x="128" y="27"/>
                </a:lnTo>
                <a:lnTo>
                  <a:pt x="120" y="36"/>
                </a:lnTo>
                <a:lnTo>
                  <a:pt x="110" y="45"/>
                </a:lnTo>
                <a:lnTo>
                  <a:pt x="110" y="45"/>
                </a:lnTo>
                <a:lnTo>
                  <a:pt x="102" y="44"/>
                </a:lnTo>
                <a:lnTo>
                  <a:pt x="102" y="44"/>
                </a:lnTo>
                <a:close/>
                <a:moveTo>
                  <a:pt x="62" y="43"/>
                </a:moveTo>
                <a:lnTo>
                  <a:pt x="62" y="43"/>
                </a:lnTo>
                <a:lnTo>
                  <a:pt x="70" y="38"/>
                </a:lnTo>
                <a:lnTo>
                  <a:pt x="76" y="32"/>
                </a:lnTo>
                <a:lnTo>
                  <a:pt x="87" y="21"/>
                </a:lnTo>
                <a:lnTo>
                  <a:pt x="87" y="21"/>
                </a:lnTo>
                <a:lnTo>
                  <a:pt x="96" y="13"/>
                </a:lnTo>
                <a:lnTo>
                  <a:pt x="96" y="13"/>
                </a:lnTo>
                <a:lnTo>
                  <a:pt x="92" y="18"/>
                </a:lnTo>
                <a:lnTo>
                  <a:pt x="88" y="22"/>
                </a:lnTo>
                <a:lnTo>
                  <a:pt x="88" y="22"/>
                </a:lnTo>
                <a:lnTo>
                  <a:pt x="70" y="43"/>
                </a:lnTo>
                <a:lnTo>
                  <a:pt x="70" y="43"/>
                </a:lnTo>
                <a:lnTo>
                  <a:pt x="62" y="43"/>
                </a:lnTo>
                <a:lnTo>
                  <a:pt x="62" y="43"/>
                </a:lnTo>
                <a:close/>
                <a:moveTo>
                  <a:pt x="11" y="41"/>
                </a:moveTo>
                <a:lnTo>
                  <a:pt x="11" y="41"/>
                </a:lnTo>
                <a:lnTo>
                  <a:pt x="20" y="36"/>
                </a:lnTo>
                <a:lnTo>
                  <a:pt x="29" y="29"/>
                </a:lnTo>
                <a:lnTo>
                  <a:pt x="46" y="15"/>
                </a:lnTo>
                <a:lnTo>
                  <a:pt x="46" y="15"/>
                </a:lnTo>
                <a:lnTo>
                  <a:pt x="50" y="13"/>
                </a:lnTo>
                <a:lnTo>
                  <a:pt x="47" y="17"/>
                </a:lnTo>
                <a:lnTo>
                  <a:pt x="38" y="26"/>
                </a:lnTo>
                <a:lnTo>
                  <a:pt x="38" y="26"/>
                </a:lnTo>
                <a:lnTo>
                  <a:pt x="22" y="42"/>
                </a:lnTo>
                <a:lnTo>
                  <a:pt x="22" y="42"/>
                </a:lnTo>
                <a:lnTo>
                  <a:pt x="11" y="41"/>
                </a:lnTo>
                <a:lnTo>
                  <a:pt x="11" y="41"/>
                </a:lnTo>
                <a:close/>
                <a:moveTo>
                  <a:pt x="36" y="9"/>
                </a:moveTo>
                <a:lnTo>
                  <a:pt x="36" y="9"/>
                </a:lnTo>
                <a:lnTo>
                  <a:pt x="30" y="13"/>
                </a:lnTo>
                <a:lnTo>
                  <a:pt x="24" y="17"/>
                </a:lnTo>
                <a:lnTo>
                  <a:pt x="13" y="27"/>
                </a:lnTo>
                <a:lnTo>
                  <a:pt x="13" y="27"/>
                </a:lnTo>
                <a:lnTo>
                  <a:pt x="10" y="29"/>
                </a:lnTo>
                <a:lnTo>
                  <a:pt x="10" y="29"/>
                </a:lnTo>
                <a:lnTo>
                  <a:pt x="10" y="29"/>
                </a:lnTo>
                <a:lnTo>
                  <a:pt x="10" y="29"/>
                </a:lnTo>
                <a:lnTo>
                  <a:pt x="15" y="22"/>
                </a:lnTo>
                <a:lnTo>
                  <a:pt x="15" y="22"/>
                </a:lnTo>
                <a:lnTo>
                  <a:pt x="24" y="9"/>
                </a:lnTo>
                <a:lnTo>
                  <a:pt x="24" y="9"/>
                </a:lnTo>
                <a:lnTo>
                  <a:pt x="36" y="9"/>
                </a:lnTo>
                <a:lnTo>
                  <a:pt x="36" y="9"/>
                </a:lnTo>
                <a:close/>
                <a:moveTo>
                  <a:pt x="68" y="9"/>
                </a:moveTo>
                <a:lnTo>
                  <a:pt x="68" y="9"/>
                </a:lnTo>
                <a:lnTo>
                  <a:pt x="76" y="9"/>
                </a:lnTo>
                <a:lnTo>
                  <a:pt x="76" y="9"/>
                </a:lnTo>
                <a:lnTo>
                  <a:pt x="69" y="12"/>
                </a:lnTo>
                <a:lnTo>
                  <a:pt x="62" y="17"/>
                </a:lnTo>
                <a:lnTo>
                  <a:pt x="62" y="17"/>
                </a:lnTo>
                <a:lnTo>
                  <a:pt x="68" y="10"/>
                </a:lnTo>
                <a:lnTo>
                  <a:pt x="68" y="10"/>
                </a:lnTo>
                <a:lnTo>
                  <a:pt x="68" y="9"/>
                </a:lnTo>
                <a:lnTo>
                  <a:pt x="68" y="9"/>
                </a:lnTo>
                <a:close/>
                <a:moveTo>
                  <a:pt x="54" y="9"/>
                </a:moveTo>
                <a:lnTo>
                  <a:pt x="54" y="9"/>
                </a:lnTo>
                <a:lnTo>
                  <a:pt x="66" y="9"/>
                </a:lnTo>
                <a:lnTo>
                  <a:pt x="66" y="9"/>
                </a:lnTo>
                <a:lnTo>
                  <a:pt x="56" y="15"/>
                </a:lnTo>
                <a:lnTo>
                  <a:pt x="49" y="22"/>
                </a:lnTo>
                <a:lnTo>
                  <a:pt x="41" y="29"/>
                </a:lnTo>
                <a:lnTo>
                  <a:pt x="33" y="36"/>
                </a:lnTo>
                <a:lnTo>
                  <a:pt x="33" y="36"/>
                </a:lnTo>
                <a:lnTo>
                  <a:pt x="28" y="40"/>
                </a:lnTo>
                <a:lnTo>
                  <a:pt x="27" y="40"/>
                </a:lnTo>
                <a:lnTo>
                  <a:pt x="30" y="37"/>
                </a:lnTo>
                <a:lnTo>
                  <a:pt x="30" y="37"/>
                </a:lnTo>
                <a:lnTo>
                  <a:pt x="39" y="28"/>
                </a:lnTo>
                <a:lnTo>
                  <a:pt x="39" y="28"/>
                </a:lnTo>
                <a:lnTo>
                  <a:pt x="47" y="19"/>
                </a:lnTo>
                <a:lnTo>
                  <a:pt x="54" y="10"/>
                </a:lnTo>
                <a:lnTo>
                  <a:pt x="54" y="10"/>
                </a:lnTo>
                <a:lnTo>
                  <a:pt x="54" y="9"/>
                </a:lnTo>
                <a:lnTo>
                  <a:pt x="54" y="9"/>
                </a:lnTo>
                <a:close/>
                <a:moveTo>
                  <a:pt x="10" y="24"/>
                </a:moveTo>
                <a:lnTo>
                  <a:pt x="10" y="24"/>
                </a:lnTo>
                <a:lnTo>
                  <a:pt x="18" y="13"/>
                </a:lnTo>
                <a:lnTo>
                  <a:pt x="21" y="11"/>
                </a:lnTo>
                <a:lnTo>
                  <a:pt x="18" y="14"/>
                </a:lnTo>
                <a:lnTo>
                  <a:pt x="18" y="14"/>
                </a:lnTo>
                <a:lnTo>
                  <a:pt x="10" y="26"/>
                </a:lnTo>
                <a:lnTo>
                  <a:pt x="10" y="26"/>
                </a:lnTo>
                <a:lnTo>
                  <a:pt x="10" y="24"/>
                </a:lnTo>
                <a:lnTo>
                  <a:pt x="10" y="24"/>
                </a:lnTo>
                <a:close/>
                <a:moveTo>
                  <a:pt x="10" y="32"/>
                </a:moveTo>
                <a:lnTo>
                  <a:pt x="10" y="32"/>
                </a:lnTo>
                <a:lnTo>
                  <a:pt x="21" y="23"/>
                </a:lnTo>
                <a:lnTo>
                  <a:pt x="21" y="23"/>
                </a:lnTo>
                <a:lnTo>
                  <a:pt x="31" y="14"/>
                </a:lnTo>
                <a:lnTo>
                  <a:pt x="31" y="14"/>
                </a:lnTo>
                <a:lnTo>
                  <a:pt x="35" y="12"/>
                </a:lnTo>
                <a:lnTo>
                  <a:pt x="33" y="15"/>
                </a:lnTo>
                <a:lnTo>
                  <a:pt x="33" y="15"/>
                </a:lnTo>
                <a:lnTo>
                  <a:pt x="28" y="21"/>
                </a:lnTo>
                <a:lnTo>
                  <a:pt x="22" y="27"/>
                </a:lnTo>
                <a:lnTo>
                  <a:pt x="10" y="39"/>
                </a:lnTo>
                <a:lnTo>
                  <a:pt x="10" y="39"/>
                </a:lnTo>
                <a:lnTo>
                  <a:pt x="10" y="32"/>
                </a:lnTo>
                <a:lnTo>
                  <a:pt x="10" y="32"/>
                </a:lnTo>
                <a:close/>
                <a:moveTo>
                  <a:pt x="40" y="10"/>
                </a:moveTo>
                <a:lnTo>
                  <a:pt x="40" y="10"/>
                </a:lnTo>
                <a:lnTo>
                  <a:pt x="40" y="9"/>
                </a:lnTo>
                <a:lnTo>
                  <a:pt x="40" y="9"/>
                </a:lnTo>
                <a:lnTo>
                  <a:pt x="52" y="9"/>
                </a:lnTo>
                <a:lnTo>
                  <a:pt x="52" y="9"/>
                </a:lnTo>
                <a:lnTo>
                  <a:pt x="42" y="16"/>
                </a:lnTo>
                <a:lnTo>
                  <a:pt x="32" y="24"/>
                </a:lnTo>
                <a:lnTo>
                  <a:pt x="23" y="31"/>
                </a:lnTo>
                <a:lnTo>
                  <a:pt x="13" y="38"/>
                </a:lnTo>
                <a:lnTo>
                  <a:pt x="13" y="38"/>
                </a:lnTo>
                <a:lnTo>
                  <a:pt x="20" y="33"/>
                </a:lnTo>
                <a:lnTo>
                  <a:pt x="27" y="25"/>
                </a:lnTo>
                <a:lnTo>
                  <a:pt x="34" y="18"/>
                </a:lnTo>
                <a:lnTo>
                  <a:pt x="40" y="10"/>
                </a:lnTo>
                <a:lnTo>
                  <a:pt x="40" y="10"/>
                </a:lnTo>
                <a:close/>
                <a:moveTo>
                  <a:pt x="10" y="20"/>
                </a:moveTo>
                <a:lnTo>
                  <a:pt x="10" y="20"/>
                </a:lnTo>
                <a:lnTo>
                  <a:pt x="9" y="9"/>
                </a:lnTo>
                <a:lnTo>
                  <a:pt x="9" y="9"/>
                </a:lnTo>
                <a:lnTo>
                  <a:pt x="19" y="9"/>
                </a:lnTo>
                <a:lnTo>
                  <a:pt x="19" y="9"/>
                </a:lnTo>
                <a:lnTo>
                  <a:pt x="14" y="14"/>
                </a:lnTo>
                <a:lnTo>
                  <a:pt x="10" y="20"/>
                </a:lnTo>
                <a:lnTo>
                  <a:pt x="10" y="20"/>
                </a:lnTo>
                <a:close/>
                <a:moveTo>
                  <a:pt x="49" y="25"/>
                </a:moveTo>
                <a:lnTo>
                  <a:pt x="49" y="25"/>
                </a:lnTo>
                <a:lnTo>
                  <a:pt x="55" y="19"/>
                </a:lnTo>
                <a:lnTo>
                  <a:pt x="55" y="19"/>
                </a:lnTo>
                <a:lnTo>
                  <a:pt x="60" y="14"/>
                </a:lnTo>
                <a:lnTo>
                  <a:pt x="63" y="12"/>
                </a:lnTo>
                <a:lnTo>
                  <a:pt x="62" y="13"/>
                </a:lnTo>
                <a:lnTo>
                  <a:pt x="62" y="13"/>
                </a:lnTo>
                <a:lnTo>
                  <a:pt x="52" y="27"/>
                </a:lnTo>
                <a:lnTo>
                  <a:pt x="41" y="40"/>
                </a:lnTo>
                <a:lnTo>
                  <a:pt x="41" y="40"/>
                </a:lnTo>
                <a:lnTo>
                  <a:pt x="41" y="41"/>
                </a:lnTo>
                <a:lnTo>
                  <a:pt x="41" y="42"/>
                </a:lnTo>
                <a:lnTo>
                  <a:pt x="41" y="42"/>
                </a:lnTo>
                <a:lnTo>
                  <a:pt x="27" y="42"/>
                </a:lnTo>
                <a:lnTo>
                  <a:pt x="27" y="42"/>
                </a:lnTo>
                <a:lnTo>
                  <a:pt x="33" y="38"/>
                </a:lnTo>
                <a:lnTo>
                  <a:pt x="39" y="34"/>
                </a:lnTo>
                <a:lnTo>
                  <a:pt x="49" y="25"/>
                </a:lnTo>
                <a:lnTo>
                  <a:pt x="49" y="25"/>
                </a:lnTo>
                <a:close/>
                <a:moveTo>
                  <a:pt x="43" y="42"/>
                </a:moveTo>
                <a:lnTo>
                  <a:pt x="43" y="42"/>
                </a:lnTo>
                <a:lnTo>
                  <a:pt x="56" y="27"/>
                </a:lnTo>
                <a:lnTo>
                  <a:pt x="63" y="20"/>
                </a:lnTo>
                <a:lnTo>
                  <a:pt x="71" y="13"/>
                </a:lnTo>
                <a:lnTo>
                  <a:pt x="71" y="13"/>
                </a:lnTo>
                <a:lnTo>
                  <a:pt x="73" y="11"/>
                </a:lnTo>
                <a:lnTo>
                  <a:pt x="70" y="15"/>
                </a:lnTo>
                <a:lnTo>
                  <a:pt x="70" y="15"/>
                </a:lnTo>
                <a:lnTo>
                  <a:pt x="59" y="26"/>
                </a:lnTo>
                <a:lnTo>
                  <a:pt x="59" y="26"/>
                </a:lnTo>
                <a:lnTo>
                  <a:pt x="54" y="34"/>
                </a:lnTo>
                <a:lnTo>
                  <a:pt x="48" y="42"/>
                </a:lnTo>
                <a:lnTo>
                  <a:pt x="48" y="42"/>
                </a:lnTo>
                <a:lnTo>
                  <a:pt x="48" y="42"/>
                </a:lnTo>
                <a:lnTo>
                  <a:pt x="48" y="42"/>
                </a:lnTo>
                <a:lnTo>
                  <a:pt x="42" y="42"/>
                </a:lnTo>
                <a:lnTo>
                  <a:pt x="42" y="42"/>
                </a:lnTo>
                <a:lnTo>
                  <a:pt x="43" y="42"/>
                </a:lnTo>
                <a:lnTo>
                  <a:pt x="43" y="42"/>
                </a:lnTo>
                <a:close/>
                <a:moveTo>
                  <a:pt x="60" y="42"/>
                </a:moveTo>
                <a:lnTo>
                  <a:pt x="60" y="42"/>
                </a:lnTo>
                <a:lnTo>
                  <a:pt x="51" y="42"/>
                </a:lnTo>
                <a:lnTo>
                  <a:pt x="51" y="42"/>
                </a:lnTo>
                <a:lnTo>
                  <a:pt x="59" y="37"/>
                </a:lnTo>
                <a:lnTo>
                  <a:pt x="66" y="31"/>
                </a:lnTo>
                <a:lnTo>
                  <a:pt x="79" y="19"/>
                </a:lnTo>
                <a:lnTo>
                  <a:pt x="79" y="19"/>
                </a:lnTo>
                <a:lnTo>
                  <a:pt x="84" y="15"/>
                </a:lnTo>
                <a:lnTo>
                  <a:pt x="75" y="23"/>
                </a:lnTo>
                <a:lnTo>
                  <a:pt x="75" y="23"/>
                </a:lnTo>
                <a:lnTo>
                  <a:pt x="67" y="32"/>
                </a:lnTo>
                <a:lnTo>
                  <a:pt x="60" y="42"/>
                </a:lnTo>
                <a:lnTo>
                  <a:pt x="60" y="42"/>
                </a:lnTo>
                <a:lnTo>
                  <a:pt x="60" y="42"/>
                </a:lnTo>
                <a:lnTo>
                  <a:pt x="60" y="42"/>
                </a:lnTo>
                <a:close/>
                <a:moveTo>
                  <a:pt x="88" y="44"/>
                </a:moveTo>
                <a:lnTo>
                  <a:pt x="88" y="44"/>
                </a:lnTo>
                <a:lnTo>
                  <a:pt x="75" y="43"/>
                </a:lnTo>
                <a:lnTo>
                  <a:pt x="75" y="43"/>
                </a:lnTo>
                <a:lnTo>
                  <a:pt x="81" y="39"/>
                </a:lnTo>
                <a:lnTo>
                  <a:pt x="87" y="35"/>
                </a:lnTo>
                <a:lnTo>
                  <a:pt x="98" y="25"/>
                </a:lnTo>
                <a:lnTo>
                  <a:pt x="98" y="25"/>
                </a:lnTo>
                <a:lnTo>
                  <a:pt x="103" y="20"/>
                </a:lnTo>
                <a:lnTo>
                  <a:pt x="108" y="16"/>
                </a:lnTo>
                <a:lnTo>
                  <a:pt x="108" y="16"/>
                </a:lnTo>
                <a:lnTo>
                  <a:pt x="111" y="14"/>
                </a:lnTo>
                <a:lnTo>
                  <a:pt x="110" y="15"/>
                </a:lnTo>
                <a:lnTo>
                  <a:pt x="107" y="19"/>
                </a:lnTo>
                <a:lnTo>
                  <a:pt x="107" y="19"/>
                </a:lnTo>
                <a:lnTo>
                  <a:pt x="98" y="31"/>
                </a:lnTo>
                <a:lnTo>
                  <a:pt x="88" y="43"/>
                </a:lnTo>
                <a:lnTo>
                  <a:pt x="88" y="43"/>
                </a:lnTo>
                <a:lnTo>
                  <a:pt x="88" y="44"/>
                </a:lnTo>
                <a:lnTo>
                  <a:pt x="88" y="44"/>
                </a:lnTo>
                <a:close/>
                <a:moveTo>
                  <a:pt x="100" y="43"/>
                </a:moveTo>
                <a:lnTo>
                  <a:pt x="100" y="43"/>
                </a:lnTo>
                <a:lnTo>
                  <a:pt x="100" y="44"/>
                </a:lnTo>
                <a:lnTo>
                  <a:pt x="100" y="44"/>
                </a:lnTo>
                <a:lnTo>
                  <a:pt x="91" y="44"/>
                </a:lnTo>
                <a:lnTo>
                  <a:pt x="91" y="44"/>
                </a:lnTo>
                <a:lnTo>
                  <a:pt x="99" y="37"/>
                </a:lnTo>
                <a:lnTo>
                  <a:pt x="107" y="29"/>
                </a:lnTo>
                <a:lnTo>
                  <a:pt x="115" y="22"/>
                </a:lnTo>
                <a:lnTo>
                  <a:pt x="123" y="15"/>
                </a:lnTo>
                <a:lnTo>
                  <a:pt x="123" y="15"/>
                </a:lnTo>
                <a:lnTo>
                  <a:pt x="126" y="14"/>
                </a:lnTo>
                <a:lnTo>
                  <a:pt x="125" y="16"/>
                </a:lnTo>
                <a:lnTo>
                  <a:pt x="118" y="23"/>
                </a:lnTo>
                <a:lnTo>
                  <a:pt x="118" y="23"/>
                </a:lnTo>
                <a:lnTo>
                  <a:pt x="109" y="34"/>
                </a:lnTo>
                <a:lnTo>
                  <a:pt x="100" y="43"/>
                </a:lnTo>
                <a:lnTo>
                  <a:pt x="100" y="43"/>
                </a:lnTo>
                <a:close/>
                <a:moveTo>
                  <a:pt x="187" y="14"/>
                </a:moveTo>
                <a:lnTo>
                  <a:pt x="187" y="14"/>
                </a:lnTo>
                <a:lnTo>
                  <a:pt x="179" y="21"/>
                </a:lnTo>
                <a:lnTo>
                  <a:pt x="172" y="28"/>
                </a:lnTo>
                <a:lnTo>
                  <a:pt x="158" y="43"/>
                </a:lnTo>
                <a:lnTo>
                  <a:pt x="158" y="43"/>
                </a:lnTo>
                <a:lnTo>
                  <a:pt x="170" y="28"/>
                </a:lnTo>
                <a:lnTo>
                  <a:pt x="176" y="21"/>
                </a:lnTo>
                <a:lnTo>
                  <a:pt x="181" y="13"/>
                </a:lnTo>
                <a:lnTo>
                  <a:pt x="181" y="13"/>
                </a:lnTo>
                <a:lnTo>
                  <a:pt x="181" y="12"/>
                </a:lnTo>
                <a:lnTo>
                  <a:pt x="181" y="12"/>
                </a:lnTo>
                <a:lnTo>
                  <a:pt x="198" y="14"/>
                </a:lnTo>
                <a:lnTo>
                  <a:pt x="198" y="14"/>
                </a:lnTo>
                <a:lnTo>
                  <a:pt x="198" y="14"/>
                </a:lnTo>
                <a:lnTo>
                  <a:pt x="198" y="14"/>
                </a:lnTo>
                <a:lnTo>
                  <a:pt x="193" y="19"/>
                </a:lnTo>
                <a:lnTo>
                  <a:pt x="187" y="25"/>
                </a:lnTo>
                <a:lnTo>
                  <a:pt x="177" y="36"/>
                </a:lnTo>
                <a:lnTo>
                  <a:pt x="177" y="36"/>
                </a:lnTo>
                <a:lnTo>
                  <a:pt x="180" y="32"/>
                </a:lnTo>
                <a:lnTo>
                  <a:pt x="180" y="32"/>
                </a:lnTo>
                <a:lnTo>
                  <a:pt x="185" y="24"/>
                </a:lnTo>
                <a:lnTo>
                  <a:pt x="189" y="15"/>
                </a:lnTo>
                <a:lnTo>
                  <a:pt x="189" y="15"/>
                </a:lnTo>
                <a:lnTo>
                  <a:pt x="188" y="14"/>
                </a:lnTo>
                <a:lnTo>
                  <a:pt x="187" y="14"/>
                </a:lnTo>
                <a:lnTo>
                  <a:pt x="187" y="14"/>
                </a:lnTo>
                <a:close/>
                <a:moveTo>
                  <a:pt x="167" y="11"/>
                </a:moveTo>
                <a:lnTo>
                  <a:pt x="167" y="11"/>
                </a:lnTo>
                <a:lnTo>
                  <a:pt x="158" y="18"/>
                </a:lnTo>
                <a:lnTo>
                  <a:pt x="150" y="25"/>
                </a:lnTo>
                <a:lnTo>
                  <a:pt x="150" y="25"/>
                </a:lnTo>
                <a:lnTo>
                  <a:pt x="144" y="30"/>
                </a:lnTo>
                <a:lnTo>
                  <a:pt x="144" y="30"/>
                </a:lnTo>
                <a:lnTo>
                  <a:pt x="151" y="21"/>
                </a:lnTo>
                <a:lnTo>
                  <a:pt x="155" y="11"/>
                </a:lnTo>
                <a:lnTo>
                  <a:pt x="155" y="11"/>
                </a:lnTo>
                <a:lnTo>
                  <a:pt x="155" y="10"/>
                </a:lnTo>
                <a:lnTo>
                  <a:pt x="155" y="10"/>
                </a:lnTo>
                <a:lnTo>
                  <a:pt x="179" y="12"/>
                </a:lnTo>
                <a:lnTo>
                  <a:pt x="179" y="12"/>
                </a:lnTo>
                <a:lnTo>
                  <a:pt x="165" y="23"/>
                </a:lnTo>
                <a:lnTo>
                  <a:pt x="152" y="36"/>
                </a:lnTo>
                <a:lnTo>
                  <a:pt x="152" y="36"/>
                </a:lnTo>
                <a:lnTo>
                  <a:pt x="154" y="33"/>
                </a:lnTo>
                <a:lnTo>
                  <a:pt x="154" y="33"/>
                </a:lnTo>
                <a:lnTo>
                  <a:pt x="168" y="13"/>
                </a:lnTo>
                <a:lnTo>
                  <a:pt x="168" y="13"/>
                </a:lnTo>
                <a:lnTo>
                  <a:pt x="168" y="11"/>
                </a:lnTo>
                <a:lnTo>
                  <a:pt x="167" y="11"/>
                </a:lnTo>
                <a:lnTo>
                  <a:pt x="167" y="11"/>
                </a:lnTo>
                <a:close/>
                <a:moveTo>
                  <a:pt x="155" y="23"/>
                </a:moveTo>
                <a:lnTo>
                  <a:pt x="155" y="23"/>
                </a:lnTo>
                <a:lnTo>
                  <a:pt x="164" y="15"/>
                </a:lnTo>
                <a:lnTo>
                  <a:pt x="164" y="15"/>
                </a:lnTo>
                <a:lnTo>
                  <a:pt x="161" y="19"/>
                </a:lnTo>
                <a:lnTo>
                  <a:pt x="158" y="23"/>
                </a:lnTo>
                <a:lnTo>
                  <a:pt x="158" y="23"/>
                </a:lnTo>
                <a:lnTo>
                  <a:pt x="143" y="43"/>
                </a:lnTo>
                <a:lnTo>
                  <a:pt x="143" y="43"/>
                </a:lnTo>
                <a:lnTo>
                  <a:pt x="143" y="44"/>
                </a:lnTo>
                <a:lnTo>
                  <a:pt x="144" y="45"/>
                </a:lnTo>
                <a:lnTo>
                  <a:pt x="144" y="45"/>
                </a:lnTo>
                <a:lnTo>
                  <a:pt x="145" y="45"/>
                </a:lnTo>
                <a:lnTo>
                  <a:pt x="145" y="45"/>
                </a:lnTo>
                <a:lnTo>
                  <a:pt x="159" y="31"/>
                </a:lnTo>
                <a:lnTo>
                  <a:pt x="173" y="18"/>
                </a:lnTo>
                <a:lnTo>
                  <a:pt x="173" y="18"/>
                </a:lnTo>
                <a:lnTo>
                  <a:pt x="177" y="15"/>
                </a:lnTo>
                <a:lnTo>
                  <a:pt x="175" y="19"/>
                </a:lnTo>
                <a:lnTo>
                  <a:pt x="175" y="19"/>
                </a:lnTo>
                <a:lnTo>
                  <a:pt x="166" y="30"/>
                </a:lnTo>
                <a:lnTo>
                  <a:pt x="166" y="30"/>
                </a:lnTo>
                <a:lnTo>
                  <a:pt x="153" y="45"/>
                </a:lnTo>
                <a:lnTo>
                  <a:pt x="153" y="45"/>
                </a:lnTo>
                <a:lnTo>
                  <a:pt x="153" y="45"/>
                </a:lnTo>
                <a:lnTo>
                  <a:pt x="153" y="46"/>
                </a:lnTo>
                <a:lnTo>
                  <a:pt x="153" y="46"/>
                </a:lnTo>
                <a:lnTo>
                  <a:pt x="130" y="45"/>
                </a:lnTo>
                <a:lnTo>
                  <a:pt x="130" y="45"/>
                </a:lnTo>
                <a:lnTo>
                  <a:pt x="142" y="35"/>
                </a:lnTo>
                <a:lnTo>
                  <a:pt x="155" y="23"/>
                </a:lnTo>
                <a:lnTo>
                  <a:pt x="155" y="23"/>
                </a:lnTo>
                <a:close/>
                <a:moveTo>
                  <a:pt x="178" y="24"/>
                </a:moveTo>
                <a:lnTo>
                  <a:pt x="178" y="24"/>
                </a:lnTo>
                <a:lnTo>
                  <a:pt x="185" y="18"/>
                </a:lnTo>
                <a:lnTo>
                  <a:pt x="185" y="18"/>
                </a:lnTo>
                <a:lnTo>
                  <a:pt x="183" y="23"/>
                </a:lnTo>
                <a:lnTo>
                  <a:pt x="181" y="27"/>
                </a:lnTo>
                <a:lnTo>
                  <a:pt x="181" y="27"/>
                </a:lnTo>
                <a:lnTo>
                  <a:pt x="177" y="32"/>
                </a:lnTo>
                <a:lnTo>
                  <a:pt x="173" y="37"/>
                </a:lnTo>
                <a:lnTo>
                  <a:pt x="165" y="46"/>
                </a:lnTo>
                <a:lnTo>
                  <a:pt x="165" y="46"/>
                </a:lnTo>
                <a:lnTo>
                  <a:pt x="165" y="47"/>
                </a:lnTo>
                <a:lnTo>
                  <a:pt x="165" y="47"/>
                </a:lnTo>
                <a:lnTo>
                  <a:pt x="155" y="46"/>
                </a:lnTo>
                <a:lnTo>
                  <a:pt x="155" y="46"/>
                </a:lnTo>
                <a:lnTo>
                  <a:pt x="161" y="41"/>
                </a:lnTo>
                <a:lnTo>
                  <a:pt x="167" y="36"/>
                </a:lnTo>
                <a:lnTo>
                  <a:pt x="178" y="24"/>
                </a:lnTo>
                <a:lnTo>
                  <a:pt x="178" y="24"/>
                </a:lnTo>
                <a:close/>
                <a:moveTo>
                  <a:pt x="190" y="24"/>
                </a:moveTo>
                <a:lnTo>
                  <a:pt x="190" y="24"/>
                </a:lnTo>
                <a:lnTo>
                  <a:pt x="195" y="19"/>
                </a:lnTo>
                <a:lnTo>
                  <a:pt x="196" y="18"/>
                </a:lnTo>
                <a:lnTo>
                  <a:pt x="195" y="22"/>
                </a:lnTo>
                <a:lnTo>
                  <a:pt x="195" y="22"/>
                </a:lnTo>
                <a:lnTo>
                  <a:pt x="188" y="34"/>
                </a:lnTo>
                <a:lnTo>
                  <a:pt x="179" y="45"/>
                </a:lnTo>
                <a:lnTo>
                  <a:pt x="179" y="45"/>
                </a:lnTo>
                <a:lnTo>
                  <a:pt x="179" y="46"/>
                </a:lnTo>
                <a:lnTo>
                  <a:pt x="180" y="46"/>
                </a:lnTo>
                <a:lnTo>
                  <a:pt x="181" y="46"/>
                </a:lnTo>
                <a:lnTo>
                  <a:pt x="181" y="46"/>
                </a:lnTo>
                <a:lnTo>
                  <a:pt x="188" y="41"/>
                </a:lnTo>
                <a:lnTo>
                  <a:pt x="188" y="41"/>
                </a:lnTo>
                <a:lnTo>
                  <a:pt x="192" y="38"/>
                </a:lnTo>
                <a:lnTo>
                  <a:pt x="195" y="36"/>
                </a:lnTo>
                <a:lnTo>
                  <a:pt x="196" y="37"/>
                </a:lnTo>
                <a:lnTo>
                  <a:pt x="195" y="38"/>
                </a:lnTo>
                <a:lnTo>
                  <a:pt x="190" y="45"/>
                </a:lnTo>
                <a:lnTo>
                  <a:pt x="190" y="45"/>
                </a:lnTo>
                <a:lnTo>
                  <a:pt x="189" y="46"/>
                </a:lnTo>
                <a:lnTo>
                  <a:pt x="191" y="46"/>
                </a:lnTo>
                <a:lnTo>
                  <a:pt x="191" y="46"/>
                </a:lnTo>
                <a:lnTo>
                  <a:pt x="195" y="45"/>
                </a:lnTo>
                <a:lnTo>
                  <a:pt x="199" y="45"/>
                </a:lnTo>
                <a:lnTo>
                  <a:pt x="199" y="45"/>
                </a:lnTo>
                <a:lnTo>
                  <a:pt x="200" y="45"/>
                </a:lnTo>
                <a:lnTo>
                  <a:pt x="200" y="44"/>
                </a:lnTo>
                <a:lnTo>
                  <a:pt x="200" y="43"/>
                </a:lnTo>
                <a:lnTo>
                  <a:pt x="199" y="43"/>
                </a:lnTo>
                <a:lnTo>
                  <a:pt x="199" y="43"/>
                </a:lnTo>
                <a:lnTo>
                  <a:pt x="195" y="44"/>
                </a:lnTo>
                <a:lnTo>
                  <a:pt x="194" y="44"/>
                </a:lnTo>
                <a:lnTo>
                  <a:pt x="194" y="43"/>
                </a:lnTo>
                <a:lnTo>
                  <a:pt x="194" y="43"/>
                </a:lnTo>
                <a:lnTo>
                  <a:pt x="199" y="36"/>
                </a:lnTo>
                <a:lnTo>
                  <a:pt x="202" y="30"/>
                </a:lnTo>
                <a:lnTo>
                  <a:pt x="202" y="30"/>
                </a:lnTo>
                <a:lnTo>
                  <a:pt x="201" y="29"/>
                </a:lnTo>
                <a:lnTo>
                  <a:pt x="200" y="28"/>
                </a:lnTo>
                <a:lnTo>
                  <a:pt x="200" y="28"/>
                </a:lnTo>
                <a:lnTo>
                  <a:pt x="193" y="34"/>
                </a:lnTo>
                <a:lnTo>
                  <a:pt x="193" y="34"/>
                </a:lnTo>
                <a:lnTo>
                  <a:pt x="186" y="40"/>
                </a:lnTo>
                <a:lnTo>
                  <a:pt x="185" y="42"/>
                </a:lnTo>
                <a:lnTo>
                  <a:pt x="187" y="39"/>
                </a:lnTo>
                <a:lnTo>
                  <a:pt x="187" y="39"/>
                </a:lnTo>
                <a:lnTo>
                  <a:pt x="191" y="34"/>
                </a:lnTo>
                <a:lnTo>
                  <a:pt x="194" y="28"/>
                </a:lnTo>
                <a:lnTo>
                  <a:pt x="200" y="15"/>
                </a:lnTo>
                <a:lnTo>
                  <a:pt x="200" y="15"/>
                </a:lnTo>
                <a:lnTo>
                  <a:pt x="200" y="14"/>
                </a:lnTo>
                <a:lnTo>
                  <a:pt x="200" y="14"/>
                </a:lnTo>
                <a:lnTo>
                  <a:pt x="202" y="15"/>
                </a:lnTo>
                <a:lnTo>
                  <a:pt x="202" y="15"/>
                </a:lnTo>
                <a:lnTo>
                  <a:pt x="202" y="47"/>
                </a:lnTo>
                <a:lnTo>
                  <a:pt x="202" y="47"/>
                </a:lnTo>
                <a:lnTo>
                  <a:pt x="168" y="47"/>
                </a:lnTo>
                <a:lnTo>
                  <a:pt x="168" y="47"/>
                </a:lnTo>
                <a:lnTo>
                  <a:pt x="174" y="42"/>
                </a:lnTo>
                <a:lnTo>
                  <a:pt x="180" y="36"/>
                </a:lnTo>
                <a:lnTo>
                  <a:pt x="190" y="24"/>
                </a:lnTo>
                <a:lnTo>
                  <a:pt x="190" y="24"/>
                </a:lnTo>
                <a:close/>
                <a:moveTo>
                  <a:pt x="111" y="9"/>
                </a:moveTo>
                <a:lnTo>
                  <a:pt x="111" y="9"/>
                </a:lnTo>
                <a:lnTo>
                  <a:pt x="153" y="10"/>
                </a:lnTo>
                <a:lnTo>
                  <a:pt x="153" y="10"/>
                </a:lnTo>
                <a:lnTo>
                  <a:pt x="143" y="16"/>
                </a:lnTo>
                <a:lnTo>
                  <a:pt x="134" y="23"/>
                </a:lnTo>
                <a:lnTo>
                  <a:pt x="134" y="23"/>
                </a:lnTo>
                <a:lnTo>
                  <a:pt x="142" y="13"/>
                </a:lnTo>
                <a:lnTo>
                  <a:pt x="142" y="13"/>
                </a:lnTo>
                <a:lnTo>
                  <a:pt x="143" y="12"/>
                </a:lnTo>
                <a:lnTo>
                  <a:pt x="142" y="11"/>
                </a:lnTo>
                <a:lnTo>
                  <a:pt x="141" y="11"/>
                </a:lnTo>
                <a:lnTo>
                  <a:pt x="141" y="11"/>
                </a:lnTo>
                <a:lnTo>
                  <a:pt x="133" y="16"/>
                </a:lnTo>
                <a:lnTo>
                  <a:pt x="125" y="22"/>
                </a:lnTo>
                <a:lnTo>
                  <a:pt x="112" y="34"/>
                </a:lnTo>
                <a:lnTo>
                  <a:pt x="112" y="34"/>
                </a:lnTo>
                <a:lnTo>
                  <a:pt x="114" y="32"/>
                </a:lnTo>
                <a:lnTo>
                  <a:pt x="114" y="32"/>
                </a:lnTo>
                <a:lnTo>
                  <a:pt x="131" y="11"/>
                </a:lnTo>
                <a:lnTo>
                  <a:pt x="131" y="11"/>
                </a:lnTo>
                <a:lnTo>
                  <a:pt x="131" y="10"/>
                </a:lnTo>
                <a:lnTo>
                  <a:pt x="129" y="10"/>
                </a:lnTo>
                <a:lnTo>
                  <a:pt x="129" y="10"/>
                </a:lnTo>
                <a:lnTo>
                  <a:pt x="121" y="14"/>
                </a:lnTo>
                <a:lnTo>
                  <a:pt x="114" y="20"/>
                </a:lnTo>
                <a:lnTo>
                  <a:pt x="101" y="33"/>
                </a:lnTo>
                <a:lnTo>
                  <a:pt x="101" y="33"/>
                </a:lnTo>
                <a:lnTo>
                  <a:pt x="95" y="39"/>
                </a:lnTo>
                <a:lnTo>
                  <a:pt x="94" y="41"/>
                </a:lnTo>
                <a:lnTo>
                  <a:pt x="96" y="37"/>
                </a:lnTo>
                <a:lnTo>
                  <a:pt x="96" y="37"/>
                </a:lnTo>
                <a:lnTo>
                  <a:pt x="115" y="13"/>
                </a:lnTo>
                <a:lnTo>
                  <a:pt x="115" y="13"/>
                </a:lnTo>
                <a:lnTo>
                  <a:pt x="115" y="11"/>
                </a:lnTo>
                <a:lnTo>
                  <a:pt x="113" y="11"/>
                </a:lnTo>
                <a:lnTo>
                  <a:pt x="113" y="11"/>
                </a:lnTo>
                <a:lnTo>
                  <a:pt x="106" y="15"/>
                </a:lnTo>
                <a:lnTo>
                  <a:pt x="100" y="20"/>
                </a:lnTo>
                <a:lnTo>
                  <a:pt x="88" y="31"/>
                </a:lnTo>
                <a:lnTo>
                  <a:pt x="88" y="31"/>
                </a:lnTo>
                <a:lnTo>
                  <a:pt x="79" y="38"/>
                </a:lnTo>
                <a:lnTo>
                  <a:pt x="76" y="40"/>
                </a:lnTo>
                <a:lnTo>
                  <a:pt x="76" y="39"/>
                </a:lnTo>
                <a:lnTo>
                  <a:pt x="79" y="36"/>
                </a:lnTo>
                <a:lnTo>
                  <a:pt x="79" y="36"/>
                </a:lnTo>
                <a:lnTo>
                  <a:pt x="90" y="24"/>
                </a:lnTo>
                <a:lnTo>
                  <a:pt x="100" y="11"/>
                </a:lnTo>
                <a:lnTo>
                  <a:pt x="100" y="11"/>
                </a:lnTo>
                <a:lnTo>
                  <a:pt x="100" y="10"/>
                </a:lnTo>
                <a:lnTo>
                  <a:pt x="100" y="9"/>
                </a:lnTo>
                <a:lnTo>
                  <a:pt x="99" y="10"/>
                </a:lnTo>
                <a:lnTo>
                  <a:pt x="99" y="10"/>
                </a:lnTo>
                <a:lnTo>
                  <a:pt x="92" y="14"/>
                </a:lnTo>
                <a:lnTo>
                  <a:pt x="86" y="19"/>
                </a:lnTo>
                <a:lnTo>
                  <a:pt x="74" y="31"/>
                </a:lnTo>
                <a:lnTo>
                  <a:pt x="74" y="31"/>
                </a:lnTo>
                <a:lnTo>
                  <a:pt x="68" y="37"/>
                </a:lnTo>
                <a:lnTo>
                  <a:pt x="68" y="37"/>
                </a:lnTo>
                <a:lnTo>
                  <a:pt x="64" y="39"/>
                </a:lnTo>
                <a:lnTo>
                  <a:pt x="67" y="36"/>
                </a:lnTo>
                <a:lnTo>
                  <a:pt x="74" y="28"/>
                </a:lnTo>
                <a:lnTo>
                  <a:pt x="74" y="28"/>
                </a:lnTo>
                <a:lnTo>
                  <a:pt x="82" y="19"/>
                </a:lnTo>
                <a:lnTo>
                  <a:pt x="90" y="11"/>
                </a:lnTo>
                <a:lnTo>
                  <a:pt x="90" y="11"/>
                </a:lnTo>
                <a:lnTo>
                  <a:pt x="90" y="11"/>
                </a:lnTo>
                <a:lnTo>
                  <a:pt x="90" y="10"/>
                </a:lnTo>
                <a:lnTo>
                  <a:pt x="89" y="9"/>
                </a:lnTo>
                <a:lnTo>
                  <a:pt x="89" y="10"/>
                </a:lnTo>
                <a:lnTo>
                  <a:pt x="89" y="10"/>
                </a:lnTo>
                <a:lnTo>
                  <a:pt x="81" y="15"/>
                </a:lnTo>
                <a:lnTo>
                  <a:pt x="75" y="20"/>
                </a:lnTo>
                <a:lnTo>
                  <a:pt x="61" y="32"/>
                </a:lnTo>
                <a:lnTo>
                  <a:pt x="61" y="32"/>
                </a:lnTo>
                <a:lnTo>
                  <a:pt x="52" y="40"/>
                </a:lnTo>
                <a:lnTo>
                  <a:pt x="52" y="40"/>
                </a:lnTo>
                <a:lnTo>
                  <a:pt x="55" y="36"/>
                </a:lnTo>
                <a:lnTo>
                  <a:pt x="58" y="31"/>
                </a:lnTo>
                <a:lnTo>
                  <a:pt x="58" y="31"/>
                </a:lnTo>
                <a:lnTo>
                  <a:pt x="68" y="20"/>
                </a:lnTo>
                <a:lnTo>
                  <a:pt x="78" y="10"/>
                </a:lnTo>
                <a:lnTo>
                  <a:pt x="78" y="10"/>
                </a:lnTo>
                <a:lnTo>
                  <a:pt x="79" y="9"/>
                </a:lnTo>
                <a:lnTo>
                  <a:pt x="79" y="9"/>
                </a:lnTo>
                <a:lnTo>
                  <a:pt x="111" y="9"/>
                </a:lnTo>
                <a:lnTo>
                  <a:pt x="111" y="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4" name="Freeform 2539"/>
          <p:cNvSpPr>
            <a:spLocks noEditPoints="1"/>
          </p:cNvSpPr>
          <p:nvPr/>
        </p:nvSpPr>
        <p:spPr bwMode="auto">
          <a:xfrm>
            <a:off x="1021530" y="3307004"/>
            <a:ext cx="80963" cy="76200"/>
          </a:xfrm>
          <a:custGeom>
            <a:avLst/>
            <a:gdLst/>
            <a:ahLst/>
            <a:cxnLst>
              <a:cxn ang="0">
                <a:pos x="35" y="46"/>
              </a:cxn>
              <a:cxn ang="0">
                <a:pos x="46" y="38"/>
              </a:cxn>
              <a:cxn ang="0">
                <a:pos x="51" y="25"/>
              </a:cxn>
              <a:cxn ang="0">
                <a:pos x="49" y="15"/>
              </a:cxn>
              <a:cxn ang="0">
                <a:pos x="40" y="4"/>
              </a:cxn>
              <a:cxn ang="0">
                <a:pos x="27" y="0"/>
              </a:cxn>
              <a:cxn ang="0">
                <a:pos x="22" y="0"/>
              </a:cxn>
              <a:cxn ang="0">
                <a:pos x="12" y="2"/>
              </a:cxn>
              <a:cxn ang="0">
                <a:pos x="3" y="11"/>
              </a:cxn>
              <a:cxn ang="0">
                <a:pos x="0" y="25"/>
              </a:cxn>
              <a:cxn ang="0">
                <a:pos x="3" y="35"/>
              </a:cxn>
              <a:cxn ang="0">
                <a:pos x="14" y="45"/>
              </a:cxn>
              <a:cxn ang="0">
                <a:pos x="30" y="47"/>
              </a:cxn>
              <a:cxn ang="0">
                <a:pos x="29" y="39"/>
              </a:cxn>
              <a:cxn ang="0">
                <a:pos x="19" y="38"/>
              </a:cxn>
              <a:cxn ang="0">
                <a:pos x="11" y="32"/>
              </a:cxn>
              <a:cxn ang="0">
                <a:pos x="8" y="25"/>
              </a:cxn>
              <a:cxn ang="0">
                <a:pos x="19" y="20"/>
              </a:cxn>
              <a:cxn ang="0">
                <a:pos x="20" y="23"/>
              </a:cxn>
              <a:cxn ang="0">
                <a:pos x="12" y="32"/>
              </a:cxn>
              <a:cxn ang="0">
                <a:pos x="14" y="32"/>
              </a:cxn>
              <a:cxn ang="0">
                <a:pos x="31" y="21"/>
              </a:cxn>
              <a:cxn ang="0">
                <a:pos x="20" y="35"/>
              </a:cxn>
              <a:cxn ang="0">
                <a:pos x="21" y="37"/>
              </a:cxn>
              <a:cxn ang="0">
                <a:pos x="37" y="29"/>
              </a:cxn>
              <a:cxn ang="0">
                <a:pos x="31" y="36"/>
              </a:cxn>
              <a:cxn ang="0">
                <a:pos x="32" y="38"/>
              </a:cxn>
              <a:cxn ang="0">
                <a:pos x="34" y="37"/>
              </a:cxn>
              <a:cxn ang="0">
                <a:pos x="40" y="28"/>
              </a:cxn>
              <a:cxn ang="0">
                <a:pos x="39" y="26"/>
              </a:cxn>
              <a:cxn ang="0">
                <a:pos x="24" y="33"/>
              </a:cxn>
              <a:cxn ang="0">
                <a:pos x="36" y="19"/>
              </a:cxn>
              <a:cxn ang="0">
                <a:pos x="35" y="17"/>
              </a:cxn>
              <a:cxn ang="0">
                <a:pos x="21" y="25"/>
              </a:cxn>
              <a:cxn ang="0">
                <a:pos x="33" y="13"/>
              </a:cxn>
              <a:cxn ang="0">
                <a:pos x="32" y="11"/>
              </a:cxn>
              <a:cxn ang="0">
                <a:pos x="17" y="19"/>
              </a:cxn>
              <a:cxn ang="0">
                <a:pos x="28" y="9"/>
              </a:cxn>
              <a:cxn ang="0">
                <a:pos x="40" y="17"/>
              </a:cxn>
              <a:cxn ang="0">
                <a:pos x="40" y="30"/>
              </a:cxn>
              <a:cxn ang="0">
                <a:pos x="34" y="37"/>
              </a:cxn>
              <a:cxn ang="0">
                <a:pos x="12" y="13"/>
              </a:cxn>
              <a:cxn ang="0">
                <a:pos x="19" y="9"/>
              </a:cxn>
              <a:cxn ang="0">
                <a:pos x="11" y="14"/>
              </a:cxn>
              <a:cxn ang="0">
                <a:pos x="12" y="15"/>
              </a:cxn>
              <a:cxn ang="0">
                <a:pos x="17" y="16"/>
              </a:cxn>
              <a:cxn ang="0">
                <a:pos x="8" y="23"/>
              </a:cxn>
              <a:cxn ang="0">
                <a:pos x="11" y="14"/>
              </a:cxn>
            </a:cxnLst>
            <a:rect l="0" t="0" r="r" b="b"/>
            <a:pathLst>
              <a:path w="51" h="48">
                <a:moveTo>
                  <a:pt x="30" y="47"/>
                </a:moveTo>
                <a:lnTo>
                  <a:pt x="30" y="47"/>
                </a:lnTo>
                <a:lnTo>
                  <a:pt x="35" y="46"/>
                </a:lnTo>
                <a:lnTo>
                  <a:pt x="39" y="44"/>
                </a:lnTo>
                <a:lnTo>
                  <a:pt x="43" y="41"/>
                </a:lnTo>
                <a:lnTo>
                  <a:pt x="46" y="38"/>
                </a:lnTo>
                <a:lnTo>
                  <a:pt x="48" y="34"/>
                </a:lnTo>
                <a:lnTo>
                  <a:pt x="50" y="30"/>
                </a:lnTo>
                <a:lnTo>
                  <a:pt x="51" y="25"/>
                </a:lnTo>
                <a:lnTo>
                  <a:pt x="50" y="20"/>
                </a:lnTo>
                <a:lnTo>
                  <a:pt x="50" y="20"/>
                </a:lnTo>
                <a:lnTo>
                  <a:pt x="49" y="15"/>
                </a:lnTo>
                <a:lnTo>
                  <a:pt x="47" y="11"/>
                </a:lnTo>
                <a:lnTo>
                  <a:pt x="44" y="7"/>
                </a:lnTo>
                <a:lnTo>
                  <a:pt x="40" y="4"/>
                </a:lnTo>
                <a:lnTo>
                  <a:pt x="36" y="2"/>
                </a:lnTo>
                <a:lnTo>
                  <a:pt x="32" y="1"/>
                </a:lnTo>
                <a:lnTo>
                  <a:pt x="27" y="0"/>
                </a:lnTo>
                <a:lnTo>
                  <a:pt x="22" y="0"/>
                </a:lnTo>
                <a:lnTo>
                  <a:pt x="22" y="0"/>
                </a:lnTo>
                <a:lnTo>
                  <a:pt x="22" y="0"/>
                </a:lnTo>
                <a:lnTo>
                  <a:pt x="22" y="0"/>
                </a:lnTo>
                <a:lnTo>
                  <a:pt x="17" y="1"/>
                </a:lnTo>
                <a:lnTo>
                  <a:pt x="12" y="2"/>
                </a:lnTo>
                <a:lnTo>
                  <a:pt x="8" y="4"/>
                </a:lnTo>
                <a:lnTo>
                  <a:pt x="5" y="7"/>
                </a:lnTo>
                <a:lnTo>
                  <a:pt x="3" y="11"/>
                </a:lnTo>
                <a:lnTo>
                  <a:pt x="1" y="15"/>
                </a:lnTo>
                <a:lnTo>
                  <a:pt x="0" y="20"/>
                </a:lnTo>
                <a:lnTo>
                  <a:pt x="0" y="25"/>
                </a:lnTo>
                <a:lnTo>
                  <a:pt x="0" y="25"/>
                </a:lnTo>
                <a:lnTo>
                  <a:pt x="1" y="30"/>
                </a:lnTo>
                <a:lnTo>
                  <a:pt x="3" y="35"/>
                </a:lnTo>
                <a:lnTo>
                  <a:pt x="6" y="39"/>
                </a:lnTo>
                <a:lnTo>
                  <a:pt x="10" y="43"/>
                </a:lnTo>
                <a:lnTo>
                  <a:pt x="14" y="45"/>
                </a:lnTo>
                <a:lnTo>
                  <a:pt x="19" y="47"/>
                </a:lnTo>
                <a:lnTo>
                  <a:pt x="25" y="48"/>
                </a:lnTo>
                <a:lnTo>
                  <a:pt x="30" y="47"/>
                </a:lnTo>
                <a:lnTo>
                  <a:pt x="30" y="47"/>
                </a:lnTo>
                <a:close/>
                <a:moveTo>
                  <a:pt x="29" y="39"/>
                </a:moveTo>
                <a:lnTo>
                  <a:pt x="29" y="39"/>
                </a:lnTo>
                <a:lnTo>
                  <a:pt x="26" y="39"/>
                </a:lnTo>
                <a:lnTo>
                  <a:pt x="22" y="39"/>
                </a:lnTo>
                <a:lnTo>
                  <a:pt x="19" y="38"/>
                </a:lnTo>
                <a:lnTo>
                  <a:pt x="16" y="36"/>
                </a:lnTo>
                <a:lnTo>
                  <a:pt x="13" y="34"/>
                </a:lnTo>
                <a:lnTo>
                  <a:pt x="11" y="32"/>
                </a:lnTo>
                <a:lnTo>
                  <a:pt x="9" y="28"/>
                </a:lnTo>
                <a:lnTo>
                  <a:pt x="8" y="25"/>
                </a:lnTo>
                <a:lnTo>
                  <a:pt x="8" y="25"/>
                </a:lnTo>
                <a:lnTo>
                  <a:pt x="10" y="25"/>
                </a:lnTo>
                <a:lnTo>
                  <a:pt x="10" y="25"/>
                </a:lnTo>
                <a:lnTo>
                  <a:pt x="19" y="20"/>
                </a:lnTo>
                <a:lnTo>
                  <a:pt x="28" y="16"/>
                </a:lnTo>
                <a:lnTo>
                  <a:pt x="28" y="16"/>
                </a:lnTo>
                <a:lnTo>
                  <a:pt x="20" y="23"/>
                </a:lnTo>
                <a:lnTo>
                  <a:pt x="13" y="31"/>
                </a:lnTo>
                <a:lnTo>
                  <a:pt x="13" y="31"/>
                </a:lnTo>
                <a:lnTo>
                  <a:pt x="12" y="32"/>
                </a:lnTo>
                <a:lnTo>
                  <a:pt x="13" y="32"/>
                </a:lnTo>
                <a:lnTo>
                  <a:pt x="14" y="32"/>
                </a:lnTo>
                <a:lnTo>
                  <a:pt x="14" y="32"/>
                </a:lnTo>
                <a:lnTo>
                  <a:pt x="23" y="27"/>
                </a:lnTo>
                <a:lnTo>
                  <a:pt x="31" y="21"/>
                </a:lnTo>
                <a:lnTo>
                  <a:pt x="31" y="21"/>
                </a:lnTo>
                <a:lnTo>
                  <a:pt x="25" y="28"/>
                </a:lnTo>
                <a:lnTo>
                  <a:pt x="22" y="31"/>
                </a:lnTo>
                <a:lnTo>
                  <a:pt x="20" y="35"/>
                </a:lnTo>
                <a:lnTo>
                  <a:pt x="20" y="35"/>
                </a:lnTo>
                <a:lnTo>
                  <a:pt x="20" y="37"/>
                </a:lnTo>
                <a:lnTo>
                  <a:pt x="21" y="37"/>
                </a:lnTo>
                <a:lnTo>
                  <a:pt x="21" y="37"/>
                </a:lnTo>
                <a:lnTo>
                  <a:pt x="29" y="32"/>
                </a:lnTo>
                <a:lnTo>
                  <a:pt x="37" y="29"/>
                </a:lnTo>
                <a:lnTo>
                  <a:pt x="37" y="29"/>
                </a:lnTo>
                <a:lnTo>
                  <a:pt x="31" y="36"/>
                </a:lnTo>
                <a:lnTo>
                  <a:pt x="31" y="36"/>
                </a:lnTo>
                <a:lnTo>
                  <a:pt x="31" y="37"/>
                </a:lnTo>
                <a:lnTo>
                  <a:pt x="32" y="38"/>
                </a:lnTo>
                <a:lnTo>
                  <a:pt x="32" y="38"/>
                </a:lnTo>
                <a:lnTo>
                  <a:pt x="29" y="39"/>
                </a:lnTo>
                <a:lnTo>
                  <a:pt x="29" y="39"/>
                </a:lnTo>
                <a:close/>
                <a:moveTo>
                  <a:pt x="34" y="37"/>
                </a:moveTo>
                <a:lnTo>
                  <a:pt x="34" y="37"/>
                </a:lnTo>
                <a:lnTo>
                  <a:pt x="37" y="33"/>
                </a:lnTo>
                <a:lnTo>
                  <a:pt x="40" y="28"/>
                </a:lnTo>
                <a:lnTo>
                  <a:pt x="40" y="28"/>
                </a:lnTo>
                <a:lnTo>
                  <a:pt x="40" y="26"/>
                </a:lnTo>
                <a:lnTo>
                  <a:pt x="39" y="26"/>
                </a:lnTo>
                <a:lnTo>
                  <a:pt x="39" y="26"/>
                </a:lnTo>
                <a:lnTo>
                  <a:pt x="31" y="29"/>
                </a:lnTo>
                <a:lnTo>
                  <a:pt x="24" y="33"/>
                </a:lnTo>
                <a:lnTo>
                  <a:pt x="24" y="33"/>
                </a:lnTo>
                <a:lnTo>
                  <a:pt x="30" y="26"/>
                </a:lnTo>
                <a:lnTo>
                  <a:pt x="36" y="19"/>
                </a:lnTo>
                <a:lnTo>
                  <a:pt x="36" y="19"/>
                </a:lnTo>
                <a:lnTo>
                  <a:pt x="36" y="18"/>
                </a:lnTo>
                <a:lnTo>
                  <a:pt x="35" y="17"/>
                </a:lnTo>
                <a:lnTo>
                  <a:pt x="35" y="17"/>
                </a:lnTo>
                <a:lnTo>
                  <a:pt x="28" y="21"/>
                </a:lnTo>
                <a:lnTo>
                  <a:pt x="21" y="25"/>
                </a:lnTo>
                <a:lnTo>
                  <a:pt x="21" y="25"/>
                </a:lnTo>
                <a:lnTo>
                  <a:pt x="27" y="19"/>
                </a:lnTo>
                <a:lnTo>
                  <a:pt x="33" y="13"/>
                </a:lnTo>
                <a:lnTo>
                  <a:pt x="33" y="13"/>
                </a:lnTo>
                <a:lnTo>
                  <a:pt x="33" y="12"/>
                </a:lnTo>
                <a:lnTo>
                  <a:pt x="32" y="11"/>
                </a:lnTo>
                <a:lnTo>
                  <a:pt x="32" y="11"/>
                </a:lnTo>
                <a:lnTo>
                  <a:pt x="24" y="15"/>
                </a:lnTo>
                <a:lnTo>
                  <a:pt x="17" y="19"/>
                </a:lnTo>
                <a:lnTo>
                  <a:pt x="17" y="19"/>
                </a:lnTo>
                <a:lnTo>
                  <a:pt x="28" y="9"/>
                </a:lnTo>
                <a:lnTo>
                  <a:pt x="28" y="9"/>
                </a:lnTo>
                <a:lnTo>
                  <a:pt x="33" y="10"/>
                </a:lnTo>
                <a:lnTo>
                  <a:pt x="37" y="13"/>
                </a:lnTo>
                <a:lnTo>
                  <a:pt x="40" y="17"/>
                </a:lnTo>
                <a:lnTo>
                  <a:pt x="41" y="21"/>
                </a:lnTo>
                <a:lnTo>
                  <a:pt x="41" y="26"/>
                </a:lnTo>
                <a:lnTo>
                  <a:pt x="40" y="30"/>
                </a:lnTo>
                <a:lnTo>
                  <a:pt x="38" y="34"/>
                </a:lnTo>
                <a:lnTo>
                  <a:pt x="34" y="37"/>
                </a:lnTo>
                <a:lnTo>
                  <a:pt x="34" y="37"/>
                </a:lnTo>
                <a:close/>
                <a:moveTo>
                  <a:pt x="19" y="9"/>
                </a:moveTo>
                <a:lnTo>
                  <a:pt x="19" y="9"/>
                </a:lnTo>
                <a:lnTo>
                  <a:pt x="12" y="13"/>
                </a:lnTo>
                <a:lnTo>
                  <a:pt x="12" y="13"/>
                </a:lnTo>
                <a:lnTo>
                  <a:pt x="15" y="10"/>
                </a:lnTo>
                <a:lnTo>
                  <a:pt x="19" y="9"/>
                </a:lnTo>
                <a:lnTo>
                  <a:pt x="19" y="9"/>
                </a:lnTo>
                <a:close/>
                <a:moveTo>
                  <a:pt x="11" y="14"/>
                </a:moveTo>
                <a:lnTo>
                  <a:pt x="11" y="14"/>
                </a:lnTo>
                <a:lnTo>
                  <a:pt x="11" y="15"/>
                </a:lnTo>
                <a:lnTo>
                  <a:pt x="12" y="15"/>
                </a:lnTo>
                <a:lnTo>
                  <a:pt x="12" y="15"/>
                </a:lnTo>
                <a:lnTo>
                  <a:pt x="25" y="9"/>
                </a:lnTo>
                <a:lnTo>
                  <a:pt x="25" y="9"/>
                </a:lnTo>
                <a:lnTo>
                  <a:pt x="17" y="16"/>
                </a:lnTo>
                <a:lnTo>
                  <a:pt x="8" y="23"/>
                </a:lnTo>
                <a:lnTo>
                  <a:pt x="8" y="23"/>
                </a:lnTo>
                <a:lnTo>
                  <a:pt x="8" y="23"/>
                </a:lnTo>
                <a:lnTo>
                  <a:pt x="8" y="23"/>
                </a:lnTo>
                <a:lnTo>
                  <a:pt x="9" y="18"/>
                </a:lnTo>
                <a:lnTo>
                  <a:pt x="11" y="14"/>
                </a:lnTo>
                <a:lnTo>
                  <a:pt x="11" y="14"/>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5" name="Freeform 2540"/>
          <p:cNvSpPr>
            <a:spLocks noEditPoints="1"/>
          </p:cNvSpPr>
          <p:nvPr/>
        </p:nvSpPr>
        <p:spPr bwMode="auto">
          <a:xfrm>
            <a:off x="991367" y="3435594"/>
            <a:ext cx="255588" cy="239713"/>
          </a:xfrm>
          <a:custGeom>
            <a:avLst/>
            <a:gdLst/>
            <a:ahLst/>
            <a:cxnLst>
              <a:cxn ang="0">
                <a:pos x="130" y="0"/>
              </a:cxn>
              <a:cxn ang="0">
                <a:pos x="40" y="2"/>
              </a:cxn>
              <a:cxn ang="0">
                <a:pos x="27" y="7"/>
              </a:cxn>
              <a:cxn ang="0">
                <a:pos x="14" y="43"/>
              </a:cxn>
              <a:cxn ang="0">
                <a:pos x="5" y="122"/>
              </a:cxn>
              <a:cxn ang="0">
                <a:pos x="37" y="151"/>
              </a:cxn>
              <a:cxn ang="0">
                <a:pos x="122" y="150"/>
              </a:cxn>
              <a:cxn ang="0">
                <a:pos x="158" y="116"/>
              </a:cxn>
              <a:cxn ang="0">
                <a:pos x="161" y="35"/>
              </a:cxn>
              <a:cxn ang="0">
                <a:pos x="118" y="133"/>
              </a:cxn>
              <a:cxn ang="0">
                <a:pos x="122" y="117"/>
              </a:cxn>
              <a:cxn ang="0">
                <a:pos x="121" y="109"/>
              </a:cxn>
              <a:cxn ang="0">
                <a:pos x="105" y="108"/>
              </a:cxn>
              <a:cxn ang="0">
                <a:pos x="91" y="104"/>
              </a:cxn>
              <a:cxn ang="0">
                <a:pos x="85" y="98"/>
              </a:cxn>
              <a:cxn ang="0">
                <a:pos x="88" y="101"/>
              </a:cxn>
              <a:cxn ang="0">
                <a:pos x="133" y="117"/>
              </a:cxn>
              <a:cxn ang="0">
                <a:pos x="136" y="106"/>
              </a:cxn>
              <a:cxn ang="0">
                <a:pos x="129" y="98"/>
              </a:cxn>
              <a:cxn ang="0">
                <a:pos x="125" y="93"/>
              </a:cxn>
              <a:cxn ang="0">
                <a:pos x="126" y="133"/>
              </a:cxn>
              <a:cxn ang="0">
                <a:pos x="104" y="106"/>
              </a:cxn>
              <a:cxn ang="0">
                <a:pos x="97" y="98"/>
              </a:cxn>
              <a:cxn ang="0">
                <a:pos x="124" y="91"/>
              </a:cxn>
              <a:cxn ang="0">
                <a:pos x="87" y="93"/>
              </a:cxn>
              <a:cxn ang="0">
                <a:pos x="49" y="106"/>
              </a:cxn>
              <a:cxn ang="0">
                <a:pos x="136" y="29"/>
              </a:cxn>
              <a:cxn ang="0">
                <a:pos x="29" y="135"/>
              </a:cxn>
              <a:cxn ang="0">
                <a:pos x="74" y="69"/>
              </a:cxn>
              <a:cxn ang="0">
                <a:pos x="25" y="121"/>
              </a:cxn>
              <a:cxn ang="0">
                <a:pos x="39" y="58"/>
              </a:cxn>
              <a:cxn ang="0">
                <a:pos x="34" y="52"/>
              </a:cxn>
              <a:cxn ang="0">
                <a:pos x="26" y="41"/>
              </a:cxn>
              <a:cxn ang="0">
                <a:pos x="21" y="38"/>
              </a:cxn>
              <a:cxn ang="0">
                <a:pos x="19" y="36"/>
              </a:cxn>
              <a:cxn ang="0">
                <a:pos x="14" y="31"/>
              </a:cxn>
              <a:cxn ang="0">
                <a:pos x="34" y="34"/>
              </a:cxn>
              <a:cxn ang="0">
                <a:pos x="22" y="36"/>
              </a:cxn>
              <a:cxn ang="0">
                <a:pos x="37" y="44"/>
              </a:cxn>
              <a:cxn ang="0">
                <a:pos x="60" y="44"/>
              </a:cxn>
              <a:cxn ang="0">
                <a:pos x="58" y="36"/>
              </a:cxn>
              <a:cxn ang="0">
                <a:pos x="67" y="48"/>
              </a:cxn>
              <a:cxn ang="0">
                <a:pos x="63" y="53"/>
              </a:cxn>
              <a:cxn ang="0">
                <a:pos x="131" y="13"/>
              </a:cxn>
              <a:cxn ang="0">
                <a:pos x="66" y="68"/>
              </a:cxn>
              <a:cxn ang="0">
                <a:pos x="79" y="56"/>
              </a:cxn>
              <a:cxn ang="0">
                <a:pos x="58" y="81"/>
              </a:cxn>
              <a:cxn ang="0">
                <a:pos x="100" y="45"/>
              </a:cxn>
              <a:cxn ang="0">
                <a:pos x="110" y="38"/>
              </a:cxn>
              <a:cxn ang="0">
                <a:pos x="128" y="24"/>
              </a:cxn>
              <a:cxn ang="0">
                <a:pos x="70" y="55"/>
              </a:cxn>
              <a:cxn ang="0">
                <a:pos x="70" y="55"/>
              </a:cxn>
              <a:cxn ang="0">
                <a:pos x="143" y="24"/>
              </a:cxn>
              <a:cxn ang="0">
                <a:pos x="141" y="23"/>
              </a:cxn>
              <a:cxn ang="0">
                <a:pos x="62" y="93"/>
              </a:cxn>
              <a:cxn ang="0">
                <a:pos x="75" y="75"/>
              </a:cxn>
              <a:cxn ang="0">
                <a:pos x="59" y="52"/>
              </a:cxn>
              <a:cxn ang="0">
                <a:pos x="36" y="140"/>
              </a:cxn>
              <a:cxn ang="0">
                <a:pos x="144" y="37"/>
              </a:cxn>
              <a:cxn ang="0">
                <a:pos x="68" y="109"/>
              </a:cxn>
              <a:cxn ang="0">
                <a:pos x="134" y="129"/>
              </a:cxn>
            </a:cxnLst>
            <a:rect l="0" t="0" r="r" b="b"/>
            <a:pathLst>
              <a:path w="161" h="151">
                <a:moveTo>
                  <a:pt x="160" y="28"/>
                </a:moveTo>
                <a:lnTo>
                  <a:pt x="160" y="28"/>
                </a:lnTo>
                <a:lnTo>
                  <a:pt x="153" y="22"/>
                </a:lnTo>
                <a:lnTo>
                  <a:pt x="146" y="15"/>
                </a:lnTo>
                <a:lnTo>
                  <a:pt x="139" y="9"/>
                </a:lnTo>
                <a:lnTo>
                  <a:pt x="132" y="1"/>
                </a:lnTo>
                <a:lnTo>
                  <a:pt x="132" y="1"/>
                </a:lnTo>
                <a:lnTo>
                  <a:pt x="130" y="0"/>
                </a:lnTo>
                <a:lnTo>
                  <a:pt x="130" y="0"/>
                </a:lnTo>
                <a:lnTo>
                  <a:pt x="130" y="0"/>
                </a:lnTo>
                <a:lnTo>
                  <a:pt x="130" y="0"/>
                </a:lnTo>
                <a:lnTo>
                  <a:pt x="130" y="0"/>
                </a:lnTo>
                <a:lnTo>
                  <a:pt x="130" y="0"/>
                </a:lnTo>
                <a:lnTo>
                  <a:pt x="129" y="0"/>
                </a:lnTo>
                <a:lnTo>
                  <a:pt x="127" y="1"/>
                </a:lnTo>
                <a:lnTo>
                  <a:pt x="127" y="1"/>
                </a:lnTo>
                <a:lnTo>
                  <a:pt x="114" y="11"/>
                </a:lnTo>
                <a:lnTo>
                  <a:pt x="102" y="23"/>
                </a:lnTo>
                <a:lnTo>
                  <a:pt x="77" y="46"/>
                </a:lnTo>
                <a:lnTo>
                  <a:pt x="77" y="46"/>
                </a:lnTo>
                <a:lnTo>
                  <a:pt x="59" y="24"/>
                </a:lnTo>
                <a:lnTo>
                  <a:pt x="40" y="2"/>
                </a:lnTo>
                <a:lnTo>
                  <a:pt x="40" y="2"/>
                </a:lnTo>
                <a:lnTo>
                  <a:pt x="39" y="1"/>
                </a:lnTo>
                <a:lnTo>
                  <a:pt x="38" y="1"/>
                </a:lnTo>
                <a:lnTo>
                  <a:pt x="38" y="1"/>
                </a:lnTo>
                <a:lnTo>
                  <a:pt x="38" y="1"/>
                </a:lnTo>
                <a:lnTo>
                  <a:pt x="38" y="1"/>
                </a:lnTo>
                <a:lnTo>
                  <a:pt x="37" y="1"/>
                </a:lnTo>
                <a:lnTo>
                  <a:pt x="37" y="1"/>
                </a:lnTo>
                <a:lnTo>
                  <a:pt x="35" y="2"/>
                </a:lnTo>
                <a:lnTo>
                  <a:pt x="35" y="2"/>
                </a:lnTo>
                <a:lnTo>
                  <a:pt x="27" y="7"/>
                </a:lnTo>
                <a:lnTo>
                  <a:pt x="19" y="14"/>
                </a:lnTo>
                <a:lnTo>
                  <a:pt x="10" y="20"/>
                </a:lnTo>
                <a:lnTo>
                  <a:pt x="2" y="25"/>
                </a:lnTo>
                <a:lnTo>
                  <a:pt x="2" y="25"/>
                </a:lnTo>
                <a:lnTo>
                  <a:pt x="1" y="26"/>
                </a:lnTo>
                <a:lnTo>
                  <a:pt x="0" y="28"/>
                </a:lnTo>
                <a:lnTo>
                  <a:pt x="0" y="28"/>
                </a:lnTo>
                <a:lnTo>
                  <a:pt x="0" y="30"/>
                </a:lnTo>
                <a:lnTo>
                  <a:pt x="1" y="32"/>
                </a:lnTo>
                <a:lnTo>
                  <a:pt x="1" y="32"/>
                </a:lnTo>
                <a:lnTo>
                  <a:pt x="14" y="43"/>
                </a:lnTo>
                <a:lnTo>
                  <a:pt x="25" y="55"/>
                </a:lnTo>
                <a:lnTo>
                  <a:pt x="36" y="69"/>
                </a:lnTo>
                <a:lnTo>
                  <a:pt x="48" y="81"/>
                </a:lnTo>
                <a:lnTo>
                  <a:pt x="48" y="81"/>
                </a:lnTo>
                <a:lnTo>
                  <a:pt x="38" y="91"/>
                </a:lnTo>
                <a:lnTo>
                  <a:pt x="27" y="100"/>
                </a:lnTo>
                <a:lnTo>
                  <a:pt x="17" y="110"/>
                </a:lnTo>
                <a:lnTo>
                  <a:pt x="6" y="120"/>
                </a:lnTo>
                <a:lnTo>
                  <a:pt x="6" y="120"/>
                </a:lnTo>
                <a:lnTo>
                  <a:pt x="5" y="122"/>
                </a:lnTo>
                <a:lnTo>
                  <a:pt x="5" y="122"/>
                </a:lnTo>
                <a:lnTo>
                  <a:pt x="5" y="124"/>
                </a:lnTo>
                <a:lnTo>
                  <a:pt x="6" y="127"/>
                </a:lnTo>
                <a:lnTo>
                  <a:pt x="6" y="127"/>
                </a:lnTo>
                <a:lnTo>
                  <a:pt x="13" y="133"/>
                </a:lnTo>
                <a:lnTo>
                  <a:pt x="20" y="139"/>
                </a:lnTo>
                <a:lnTo>
                  <a:pt x="27" y="146"/>
                </a:lnTo>
                <a:lnTo>
                  <a:pt x="34" y="151"/>
                </a:lnTo>
                <a:lnTo>
                  <a:pt x="34" y="151"/>
                </a:lnTo>
                <a:lnTo>
                  <a:pt x="35" y="151"/>
                </a:lnTo>
                <a:lnTo>
                  <a:pt x="35" y="151"/>
                </a:lnTo>
                <a:lnTo>
                  <a:pt x="37" y="151"/>
                </a:lnTo>
                <a:lnTo>
                  <a:pt x="39" y="150"/>
                </a:lnTo>
                <a:lnTo>
                  <a:pt x="39" y="150"/>
                </a:lnTo>
                <a:lnTo>
                  <a:pt x="50" y="138"/>
                </a:lnTo>
                <a:lnTo>
                  <a:pt x="60" y="128"/>
                </a:lnTo>
                <a:lnTo>
                  <a:pt x="82" y="107"/>
                </a:lnTo>
                <a:lnTo>
                  <a:pt x="82" y="107"/>
                </a:lnTo>
                <a:lnTo>
                  <a:pt x="93" y="118"/>
                </a:lnTo>
                <a:lnTo>
                  <a:pt x="102" y="128"/>
                </a:lnTo>
                <a:lnTo>
                  <a:pt x="112" y="139"/>
                </a:lnTo>
                <a:lnTo>
                  <a:pt x="122" y="150"/>
                </a:lnTo>
                <a:lnTo>
                  <a:pt x="122" y="150"/>
                </a:lnTo>
                <a:lnTo>
                  <a:pt x="123" y="150"/>
                </a:lnTo>
                <a:lnTo>
                  <a:pt x="123" y="150"/>
                </a:lnTo>
                <a:lnTo>
                  <a:pt x="126" y="151"/>
                </a:lnTo>
                <a:lnTo>
                  <a:pt x="128" y="150"/>
                </a:lnTo>
                <a:lnTo>
                  <a:pt x="128" y="150"/>
                </a:lnTo>
                <a:lnTo>
                  <a:pt x="144" y="135"/>
                </a:lnTo>
                <a:lnTo>
                  <a:pt x="152" y="128"/>
                </a:lnTo>
                <a:lnTo>
                  <a:pt x="158" y="120"/>
                </a:lnTo>
                <a:lnTo>
                  <a:pt x="158" y="120"/>
                </a:lnTo>
                <a:lnTo>
                  <a:pt x="159" y="118"/>
                </a:lnTo>
                <a:lnTo>
                  <a:pt x="158" y="116"/>
                </a:lnTo>
                <a:lnTo>
                  <a:pt x="158" y="116"/>
                </a:lnTo>
                <a:lnTo>
                  <a:pt x="157" y="115"/>
                </a:lnTo>
                <a:lnTo>
                  <a:pt x="157" y="115"/>
                </a:lnTo>
                <a:lnTo>
                  <a:pt x="147" y="104"/>
                </a:lnTo>
                <a:lnTo>
                  <a:pt x="138" y="93"/>
                </a:lnTo>
                <a:lnTo>
                  <a:pt x="118" y="72"/>
                </a:lnTo>
                <a:lnTo>
                  <a:pt x="118" y="72"/>
                </a:lnTo>
                <a:lnTo>
                  <a:pt x="139" y="54"/>
                </a:lnTo>
                <a:lnTo>
                  <a:pt x="159" y="37"/>
                </a:lnTo>
                <a:lnTo>
                  <a:pt x="159" y="37"/>
                </a:lnTo>
                <a:lnTo>
                  <a:pt x="161" y="35"/>
                </a:lnTo>
                <a:lnTo>
                  <a:pt x="161" y="34"/>
                </a:lnTo>
                <a:lnTo>
                  <a:pt x="161" y="34"/>
                </a:lnTo>
                <a:lnTo>
                  <a:pt x="161" y="31"/>
                </a:lnTo>
                <a:lnTo>
                  <a:pt x="160" y="28"/>
                </a:lnTo>
                <a:lnTo>
                  <a:pt x="160" y="28"/>
                </a:lnTo>
                <a:close/>
                <a:moveTo>
                  <a:pt x="121" y="137"/>
                </a:moveTo>
                <a:lnTo>
                  <a:pt x="121" y="137"/>
                </a:lnTo>
                <a:lnTo>
                  <a:pt x="121" y="137"/>
                </a:lnTo>
                <a:lnTo>
                  <a:pt x="121" y="137"/>
                </a:lnTo>
                <a:lnTo>
                  <a:pt x="118" y="133"/>
                </a:lnTo>
                <a:lnTo>
                  <a:pt x="118" y="133"/>
                </a:lnTo>
                <a:lnTo>
                  <a:pt x="127" y="125"/>
                </a:lnTo>
                <a:lnTo>
                  <a:pt x="127" y="125"/>
                </a:lnTo>
                <a:lnTo>
                  <a:pt x="133" y="121"/>
                </a:lnTo>
                <a:lnTo>
                  <a:pt x="138" y="117"/>
                </a:lnTo>
                <a:lnTo>
                  <a:pt x="138" y="117"/>
                </a:lnTo>
                <a:lnTo>
                  <a:pt x="129" y="126"/>
                </a:lnTo>
                <a:lnTo>
                  <a:pt x="121" y="137"/>
                </a:lnTo>
                <a:lnTo>
                  <a:pt x="121" y="137"/>
                </a:lnTo>
                <a:close/>
                <a:moveTo>
                  <a:pt x="112" y="126"/>
                </a:moveTo>
                <a:lnTo>
                  <a:pt x="112" y="126"/>
                </a:lnTo>
                <a:lnTo>
                  <a:pt x="122" y="117"/>
                </a:lnTo>
                <a:lnTo>
                  <a:pt x="132" y="109"/>
                </a:lnTo>
                <a:lnTo>
                  <a:pt x="132" y="109"/>
                </a:lnTo>
                <a:lnTo>
                  <a:pt x="123" y="119"/>
                </a:lnTo>
                <a:lnTo>
                  <a:pt x="116" y="131"/>
                </a:lnTo>
                <a:lnTo>
                  <a:pt x="116" y="131"/>
                </a:lnTo>
                <a:lnTo>
                  <a:pt x="112" y="126"/>
                </a:lnTo>
                <a:lnTo>
                  <a:pt x="112" y="126"/>
                </a:lnTo>
                <a:close/>
                <a:moveTo>
                  <a:pt x="106" y="120"/>
                </a:moveTo>
                <a:lnTo>
                  <a:pt x="106" y="120"/>
                </a:lnTo>
                <a:lnTo>
                  <a:pt x="116" y="113"/>
                </a:lnTo>
                <a:lnTo>
                  <a:pt x="121" y="109"/>
                </a:lnTo>
                <a:lnTo>
                  <a:pt x="124" y="105"/>
                </a:lnTo>
                <a:lnTo>
                  <a:pt x="124" y="105"/>
                </a:lnTo>
                <a:lnTo>
                  <a:pt x="116" y="114"/>
                </a:lnTo>
                <a:lnTo>
                  <a:pt x="113" y="119"/>
                </a:lnTo>
                <a:lnTo>
                  <a:pt x="109" y="123"/>
                </a:lnTo>
                <a:lnTo>
                  <a:pt x="109" y="123"/>
                </a:lnTo>
                <a:lnTo>
                  <a:pt x="106" y="120"/>
                </a:lnTo>
                <a:lnTo>
                  <a:pt x="106" y="120"/>
                </a:lnTo>
                <a:close/>
                <a:moveTo>
                  <a:pt x="99" y="112"/>
                </a:moveTo>
                <a:lnTo>
                  <a:pt x="99" y="112"/>
                </a:lnTo>
                <a:lnTo>
                  <a:pt x="105" y="108"/>
                </a:lnTo>
                <a:lnTo>
                  <a:pt x="110" y="104"/>
                </a:lnTo>
                <a:lnTo>
                  <a:pt x="121" y="95"/>
                </a:lnTo>
                <a:lnTo>
                  <a:pt x="121" y="95"/>
                </a:lnTo>
                <a:lnTo>
                  <a:pt x="115" y="103"/>
                </a:lnTo>
                <a:lnTo>
                  <a:pt x="115" y="103"/>
                </a:lnTo>
                <a:lnTo>
                  <a:pt x="105" y="118"/>
                </a:lnTo>
                <a:lnTo>
                  <a:pt x="105" y="118"/>
                </a:lnTo>
                <a:lnTo>
                  <a:pt x="99" y="112"/>
                </a:lnTo>
                <a:lnTo>
                  <a:pt x="99" y="112"/>
                </a:lnTo>
                <a:close/>
                <a:moveTo>
                  <a:pt x="91" y="104"/>
                </a:moveTo>
                <a:lnTo>
                  <a:pt x="91" y="104"/>
                </a:lnTo>
                <a:lnTo>
                  <a:pt x="103" y="97"/>
                </a:lnTo>
                <a:lnTo>
                  <a:pt x="113" y="88"/>
                </a:lnTo>
                <a:lnTo>
                  <a:pt x="113" y="88"/>
                </a:lnTo>
                <a:lnTo>
                  <a:pt x="109" y="94"/>
                </a:lnTo>
                <a:lnTo>
                  <a:pt x="105" y="101"/>
                </a:lnTo>
                <a:lnTo>
                  <a:pt x="105" y="101"/>
                </a:lnTo>
                <a:lnTo>
                  <a:pt x="97" y="109"/>
                </a:lnTo>
                <a:lnTo>
                  <a:pt x="97" y="109"/>
                </a:lnTo>
                <a:lnTo>
                  <a:pt x="91" y="104"/>
                </a:lnTo>
                <a:lnTo>
                  <a:pt x="91" y="104"/>
                </a:lnTo>
                <a:close/>
                <a:moveTo>
                  <a:pt x="85" y="98"/>
                </a:moveTo>
                <a:lnTo>
                  <a:pt x="85" y="98"/>
                </a:lnTo>
                <a:lnTo>
                  <a:pt x="85" y="98"/>
                </a:lnTo>
                <a:lnTo>
                  <a:pt x="85" y="98"/>
                </a:lnTo>
                <a:lnTo>
                  <a:pt x="108" y="80"/>
                </a:lnTo>
                <a:lnTo>
                  <a:pt x="108" y="80"/>
                </a:lnTo>
                <a:lnTo>
                  <a:pt x="106" y="83"/>
                </a:lnTo>
                <a:lnTo>
                  <a:pt x="103" y="86"/>
                </a:lnTo>
                <a:lnTo>
                  <a:pt x="98" y="93"/>
                </a:lnTo>
                <a:lnTo>
                  <a:pt x="98" y="93"/>
                </a:lnTo>
                <a:lnTo>
                  <a:pt x="88" y="101"/>
                </a:lnTo>
                <a:lnTo>
                  <a:pt x="88" y="101"/>
                </a:lnTo>
                <a:lnTo>
                  <a:pt x="85" y="98"/>
                </a:lnTo>
                <a:lnTo>
                  <a:pt x="85" y="98"/>
                </a:lnTo>
                <a:close/>
                <a:moveTo>
                  <a:pt x="133" y="126"/>
                </a:moveTo>
                <a:lnTo>
                  <a:pt x="133" y="126"/>
                </a:lnTo>
                <a:lnTo>
                  <a:pt x="143" y="115"/>
                </a:lnTo>
                <a:lnTo>
                  <a:pt x="143" y="115"/>
                </a:lnTo>
                <a:lnTo>
                  <a:pt x="144" y="113"/>
                </a:lnTo>
                <a:lnTo>
                  <a:pt x="142" y="113"/>
                </a:lnTo>
                <a:lnTo>
                  <a:pt x="142" y="113"/>
                </a:lnTo>
                <a:lnTo>
                  <a:pt x="137" y="114"/>
                </a:lnTo>
                <a:lnTo>
                  <a:pt x="133" y="117"/>
                </a:lnTo>
                <a:lnTo>
                  <a:pt x="125" y="123"/>
                </a:lnTo>
                <a:lnTo>
                  <a:pt x="125" y="123"/>
                </a:lnTo>
                <a:lnTo>
                  <a:pt x="120" y="129"/>
                </a:lnTo>
                <a:lnTo>
                  <a:pt x="120" y="129"/>
                </a:lnTo>
                <a:lnTo>
                  <a:pt x="122" y="125"/>
                </a:lnTo>
                <a:lnTo>
                  <a:pt x="122" y="125"/>
                </a:lnTo>
                <a:lnTo>
                  <a:pt x="128" y="116"/>
                </a:lnTo>
                <a:lnTo>
                  <a:pt x="136" y="107"/>
                </a:lnTo>
                <a:lnTo>
                  <a:pt x="136" y="107"/>
                </a:lnTo>
                <a:lnTo>
                  <a:pt x="137" y="107"/>
                </a:lnTo>
                <a:lnTo>
                  <a:pt x="136" y="106"/>
                </a:lnTo>
                <a:lnTo>
                  <a:pt x="135" y="106"/>
                </a:lnTo>
                <a:lnTo>
                  <a:pt x="135" y="106"/>
                </a:lnTo>
                <a:lnTo>
                  <a:pt x="128" y="109"/>
                </a:lnTo>
                <a:lnTo>
                  <a:pt x="122" y="114"/>
                </a:lnTo>
                <a:lnTo>
                  <a:pt x="110" y="124"/>
                </a:lnTo>
                <a:lnTo>
                  <a:pt x="110" y="124"/>
                </a:lnTo>
                <a:lnTo>
                  <a:pt x="120" y="113"/>
                </a:lnTo>
                <a:lnTo>
                  <a:pt x="131" y="100"/>
                </a:lnTo>
                <a:lnTo>
                  <a:pt x="131" y="100"/>
                </a:lnTo>
                <a:lnTo>
                  <a:pt x="130" y="99"/>
                </a:lnTo>
                <a:lnTo>
                  <a:pt x="129" y="98"/>
                </a:lnTo>
                <a:lnTo>
                  <a:pt x="129" y="98"/>
                </a:lnTo>
                <a:lnTo>
                  <a:pt x="120" y="105"/>
                </a:lnTo>
                <a:lnTo>
                  <a:pt x="111" y="113"/>
                </a:lnTo>
                <a:lnTo>
                  <a:pt x="111" y="113"/>
                </a:lnTo>
                <a:lnTo>
                  <a:pt x="108" y="116"/>
                </a:lnTo>
                <a:lnTo>
                  <a:pt x="109" y="114"/>
                </a:lnTo>
                <a:lnTo>
                  <a:pt x="114" y="108"/>
                </a:lnTo>
                <a:lnTo>
                  <a:pt x="114" y="108"/>
                </a:lnTo>
                <a:lnTo>
                  <a:pt x="120" y="101"/>
                </a:lnTo>
                <a:lnTo>
                  <a:pt x="125" y="93"/>
                </a:lnTo>
                <a:lnTo>
                  <a:pt x="125" y="93"/>
                </a:lnTo>
                <a:lnTo>
                  <a:pt x="125" y="92"/>
                </a:lnTo>
                <a:lnTo>
                  <a:pt x="125" y="92"/>
                </a:lnTo>
                <a:lnTo>
                  <a:pt x="136" y="105"/>
                </a:lnTo>
                <a:lnTo>
                  <a:pt x="148" y="117"/>
                </a:lnTo>
                <a:lnTo>
                  <a:pt x="148" y="117"/>
                </a:lnTo>
                <a:lnTo>
                  <a:pt x="140" y="123"/>
                </a:lnTo>
                <a:lnTo>
                  <a:pt x="132" y="128"/>
                </a:lnTo>
                <a:lnTo>
                  <a:pt x="132" y="128"/>
                </a:lnTo>
                <a:lnTo>
                  <a:pt x="126" y="133"/>
                </a:lnTo>
                <a:lnTo>
                  <a:pt x="125" y="133"/>
                </a:lnTo>
                <a:lnTo>
                  <a:pt x="126" y="133"/>
                </a:lnTo>
                <a:lnTo>
                  <a:pt x="133" y="126"/>
                </a:lnTo>
                <a:lnTo>
                  <a:pt x="133" y="126"/>
                </a:lnTo>
                <a:close/>
                <a:moveTo>
                  <a:pt x="123" y="91"/>
                </a:moveTo>
                <a:lnTo>
                  <a:pt x="123" y="91"/>
                </a:lnTo>
                <a:lnTo>
                  <a:pt x="116" y="96"/>
                </a:lnTo>
                <a:lnTo>
                  <a:pt x="109" y="101"/>
                </a:lnTo>
                <a:lnTo>
                  <a:pt x="109" y="101"/>
                </a:lnTo>
                <a:lnTo>
                  <a:pt x="101" y="109"/>
                </a:lnTo>
                <a:lnTo>
                  <a:pt x="100" y="110"/>
                </a:lnTo>
                <a:lnTo>
                  <a:pt x="104" y="106"/>
                </a:lnTo>
                <a:lnTo>
                  <a:pt x="104" y="106"/>
                </a:lnTo>
                <a:lnTo>
                  <a:pt x="108" y="101"/>
                </a:lnTo>
                <a:lnTo>
                  <a:pt x="112" y="95"/>
                </a:lnTo>
                <a:lnTo>
                  <a:pt x="115" y="90"/>
                </a:lnTo>
                <a:lnTo>
                  <a:pt x="116" y="83"/>
                </a:lnTo>
                <a:lnTo>
                  <a:pt x="116" y="83"/>
                </a:lnTo>
                <a:lnTo>
                  <a:pt x="116" y="82"/>
                </a:lnTo>
                <a:lnTo>
                  <a:pt x="114" y="83"/>
                </a:lnTo>
                <a:lnTo>
                  <a:pt x="114" y="83"/>
                </a:lnTo>
                <a:lnTo>
                  <a:pt x="106" y="91"/>
                </a:lnTo>
                <a:lnTo>
                  <a:pt x="97" y="98"/>
                </a:lnTo>
                <a:lnTo>
                  <a:pt x="97" y="98"/>
                </a:lnTo>
                <a:lnTo>
                  <a:pt x="93" y="101"/>
                </a:lnTo>
                <a:lnTo>
                  <a:pt x="91" y="101"/>
                </a:lnTo>
                <a:lnTo>
                  <a:pt x="93" y="101"/>
                </a:lnTo>
                <a:lnTo>
                  <a:pt x="97" y="96"/>
                </a:lnTo>
                <a:lnTo>
                  <a:pt x="97" y="96"/>
                </a:lnTo>
                <a:lnTo>
                  <a:pt x="106" y="88"/>
                </a:lnTo>
                <a:lnTo>
                  <a:pt x="109" y="83"/>
                </a:lnTo>
                <a:lnTo>
                  <a:pt x="112" y="77"/>
                </a:lnTo>
                <a:lnTo>
                  <a:pt x="112" y="77"/>
                </a:lnTo>
                <a:lnTo>
                  <a:pt x="124" y="91"/>
                </a:lnTo>
                <a:lnTo>
                  <a:pt x="124" y="91"/>
                </a:lnTo>
                <a:lnTo>
                  <a:pt x="123" y="91"/>
                </a:lnTo>
                <a:lnTo>
                  <a:pt x="123" y="91"/>
                </a:lnTo>
                <a:close/>
                <a:moveTo>
                  <a:pt x="110" y="75"/>
                </a:moveTo>
                <a:lnTo>
                  <a:pt x="110" y="75"/>
                </a:lnTo>
                <a:lnTo>
                  <a:pt x="110" y="75"/>
                </a:lnTo>
                <a:lnTo>
                  <a:pt x="110" y="75"/>
                </a:lnTo>
                <a:lnTo>
                  <a:pt x="98" y="85"/>
                </a:lnTo>
                <a:lnTo>
                  <a:pt x="85" y="94"/>
                </a:lnTo>
                <a:lnTo>
                  <a:pt x="85" y="94"/>
                </a:lnTo>
                <a:lnTo>
                  <a:pt x="87" y="93"/>
                </a:lnTo>
                <a:lnTo>
                  <a:pt x="87" y="93"/>
                </a:lnTo>
                <a:lnTo>
                  <a:pt x="102" y="78"/>
                </a:lnTo>
                <a:lnTo>
                  <a:pt x="102" y="78"/>
                </a:lnTo>
                <a:lnTo>
                  <a:pt x="108" y="72"/>
                </a:lnTo>
                <a:lnTo>
                  <a:pt x="108" y="72"/>
                </a:lnTo>
                <a:lnTo>
                  <a:pt x="108" y="74"/>
                </a:lnTo>
                <a:lnTo>
                  <a:pt x="110" y="75"/>
                </a:lnTo>
                <a:lnTo>
                  <a:pt x="110" y="75"/>
                </a:lnTo>
                <a:close/>
                <a:moveTo>
                  <a:pt x="23" y="130"/>
                </a:moveTo>
                <a:lnTo>
                  <a:pt x="23" y="130"/>
                </a:lnTo>
                <a:lnTo>
                  <a:pt x="36" y="118"/>
                </a:lnTo>
                <a:lnTo>
                  <a:pt x="49" y="106"/>
                </a:lnTo>
                <a:lnTo>
                  <a:pt x="63" y="94"/>
                </a:lnTo>
                <a:lnTo>
                  <a:pt x="76" y="81"/>
                </a:lnTo>
                <a:lnTo>
                  <a:pt x="76" y="81"/>
                </a:lnTo>
                <a:lnTo>
                  <a:pt x="84" y="73"/>
                </a:lnTo>
                <a:lnTo>
                  <a:pt x="93" y="67"/>
                </a:lnTo>
                <a:lnTo>
                  <a:pt x="111" y="52"/>
                </a:lnTo>
                <a:lnTo>
                  <a:pt x="111" y="52"/>
                </a:lnTo>
                <a:lnTo>
                  <a:pt x="117" y="47"/>
                </a:lnTo>
                <a:lnTo>
                  <a:pt x="123" y="41"/>
                </a:lnTo>
                <a:lnTo>
                  <a:pt x="136" y="29"/>
                </a:lnTo>
                <a:lnTo>
                  <a:pt x="136" y="29"/>
                </a:lnTo>
                <a:lnTo>
                  <a:pt x="138" y="27"/>
                </a:lnTo>
                <a:lnTo>
                  <a:pt x="136" y="29"/>
                </a:lnTo>
                <a:lnTo>
                  <a:pt x="128" y="37"/>
                </a:lnTo>
                <a:lnTo>
                  <a:pt x="128" y="37"/>
                </a:lnTo>
                <a:lnTo>
                  <a:pt x="114" y="51"/>
                </a:lnTo>
                <a:lnTo>
                  <a:pt x="114" y="51"/>
                </a:lnTo>
                <a:lnTo>
                  <a:pt x="84" y="79"/>
                </a:lnTo>
                <a:lnTo>
                  <a:pt x="84" y="79"/>
                </a:lnTo>
                <a:lnTo>
                  <a:pt x="55" y="106"/>
                </a:lnTo>
                <a:lnTo>
                  <a:pt x="42" y="120"/>
                </a:lnTo>
                <a:lnTo>
                  <a:pt x="29" y="135"/>
                </a:lnTo>
                <a:lnTo>
                  <a:pt x="29" y="135"/>
                </a:lnTo>
                <a:lnTo>
                  <a:pt x="23" y="130"/>
                </a:lnTo>
                <a:lnTo>
                  <a:pt x="23" y="130"/>
                </a:lnTo>
                <a:close/>
                <a:moveTo>
                  <a:pt x="17" y="124"/>
                </a:moveTo>
                <a:lnTo>
                  <a:pt x="17" y="124"/>
                </a:lnTo>
                <a:lnTo>
                  <a:pt x="43" y="98"/>
                </a:lnTo>
                <a:lnTo>
                  <a:pt x="43" y="98"/>
                </a:lnTo>
                <a:lnTo>
                  <a:pt x="48" y="93"/>
                </a:lnTo>
                <a:lnTo>
                  <a:pt x="48" y="93"/>
                </a:lnTo>
                <a:lnTo>
                  <a:pt x="74" y="69"/>
                </a:lnTo>
                <a:lnTo>
                  <a:pt x="74" y="69"/>
                </a:lnTo>
                <a:lnTo>
                  <a:pt x="85" y="59"/>
                </a:lnTo>
                <a:lnTo>
                  <a:pt x="98" y="51"/>
                </a:lnTo>
                <a:lnTo>
                  <a:pt x="98" y="51"/>
                </a:lnTo>
                <a:lnTo>
                  <a:pt x="82" y="66"/>
                </a:lnTo>
                <a:lnTo>
                  <a:pt x="67" y="80"/>
                </a:lnTo>
                <a:lnTo>
                  <a:pt x="67" y="80"/>
                </a:lnTo>
                <a:lnTo>
                  <a:pt x="61" y="86"/>
                </a:lnTo>
                <a:lnTo>
                  <a:pt x="55" y="92"/>
                </a:lnTo>
                <a:lnTo>
                  <a:pt x="42" y="103"/>
                </a:lnTo>
                <a:lnTo>
                  <a:pt x="30" y="114"/>
                </a:lnTo>
                <a:lnTo>
                  <a:pt x="25" y="121"/>
                </a:lnTo>
                <a:lnTo>
                  <a:pt x="20" y="128"/>
                </a:lnTo>
                <a:lnTo>
                  <a:pt x="20" y="128"/>
                </a:lnTo>
                <a:lnTo>
                  <a:pt x="17" y="124"/>
                </a:lnTo>
                <a:lnTo>
                  <a:pt x="17" y="124"/>
                </a:lnTo>
                <a:close/>
                <a:moveTo>
                  <a:pt x="36" y="55"/>
                </a:moveTo>
                <a:lnTo>
                  <a:pt x="36" y="55"/>
                </a:lnTo>
                <a:lnTo>
                  <a:pt x="46" y="51"/>
                </a:lnTo>
                <a:lnTo>
                  <a:pt x="56" y="48"/>
                </a:lnTo>
                <a:lnTo>
                  <a:pt x="56" y="48"/>
                </a:lnTo>
                <a:lnTo>
                  <a:pt x="47" y="52"/>
                </a:lnTo>
                <a:lnTo>
                  <a:pt x="39" y="58"/>
                </a:lnTo>
                <a:lnTo>
                  <a:pt x="39" y="58"/>
                </a:lnTo>
                <a:lnTo>
                  <a:pt x="36" y="55"/>
                </a:lnTo>
                <a:lnTo>
                  <a:pt x="36" y="55"/>
                </a:lnTo>
                <a:close/>
                <a:moveTo>
                  <a:pt x="31" y="49"/>
                </a:moveTo>
                <a:lnTo>
                  <a:pt x="31" y="49"/>
                </a:lnTo>
                <a:lnTo>
                  <a:pt x="37" y="47"/>
                </a:lnTo>
                <a:lnTo>
                  <a:pt x="43" y="44"/>
                </a:lnTo>
                <a:lnTo>
                  <a:pt x="54" y="38"/>
                </a:lnTo>
                <a:lnTo>
                  <a:pt x="54" y="38"/>
                </a:lnTo>
                <a:lnTo>
                  <a:pt x="44" y="44"/>
                </a:lnTo>
                <a:lnTo>
                  <a:pt x="34" y="52"/>
                </a:lnTo>
                <a:lnTo>
                  <a:pt x="34" y="52"/>
                </a:lnTo>
                <a:lnTo>
                  <a:pt x="31" y="49"/>
                </a:lnTo>
                <a:lnTo>
                  <a:pt x="31" y="49"/>
                </a:lnTo>
                <a:close/>
                <a:moveTo>
                  <a:pt x="21" y="38"/>
                </a:moveTo>
                <a:lnTo>
                  <a:pt x="21" y="38"/>
                </a:lnTo>
                <a:lnTo>
                  <a:pt x="32" y="32"/>
                </a:lnTo>
                <a:lnTo>
                  <a:pt x="41" y="25"/>
                </a:lnTo>
                <a:lnTo>
                  <a:pt x="41" y="25"/>
                </a:lnTo>
                <a:lnTo>
                  <a:pt x="33" y="33"/>
                </a:lnTo>
                <a:lnTo>
                  <a:pt x="26" y="41"/>
                </a:lnTo>
                <a:lnTo>
                  <a:pt x="26" y="41"/>
                </a:lnTo>
                <a:lnTo>
                  <a:pt x="26" y="42"/>
                </a:lnTo>
                <a:lnTo>
                  <a:pt x="27" y="43"/>
                </a:lnTo>
                <a:lnTo>
                  <a:pt x="27" y="43"/>
                </a:lnTo>
                <a:lnTo>
                  <a:pt x="32" y="41"/>
                </a:lnTo>
                <a:lnTo>
                  <a:pt x="37" y="38"/>
                </a:lnTo>
                <a:lnTo>
                  <a:pt x="45" y="33"/>
                </a:lnTo>
                <a:lnTo>
                  <a:pt x="45" y="33"/>
                </a:lnTo>
                <a:lnTo>
                  <a:pt x="37" y="39"/>
                </a:lnTo>
                <a:lnTo>
                  <a:pt x="29" y="47"/>
                </a:lnTo>
                <a:lnTo>
                  <a:pt x="29" y="47"/>
                </a:lnTo>
                <a:lnTo>
                  <a:pt x="21" y="38"/>
                </a:lnTo>
                <a:lnTo>
                  <a:pt x="21" y="38"/>
                </a:lnTo>
                <a:close/>
                <a:moveTo>
                  <a:pt x="15" y="32"/>
                </a:moveTo>
                <a:lnTo>
                  <a:pt x="15" y="32"/>
                </a:lnTo>
                <a:lnTo>
                  <a:pt x="23" y="26"/>
                </a:lnTo>
                <a:lnTo>
                  <a:pt x="32" y="21"/>
                </a:lnTo>
                <a:lnTo>
                  <a:pt x="32" y="21"/>
                </a:lnTo>
                <a:lnTo>
                  <a:pt x="30" y="23"/>
                </a:lnTo>
                <a:lnTo>
                  <a:pt x="30" y="23"/>
                </a:lnTo>
                <a:lnTo>
                  <a:pt x="24" y="30"/>
                </a:lnTo>
                <a:lnTo>
                  <a:pt x="19" y="36"/>
                </a:lnTo>
                <a:lnTo>
                  <a:pt x="19" y="36"/>
                </a:lnTo>
                <a:lnTo>
                  <a:pt x="15" y="32"/>
                </a:lnTo>
                <a:lnTo>
                  <a:pt x="15" y="32"/>
                </a:lnTo>
                <a:close/>
                <a:moveTo>
                  <a:pt x="12" y="29"/>
                </a:moveTo>
                <a:lnTo>
                  <a:pt x="12" y="29"/>
                </a:lnTo>
                <a:lnTo>
                  <a:pt x="24" y="20"/>
                </a:lnTo>
                <a:lnTo>
                  <a:pt x="36" y="11"/>
                </a:lnTo>
                <a:lnTo>
                  <a:pt x="36" y="11"/>
                </a:lnTo>
                <a:lnTo>
                  <a:pt x="39" y="14"/>
                </a:lnTo>
                <a:lnTo>
                  <a:pt x="39" y="14"/>
                </a:lnTo>
                <a:lnTo>
                  <a:pt x="26" y="22"/>
                </a:lnTo>
                <a:lnTo>
                  <a:pt x="14" y="31"/>
                </a:lnTo>
                <a:lnTo>
                  <a:pt x="14" y="31"/>
                </a:lnTo>
                <a:lnTo>
                  <a:pt x="12" y="29"/>
                </a:lnTo>
                <a:lnTo>
                  <a:pt x="12" y="29"/>
                </a:lnTo>
                <a:close/>
                <a:moveTo>
                  <a:pt x="48" y="29"/>
                </a:moveTo>
                <a:lnTo>
                  <a:pt x="48" y="29"/>
                </a:lnTo>
                <a:lnTo>
                  <a:pt x="41" y="33"/>
                </a:lnTo>
                <a:lnTo>
                  <a:pt x="33" y="38"/>
                </a:lnTo>
                <a:lnTo>
                  <a:pt x="33" y="38"/>
                </a:lnTo>
                <a:lnTo>
                  <a:pt x="33" y="36"/>
                </a:lnTo>
                <a:lnTo>
                  <a:pt x="33" y="35"/>
                </a:lnTo>
                <a:lnTo>
                  <a:pt x="34" y="34"/>
                </a:lnTo>
                <a:lnTo>
                  <a:pt x="36" y="33"/>
                </a:lnTo>
                <a:lnTo>
                  <a:pt x="36" y="33"/>
                </a:lnTo>
                <a:lnTo>
                  <a:pt x="45" y="24"/>
                </a:lnTo>
                <a:lnTo>
                  <a:pt x="45" y="24"/>
                </a:lnTo>
                <a:lnTo>
                  <a:pt x="45" y="22"/>
                </a:lnTo>
                <a:lnTo>
                  <a:pt x="44" y="22"/>
                </a:lnTo>
                <a:lnTo>
                  <a:pt x="44" y="22"/>
                </a:lnTo>
                <a:lnTo>
                  <a:pt x="38" y="25"/>
                </a:lnTo>
                <a:lnTo>
                  <a:pt x="33" y="28"/>
                </a:lnTo>
                <a:lnTo>
                  <a:pt x="22" y="36"/>
                </a:lnTo>
                <a:lnTo>
                  <a:pt x="22" y="36"/>
                </a:lnTo>
                <a:lnTo>
                  <a:pt x="26" y="32"/>
                </a:lnTo>
                <a:lnTo>
                  <a:pt x="31" y="27"/>
                </a:lnTo>
                <a:lnTo>
                  <a:pt x="36" y="21"/>
                </a:lnTo>
                <a:lnTo>
                  <a:pt x="41" y="16"/>
                </a:lnTo>
                <a:lnTo>
                  <a:pt x="41" y="16"/>
                </a:lnTo>
                <a:lnTo>
                  <a:pt x="56" y="34"/>
                </a:lnTo>
                <a:lnTo>
                  <a:pt x="56" y="34"/>
                </a:lnTo>
                <a:lnTo>
                  <a:pt x="44" y="41"/>
                </a:lnTo>
                <a:lnTo>
                  <a:pt x="33" y="47"/>
                </a:lnTo>
                <a:lnTo>
                  <a:pt x="33" y="47"/>
                </a:lnTo>
                <a:lnTo>
                  <a:pt x="37" y="44"/>
                </a:lnTo>
                <a:lnTo>
                  <a:pt x="41" y="40"/>
                </a:lnTo>
                <a:lnTo>
                  <a:pt x="50" y="31"/>
                </a:lnTo>
                <a:lnTo>
                  <a:pt x="50" y="31"/>
                </a:lnTo>
                <a:lnTo>
                  <a:pt x="50" y="30"/>
                </a:lnTo>
                <a:lnTo>
                  <a:pt x="50" y="29"/>
                </a:lnTo>
                <a:lnTo>
                  <a:pt x="48" y="29"/>
                </a:lnTo>
                <a:lnTo>
                  <a:pt x="48" y="29"/>
                </a:lnTo>
                <a:close/>
                <a:moveTo>
                  <a:pt x="60" y="45"/>
                </a:moveTo>
                <a:lnTo>
                  <a:pt x="60" y="45"/>
                </a:lnTo>
                <a:lnTo>
                  <a:pt x="60" y="45"/>
                </a:lnTo>
                <a:lnTo>
                  <a:pt x="60" y="44"/>
                </a:lnTo>
                <a:lnTo>
                  <a:pt x="58" y="44"/>
                </a:lnTo>
                <a:lnTo>
                  <a:pt x="58" y="44"/>
                </a:lnTo>
                <a:lnTo>
                  <a:pt x="50" y="48"/>
                </a:lnTo>
                <a:lnTo>
                  <a:pt x="42" y="51"/>
                </a:lnTo>
                <a:lnTo>
                  <a:pt x="42" y="51"/>
                </a:lnTo>
                <a:lnTo>
                  <a:pt x="37" y="52"/>
                </a:lnTo>
                <a:lnTo>
                  <a:pt x="39" y="51"/>
                </a:lnTo>
                <a:lnTo>
                  <a:pt x="45" y="47"/>
                </a:lnTo>
                <a:lnTo>
                  <a:pt x="45" y="47"/>
                </a:lnTo>
                <a:lnTo>
                  <a:pt x="52" y="42"/>
                </a:lnTo>
                <a:lnTo>
                  <a:pt x="58" y="36"/>
                </a:lnTo>
                <a:lnTo>
                  <a:pt x="58" y="36"/>
                </a:lnTo>
                <a:lnTo>
                  <a:pt x="66" y="47"/>
                </a:lnTo>
                <a:lnTo>
                  <a:pt x="66" y="47"/>
                </a:lnTo>
                <a:lnTo>
                  <a:pt x="66" y="47"/>
                </a:lnTo>
                <a:lnTo>
                  <a:pt x="66" y="47"/>
                </a:lnTo>
                <a:lnTo>
                  <a:pt x="41" y="59"/>
                </a:lnTo>
                <a:lnTo>
                  <a:pt x="41" y="59"/>
                </a:lnTo>
                <a:lnTo>
                  <a:pt x="50" y="53"/>
                </a:lnTo>
                <a:lnTo>
                  <a:pt x="60" y="45"/>
                </a:lnTo>
                <a:lnTo>
                  <a:pt x="60" y="45"/>
                </a:lnTo>
                <a:close/>
                <a:moveTo>
                  <a:pt x="67" y="48"/>
                </a:moveTo>
                <a:lnTo>
                  <a:pt x="67" y="48"/>
                </a:lnTo>
                <a:lnTo>
                  <a:pt x="67" y="48"/>
                </a:lnTo>
                <a:lnTo>
                  <a:pt x="67" y="48"/>
                </a:lnTo>
                <a:lnTo>
                  <a:pt x="71" y="52"/>
                </a:lnTo>
                <a:lnTo>
                  <a:pt x="71" y="52"/>
                </a:lnTo>
                <a:lnTo>
                  <a:pt x="60" y="58"/>
                </a:lnTo>
                <a:lnTo>
                  <a:pt x="55" y="62"/>
                </a:lnTo>
                <a:lnTo>
                  <a:pt x="50" y="66"/>
                </a:lnTo>
                <a:lnTo>
                  <a:pt x="50" y="66"/>
                </a:lnTo>
                <a:lnTo>
                  <a:pt x="59" y="57"/>
                </a:lnTo>
                <a:lnTo>
                  <a:pt x="63" y="53"/>
                </a:lnTo>
                <a:lnTo>
                  <a:pt x="67" y="48"/>
                </a:lnTo>
                <a:lnTo>
                  <a:pt x="67" y="48"/>
                </a:lnTo>
                <a:close/>
                <a:moveTo>
                  <a:pt x="80" y="55"/>
                </a:moveTo>
                <a:lnTo>
                  <a:pt x="80" y="55"/>
                </a:lnTo>
                <a:lnTo>
                  <a:pt x="93" y="44"/>
                </a:lnTo>
                <a:lnTo>
                  <a:pt x="104" y="32"/>
                </a:lnTo>
                <a:lnTo>
                  <a:pt x="116" y="21"/>
                </a:lnTo>
                <a:lnTo>
                  <a:pt x="129" y="10"/>
                </a:lnTo>
                <a:lnTo>
                  <a:pt x="129" y="10"/>
                </a:lnTo>
                <a:lnTo>
                  <a:pt x="131" y="13"/>
                </a:lnTo>
                <a:lnTo>
                  <a:pt x="131" y="13"/>
                </a:lnTo>
                <a:lnTo>
                  <a:pt x="130" y="13"/>
                </a:lnTo>
                <a:lnTo>
                  <a:pt x="130" y="13"/>
                </a:lnTo>
                <a:lnTo>
                  <a:pt x="105" y="34"/>
                </a:lnTo>
                <a:lnTo>
                  <a:pt x="80" y="56"/>
                </a:lnTo>
                <a:lnTo>
                  <a:pt x="80" y="56"/>
                </a:lnTo>
                <a:lnTo>
                  <a:pt x="77" y="58"/>
                </a:lnTo>
                <a:lnTo>
                  <a:pt x="77" y="58"/>
                </a:lnTo>
                <a:lnTo>
                  <a:pt x="71" y="62"/>
                </a:lnTo>
                <a:lnTo>
                  <a:pt x="71" y="62"/>
                </a:lnTo>
                <a:lnTo>
                  <a:pt x="66" y="68"/>
                </a:lnTo>
                <a:lnTo>
                  <a:pt x="66" y="68"/>
                </a:lnTo>
                <a:lnTo>
                  <a:pt x="56" y="74"/>
                </a:lnTo>
                <a:lnTo>
                  <a:pt x="56" y="74"/>
                </a:lnTo>
                <a:lnTo>
                  <a:pt x="60" y="69"/>
                </a:lnTo>
                <a:lnTo>
                  <a:pt x="64" y="64"/>
                </a:lnTo>
                <a:lnTo>
                  <a:pt x="73" y="54"/>
                </a:lnTo>
                <a:lnTo>
                  <a:pt x="73" y="54"/>
                </a:lnTo>
                <a:lnTo>
                  <a:pt x="74" y="55"/>
                </a:lnTo>
                <a:lnTo>
                  <a:pt x="74" y="55"/>
                </a:lnTo>
                <a:lnTo>
                  <a:pt x="76" y="56"/>
                </a:lnTo>
                <a:lnTo>
                  <a:pt x="79" y="56"/>
                </a:lnTo>
                <a:lnTo>
                  <a:pt x="79" y="56"/>
                </a:lnTo>
                <a:lnTo>
                  <a:pt x="80" y="55"/>
                </a:lnTo>
                <a:lnTo>
                  <a:pt x="80" y="55"/>
                </a:lnTo>
                <a:close/>
                <a:moveTo>
                  <a:pt x="110" y="38"/>
                </a:moveTo>
                <a:lnTo>
                  <a:pt x="110" y="38"/>
                </a:lnTo>
                <a:lnTo>
                  <a:pt x="103" y="44"/>
                </a:lnTo>
                <a:lnTo>
                  <a:pt x="96" y="49"/>
                </a:lnTo>
                <a:lnTo>
                  <a:pt x="87" y="54"/>
                </a:lnTo>
                <a:lnTo>
                  <a:pt x="80" y="60"/>
                </a:lnTo>
                <a:lnTo>
                  <a:pt x="80" y="60"/>
                </a:lnTo>
                <a:lnTo>
                  <a:pt x="58" y="81"/>
                </a:lnTo>
                <a:lnTo>
                  <a:pt x="58" y="81"/>
                </a:lnTo>
                <a:lnTo>
                  <a:pt x="58" y="80"/>
                </a:lnTo>
                <a:lnTo>
                  <a:pt x="58" y="80"/>
                </a:lnTo>
                <a:lnTo>
                  <a:pt x="65" y="72"/>
                </a:lnTo>
                <a:lnTo>
                  <a:pt x="65" y="72"/>
                </a:lnTo>
                <a:lnTo>
                  <a:pt x="66" y="71"/>
                </a:lnTo>
                <a:lnTo>
                  <a:pt x="66" y="71"/>
                </a:lnTo>
                <a:lnTo>
                  <a:pt x="75" y="64"/>
                </a:lnTo>
                <a:lnTo>
                  <a:pt x="84" y="56"/>
                </a:lnTo>
                <a:lnTo>
                  <a:pt x="84" y="56"/>
                </a:lnTo>
                <a:lnTo>
                  <a:pt x="100" y="45"/>
                </a:lnTo>
                <a:lnTo>
                  <a:pt x="100" y="45"/>
                </a:lnTo>
                <a:lnTo>
                  <a:pt x="108" y="38"/>
                </a:lnTo>
                <a:lnTo>
                  <a:pt x="116" y="30"/>
                </a:lnTo>
                <a:lnTo>
                  <a:pt x="132" y="15"/>
                </a:lnTo>
                <a:lnTo>
                  <a:pt x="132" y="15"/>
                </a:lnTo>
                <a:lnTo>
                  <a:pt x="132" y="14"/>
                </a:lnTo>
                <a:lnTo>
                  <a:pt x="132" y="14"/>
                </a:lnTo>
                <a:lnTo>
                  <a:pt x="135" y="16"/>
                </a:lnTo>
                <a:lnTo>
                  <a:pt x="135" y="16"/>
                </a:lnTo>
                <a:lnTo>
                  <a:pt x="128" y="21"/>
                </a:lnTo>
                <a:lnTo>
                  <a:pt x="122" y="26"/>
                </a:lnTo>
                <a:lnTo>
                  <a:pt x="110" y="38"/>
                </a:lnTo>
                <a:lnTo>
                  <a:pt x="110" y="38"/>
                </a:lnTo>
                <a:close/>
                <a:moveTo>
                  <a:pt x="128" y="24"/>
                </a:moveTo>
                <a:lnTo>
                  <a:pt x="128" y="24"/>
                </a:lnTo>
                <a:lnTo>
                  <a:pt x="115" y="36"/>
                </a:lnTo>
                <a:lnTo>
                  <a:pt x="115" y="36"/>
                </a:lnTo>
                <a:lnTo>
                  <a:pt x="118" y="32"/>
                </a:lnTo>
                <a:lnTo>
                  <a:pt x="118" y="32"/>
                </a:lnTo>
                <a:lnTo>
                  <a:pt x="128" y="23"/>
                </a:lnTo>
                <a:lnTo>
                  <a:pt x="131" y="20"/>
                </a:lnTo>
                <a:lnTo>
                  <a:pt x="128" y="24"/>
                </a:lnTo>
                <a:lnTo>
                  <a:pt x="128" y="24"/>
                </a:lnTo>
                <a:close/>
                <a:moveTo>
                  <a:pt x="56" y="77"/>
                </a:moveTo>
                <a:lnTo>
                  <a:pt x="56" y="77"/>
                </a:lnTo>
                <a:lnTo>
                  <a:pt x="58" y="76"/>
                </a:lnTo>
                <a:lnTo>
                  <a:pt x="58" y="76"/>
                </a:lnTo>
                <a:lnTo>
                  <a:pt x="57" y="78"/>
                </a:lnTo>
                <a:lnTo>
                  <a:pt x="57" y="78"/>
                </a:lnTo>
                <a:lnTo>
                  <a:pt x="57" y="77"/>
                </a:lnTo>
                <a:lnTo>
                  <a:pt x="57" y="77"/>
                </a:lnTo>
                <a:lnTo>
                  <a:pt x="56" y="77"/>
                </a:lnTo>
                <a:lnTo>
                  <a:pt x="56" y="77"/>
                </a:lnTo>
                <a:close/>
                <a:moveTo>
                  <a:pt x="70" y="55"/>
                </a:moveTo>
                <a:lnTo>
                  <a:pt x="70" y="55"/>
                </a:lnTo>
                <a:lnTo>
                  <a:pt x="66" y="59"/>
                </a:lnTo>
                <a:lnTo>
                  <a:pt x="61" y="64"/>
                </a:lnTo>
                <a:lnTo>
                  <a:pt x="57" y="69"/>
                </a:lnTo>
                <a:lnTo>
                  <a:pt x="54" y="74"/>
                </a:lnTo>
                <a:lnTo>
                  <a:pt x="54" y="74"/>
                </a:lnTo>
                <a:lnTo>
                  <a:pt x="48" y="69"/>
                </a:lnTo>
                <a:lnTo>
                  <a:pt x="48" y="69"/>
                </a:lnTo>
                <a:lnTo>
                  <a:pt x="60" y="62"/>
                </a:lnTo>
                <a:lnTo>
                  <a:pt x="70" y="55"/>
                </a:lnTo>
                <a:lnTo>
                  <a:pt x="70" y="55"/>
                </a:lnTo>
                <a:close/>
                <a:moveTo>
                  <a:pt x="42" y="123"/>
                </a:moveTo>
                <a:lnTo>
                  <a:pt x="42" y="123"/>
                </a:lnTo>
                <a:lnTo>
                  <a:pt x="56" y="108"/>
                </a:lnTo>
                <a:lnTo>
                  <a:pt x="56" y="108"/>
                </a:lnTo>
                <a:lnTo>
                  <a:pt x="71" y="94"/>
                </a:lnTo>
                <a:lnTo>
                  <a:pt x="85" y="81"/>
                </a:lnTo>
                <a:lnTo>
                  <a:pt x="85" y="81"/>
                </a:lnTo>
                <a:lnTo>
                  <a:pt x="115" y="53"/>
                </a:lnTo>
                <a:lnTo>
                  <a:pt x="130" y="39"/>
                </a:lnTo>
                <a:lnTo>
                  <a:pt x="143" y="24"/>
                </a:lnTo>
                <a:lnTo>
                  <a:pt x="143" y="24"/>
                </a:lnTo>
                <a:lnTo>
                  <a:pt x="149" y="30"/>
                </a:lnTo>
                <a:lnTo>
                  <a:pt x="149" y="30"/>
                </a:lnTo>
                <a:lnTo>
                  <a:pt x="122" y="52"/>
                </a:lnTo>
                <a:lnTo>
                  <a:pt x="95" y="76"/>
                </a:lnTo>
                <a:lnTo>
                  <a:pt x="67" y="100"/>
                </a:lnTo>
                <a:lnTo>
                  <a:pt x="41" y="124"/>
                </a:lnTo>
                <a:lnTo>
                  <a:pt x="41" y="124"/>
                </a:lnTo>
                <a:lnTo>
                  <a:pt x="42" y="123"/>
                </a:lnTo>
                <a:lnTo>
                  <a:pt x="42" y="123"/>
                </a:lnTo>
                <a:close/>
                <a:moveTo>
                  <a:pt x="141" y="23"/>
                </a:moveTo>
                <a:lnTo>
                  <a:pt x="141" y="23"/>
                </a:lnTo>
                <a:lnTo>
                  <a:pt x="135" y="27"/>
                </a:lnTo>
                <a:lnTo>
                  <a:pt x="129" y="33"/>
                </a:lnTo>
                <a:lnTo>
                  <a:pt x="117" y="44"/>
                </a:lnTo>
                <a:lnTo>
                  <a:pt x="117" y="44"/>
                </a:lnTo>
                <a:lnTo>
                  <a:pt x="108" y="51"/>
                </a:lnTo>
                <a:lnTo>
                  <a:pt x="99" y="58"/>
                </a:lnTo>
                <a:lnTo>
                  <a:pt x="89" y="66"/>
                </a:lnTo>
                <a:lnTo>
                  <a:pt x="81" y="73"/>
                </a:lnTo>
                <a:lnTo>
                  <a:pt x="81" y="73"/>
                </a:lnTo>
                <a:lnTo>
                  <a:pt x="68" y="86"/>
                </a:lnTo>
                <a:lnTo>
                  <a:pt x="62" y="93"/>
                </a:lnTo>
                <a:lnTo>
                  <a:pt x="55" y="99"/>
                </a:lnTo>
                <a:lnTo>
                  <a:pt x="55" y="99"/>
                </a:lnTo>
                <a:lnTo>
                  <a:pt x="38" y="112"/>
                </a:lnTo>
                <a:lnTo>
                  <a:pt x="22" y="127"/>
                </a:lnTo>
                <a:lnTo>
                  <a:pt x="22" y="127"/>
                </a:lnTo>
                <a:lnTo>
                  <a:pt x="32" y="116"/>
                </a:lnTo>
                <a:lnTo>
                  <a:pt x="38" y="110"/>
                </a:lnTo>
                <a:lnTo>
                  <a:pt x="45" y="104"/>
                </a:lnTo>
                <a:lnTo>
                  <a:pt x="45" y="104"/>
                </a:lnTo>
                <a:lnTo>
                  <a:pt x="60" y="90"/>
                </a:lnTo>
                <a:lnTo>
                  <a:pt x="75" y="75"/>
                </a:lnTo>
                <a:lnTo>
                  <a:pt x="75" y="75"/>
                </a:lnTo>
                <a:lnTo>
                  <a:pt x="90" y="59"/>
                </a:lnTo>
                <a:lnTo>
                  <a:pt x="106" y="46"/>
                </a:lnTo>
                <a:lnTo>
                  <a:pt x="122" y="32"/>
                </a:lnTo>
                <a:lnTo>
                  <a:pt x="136" y="18"/>
                </a:lnTo>
                <a:lnTo>
                  <a:pt x="136" y="18"/>
                </a:lnTo>
                <a:lnTo>
                  <a:pt x="141" y="23"/>
                </a:lnTo>
                <a:lnTo>
                  <a:pt x="141" y="23"/>
                </a:lnTo>
                <a:close/>
                <a:moveTo>
                  <a:pt x="42" y="61"/>
                </a:moveTo>
                <a:lnTo>
                  <a:pt x="42" y="61"/>
                </a:lnTo>
                <a:lnTo>
                  <a:pt x="59" y="52"/>
                </a:lnTo>
                <a:lnTo>
                  <a:pt x="59" y="52"/>
                </a:lnTo>
                <a:lnTo>
                  <a:pt x="63" y="51"/>
                </a:lnTo>
                <a:lnTo>
                  <a:pt x="62" y="52"/>
                </a:lnTo>
                <a:lnTo>
                  <a:pt x="56" y="57"/>
                </a:lnTo>
                <a:lnTo>
                  <a:pt x="56" y="57"/>
                </a:lnTo>
                <a:lnTo>
                  <a:pt x="46" y="67"/>
                </a:lnTo>
                <a:lnTo>
                  <a:pt x="46" y="67"/>
                </a:lnTo>
                <a:lnTo>
                  <a:pt x="42" y="61"/>
                </a:lnTo>
                <a:lnTo>
                  <a:pt x="42" y="61"/>
                </a:lnTo>
                <a:close/>
                <a:moveTo>
                  <a:pt x="36" y="140"/>
                </a:moveTo>
                <a:lnTo>
                  <a:pt x="36" y="140"/>
                </a:lnTo>
                <a:lnTo>
                  <a:pt x="31" y="137"/>
                </a:lnTo>
                <a:lnTo>
                  <a:pt x="31" y="137"/>
                </a:lnTo>
                <a:lnTo>
                  <a:pt x="33" y="134"/>
                </a:lnTo>
                <a:lnTo>
                  <a:pt x="33" y="134"/>
                </a:lnTo>
                <a:lnTo>
                  <a:pt x="34" y="133"/>
                </a:lnTo>
                <a:lnTo>
                  <a:pt x="34" y="133"/>
                </a:lnTo>
                <a:lnTo>
                  <a:pt x="80" y="91"/>
                </a:lnTo>
                <a:lnTo>
                  <a:pt x="105" y="70"/>
                </a:lnTo>
                <a:lnTo>
                  <a:pt x="129" y="49"/>
                </a:lnTo>
                <a:lnTo>
                  <a:pt x="129" y="49"/>
                </a:lnTo>
                <a:lnTo>
                  <a:pt x="144" y="37"/>
                </a:lnTo>
                <a:lnTo>
                  <a:pt x="144" y="37"/>
                </a:lnTo>
                <a:lnTo>
                  <a:pt x="133" y="46"/>
                </a:lnTo>
                <a:lnTo>
                  <a:pt x="121" y="55"/>
                </a:lnTo>
                <a:lnTo>
                  <a:pt x="121" y="55"/>
                </a:lnTo>
                <a:lnTo>
                  <a:pt x="110" y="66"/>
                </a:lnTo>
                <a:lnTo>
                  <a:pt x="100" y="76"/>
                </a:lnTo>
                <a:lnTo>
                  <a:pt x="80" y="97"/>
                </a:lnTo>
                <a:lnTo>
                  <a:pt x="80" y="97"/>
                </a:lnTo>
                <a:lnTo>
                  <a:pt x="79" y="98"/>
                </a:lnTo>
                <a:lnTo>
                  <a:pt x="79" y="98"/>
                </a:lnTo>
                <a:lnTo>
                  <a:pt x="68" y="109"/>
                </a:lnTo>
                <a:lnTo>
                  <a:pt x="57" y="119"/>
                </a:lnTo>
                <a:lnTo>
                  <a:pt x="46" y="129"/>
                </a:lnTo>
                <a:lnTo>
                  <a:pt x="36" y="140"/>
                </a:lnTo>
                <a:lnTo>
                  <a:pt x="36" y="140"/>
                </a:lnTo>
                <a:close/>
                <a:moveTo>
                  <a:pt x="125" y="140"/>
                </a:moveTo>
                <a:lnTo>
                  <a:pt x="125" y="140"/>
                </a:lnTo>
                <a:lnTo>
                  <a:pt x="123" y="138"/>
                </a:lnTo>
                <a:lnTo>
                  <a:pt x="123" y="138"/>
                </a:lnTo>
                <a:lnTo>
                  <a:pt x="123" y="138"/>
                </a:lnTo>
                <a:lnTo>
                  <a:pt x="123" y="138"/>
                </a:lnTo>
                <a:lnTo>
                  <a:pt x="134" y="129"/>
                </a:lnTo>
                <a:lnTo>
                  <a:pt x="146" y="121"/>
                </a:lnTo>
                <a:lnTo>
                  <a:pt x="146" y="121"/>
                </a:lnTo>
                <a:lnTo>
                  <a:pt x="136" y="131"/>
                </a:lnTo>
                <a:lnTo>
                  <a:pt x="125" y="140"/>
                </a:lnTo>
                <a:lnTo>
                  <a:pt x="125" y="14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6" name="Freeform 2541"/>
          <p:cNvSpPr>
            <a:spLocks noEditPoints="1"/>
          </p:cNvSpPr>
          <p:nvPr/>
        </p:nvSpPr>
        <p:spPr bwMode="auto">
          <a:xfrm>
            <a:off x="1373955" y="4834179"/>
            <a:ext cx="209550" cy="227013"/>
          </a:xfrm>
          <a:custGeom>
            <a:avLst/>
            <a:gdLst/>
            <a:ahLst/>
            <a:cxnLst>
              <a:cxn ang="0">
                <a:pos x="83" y="143"/>
              </a:cxn>
              <a:cxn ang="0">
                <a:pos x="88" y="98"/>
              </a:cxn>
              <a:cxn ang="0">
                <a:pos x="132" y="60"/>
              </a:cxn>
              <a:cxn ang="0">
                <a:pos x="120" y="54"/>
              </a:cxn>
              <a:cxn ang="0">
                <a:pos x="89" y="2"/>
              </a:cxn>
              <a:cxn ang="0">
                <a:pos x="49" y="5"/>
              </a:cxn>
              <a:cxn ang="0">
                <a:pos x="0" y="55"/>
              </a:cxn>
              <a:cxn ang="0">
                <a:pos x="5" y="93"/>
              </a:cxn>
              <a:cxn ang="0">
                <a:pos x="16" y="85"/>
              </a:cxn>
              <a:cxn ang="0">
                <a:pos x="17" y="84"/>
              </a:cxn>
              <a:cxn ang="0">
                <a:pos x="18" y="68"/>
              </a:cxn>
              <a:cxn ang="0">
                <a:pos x="10" y="63"/>
              </a:cxn>
              <a:cxn ang="0">
                <a:pos x="9" y="60"/>
              </a:cxn>
              <a:cxn ang="0">
                <a:pos x="43" y="60"/>
              </a:cxn>
              <a:cxn ang="0">
                <a:pos x="53" y="60"/>
              </a:cxn>
              <a:cxn ang="0">
                <a:pos x="57" y="58"/>
              </a:cxn>
              <a:cxn ang="0">
                <a:pos x="45" y="60"/>
              </a:cxn>
              <a:cxn ang="0">
                <a:pos x="59" y="53"/>
              </a:cxn>
              <a:cxn ang="0">
                <a:pos x="75" y="31"/>
              </a:cxn>
              <a:cxn ang="0">
                <a:pos x="81" y="14"/>
              </a:cxn>
              <a:cxn ang="0">
                <a:pos x="65" y="19"/>
              </a:cxn>
              <a:cxn ang="0">
                <a:pos x="79" y="90"/>
              </a:cxn>
              <a:cxn ang="0">
                <a:pos x="122" y="79"/>
              </a:cxn>
              <a:cxn ang="0">
                <a:pos x="123" y="63"/>
              </a:cxn>
              <a:cxn ang="0">
                <a:pos x="77" y="112"/>
              </a:cxn>
              <a:cxn ang="0">
                <a:pos x="67" y="127"/>
              </a:cxn>
              <a:cxn ang="0">
                <a:pos x="77" y="66"/>
              </a:cxn>
              <a:cxn ang="0">
                <a:pos x="87" y="62"/>
              </a:cxn>
              <a:cxn ang="0">
                <a:pos x="63" y="83"/>
              </a:cxn>
              <a:cxn ang="0">
                <a:pos x="69" y="107"/>
              </a:cxn>
              <a:cxn ang="0">
                <a:pos x="65" y="112"/>
              </a:cxn>
              <a:cxn ang="0">
                <a:pos x="80" y="92"/>
              </a:cxn>
              <a:cxn ang="0">
                <a:pos x="76" y="96"/>
              </a:cxn>
              <a:cxn ang="0">
                <a:pos x="76" y="96"/>
              </a:cxn>
              <a:cxn ang="0">
                <a:pos x="62" y="95"/>
              </a:cxn>
              <a:cxn ang="0">
                <a:pos x="75" y="92"/>
              </a:cxn>
              <a:cxn ang="0">
                <a:pos x="66" y="86"/>
              </a:cxn>
              <a:cxn ang="0">
                <a:pos x="72" y="50"/>
              </a:cxn>
              <a:cxn ang="0">
                <a:pos x="57" y="19"/>
              </a:cxn>
              <a:cxn ang="0">
                <a:pos x="77" y="18"/>
              </a:cxn>
              <a:cxn ang="0">
                <a:pos x="75" y="20"/>
              </a:cxn>
              <a:cxn ang="0">
                <a:pos x="57" y="51"/>
              </a:cxn>
              <a:cxn ang="0">
                <a:pos x="40" y="84"/>
              </a:cxn>
              <a:cxn ang="0">
                <a:pos x="82" y="44"/>
              </a:cxn>
              <a:cxn ang="0">
                <a:pos x="47" y="84"/>
              </a:cxn>
              <a:cxn ang="0">
                <a:pos x="59" y="80"/>
              </a:cxn>
              <a:cxn ang="0">
                <a:pos x="82" y="45"/>
              </a:cxn>
              <a:cxn ang="0">
                <a:pos x="63" y="129"/>
              </a:cxn>
              <a:cxn ang="0">
                <a:pos x="77" y="129"/>
              </a:cxn>
              <a:cxn ang="0">
                <a:pos x="84" y="89"/>
              </a:cxn>
              <a:cxn ang="0">
                <a:pos x="92" y="87"/>
              </a:cxn>
              <a:cxn ang="0">
                <a:pos x="116" y="74"/>
              </a:cxn>
              <a:cxn ang="0">
                <a:pos x="119" y="85"/>
              </a:cxn>
              <a:cxn ang="0">
                <a:pos x="84" y="89"/>
              </a:cxn>
              <a:cxn ang="0">
                <a:pos x="114" y="63"/>
              </a:cxn>
              <a:cxn ang="0">
                <a:pos x="33" y="59"/>
              </a:cxn>
              <a:cxn ang="0">
                <a:pos x="23" y="65"/>
              </a:cxn>
              <a:cxn ang="0">
                <a:pos x="11" y="67"/>
              </a:cxn>
              <a:cxn ang="0">
                <a:pos x="35" y="68"/>
              </a:cxn>
            </a:cxnLst>
            <a:rect l="0" t="0" r="r" b="b"/>
            <a:pathLst>
              <a:path w="132" h="143">
                <a:moveTo>
                  <a:pt x="46" y="136"/>
                </a:moveTo>
                <a:lnTo>
                  <a:pt x="46" y="136"/>
                </a:lnTo>
                <a:lnTo>
                  <a:pt x="46" y="138"/>
                </a:lnTo>
                <a:lnTo>
                  <a:pt x="48" y="140"/>
                </a:lnTo>
                <a:lnTo>
                  <a:pt x="48" y="140"/>
                </a:lnTo>
                <a:lnTo>
                  <a:pt x="49" y="141"/>
                </a:lnTo>
                <a:lnTo>
                  <a:pt x="51" y="142"/>
                </a:lnTo>
                <a:lnTo>
                  <a:pt x="51" y="142"/>
                </a:lnTo>
                <a:lnTo>
                  <a:pt x="59" y="141"/>
                </a:lnTo>
                <a:lnTo>
                  <a:pt x="67" y="142"/>
                </a:lnTo>
                <a:lnTo>
                  <a:pt x="83" y="143"/>
                </a:lnTo>
                <a:lnTo>
                  <a:pt x="83" y="143"/>
                </a:lnTo>
                <a:lnTo>
                  <a:pt x="85" y="142"/>
                </a:lnTo>
                <a:lnTo>
                  <a:pt x="87" y="141"/>
                </a:lnTo>
                <a:lnTo>
                  <a:pt x="87" y="139"/>
                </a:lnTo>
                <a:lnTo>
                  <a:pt x="88" y="138"/>
                </a:lnTo>
                <a:lnTo>
                  <a:pt x="88" y="138"/>
                </a:lnTo>
                <a:lnTo>
                  <a:pt x="88" y="136"/>
                </a:lnTo>
                <a:lnTo>
                  <a:pt x="88" y="136"/>
                </a:lnTo>
                <a:lnTo>
                  <a:pt x="87" y="127"/>
                </a:lnTo>
                <a:lnTo>
                  <a:pt x="87" y="117"/>
                </a:lnTo>
                <a:lnTo>
                  <a:pt x="88" y="98"/>
                </a:lnTo>
                <a:lnTo>
                  <a:pt x="88" y="98"/>
                </a:lnTo>
                <a:lnTo>
                  <a:pt x="108" y="99"/>
                </a:lnTo>
                <a:lnTo>
                  <a:pt x="126" y="98"/>
                </a:lnTo>
                <a:lnTo>
                  <a:pt x="126" y="98"/>
                </a:lnTo>
                <a:lnTo>
                  <a:pt x="128" y="97"/>
                </a:lnTo>
                <a:lnTo>
                  <a:pt x="128" y="97"/>
                </a:lnTo>
                <a:lnTo>
                  <a:pt x="129" y="96"/>
                </a:lnTo>
                <a:lnTo>
                  <a:pt x="130" y="94"/>
                </a:lnTo>
                <a:lnTo>
                  <a:pt x="130" y="94"/>
                </a:lnTo>
                <a:lnTo>
                  <a:pt x="131" y="77"/>
                </a:lnTo>
                <a:lnTo>
                  <a:pt x="132" y="60"/>
                </a:lnTo>
                <a:lnTo>
                  <a:pt x="132" y="60"/>
                </a:lnTo>
                <a:lnTo>
                  <a:pt x="132" y="59"/>
                </a:lnTo>
                <a:lnTo>
                  <a:pt x="132" y="59"/>
                </a:lnTo>
                <a:lnTo>
                  <a:pt x="132" y="59"/>
                </a:lnTo>
                <a:lnTo>
                  <a:pt x="132" y="59"/>
                </a:lnTo>
                <a:lnTo>
                  <a:pt x="132" y="59"/>
                </a:lnTo>
                <a:lnTo>
                  <a:pt x="132" y="59"/>
                </a:lnTo>
                <a:lnTo>
                  <a:pt x="131" y="57"/>
                </a:lnTo>
                <a:lnTo>
                  <a:pt x="129" y="56"/>
                </a:lnTo>
                <a:lnTo>
                  <a:pt x="129" y="56"/>
                </a:lnTo>
                <a:lnTo>
                  <a:pt x="120" y="54"/>
                </a:lnTo>
                <a:lnTo>
                  <a:pt x="111" y="54"/>
                </a:lnTo>
                <a:lnTo>
                  <a:pt x="101" y="54"/>
                </a:lnTo>
                <a:lnTo>
                  <a:pt x="91" y="54"/>
                </a:lnTo>
                <a:lnTo>
                  <a:pt x="91" y="54"/>
                </a:lnTo>
                <a:lnTo>
                  <a:pt x="91" y="30"/>
                </a:lnTo>
                <a:lnTo>
                  <a:pt x="91" y="18"/>
                </a:lnTo>
                <a:lnTo>
                  <a:pt x="91" y="6"/>
                </a:lnTo>
                <a:lnTo>
                  <a:pt x="91" y="6"/>
                </a:lnTo>
                <a:lnTo>
                  <a:pt x="90" y="4"/>
                </a:lnTo>
                <a:lnTo>
                  <a:pt x="90" y="4"/>
                </a:lnTo>
                <a:lnTo>
                  <a:pt x="89" y="2"/>
                </a:lnTo>
                <a:lnTo>
                  <a:pt x="87" y="1"/>
                </a:lnTo>
                <a:lnTo>
                  <a:pt x="87" y="1"/>
                </a:lnTo>
                <a:lnTo>
                  <a:pt x="70" y="0"/>
                </a:lnTo>
                <a:lnTo>
                  <a:pt x="62" y="0"/>
                </a:lnTo>
                <a:lnTo>
                  <a:pt x="53" y="1"/>
                </a:lnTo>
                <a:lnTo>
                  <a:pt x="53" y="1"/>
                </a:lnTo>
                <a:lnTo>
                  <a:pt x="51" y="2"/>
                </a:lnTo>
                <a:lnTo>
                  <a:pt x="51" y="2"/>
                </a:lnTo>
                <a:lnTo>
                  <a:pt x="49" y="3"/>
                </a:lnTo>
                <a:lnTo>
                  <a:pt x="49" y="5"/>
                </a:lnTo>
                <a:lnTo>
                  <a:pt x="49" y="5"/>
                </a:lnTo>
                <a:lnTo>
                  <a:pt x="48" y="28"/>
                </a:lnTo>
                <a:lnTo>
                  <a:pt x="48" y="51"/>
                </a:lnTo>
                <a:lnTo>
                  <a:pt x="48" y="51"/>
                </a:lnTo>
                <a:lnTo>
                  <a:pt x="27" y="50"/>
                </a:lnTo>
                <a:lnTo>
                  <a:pt x="6" y="50"/>
                </a:lnTo>
                <a:lnTo>
                  <a:pt x="6" y="50"/>
                </a:lnTo>
                <a:lnTo>
                  <a:pt x="4" y="51"/>
                </a:lnTo>
                <a:lnTo>
                  <a:pt x="4" y="51"/>
                </a:lnTo>
                <a:lnTo>
                  <a:pt x="1" y="52"/>
                </a:lnTo>
                <a:lnTo>
                  <a:pt x="0" y="53"/>
                </a:lnTo>
                <a:lnTo>
                  <a:pt x="0" y="55"/>
                </a:lnTo>
                <a:lnTo>
                  <a:pt x="0" y="55"/>
                </a:lnTo>
                <a:lnTo>
                  <a:pt x="0" y="63"/>
                </a:lnTo>
                <a:lnTo>
                  <a:pt x="0" y="72"/>
                </a:lnTo>
                <a:lnTo>
                  <a:pt x="0" y="81"/>
                </a:lnTo>
                <a:lnTo>
                  <a:pt x="1" y="90"/>
                </a:lnTo>
                <a:lnTo>
                  <a:pt x="1" y="90"/>
                </a:lnTo>
                <a:lnTo>
                  <a:pt x="2" y="91"/>
                </a:lnTo>
                <a:lnTo>
                  <a:pt x="3" y="92"/>
                </a:lnTo>
                <a:lnTo>
                  <a:pt x="5" y="93"/>
                </a:lnTo>
                <a:lnTo>
                  <a:pt x="5" y="93"/>
                </a:lnTo>
                <a:lnTo>
                  <a:pt x="5" y="93"/>
                </a:lnTo>
                <a:lnTo>
                  <a:pt x="5" y="93"/>
                </a:lnTo>
                <a:lnTo>
                  <a:pt x="16" y="93"/>
                </a:lnTo>
                <a:lnTo>
                  <a:pt x="26" y="93"/>
                </a:lnTo>
                <a:lnTo>
                  <a:pt x="46" y="93"/>
                </a:lnTo>
                <a:lnTo>
                  <a:pt x="46" y="93"/>
                </a:lnTo>
                <a:lnTo>
                  <a:pt x="46" y="115"/>
                </a:lnTo>
                <a:lnTo>
                  <a:pt x="46" y="125"/>
                </a:lnTo>
                <a:lnTo>
                  <a:pt x="46" y="136"/>
                </a:lnTo>
                <a:lnTo>
                  <a:pt x="46" y="136"/>
                </a:lnTo>
                <a:close/>
                <a:moveTo>
                  <a:pt x="16" y="85"/>
                </a:moveTo>
                <a:lnTo>
                  <a:pt x="16" y="85"/>
                </a:lnTo>
                <a:lnTo>
                  <a:pt x="9" y="84"/>
                </a:lnTo>
                <a:lnTo>
                  <a:pt x="9" y="84"/>
                </a:lnTo>
                <a:lnTo>
                  <a:pt x="9" y="84"/>
                </a:lnTo>
                <a:lnTo>
                  <a:pt x="9" y="84"/>
                </a:lnTo>
                <a:lnTo>
                  <a:pt x="10" y="84"/>
                </a:lnTo>
                <a:lnTo>
                  <a:pt x="10" y="84"/>
                </a:lnTo>
                <a:lnTo>
                  <a:pt x="17" y="79"/>
                </a:lnTo>
                <a:lnTo>
                  <a:pt x="22" y="74"/>
                </a:lnTo>
                <a:lnTo>
                  <a:pt x="22" y="74"/>
                </a:lnTo>
                <a:lnTo>
                  <a:pt x="19" y="79"/>
                </a:lnTo>
                <a:lnTo>
                  <a:pt x="17" y="84"/>
                </a:lnTo>
                <a:lnTo>
                  <a:pt x="17" y="84"/>
                </a:lnTo>
                <a:lnTo>
                  <a:pt x="16" y="85"/>
                </a:lnTo>
                <a:lnTo>
                  <a:pt x="16" y="85"/>
                </a:lnTo>
                <a:close/>
                <a:moveTo>
                  <a:pt x="9" y="75"/>
                </a:moveTo>
                <a:lnTo>
                  <a:pt x="9" y="75"/>
                </a:lnTo>
                <a:lnTo>
                  <a:pt x="10" y="75"/>
                </a:lnTo>
                <a:lnTo>
                  <a:pt x="10" y="75"/>
                </a:lnTo>
                <a:lnTo>
                  <a:pt x="20" y="65"/>
                </a:lnTo>
                <a:lnTo>
                  <a:pt x="22" y="63"/>
                </a:lnTo>
                <a:lnTo>
                  <a:pt x="18" y="68"/>
                </a:lnTo>
                <a:lnTo>
                  <a:pt x="18" y="68"/>
                </a:lnTo>
                <a:lnTo>
                  <a:pt x="14" y="75"/>
                </a:lnTo>
                <a:lnTo>
                  <a:pt x="9" y="81"/>
                </a:lnTo>
                <a:lnTo>
                  <a:pt x="9" y="81"/>
                </a:lnTo>
                <a:lnTo>
                  <a:pt x="9" y="75"/>
                </a:lnTo>
                <a:lnTo>
                  <a:pt x="9" y="75"/>
                </a:lnTo>
                <a:close/>
                <a:moveTo>
                  <a:pt x="9" y="71"/>
                </a:moveTo>
                <a:lnTo>
                  <a:pt x="9" y="71"/>
                </a:lnTo>
                <a:lnTo>
                  <a:pt x="9" y="63"/>
                </a:lnTo>
                <a:lnTo>
                  <a:pt x="9" y="63"/>
                </a:lnTo>
                <a:lnTo>
                  <a:pt x="10" y="63"/>
                </a:lnTo>
                <a:lnTo>
                  <a:pt x="10" y="63"/>
                </a:lnTo>
                <a:lnTo>
                  <a:pt x="12" y="62"/>
                </a:lnTo>
                <a:lnTo>
                  <a:pt x="12" y="64"/>
                </a:lnTo>
                <a:lnTo>
                  <a:pt x="9" y="71"/>
                </a:lnTo>
                <a:lnTo>
                  <a:pt x="9" y="71"/>
                </a:lnTo>
                <a:close/>
                <a:moveTo>
                  <a:pt x="9" y="60"/>
                </a:moveTo>
                <a:lnTo>
                  <a:pt x="9" y="60"/>
                </a:lnTo>
                <a:lnTo>
                  <a:pt x="9" y="59"/>
                </a:lnTo>
                <a:lnTo>
                  <a:pt x="9" y="59"/>
                </a:lnTo>
                <a:lnTo>
                  <a:pt x="12" y="59"/>
                </a:lnTo>
                <a:lnTo>
                  <a:pt x="12" y="59"/>
                </a:lnTo>
                <a:lnTo>
                  <a:pt x="9" y="60"/>
                </a:lnTo>
                <a:lnTo>
                  <a:pt x="9" y="60"/>
                </a:lnTo>
                <a:close/>
                <a:moveTo>
                  <a:pt x="23" y="77"/>
                </a:moveTo>
                <a:lnTo>
                  <a:pt x="23" y="77"/>
                </a:lnTo>
                <a:lnTo>
                  <a:pt x="28" y="68"/>
                </a:lnTo>
                <a:lnTo>
                  <a:pt x="34" y="61"/>
                </a:lnTo>
                <a:lnTo>
                  <a:pt x="34" y="61"/>
                </a:lnTo>
                <a:lnTo>
                  <a:pt x="35" y="60"/>
                </a:lnTo>
                <a:lnTo>
                  <a:pt x="34" y="59"/>
                </a:lnTo>
                <a:lnTo>
                  <a:pt x="34" y="59"/>
                </a:lnTo>
                <a:lnTo>
                  <a:pt x="43" y="60"/>
                </a:lnTo>
                <a:lnTo>
                  <a:pt x="43" y="60"/>
                </a:lnTo>
                <a:lnTo>
                  <a:pt x="35" y="66"/>
                </a:lnTo>
                <a:lnTo>
                  <a:pt x="29" y="74"/>
                </a:lnTo>
                <a:lnTo>
                  <a:pt x="29" y="74"/>
                </a:lnTo>
                <a:lnTo>
                  <a:pt x="22" y="81"/>
                </a:lnTo>
                <a:lnTo>
                  <a:pt x="21" y="82"/>
                </a:lnTo>
                <a:lnTo>
                  <a:pt x="20" y="82"/>
                </a:lnTo>
                <a:lnTo>
                  <a:pt x="23" y="77"/>
                </a:lnTo>
                <a:lnTo>
                  <a:pt x="23" y="77"/>
                </a:lnTo>
                <a:close/>
                <a:moveTo>
                  <a:pt x="45" y="60"/>
                </a:moveTo>
                <a:lnTo>
                  <a:pt x="45" y="60"/>
                </a:lnTo>
                <a:lnTo>
                  <a:pt x="53" y="60"/>
                </a:lnTo>
                <a:lnTo>
                  <a:pt x="53" y="60"/>
                </a:lnTo>
                <a:lnTo>
                  <a:pt x="55" y="59"/>
                </a:lnTo>
                <a:lnTo>
                  <a:pt x="55" y="59"/>
                </a:lnTo>
                <a:lnTo>
                  <a:pt x="57" y="58"/>
                </a:lnTo>
                <a:lnTo>
                  <a:pt x="57" y="55"/>
                </a:lnTo>
                <a:lnTo>
                  <a:pt x="57" y="55"/>
                </a:lnTo>
                <a:lnTo>
                  <a:pt x="57" y="55"/>
                </a:lnTo>
                <a:lnTo>
                  <a:pt x="57" y="55"/>
                </a:lnTo>
                <a:lnTo>
                  <a:pt x="68" y="51"/>
                </a:lnTo>
                <a:lnTo>
                  <a:pt x="68" y="51"/>
                </a:lnTo>
                <a:lnTo>
                  <a:pt x="57" y="58"/>
                </a:lnTo>
                <a:lnTo>
                  <a:pt x="46" y="67"/>
                </a:lnTo>
                <a:lnTo>
                  <a:pt x="46" y="67"/>
                </a:lnTo>
                <a:lnTo>
                  <a:pt x="37" y="74"/>
                </a:lnTo>
                <a:lnTo>
                  <a:pt x="33" y="77"/>
                </a:lnTo>
                <a:lnTo>
                  <a:pt x="30" y="81"/>
                </a:lnTo>
                <a:lnTo>
                  <a:pt x="30" y="81"/>
                </a:lnTo>
                <a:lnTo>
                  <a:pt x="37" y="70"/>
                </a:lnTo>
                <a:lnTo>
                  <a:pt x="44" y="61"/>
                </a:lnTo>
                <a:lnTo>
                  <a:pt x="44" y="61"/>
                </a:lnTo>
                <a:lnTo>
                  <a:pt x="45" y="60"/>
                </a:lnTo>
                <a:lnTo>
                  <a:pt x="45" y="60"/>
                </a:lnTo>
                <a:close/>
                <a:moveTo>
                  <a:pt x="83" y="10"/>
                </a:moveTo>
                <a:lnTo>
                  <a:pt x="83" y="10"/>
                </a:lnTo>
                <a:lnTo>
                  <a:pt x="83" y="27"/>
                </a:lnTo>
                <a:lnTo>
                  <a:pt x="82" y="44"/>
                </a:lnTo>
                <a:lnTo>
                  <a:pt x="82" y="44"/>
                </a:lnTo>
                <a:lnTo>
                  <a:pt x="82" y="43"/>
                </a:lnTo>
                <a:lnTo>
                  <a:pt x="81" y="43"/>
                </a:lnTo>
                <a:lnTo>
                  <a:pt x="81" y="43"/>
                </a:lnTo>
                <a:lnTo>
                  <a:pt x="65" y="50"/>
                </a:lnTo>
                <a:lnTo>
                  <a:pt x="65" y="50"/>
                </a:lnTo>
                <a:lnTo>
                  <a:pt x="59" y="53"/>
                </a:lnTo>
                <a:lnTo>
                  <a:pt x="61" y="51"/>
                </a:lnTo>
                <a:lnTo>
                  <a:pt x="61" y="51"/>
                </a:lnTo>
                <a:lnTo>
                  <a:pt x="68" y="47"/>
                </a:lnTo>
                <a:lnTo>
                  <a:pt x="73" y="42"/>
                </a:lnTo>
                <a:lnTo>
                  <a:pt x="78" y="36"/>
                </a:lnTo>
                <a:lnTo>
                  <a:pt x="82" y="30"/>
                </a:lnTo>
                <a:lnTo>
                  <a:pt x="82" y="30"/>
                </a:lnTo>
                <a:lnTo>
                  <a:pt x="82" y="29"/>
                </a:lnTo>
                <a:lnTo>
                  <a:pt x="81" y="29"/>
                </a:lnTo>
                <a:lnTo>
                  <a:pt x="81" y="29"/>
                </a:lnTo>
                <a:lnTo>
                  <a:pt x="75" y="31"/>
                </a:lnTo>
                <a:lnTo>
                  <a:pt x="69" y="34"/>
                </a:lnTo>
                <a:lnTo>
                  <a:pt x="69" y="34"/>
                </a:lnTo>
                <a:lnTo>
                  <a:pt x="60" y="41"/>
                </a:lnTo>
                <a:lnTo>
                  <a:pt x="57" y="43"/>
                </a:lnTo>
                <a:lnTo>
                  <a:pt x="59" y="41"/>
                </a:lnTo>
                <a:lnTo>
                  <a:pt x="59" y="41"/>
                </a:lnTo>
                <a:lnTo>
                  <a:pt x="71" y="29"/>
                </a:lnTo>
                <a:lnTo>
                  <a:pt x="76" y="23"/>
                </a:lnTo>
                <a:lnTo>
                  <a:pt x="81" y="16"/>
                </a:lnTo>
                <a:lnTo>
                  <a:pt x="81" y="16"/>
                </a:lnTo>
                <a:lnTo>
                  <a:pt x="81" y="14"/>
                </a:lnTo>
                <a:lnTo>
                  <a:pt x="79" y="14"/>
                </a:lnTo>
                <a:lnTo>
                  <a:pt x="79" y="14"/>
                </a:lnTo>
                <a:lnTo>
                  <a:pt x="73" y="18"/>
                </a:lnTo>
                <a:lnTo>
                  <a:pt x="68" y="22"/>
                </a:lnTo>
                <a:lnTo>
                  <a:pt x="62" y="26"/>
                </a:lnTo>
                <a:lnTo>
                  <a:pt x="56" y="30"/>
                </a:lnTo>
                <a:lnTo>
                  <a:pt x="56" y="30"/>
                </a:lnTo>
                <a:lnTo>
                  <a:pt x="56" y="29"/>
                </a:lnTo>
                <a:lnTo>
                  <a:pt x="56" y="29"/>
                </a:lnTo>
                <a:lnTo>
                  <a:pt x="65" y="19"/>
                </a:lnTo>
                <a:lnTo>
                  <a:pt x="65" y="19"/>
                </a:lnTo>
                <a:lnTo>
                  <a:pt x="69" y="14"/>
                </a:lnTo>
                <a:lnTo>
                  <a:pt x="73" y="9"/>
                </a:lnTo>
                <a:lnTo>
                  <a:pt x="73" y="9"/>
                </a:lnTo>
                <a:lnTo>
                  <a:pt x="83" y="10"/>
                </a:lnTo>
                <a:lnTo>
                  <a:pt x="83" y="10"/>
                </a:lnTo>
                <a:close/>
                <a:moveTo>
                  <a:pt x="108" y="63"/>
                </a:moveTo>
                <a:lnTo>
                  <a:pt x="108" y="63"/>
                </a:lnTo>
                <a:lnTo>
                  <a:pt x="98" y="72"/>
                </a:lnTo>
                <a:lnTo>
                  <a:pt x="88" y="82"/>
                </a:lnTo>
                <a:lnTo>
                  <a:pt x="88" y="82"/>
                </a:lnTo>
                <a:lnTo>
                  <a:pt x="79" y="90"/>
                </a:lnTo>
                <a:lnTo>
                  <a:pt x="79" y="90"/>
                </a:lnTo>
                <a:lnTo>
                  <a:pt x="80" y="88"/>
                </a:lnTo>
                <a:lnTo>
                  <a:pt x="82" y="86"/>
                </a:lnTo>
                <a:lnTo>
                  <a:pt x="85" y="81"/>
                </a:lnTo>
                <a:lnTo>
                  <a:pt x="85" y="81"/>
                </a:lnTo>
                <a:lnTo>
                  <a:pt x="98" y="63"/>
                </a:lnTo>
                <a:lnTo>
                  <a:pt x="98" y="63"/>
                </a:lnTo>
                <a:lnTo>
                  <a:pt x="108" y="63"/>
                </a:lnTo>
                <a:lnTo>
                  <a:pt x="108" y="63"/>
                </a:lnTo>
                <a:close/>
                <a:moveTo>
                  <a:pt x="122" y="79"/>
                </a:moveTo>
                <a:lnTo>
                  <a:pt x="122" y="79"/>
                </a:lnTo>
                <a:lnTo>
                  <a:pt x="121" y="79"/>
                </a:lnTo>
                <a:lnTo>
                  <a:pt x="121" y="79"/>
                </a:lnTo>
                <a:lnTo>
                  <a:pt x="115" y="82"/>
                </a:lnTo>
                <a:lnTo>
                  <a:pt x="113" y="82"/>
                </a:lnTo>
                <a:lnTo>
                  <a:pt x="113" y="82"/>
                </a:lnTo>
                <a:lnTo>
                  <a:pt x="115" y="79"/>
                </a:lnTo>
                <a:lnTo>
                  <a:pt x="115" y="79"/>
                </a:lnTo>
                <a:lnTo>
                  <a:pt x="120" y="71"/>
                </a:lnTo>
                <a:lnTo>
                  <a:pt x="123" y="63"/>
                </a:lnTo>
                <a:lnTo>
                  <a:pt x="123" y="63"/>
                </a:lnTo>
                <a:lnTo>
                  <a:pt x="123" y="63"/>
                </a:lnTo>
                <a:lnTo>
                  <a:pt x="123" y="63"/>
                </a:lnTo>
                <a:lnTo>
                  <a:pt x="122" y="79"/>
                </a:lnTo>
                <a:lnTo>
                  <a:pt x="122" y="79"/>
                </a:lnTo>
                <a:close/>
                <a:moveTo>
                  <a:pt x="67" y="127"/>
                </a:moveTo>
                <a:lnTo>
                  <a:pt x="67" y="127"/>
                </a:lnTo>
                <a:lnTo>
                  <a:pt x="73" y="120"/>
                </a:lnTo>
                <a:lnTo>
                  <a:pt x="78" y="114"/>
                </a:lnTo>
                <a:lnTo>
                  <a:pt x="78" y="114"/>
                </a:lnTo>
                <a:lnTo>
                  <a:pt x="78" y="113"/>
                </a:lnTo>
                <a:lnTo>
                  <a:pt x="77" y="112"/>
                </a:lnTo>
                <a:lnTo>
                  <a:pt x="77" y="112"/>
                </a:lnTo>
                <a:lnTo>
                  <a:pt x="69" y="118"/>
                </a:lnTo>
                <a:lnTo>
                  <a:pt x="61" y="123"/>
                </a:lnTo>
                <a:lnTo>
                  <a:pt x="61" y="123"/>
                </a:lnTo>
                <a:lnTo>
                  <a:pt x="71" y="114"/>
                </a:lnTo>
                <a:lnTo>
                  <a:pt x="75" y="109"/>
                </a:lnTo>
                <a:lnTo>
                  <a:pt x="79" y="104"/>
                </a:lnTo>
                <a:lnTo>
                  <a:pt x="79" y="104"/>
                </a:lnTo>
                <a:lnTo>
                  <a:pt x="78" y="122"/>
                </a:lnTo>
                <a:lnTo>
                  <a:pt x="78" y="122"/>
                </a:lnTo>
                <a:lnTo>
                  <a:pt x="73" y="124"/>
                </a:lnTo>
                <a:lnTo>
                  <a:pt x="67" y="127"/>
                </a:lnTo>
                <a:lnTo>
                  <a:pt x="67" y="127"/>
                </a:lnTo>
                <a:close/>
                <a:moveTo>
                  <a:pt x="83" y="55"/>
                </a:moveTo>
                <a:lnTo>
                  <a:pt x="83" y="55"/>
                </a:lnTo>
                <a:lnTo>
                  <a:pt x="83" y="57"/>
                </a:lnTo>
                <a:lnTo>
                  <a:pt x="83" y="57"/>
                </a:lnTo>
                <a:lnTo>
                  <a:pt x="83" y="58"/>
                </a:lnTo>
                <a:lnTo>
                  <a:pt x="83" y="58"/>
                </a:lnTo>
                <a:lnTo>
                  <a:pt x="83" y="59"/>
                </a:lnTo>
                <a:lnTo>
                  <a:pt x="84" y="61"/>
                </a:lnTo>
                <a:lnTo>
                  <a:pt x="84" y="61"/>
                </a:lnTo>
                <a:lnTo>
                  <a:pt x="77" y="66"/>
                </a:lnTo>
                <a:lnTo>
                  <a:pt x="71" y="72"/>
                </a:lnTo>
                <a:lnTo>
                  <a:pt x="64" y="79"/>
                </a:lnTo>
                <a:lnTo>
                  <a:pt x="58" y="84"/>
                </a:lnTo>
                <a:lnTo>
                  <a:pt x="58" y="84"/>
                </a:lnTo>
                <a:lnTo>
                  <a:pt x="64" y="78"/>
                </a:lnTo>
                <a:lnTo>
                  <a:pt x="70" y="70"/>
                </a:lnTo>
                <a:lnTo>
                  <a:pt x="76" y="62"/>
                </a:lnTo>
                <a:lnTo>
                  <a:pt x="83" y="55"/>
                </a:lnTo>
                <a:lnTo>
                  <a:pt x="83" y="55"/>
                </a:lnTo>
                <a:close/>
                <a:moveTo>
                  <a:pt x="87" y="62"/>
                </a:moveTo>
                <a:lnTo>
                  <a:pt x="87" y="62"/>
                </a:lnTo>
                <a:lnTo>
                  <a:pt x="87" y="62"/>
                </a:lnTo>
                <a:lnTo>
                  <a:pt x="87" y="62"/>
                </a:lnTo>
                <a:lnTo>
                  <a:pt x="83" y="65"/>
                </a:lnTo>
                <a:lnTo>
                  <a:pt x="79" y="69"/>
                </a:lnTo>
                <a:lnTo>
                  <a:pt x="72" y="77"/>
                </a:lnTo>
                <a:lnTo>
                  <a:pt x="72" y="77"/>
                </a:lnTo>
                <a:lnTo>
                  <a:pt x="54" y="95"/>
                </a:lnTo>
                <a:lnTo>
                  <a:pt x="54" y="95"/>
                </a:lnTo>
                <a:lnTo>
                  <a:pt x="54" y="89"/>
                </a:lnTo>
                <a:lnTo>
                  <a:pt x="54" y="89"/>
                </a:lnTo>
                <a:lnTo>
                  <a:pt x="63" y="83"/>
                </a:lnTo>
                <a:lnTo>
                  <a:pt x="71" y="76"/>
                </a:lnTo>
                <a:lnTo>
                  <a:pt x="78" y="68"/>
                </a:lnTo>
                <a:lnTo>
                  <a:pt x="87" y="62"/>
                </a:lnTo>
                <a:lnTo>
                  <a:pt x="87" y="62"/>
                </a:lnTo>
                <a:close/>
                <a:moveTo>
                  <a:pt x="79" y="103"/>
                </a:moveTo>
                <a:lnTo>
                  <a:pt x="79" y="103"/>
                </a:lnTo>
                <a:lnTo>
                  <a:pt x="79" y="102"/>
                </a:lnTo>
                <a:lnTo>
                  <a:pt x="78" y="102"/>
                </a:lnTo>
                <a:lnTo>
                  <a:pt x="78" y="102"/>
                </a:lnTo>
                <a:lnTo>
                  <a:pt x="73" y="104"/>
                </a:lnTo>
                <a:lnTo>
                  <a:pt x="69" y="107"/>
                </a:lnTo>
                <a:lnTo>
                  <a:pt x="60" y="113"/>
                </a:lnTo>
                <a:lnTo>
                  <a:pt x="60" y="113"/>
                </a:lnTo>
                <a:lnTo>
                  <a:pt x="70" y="104"/>
                </a:lnTo>
                <a:lnTo>
                  <a:pt x="75" y="100"/>
                </a:lnTo>
                <a:lnTo>
                  <a:pt x="80" y="95"/>
                </a:lnTo>
                <a:lnTo>
                  <a:pt x="80" y="95"/>
                </a:lnTo>
                <a:lnTo>
                  <a:pt x="79" y="103"/>
                </a:lnTo>
                <a:lnTo>
                  <a:pt x="79" y="103"/>
                </a:lnTo>
                <a:close/>
                <a:moveTo>
                  <a:pt x="55" y="118"/>
                </a:moveTo>
                <a:lnTo>
                  <a:pt x="55" y="118"/>
                </a:lnTo>
                <a:lnTo>
                  <a:pt x="65" y="112"/>
                </a:lnTo>
                <a:lnTo>
                  <a:pt x="70" y="108"/>
                </a:lnTo>
                <a:lnTo>
                  <a:pt x="76" y="105"/>
                </a:lnTo>
                <a:lnTo>
                  <a:pt x="76" y="105"/>
                </a:lnTo>
                <a:lnTo>
                  <a:pt x="71" y="111"/>
                </a:lnTo>
                <a:lnTo>
                  <a:pt x="66" y="116"/>
                </a:lnTo>
                <a:lnTo>
                  <a:pt x="55" y="125"/>
                </a:lnTo>
                <a:lnTo>
                  <a:pt x="55" y="125"/>
                </a:lnTo>
                <a:lnTo>
                  <a:pt x="55" y="118"/>
                </a:lnTo>
                <a:lnTo>
                  <a:pt x="55" y="118"/>
                </a:lnTo>
                <a:close/>
                <a:moveTo>
                  <a:pt x="80" y="92"/>
                </a:moveTo>
                <a:lnTo>
                  <a:pt x="80" y="92"/>
                </a:lnTo>
                <a:lnTo>
                  <a:pt x="80" y="92"/>
                </a:lnTo>
                <a:lnTo>
                  <a:pt x="80" y="92"/>
                </a:lnTo>
                <a:lnTo>
                  <a:pt x="79" y="92"/>
                </a:lnTo>
                <a:lnTo>
                  <a:pt x="79" y="92"/>
                </a:lnTo>
                <a:lnTo>
                  <a:pt x="81" y="91"/>
                </a:lnTo>
                <a:lnTo>
                  <a:pt x="81" y="91"/>
                </a:lnTo>
                <a:lnTo>
                  <a:pt x="81" y="91"/>
                </a:lnTo>
                <a:lnTo>
                  <a:pt x="81" y="91"/>
                </a:lnTo>
                <a:lnTo>
                  <a:pt x="80" y="92"/>
                </a:lnTo>
                <a:lnTo>
                  <a:pt x="80" y="92"/>
                </a:lnTo>
                <a:close/>
                <a:moveTo>
                  <a:pt x="76" y="96"/>
                </a:moveTo>
                <a:lnTo>
                  <a:pt x="76" y="96"/>
                </a:lnTo>
                <a:lnTo>
                  <a:pt x="71" y="101"/>
                </a:lnTo>
                <a:lnTo>
                  <a:pt x="65" y="105"/>
                </a:lnTo>
                <a:lnTo>
                  <a:pt x="60" y="110"/>
                </a:lnTo>
                <a:lnTo>
                  <a:pt x="55" y="115"/>
                </a:lnTo>
                <a:lnTo>
                  <a:pt x="55" y="115"/>
                </a:lnTo>
                <a:lnTo>
                  <a:pt x="54" y="108"/>
                </a:lnTo>
                <a:lnTo>
                  <a:pt x="54" y="108"/>
                </a:lnTo>
                <a:lnTo>
                  <a:pt x="65" y="101"/>
                </a:lnTo>
                <a:lnTo>
                  <a:pt x="76" y="96"/>
                </a:lnTo>
                <a:lnTo>
                  <a:pt x="76" y="96"/>
                </a:lnTo>
                <a:close/>
                <a:moveTo>
                  <a:pt x="75" y="92"/>
                </a:moveTo>
                <a:lnTo>
                  <a:pt x="75" y="92"/>
                </a:lnTo>
                <a:lnTo>
                  <a:pt x="75" y="93"/>
                </a:lnTo>
                <a:lnTo>
                  <a:pt x="75" y="94"/>
                </a:lnTo>
                <a:lnTo>
                  <a:pt x="75" y="94"/>
                </a:lnTo>
                <a:lnTo>
                  <a:pt x="65" y="99"/>
                </a:lnTo>
                <a:lnTo>
                  <a:pt x="54" y="105"/>
                </a:lnTo>
                <a:lnTo>
                  <a:pt x="54" y="105"/>
                </a:lnTo>
                <a:lnTo>
                  <a:pt x="54" y="100"/>
                </a:lnTo>
                <a:lnTo>
                  <a:pt x="54" y="100"/>
                </a:lnTo>
                <a:lnTo>
                  <a:pt x="62" y="95"/>
                </a:lnTo>
                <a:lnTo>
                  <a:pt x="69" y="89"/>
                </a:lnTo>
                <a:lnTo>
                  <a:pt x="81" y="75"/>
                </a:lnTo>
                <a:lnTo>
                  <a:pt x="81" y="75"/>
                </a:lnTo>
                <a:lnTo>
                  <a:pt x="88" y="67"/>
                </a:lnTo>
                <a:lnTo>
                  <a:pt x="88" y="67"/>
                </a:lnTo>
                <a:lnTo>
                  <a:pt x="93" y="62"/>
                </a:lnTo>
                <a:lnTo>
                  <a:pt x="93" y="62"/>
                </a:lnTo>
                <a:lnTo>
                  <a:pt x="96" y="62"/>
                </a:lnTo>
                <a:lnTo>
                  <a:pt x="96" y="62"/>
                </a:lnTo>
                <a:lnTo>
                  <a:pt x="85" y="78"/>
                </a:lnTo>
                <a:lnTo>
                  <a:pt x="75" y="92"/>
                </a:lnTo>
                <a:lnTo>
                  <a:pt x="75" y="92"/>
                </a:lnTo>
                <a:close/>
                <a:moveTo>
                  <a:pt x="67" y="87"/>
                </a:moveTo>
                <a:lnTo>
                  <a:pt x="67" y="87"/>
                </a:lnTo>
                <a:lnTo>
                  <a:pt x="62" y="92"/>
                </a:lnTo>
                <a:lnTo>
                  <a:pt x="57" y="96"/>
                </a:lnTo>
                <a:lnTo>
                  <a:pt x="57" y="96"/>
                </a:lnTo>
                <a:lnTo>
                  <a:pt x="55" y="97"/>
                </a:lnTo>
                <a:lnTo>
                  <a:pt x="59" y="93"/>
                </a:lnTo>
                <a:lnTo>
                  <a:pt x="59" y="93"/>
                </a:lnTo>
                <a:lnTo>
                  <a:pt x="66" y="86"/>
                </a:lnTo>
                <a:lnTo>
                  <a:pt x="66" y="86"/>
                </a:lnTo>
                <a:lnTo>
                  <a:pt x="78" y="75"/>
                </a:lnTo>
                <a:lnTo>
                  <a:pt x="89" y="62"/>
                </a:lnTo>
                <a:lnTo>
                  <a:pt x="89" y="62"/>
                </a:lnTo>
                <a:lnTo>
                  <a:pt x="91" y="62"/>
                </a:lnTo>
                <a:lnTo>
                  <a:pt x="91" y="62"/>
                </a:lnTo>
                <a:lnTo>
                  <a:pt x="84" y="68"/>
                </a:lnTo>
                <a:lnTo>
                  <a:pt x="79" y="75"/>
                </a:lnTo>
                <a:lnTo>
                  <a:pt x="67" y="87"/>
                </a:lnTo>
                <a:lnTo>
                  <a:pt x="67" y="87"/>
                </a:lnTo>
                <a:close/>
                <a:moveTo>
                  <a:pt x="72" y="50"/>
                </a:moveTo>
                <a:lnTo>
                  <a:pt x="72" y="50"/>
                </a:lnTo>
                <a:lnTo>
                  <a:pt x="72" y="49"/>
                </a:lnTo>
                <a:lnTo>
                  <a:pt x="72" y="49"/>
                </a:lnTo>
                <a:lnTo>
                  <a:pt x="78" y="47"/>
                </a:lnTo>
                <a:lnTo>
                  <a:pt x="78" y="47"/>
                </a:lnTo>
                <a:lnTo>
                  <a:pt x="72" y="50"/>
                </a:lnTo>
                <a:lnTo>
                  <a:pt x="72" y="50"/>
                </a:lnTo>
                <a:close/>
                <a:moveTo>
                  <a:pt x="64" y="17"/>
                </a:moveTo>
                <a:lnTo>
                  <a:pt x="64" y="17"/>
                </a:lnTo>
                <a:lnTo>
                  <a:pt x="56" y="25"/>
                </a:lnTo>
                <a:lnTo>
                  <a:pt x="56" y="25"/>
                </a:lnTo>
                <a:lnTo>
                  <a:pt x="57" y="19"/>
                </a:lnTo>
                <a:lnTo>
                  <a:pt x="57" y="19"/>
                </a:lnTo>
                <a:lnTo>
                  <a:pt x="66" y="14"/>
                </a:lnTo>
                <a:lnTo>
                  <a:pt x="66" y="14"/>
                </a:lnTo>
                <a:lnTo>
                  <a:pt x="70" y="12"/>
                </a:lnTo>
                <a:lnTo>
                  <a:pt x="69" y="13"/>
                </a:lnTo>
                <a:lnTo>
                  <a:pt x="64" y="17"/>
                </a:lnTo>
                <a:lnTo>
                  <a:pt x="64" y="17"/>
                </a:lnTo>
                <a:close/>
                <a:moveTo>
                  <a:pt x="75" y="20"/>
                </a:moveTo>
                <a:lnTo>
                  <a:pt x="75" y="20"/>
                </a:lnTo>
                <a:lnTo>
                  <a:pt x="77" y="18"/>
                </a:lnTo>
                <a:lnTo>
                  <a:pt x="77" y="18"/>
                </a:lnTo>
                <a:lnTo>
                  <a:pt x="74" y="22"/>
                </a:lnTo>
                <a:lnTo>
                  <a:pt x="66" y="31"/>
                </a:lnTo>
                <a:lnTo>
                  <a:pt x="66" y="31"/>
                </a:lnTo>
                <a:lnTo>
                  <a:pt x="57" y="40"/>
                </a:lnTo>
                <a:lnTo>
                  <a:pt x="57" y="40"/>
                </a:lnTo>
                <a:lnTo>
                  <a:pt x="56" y="33"/>
                </a:lnTo>
                <a:lnTo>
                  <a:pt x="56" y="33"/>
                </a:lnTo>
                <a:lnTo>
                  <a:pt x="61" y="30"/>
                </a:lnTo>
                <a:lnTo>
                  <a:pt x="66" y="27"/>
                </a:lnTo>
                <a:lnTo>
                  <a:pt x="75" y="20"/>
                </a:lnTo>
                <a:lnTo>
                  <a:pt x="75" y="20"/>
                </a:lnTo>
                <a:close/>
                <a:moveTo>
                  <a:pt x="74" y="34"/>
                </a:moveTo>
                <a:lnTo>
                  <a:pt x="74" y="34"/>
                </a:lnTo>
                <a:lnTo>
                  <a:pt x="77" y="32"/>
                </a:lnTo>
                <a:lnTo>
                  <a:pt x="78" y="32"/>
                </a:lnTo>
                <a:lnTo>
                  <a:pt x="78" y="33"/>
                </a:lnTo>
                <a:lnTo>
                  <a:pt x="77" y="34"/>
                </a:lnTo>
                <a:lnTo>
                  <a:pt x="71" y="41"/>
                </a:lnTo>
                <a:lnTo>
                  <a:pt x="71" y="41"/>
                </a:lnTo>
                <a:lnTo>
                  <a:pt x="64" y="47"/>
                </a:lnTo>
                <a:lnTo>
                  <a:pt x="57" y="51"/>
                </a:lnTo>
                <a:lnTo>
                  <a:pt x="57" y="51"/>
                </a:lnTo>
                <a:lnTo>
                  <a:pt x="57" y="45"/>
                </a:lnTo>
                <a:lnTo>
                  <a:pt x="57" y="45"/>
                </a:lnTo>
                <a:lnTo>
                  <a:pt x="65" y="40"/>
                </a:lnTo>
                <a:lnTo>
                  <a:pt x="74" y="34"/>
                </a:lnTo>
                <a:lnTo>
                  <a:pt x="74" y="34"/>
                </a:lnTo>
                <a:close/>
                <a:moveTo>
                  <a:pt x="68" y="52"/>
                </a:moveTo>
                <a:lnTo>
                  <a:pt x="68" y="52"/>
                </a:lnTo>
                <a:lnTo>
                  <a:pt x="53" y="66"/>
                </a:lnTo>
                <a:lnTo>
                  <a:pt x="46" y="75"/>
                </a:lnTo>
                <a:lnTo>
                  <a:pt x="40" y="84"/>
                </a:lnTo>
                <a:lnTo>
                  <a:pt x="40" y="84"/>
                </a:lnTo>
                <a:lnTo>
                  <a:pt x="40" y="84"/>
                </a:lnTo>
                <a:lnTo>
                  <a:pt x="40" y="84"/>
                </a:lnTo>
                <a:lnTo>
                  <a:pt x="28" y="85"/>
                </a:lnTo>
                <a:lnTo>
                  <a:pt x="28" y="85"/>
                </a:lnTo>
                <a:lnTo>
                  <a:pt x="48" y="68"/>
                </a:lnTo>
                <a:lnTo>
                  <a:pt x="58" y="60"/>
                </a:lnTo>
                <a:lnTo>
                  <a:pt x="68" y="52"/>
                </a:lnTo>
                <a:lnTo>
                  <a:pt x="68" y="52"/>
                </a:lnTo>
                <a:close/>
                <a:moveTo>
                  <a:pt x="82" y="45"/>
                </a:moveTo>
                <a:lnTo>
                  <a:pt x="82" y="45"/>
                </a:lnTo>
                <a:lnTo>
                  <a:pt x="82" y="44"/>
                </a:lnTo>
                <a:lnTo>
                  <a:pt x="82" y="44"/>
                </a:lnTo>
                <a:lnTo>
                  <a:pt x="83" y="52"/>
                </a:lnTo>
                <a:lnTo>
                  <a:pt x="83" y="52"/>
                </a:lnTo>
                <a:lnTo>
                  <a:pt x="82" y="52"/>
                </a:lnTo>
                <a:lnTo>
                  <a:pt x="82" y="52"/>
                </a:lnTo>
                <a:lnTo>
                  <a:pt x="64" y="66"/>
                </a:lnTo>
                <a:lnTo>
                  <a:pt x="55" y="74"/>
                </a:lnTo>
                <a:lnTo>
                  <a:pt x="47" y="82"/>
                </a:lnTo>
                <a:lnTo>
                  <a:pt x="47" y="82"/>
                </a:lnTo>
                <a:lnTo>
                  <a:pt x="47" y="83"/>
                </a:lnTo>
                <a:lnTo>
                  <a:pt x="47" y="84"/>
                </a:lnTo>
                <a:lnTo>
                  <a:pt x="48" y="84"/>
                </a:lnTo>
                <a:lnTo>
                  <a:pt x="49" y="84"/>
                </a:lnTo>
                <a:lnTo>
                  <a:pt x="49" y="84"/>
                </a:lnTo>
                <a:lnTo>
                  <a:pt x="62" y="70"/>
                </a:lnTo>
                <a:lnTo>
                  <a:pt x="62" y="70"/>
                </a:lnTo>
                <a:lnTo>
                  <a:pt x="73" y="62"/>
                </a:lnTo>
                <a:lnTo>
                  <a:pt x="73" y="62"/>
                </a:lnTo>
                <a:lnTo>
                  <a:pt x="73" y="61"/>
                </a:lnTo>
                <a:lnTo>
                  <a:pt x="73" y="61"/>
                </a:lnTo>
                <a:lnTo>
                  <a:pt x="64" y="74"/>
                </a:lnTo>
                <a:lnTo>
                  <a:pt x="59" y="80"/>
                </a:lnTo>
                <a:lnTo>
                  <a:pt x="54" y="86"/>
                </a:lnTo>
                <a:lnTo>
                  <a:pt x="54" y="86"/>
                </a:lnTo>
                <a:lnTo>
                  <a:pt x="52" y="85"/>
                </a:lnTo>
                <a:lnTo>
                  <a:pt x="52" y="85"/>
                </a:lnTo>
                <a:lnTo>
                  <a:pt x="50" y="84"/>
                </a:lnTo>
                <a:lnTo>
                  <a:pt x="50" y="84"/>
                </a:lnTo>
                <a:lnTo>
                  <a:pt x="42" y="84"/>
                </a:lnTo>
                <a:lnTo>
                  <a:pt x="42" y="84"/>
                </a:lnTo>
                <a:lnTo>
                  <a:pt x="52" y="74"/>
                </a:lnTo>
                <a:lnTo>
                  <a:pt x="61" y="63"/>
                </a:lnTo>
                <a:lnTo>
                  <a:pt x="82" y="45"/>
                </a:lnTo>
                <a:lnTo>
                  <a:pt x="82" y="45"/>
                </a:lnTo>
                <a:close/>
                <a:moveTo>
                  <a:pt x="55" y="133"/>
                </a:moveTo>
                <a:lnTo>
                  <a:pt x="55" y="133"/>
                </a:lnTo>
                <a:lnTo>
                  <a:pt x="55" y="129"/>
                </a:lnTo>
                <a:lnTo>
                  <a:pt x="55" y="129"/>
                </a:lnTo>
                <a:lnTo>
                  <a:pt x="60" y="126"/>
                </a:lnTo>
                <a:lnTo>
                  <a:pt x="64" y="123"/>
                </a:lnTo>
                <a:lnTo>
                  <a:pt x="73" y="117"/>
                </a:lnTo>
                <a:lnTo>
                  <a:pt x="73" y="117"/>
                </a:lnTo>
                <a:lnTo>
                  <a:pt x="68" y="123"/>
                </a:lnTo>
                <a:lnTo>
                  <a:pt x="63" y="129"/>
                </a:lnTo>
                <a:lnTo>
                  <a:pt x="63" y="129"/>
                </a:lnTo>
                <a:lnTo>
                  <a:pt x="63" y="130"/>
                </a:lnTo>
                <a:lnTo>
                  <a:pt x="64" y="130"/>
                </a:lnTo>
                <a:lnTo>
                  <a:pt x="64" y="130"/>
                </a:lnTo>
                <a:lnTo>
                  <a:pt x="70" y="128"/>
                </a:lnTo>
                <a:lnTo>
                  <a:pt x="70" y="128"/>
                </a:lnTo>
                <a:lnTo>
                  <a:pt x="75" y="125"/>
                </a:lnTo>
                <a:lnTo>
                  <a:pt x="75" y="125"/>
                </a:lnTo>
                <a:lnTo>
                  <a:pt x="77" y="125"/>
                </a:lnTo>
                <a:lnTo>
                  <a:pt x="78" y="126"/>
                </a:lnTo>
                <a:lnTo>
                  <a:pt x="77" y="129"/>
                </a:lnTo>
                <a:lnTo>
                  <a:pt x="77" y="129"/>
                </a:lnTo>
                <a:lnTo>
                  <a:pt x="78" y="130"/>
                </a:lnTo>
                <a:lnTo>
                  <a:pt x="78" y="130"/>
                </a:lnTo>
                <a:lnTo>
                  <a:pt x="78" y="130"/>
                </a:lnTo>
                <a:lnTo>
                  <a:pt x="79" y="134"/>
                </a:lnTo>
                <a:lnTo>
                  <a:pt x="79" y="134"/>
                </a:lnTo>
                <a:lnTo>
                  <a:pt x="67" y="133"/>
                </a:lnTo>
                <a:lnTo>
                  <a:pt x="55" y="133"/>
                </a:lnTo>
                <a:lnTo>
                  <a:pt x="55" y="133"/>
                </a:lnTo>
                <a:close/>
                <a:moveTo>
                  <a:pt x="84" y="89"/>
                </a:moveTo>
                <a:lnTo>
                  <a:pt x="84" y="89"/>
                </a:lnTo>
                <a:lnTo>
                  <a:pt x="83" y="90"/>
                </a:lnTo>
                <a:lnTo>
                  <a:pt x="83" y="90"/>
                </a:lnTo>
                <a:lnTo>
                  <a:pt x="93" y="81"/>
                </a:lnTo>
                <a:lnTo>
                  <a:pt x="103" y="70"/>
                </a:lnTo>
                <a:lnTo>
                  <a:pt x="103" y="70"/>
                </a:lnTo>
                <a:lnTo>
                  <a:pt x="109" y="65"/>
                </a:lnTo>
                <a:lnTo>
                  <a:pt x="110" y="65"/>
                </a:lnTo>
                <a:lnTo>
                  <a:pt x="109" y="66"/>
                </a:lnTo>
                <a:lnTo>
                  <a:pt x="105" y="72"/>
                </a:lnTo>
                <a:lnTo>
                  <a:pt x="105" y="72"/>
                </a:lnTo>
                <a:lnTo>
                  <a:pt x="92" y="87"/>
                </a:lnTo>
                <a:lnTo>
                  <a:pt x="92" y="87"/>
                </a:lnTo>
                <a:lnTo>
                  <a:pt x="92" y="88"/>
                </a:lnTo>
                <a:lnTo>
                  <a:pt x="95" y="88"/>
                </a:lnTo>
                <a:lnTo>
                  <a:pt x="95" y="88"/>
                </a:lnTo>
                <a:lnTo>
                  <a:pt x="104" y="81"/>
                </a:lnTo>
                <a:lnTo>
                  <a:pt x="112" y="74"/>
                </a:lnTo>
                <a:lnTo>
                  <a:pt x="112" y="74"/>
                </a:lnTo>
                <a:lnTo>
                  <a:pt x="116" y="69"/>
                </a:lnTo>
                <a:lnTo>
                  <a:pt x="117" y="69"/>
                </a:lnTo>
                <a:lnTo>
                  <a:pt x="117" y="70"/>
                </a:lnTo>
                <a:lnTo>
                  <a:pt x="116" y="74"/>
                </a:lnTo>
                <a:lnTo>
                  <a:pt x="116" y="74"/>
                </a:lnTo>
                <a:lnTo>
                  <a:pt x="106" y="87"/>
                </a:lnTo>
                <a:lnTo>
                  <a:pt x="106" y="87"/>
                </a:lnTo>
                <a:lnTo>
                  <a:pt x="106" y="88"/>
                </a:lnTo>
                <a:lnTo>
                  <a:pt x="107" y="88"/>
                </a:lnTo>
                <a:lnTo>
                  <a:pt x="107" y="88"/>
                </a:lnTo>
                <a:lnTo>
                  <a:pt x="115" y="84"/>
                </a:lnTo>
                <a:lnTo>
                  <a:pt x="118" y="83"/>
                </a:lnTo>
                <a:lnTo>
                  <a:pt x="119" y="84"/>
                </a:lnTo>
                <a:lnTo>
                  <a:pt x="119" y="85"/>
                </a:lnTo>
                <a:lnTo>
                  <a:pt x="119" y="85"/>
                </a:lnTo>
                <a:lnTo>
                  <a:pt x="119" y="86"/>
                </a:lnTo>
                <a:lnTo>
                  <a:pt x="120" y="87"/>
                </a:lnTo>
                <a:lnTo>
                  <a:pt x="121" y="87"/>
                </a:lnTo>
                <a:lnTo>
                  <a:pt x="121" y="86"/>
                </a:lnTo>
                <a:lnTo>
                  <a:pt x="121" y="86"/>
                </a:lnTo>
                <a:lnTo>
                  <a:pt x="122" y="83"/>
                </a:lnTo>
                <a:lnTo>
                  <a:pt x="122" y="83"/>
                </a:lnTo>
                <a:lnTo>
                  <a:pt x="122" y="90"/>
                </a:lnTo>
                <a:lnTo>
                  <a:pt x="122" y="90"/>
                </a:lnTo>
                <a:lnTo>
                  <a:pt x="103" y="90"/>
                </a:lnTo>
                <a:lnTo>
                  <a:pt x="84" y="89"/>
                </a:lnTo>
                <a:lnTo>
                  <a:pt x="84" y="89"/>
                </a:lnTo>
                <a:close/>
                <a:moveTo>
                  <a:pt x="114" y="63"/>
                </a:moveTo>
                <a:lnTo>
                  <a:pt x="114" y="63"/>
                </a:lnTo>
                <a:lnTo>
                  <a:pt x="120" y="63"/>
                </a:lnTo>
                <a:lnTo>
                  <a:pt x="120" y="63"/>
                </a:lnTo>
                <a:lnTo>
                  <a:pt x="109" y="71"/>
                </a:lnTo>
                <a:lnTo>
                  <a:pt x="100" y="81"/>
                </a:lnTo>
                <a:lnTo>
                  <a:pt x="100" y="81"/>
                </a:lnTo>
                <a:lnTo>
                  <a:pt x="107" y="72"/>
                </a:lnTo>
                <a:lnTo>
                  <a:pt x="111" y="67"/>
                </a:lnTo>
                <a:lnTo>
                  <a:pt x="114" y="63"/>
                </a:lnTo>
                <a:lnTo>
                  <a:pt x="114" y="63"/>
                </a:lnTo>
                <a:close/>
                <a:moveTo>
                  <a:pt x="69" y="9"/>
                </a:moveTo>
                <a:lnTo>
                  <a:pt x="69" y="9"/>
                </a:lnTo>
                <a:lnTo>
                  <a:pt x="57" y="17"/>
                </a:lnTo>
                <a:lnTo>
                  <a:pt x="57" y="17"/>
                </a:lnTo>
                <a:lnTo>
                  <a:pt x="57" y="9"/>
                </a:lnTo>
                <a:lnTo>
                  <a:pt x="57" y="9"/>
                </a:lnTo>
                <a:lnTo>
                  <a:pt x="69" y="9"/>
                </a:lnTo>
                <a:lnTo>
                  <a:pt x="69" y="9"/>
                </a:lnTo>
                <a:close/>
                <a:moveTo>
                  <a:pt x="33" y="59"/>
                </a:moveTo>
                <a:lnTo>
                  <a:pt x="33" y="59"/>
                </a:lnTo>
                <a:lnTo>
                  <a:pt x="33" y="59"/>
                </a:lnTo>
                <a:lnTo>
                  <a:pt x="33" y="59"/>
                </a:lnTo>
                <a:lnTo>
                  <a:pt x="28" y="63"/>
                </a:lnTo>
                <a:lnTo>
                  <a:pt x="24" y="68"/>
                </a:lnTo>
                <a:lnTo>
                  <a:pt x="16" y="78"/>
                </a:lnTo>
                <a:lnTo>
                  <a:pt x="16" y="78"/>
                </a:lnTo>
                <a:lnTo>
                  <a:pt x="12" y="80"/>
                </a:lnTo>
                <a:lnTo>
                  <a:pt x="15" y="77"/>
                </a:lnTo>
                <a:lnTo>
                  <a:pt x="20" y="70"/>
                </a:lnTo>
                <a:lnTo>
                  <a:pt x="20" y="70"/>
                </a:lnTo>
                <a:lnTo>
                  <a:pt x="23" y="65"/>
                </a:lnTo>
                <a:lnTo>
                  <a:pt x="26" y="61"/>
                </a:lnTo>
                <a:lnTo>
                  <a:pt x="26" y="61"/>
                </a:lnTo>
                <a:lnTo>
                  <a:pt x="26" y="59"/>
                </a:lnTo>
                <a:lnTo>
                  <a:pt x="24" y="59"/>
                </a:lnTo>
                <a:lnTo>
                  <a:pt x="24" y="59"/>
                </a:lnTo>
                <a:lnTo>
                  <a:pt x="20" y="63"/>
                </a:lnTo>
                <a:lnTo>
                  <a:pt x="15" y="67"/>
                </a:lnTo>
                <a:lnTo>
                  <a:pt x="15" y="67"/>
                </a:lnTo>
                <a:lnTo>
                  <a:pt x="11" y="69"/>
                </a:lnTo>
                <a:lnTo>
                  <a:pt x="11" y="69"/>
                </a:lnTo>
                <a:lnTo>
                  <a:pt x="11" y="67"/>
                </a:lnTo>
                <a:lnTo>
                  <a:pt x="16" y="59"/>
                </a:lnTo>
                <a:lnTo>
                  <a:pt x="16" y="59"/>
                </a:lnTo>
                <a:lnTo>
                  <a:pt x="16" y="59"/>
                </a:lnTo>
                <a:lnTo>
                  <a:pt x="16" y="59"/>
                </a:lnTo>
                <a:lnTo>
                  <a:pt x="33" y="59"/>
                </a:lnTo>
                <a:lnTo>
                  <a:pt x="33" y="59"/>
                </a:lnTo>
                <a:close/>
                <a:moveTo>
                  <a:pt x="19" y="85"/>
                </a:moveTo>
                <a:lnTo>
                  <a:pt x="19" y="85"/>
                </a:lnTo>
                <a:lnTo>
                  <a:pt x="24" y="81"/>
                </a:lnTo>
                <a:lnTo>
                  <a:pt x="28" y="78"/>
                </a:lnTo>
                <a:lnTo>
                  <a:pt x="35" y="68"/>
                </a:lnTo>
                <a:lnTo>
                  <a:pt x="35" y="68"/>
                </a:lnTo>
                <a:lnTo>
                  <a:pt x="39" y="65"/>
                </a:lnTo>
                <a:lnTo>
                  <a:pt x="34" y="71"/>
                </a:lnTo>
                <a:lnTo>
                  <a:pt x="34" y="71"/>
                </a:lnTo>
                <a:lnTo>
                  <a:pt x="25" y="84"/>
                </a:lnTo>
                <a:lnTo>
                  <a:pt x="25" y="84"/>
                </a:lnTo>
                <a:lnTo>
                  <a:pt x="25" y="85"/>
                </a:lnTo>
                <a:lnTo>
                  <a:pt x="25" y="85"/>
                </a:lnTo>
                <a:lnTo>
                  <a:pt x="19" y="85"/>
                </a:lnTo>
                <a:lnTo>
                  <a:pt x="19"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8" name="Freeform 2544"/>
          <p:cNvSpPr>
            <a:spLocks noEditPoints="1"/>
          </p:cNvSpPr>
          <p:nvPr/>
        </p:nvSpPr>
        <p:spPr bwMode="auto">
          <a:xfrm>
            <a:off x="1270770" y="5083417"/>
            <a:ext cx="576263" cy="628650"/>
          </a:xfrm>
          <a:custGeom>
            <a:avLst/>
            <a:gdLst/>
            <a:ahLst/>
            <a:cxnLst>
              <a:cxn ang="0">
                <a:pos x="187" y="388"/>
              </a:cxn>
              <a:cxn ang="0">
                <a:pos x="336" y="329"/>
              </a:cxn>
              <a:cxn ang="0">
                <a:pos x="245" y="55"/>
              </a:cxn>
              <a:cxn ang="0">
                <a:pos x="138" y="54"/>
              </a:cxn>
              <a:cxn ang="0">
                <a:pos x="22" y="297"/>
              </a:cxn>
              <a:cxn ang="0">
                <a:pos x="47" y="319"/>
              </a:cxn>
              <a:cxn ang="0">
                <a:pos x="100" y="286"/>
              </a:cxn>
              <a:cxn ang="0">
                <a:pos x="110" y="262"/>
              </a:cxn>
              <a:cxn ang="0">
                <a:pos x="75" y="260"/>
              </a:cxn>
              <a:cxn ang="0">
                <a:pos x="101" y="239"/>
              </a:cxn>
              <a:cxn ang="0">
                <a:pos x="87" y="94"/>
              </a:cxn>
              <a:cxn ang="0">
                <a:pos x="53" y="131"/>
              </a:cxn>
              <a:cxn ang="0">
                <a:pos x="220" y="59"/>
              </a:cxn>
              <a:cxn ang="0">
                <a:pos x="252" y="91"/>
              </a:cxn>
              <a:cxn ang="0">
                <a:pos x="272" y="89"/>
              </a:cxn>
              <a:cxn ang="0">
                <a:pos x="194" y="75"/>
              </a:cxn>
              <a:cxn ang="0">
                <a:pos x="190" y="94"/>
              </a:cxn>
              <a:cxn ang="0">
                <a:pos x="242" y="63"/>
              </a:cxn>
              <a:cxn ang="0">
                <a:pos x="151" y="84"/>
              </a:cxn>
              <a:cxn ang="0">
                <a:pos x="147" y="84"/>
              </a:cxn>
              <a:cxn ang="0">
                <a:pos x="23" y="174"/>
              </a:cxn>
              <a:cxn ang="0">
                <a:pos x="132" y="133"/>
              </a:cxn>
              <a:cxn ang="0">
                <a:pos x="107" y="162"/>
              </a:cxn>
              <a:cxn ang="0">
                <a:pos x="44" y="213"/>
              </a:cxn>
              <a:cxn ang="0">
                <a:pos x="151" y="156"/>
              </a:cxn>
              <a:cxn ang="0">
                <a:pos x="10" y="233"/>
              </a:cxn>
              <a:cxn ang="0">
                <a:pos x="31" y="244"/>
              </a:cxn>
              <a:cxn ang="0">
                <a:pos x="309" y="144"/>
              </a:cxn>
              <a:cxn ang="0">
                <a:pos x="320" y="139"/>
              </a:cxn>
              <a:cxn ang="0">
                <a:pos x="194" y="223"/>
              </a:cxn>
              <a:cxn ang="0">
                <a:pos x="324" y="157"/>
              </a:cxn>
              <a:cxn ang="0">
                <a:pos x="348" y="272"/>
              </a:cxn>
              <a:cxn ang="0">
                <a:pos x="232" y="319"/>
              </a:cxn>
              <a:cxn ang="0">
                <a:pos x="352" y="253"/>
              </a:cxn>
              <a:cxn ang="0">
                <a:pos x="230" y="292"/>
              </a:cxn>
              <a:cxn ang="0">
                <a:pos x="85" y="356"/>
              </a:cxn>
              <a:cxn ang="0">
                <a:pos x="92" y="344"/>
              </a:cxn>
              <a:cxn ang="0">
                <a:pos x="219" y="293"/>
              </a:cxn>
              <a:cxn ang="0">
                <a:pos x="292" y="251"/>
              </a:cxn>
              <a:cxn ang="0">
                <a:pos x="110" y="323"/>
              </a:cxn>
              <a:cxn ang="0">
                <a:pos x="277" y="235"/>
              </a:cxn>
              <a:cxn ang="0">
                <a:pos x="59" y="331"/>
              </a:cxn>
              <a:cxn ang="0">
                <a:pos x="334" y="195"/>
              </a:cxn>
              <a:cxn ang="0">
                <a:pos x="306" y="194"/>
              </a:cxn>
              <a:cxn ang="0">
                <a:pos x="233" y="216"/>
              </a:cxn>
              <a:cxn ang="0">
                <a:pos x="332" y="175"/>
              </a:cxn>
              <a:cxn ang="0">
                <a:pos x="124" y="354"/>
              </a:cxn>
              <a:cxn ang="0">
                <a:pos x="244" y="317"/>
              </a:cxn>
              <a:cxn ang="0">
                <a:pos x="221" y="359"/>
              </a:cxn>
              <a:cxn ang="0">
                <a:pos x="312" y="334"/>
              </a:cxn>
              <a:cxn ang="0">
                <a:pos x="255" y="354"/>
              </a:cxn>
              <a:cxn ang="0">
                <a:pos x="332" y="317"/>
              </a:cxn>
              <a:cxn ang="0">
                <a:pos x="290" y="363"/>
              </a:cxn>
              <a:cxn ang="0">
                <a:pos x="233" y="343"/>
              </a:cxn>
              <a:cxn ang="0">
                <a:pos x="256" y="323"/>
              </a:cxn>
              <a:cxn ang="0">
                <a:pos x="60" y="259"/>
              </a:cxn>
              <a:cxn ang="0">
                <a:pos x="27" y="242"/>
              </a:cxn>
              <a:cxn ang="0">
                <a:pos x="304" y="93"/>
              </a:cxn>
              <a:cxn ang="0">
                <a:pos x="197" y="122"/>
              </a:cxn>
              <a:cxn ang="0">
                <a:pos x="33" y="141"/>
              </a:cxn>
              <a:cxn ang="0">
                <a:pos x="77" y="87"/>
              </a:cxn>
              <a:cxn ang="0">
                <a:pos x="27" y="248"/>
              </a:cxn>
            </a:cxnLst>
            <a:rect l="0" t="0" r="r" b="b"/>
            <a:pathLst>
              <a:path w="363" h="396">
                <a:moveTo>
                  <a:pt x="82" y="365"/>
                </a:moveTo>
                <a:lnTo>
                  <a:pt x="82" y="365"/>
                </a:lnTo>
                <a:lnTo>
                  <a:pt x="92" y="371"/>
                </a:lnTo>
                <a:lnTo>
                  <a:pt x="104" y="376"/>
                </a:lnTo>
                <a:lnTo>
                  <a:pt x="115" y="378"/>
                </a:lnTo>
                <a:lnTo>
                  <a:pt x="126" y="380"/>
                </a:lnTo>
                <a:lnTo>
                  <a:pt x="138" y="379"/>
                </a:lnTo>
                <a:lnTo>
                  <a:pt x="150" y="378"/>
                </a:lnTo>
                <a:lnTo>
                  <a:pt x="162" y="376"/>
                </a:lnTo>
                <a:lnTo>
                  <a:pt x="174" y="374"/>
                </a:lnTo>
                <a:lnTo>
                  <a:pt x="174" y="374"/>
                </a:lnTo>
                <a:lnTo>
                  <a:pt x="167" y="390"/>
                </a:lnTo>
                <a:lnTo>
                  <a:pt x="167" y="390"/>
                </a:lnTo>
                <a:lnTo>
                  <a:pt x="167" y="391"/>
                </a:lnTo>
                <a:lnTo>
                  <a:pt x="167" y="393"/>
                </a:lnTo>
                <a:lnTo>
                  <a:pt x="169" y="395"/>
                </a:lnTo>
                <a:lnTo>
                  <a:pt x="172" y="396"/>
                </a:lnTo>
                <a:lnTo>
                  <a:pt x="173" y="395"/>
                </a:lnTo>
                <a:lnTo>
                  <a:pt x="175" y="394"/>
                </a:lnTo>
                <a:lnTo>
                  <a:pt x="175" y="394"/>
                </a:lnTo>
                <a:lnTo>
                  <a:pt x="178" y="388"/>
                </a:lnTo>
                <a:lnTo>
                  <a:pt x="178" y="388"/>
                </a:lnTo>
                <a:lnTo>
                  <a:pt x="178" y="388"/>
                </a:lnTo>
                <a:lnTo>
                  <a:pt x="178" y="388"/>
                </a:lnTo>
                <a:lnTo>
                  <a:pt x="180" y="391"/>
                </a:lnTo>
                <a:lnTo>
                  <a:pt x="183" y="392"/>
                </a:lnTo>
                <a:lnTo>
                  <a:pt x="185" y="391"/>
                </a:lnTo>
                <a:lnTo>
                  <a:pt x="187" y="388"/>
                </a:lnTo>
                <a:lnTo>
                  <a:pt x="187" y="388"/>
                </a:lnTo>
                <a:lnTo>
                  <a:pt x="187" y="388"/>
                </a:lnTo>
                <a:lnTo>
                  <a:pt x="187" y="388"/>
                </a:lnTo>
                <a:lnTo>
                  <a:pt x="189" y="389"/>
                </a:lnTo>
                <a:lnTo>
                  <a:pt x="192" y="388"/>
                </a:lnTo>
                <a:lnTo>
                  <a:pt x="193" y="387"/>
                </a:lnTo>
                <a:lnTo>
                  <a:pt x="194" y="384"/>
                </a:lnTo>
                <a:lnTo>
                  <a:pt x="194" y="384"/>
                </a:lnTo>
                <a:lnTo>
                  <a:pt x="194" y="382"/>
                </a:lnTo>
                <a:lnTo>
                  <a:pt x="194" y="382"/>
                </a:lnTo>
                <a:lnTo>
                  <a:pt x="196" y="381"/>
                </a:lnTo>
                <a:lnTo>
                  <a:pt x="198" y="379"/>
                </a:lnTo>
                <a:lnTo>
                  <a:pt x="198" y="377"/>
                </a:lnTo>
                <a:lnTo>
                  <a:pt x="198" y="375"/>
                </a:lnTo>
                <a:lnTo>
                  <a:pt x="198" y="375"/>
                </a:lnTo>
                <a:lnTo>
                  <a:pt x="208" y="379"/>
                </a:lnTo>
                <a:lnTo>
                  <a:pt x="218" y="383"/>
                </a:lnTo>
                <a:lnTo>
                  <a:pt x="229" y="385"/>
                </a:lnTo>
                <a:lnTo>
                  <a:pt x="239" y="387"/>
                </a:lnTo>
                <a:lnTo>
                  <a:pt x="251" y="387"/>
                </a:lnTo>
                <a:lnTo>
                  <a:pt x="262" y="386"/>
                </a:lnTo>
                <a:lnTo>
                  <a:pt x="272" y="384"/>
                </a:lnTo>
                <a:lnTo>
                  <a:pt x="283" y="380"/>
                </a:lnTo>
                <a:lnTo>
                  <a:pt x="283" y="380"/>
                </a:lnTo>
                <a:lnTo>
                  <a:pt x="294" y="374"/>
                </a:lnTo>
                <a:lnTo>
                  <a:pt x="304" y="367"/>
                </a:lnTo>
                <a:lnTo>
                  <a:pt x="313" y="359"/>
                </a:lnTo>
                <a:lnTo>
                  <a:pt x="322" y="350"/>
                </a:lnTo>
                <a:lnTo>
                  <a:pt x="329" y="340"/>
                </a:lnTo>
                <a:lnTo>
                  <a:pt x="336" y="329"/>
                </a:lnTo>
                <a:lnTo>
                  <a:pt x="341" y="317"/>
                </a:lnTo>
                <a:lnTo>
                  <a:pt x="346" y="306"/>
                </a:lnTo>
                <a:lnTo>
                  <a:pt x="346" y="306"/>
                </a:lnTo>
                <a:lnTo>
                  <a:pt x="350" y="295"/>
                </a:lnTo>
                <a:lnTo>
                  <a:pt x="354" y="283"/>
                </a:lnTo>
                <a:lnTo>
                  <a:pt x="357" y="272"/>
                </a:lnTo>
                <a:lnTo>
                  <a:pt x="360" y="260"/>
                </a:lnTo>
                <a:lnTo>
                  <a:pt x="361" y="247"/>
                </a:lnTo>
                <a:lnTo>
                  <a:pt x="363" y="234"/>
                </a:lnTo>
                <a:lnTo>
                  <a:pt x="363" y="222"/>
                </a:lnTo>
                <a:lnTo>
                  <a:pt x="363" y="209"/>
                </a:lnTo>
                <a:lnTo>
                  <a:pt x="363" y="197"/>
                </a:lnTo>
                <a:lnTo>
                  <a:pt x="361" y="185"/>
                </a:lnTo>
                <a:lnTo>
                  <a:pt x="359" y="173"/>
                </a:lnTo>
                <a:lnTo>
                  <a:pt x="357" y="161"/>
                </a:lnTo>
                <a:lnTo>
                  <a:pt x="353" y="148"/>
                </a:lnTo>
                <a:lnTo>
                  <a:pt x="349" y="137"/>
                </a:lnTo>
                <a:lnTo>
                  <a:pt x="343" y="126"/>
                </a:lnTo>
                <a:lnTo>
                  <a:pt x="338" y="116"/>
                </a:lnTo>
                <a:lnTo>
                  <a:pt x="338" y="116"/>
                </a:lnTo>
                <a:lnTo>
                  <a:pt x="332" y="108"/>
                </a:lnTo>
                <a:lnTo>
                  <a:pt x="326" y="100"/>
                </a:lnTo>
                <a:lnTo>
                  <a:pt x="319" y="94"/>
                </a:lnTo>
                <a:lnTo>
                  <a:pt x="312" y="88"/>
                </a:lnTo>
                <a:lnTo>
                  <a:pt x="305" y="82"/>
                </a:lnTo>
                <a:lnTo>
                  <a:pt x="297" y="76"/>
                </a:lnTo>
                <a:lnTo>
                  <a:pt x="280" y="67"/>
                </a:lnTo>
                <a:lnTo>
                  <a:pt x="263" y="60"/>
                </a:lnTo>
                <a:lnTo>
                  <a:pt x="245" y="55"/>
                </a:lnTo>
                <a:lnTo>
                  <a:pt x="225" y="52"/>
                </a:lnTo>
                <a:lnTo>
                  <a:pt x="206" y="50"/>
                </a:lnTo>
                <a:lnTo>
                  <a:pt x="206" y="50"/>
                </a:lnTo>
                <a:lnTo>
                  <a:pt x="211" y="37"/>
                </a:lnTo>
                <a:lnTo>
                  <a:pt x="218" y="25"/>
                </a:lnTo>
                <a:lnTo>
                  <a:pt x="221" y="20"/>
                </a:lnTo>
                <a:lnTo>
                  <a:pt x="226" y="15"/>
                </a:lnTo>
                <a:lnTo>
                  <a:pt x="231" y="11"/>
                </a:lnTo>
                <a:lnTo>
                  <a:pt x="236" y="8"/>
                </a:lnTo>
                <a:lnTo>
                  <a:pt x="236" y="8"/>
                </a:lnTo>
                <a:lnTo>
                  <a:pt x="237" y="7"/>
                </a:lnTo>
                <a:lnTo>
                  <a:pt x="238" y="5"/>
                </a:lnTo>
                <a:lnTo>
                  <a:pt x="237" y="2"/>
                </a:lnTo>
                <a:lnTo>
                  <a:pt x="235" y="0"/>
                </a:lnTo>
                <a:lnTo>
                  <a:pt x="233" y="0"/>
                </a:lnTo>
                <a:lnTo>
                  <a:pt x="231" y="0"/>
                </a:lnTo>
                <a:lnTo>
                  <a:pt x="231" y="0"/>
                </a:lnTo>
                <a:lnTo>
                  <a:pt x="225" y="4"/>
                </a:lnTo>
                <a:lnTo>
                  <a:pt x="220" y="9"/>
                </a:lnTo>
                <a:lnTo>
                  <a:pt x="215" y="15"/>
                </a:lnTo>
                <a:lnTo>
                  <a:pt x="210" y="21"/>
                </a:lnTo>
                <a:lnTo>
                  <a:pt x="206" y="27"/>
                </a:lnTo>
                <a:lnTo>
                  <a:pt x="203" y="34"/>
                </a:lnTo>
                <a:lnTo>
                  <a:pt x="198" y="49"/>
                </a:lnTo>
                <a:lnTo>
                  <a:pt x="198" y="49"/>
                </a:lnTo>
                <a:lnTo>
                  <a:pt x="182" y="49"/>
                </a:lnTo>
                <a:lnTo>
                  <a:pt x="182" y="49"/>
                </a:lnTo>
                <a:lnTo>
                  <a:pt x="160" y="50"/>
                </a:lnTo>
                <a:lnTo>
                  <a:pt x="138" y="54"/>
                </a:lnTo>
                <a:lnTo>
                  <a:pt x="116" y="59"/>
                </a:lnTo>
                <a:lnTo>
                  <a:pt x="96" y="67"/>
                </a:lnTo>
                <a:lnTo>
                  <a:pt x="87" y="71"/>
                </a:lnTo>
                <a:lnTo>
                  <a:pt x="76" y="76"/>
                </a:lnTo>
                <a:lnTo>
                  <a:pt x="67" y="83"/>
                </a:lnTo>
                <a:lnTo>
                  <a:pt x="58" y="90"/>
                </a:lnTo>
                <a:lnTo>
                  <a:pt x="50" y="96"/>
                </a:lnTo>
                <a:lnTo>
                  <a:pt x="42" y="104"/>
                </a:lnTo>
                <a:lnTo>
                  <a:pt x="35" y="112"/>
                </a:lnTo>
                <a:lnTo>
                  <a:pt x="28" y="121"/>
                </a:lnTo>
                <a:lnTo>
                  <a:pt x="28" y="121"/>
                </a:lnTo>
                <a:lnTo>
                  <a:pt x="22" y="130"/>
                </a:lnTo>
                <a:lnTo>
                  <a:pt x="17" y="139"/>
                </a:lnTo>
                <a:lnTo>
                  <a:pt x="12" y="149"/>
                </a:lnTo>
                <a:lnTo>
                  <a:pt x="8" y="160"/>
                </a:lnTo>
                <a:lnTo>
                  <a:pt x="5" y="170"/>
                </a:lnTo>
                <a:lnTo>
                  <a:pt x="3" y="181"/>
                </a:lnTo>
                <a:lnTo>
                  <a:pt x="1" y="191"/>
                </a:lnTo>
                <a:lnTo>
                  <a:pt x="1" y="202"/>
                </a:lnTo>
                <a:lnTo>
                  <a:pt x="0" y="212"/>
                </a:lnTo>
                <a:lnTo>
                  <a:pt x="1" y="223"/>
                </a:lnTo>
                <a:lnTo>
                  <a:pt x="2" y="234"/>
                </a:lnTo>
                <a:lnTo>
                  <a:pt x="3" y="245"/>
                </a:lnTo>
                <a:lnTo>
                  <a:pt x="6" y="256"/>
                </a:lnTo>
                <a:lnTo>
                  <a:pt x="9" y="266"/>
                </a:lnTo>
                <a:lnTo>
                  <a:pt x="12" y="276"/>
                </a:lnTo>
                <a:lnTo>
                  <a:pt x="17" y="286"/>
                </a:lnTo>
                <a:lnTo>
                  <a:pt x="17" y="286"/>
                </a:lnTo>
                <a:lnTo>
                  <a:pt x="22" y="297"/>
                </a:lnTo>
                <a:lnTo>
                  <a:pt x="29" y="308"/>
                </a:lnTo>
                <a:lnTo>
                  <a:pt x="36" y="319"/>
                </a:lnTo>
                <a:lnTo>
                  <a:pt x="44" y="330"/>
                </a:lnTo>
                <a:lnTo>
                  <a:pt x="52" y="340"/>
                </a:lnTo>
                <a:lnTo>
                  <a:pt x="61" y="349"/>
                </a:lnTo>
                <a:lnTo>
                  <a:pt x="71" y="357"/>
                </a:lnTo>
                <a:lnTo>
                  <a:pt x="82" y="365"/>
                </a:lnTo>
                <a:lnTo>
                  <a:pt x="82" y="365"/>
                </a:lnTo>
                <a:close/>
                <a:moveTo>
                  <a:pt x="47" y="319"/>
                </a:moveTo>
                <a:lnTo>
                  <a:pt x="47" y="319"/>
                </a:lnTo>
                <a:lnTo>
                  <a:pt x="63" y="313"/>
                </a:lnTo>
                <a:lnTo>
                  <a:pt x="80" y="306"/>
                </a:lnTo>
                <a:lnTo>
                  <a:pt x="112" y="291"/>
                </a:lnTo>
                <a:lnTo>
                  <a:pt x="112" y="291"/>
                </a:lnTo>
                <a:lnTo>
                  <a:pt x="146" y="276"/>
                </a:lnTo>
                <a:lnTo>
                  <a:pt x="181" y="262"/>
                </a:lnTo>
                <a:lnTo>
                  <a:pt x="181" y="262"/>
                </a:lnTo>
                <a:lnTo>
                  <a:pt x="149" y="278"/>
                </a:lnTo>
                <a:lnTo>
                  <a:pt x="118" y="294"/>
                </a:lnTo>
                <a:lnTo>
                  <a:pt x="118" y="294"/>
                </a:lnTo>
                <a:lnTo>
                  <a:pt x="102" y="302"/>
                </a:lnTo>
                <a:lnTo>
                  <a:pt x="86" y="310"/>
                </a:lnTo>
                <a:lnTo>
                  <a:pt x="77" y="314"/>
                </a:lnTo>
                <a:lnTo>
                  <a:pt x="70" y="319"/>
                </a:lnTo>
                <a:lnTo>
                  <a:pt x="63" y="325"/>
                </a:lnTo>
                <a:lnTo>
                  <a:pt x="56" y="331"/>
                </a:lnTo>
                <a:lnTo>
                  <a:pt x="56" y="331"/>
                </a:lnTo>
                <a:lnTo>
                  <a:pt x="47" y="319"/>
                </a:lnTo>
                <a:lnTo>
                  <a:pt x="47" y="319"/>
                </a:lnTo>
                <a:close/>
                <a:moveTo>
                  <a:pt x="36" y="303"/>
                </a:moveTo>
                <a:lnTo>
                  <a:pt x="36" y="303"/>
                </a:lnTo>
                <a:lnTo>
                  <a:pt x="45" y="302"/>
                </a:lnTo>
                <a:lnTo>
                  <a:pt x="54" y="299"/>
                </a:lnTo>
                <a:lnTo>
                  <a:pt x="63" y="296"/>
                </a:lnTo>
                <a:lnTo>
                  <a:pt x="72" y="292"/>
                </a:lnTo>
                <a:lnTo>
                  <a:pt x="90" y="283"/>
                </a:lnTo>
                <a:lnTo>
                  <a:pt x="106" y="275"/>
                </a:lnTo>
                <a:lnTo>
                  <a:pt x="106" y="275"/>
                </a:lnTo>
                <a:lnTo>
                  <a:pt x="145" y="259"/>
                </a:lnTo>
                <a:lnTo>
                  <a:pt x="186" y="241"/>
                </a:lnTo>
                <a:lnTo>
                  <a:pt x="186" y="241"/>
                </a:lnTo>
                <a:lnTo>
                  <a:pt x="229" y="221"/>
                </a:lnTo>
                <a:lnTo>
                  <a:pt x="275" y="202"/>
                </a:lnTo>
                <a:lnTo>
                  <a:pt x="275" y="202"/>
                </a:lnTo>
                <a:lnTo>
                  <a:pt x="298" y="193"/>
                </a:lnTo>
                <a:lnTo>
                  <a:pt x="322" y="185"/>
                </a:lnTo>
                <a:lnTo>
                  <a:pt x="322" y="185"/>
                </a:lnTo>
                <a:lnTo>
                  <a:pt x="320" y="186"/>
                </a:lnTo>
                <a:lnTo>
                  <a:pt x="320" y="186"/>
                </a:lnTo>
                <a:lnTo>
                  <a:pt x="297" y="195"/>
                </a:lnTo>
                <a:lnTo>
                  <a:pt x="275" y="205"/>
                </a:lnTo>
                <a:lnTo>
                  <a:pt x="275" y="205"/>
                </a:lnTo>
                <a:lnTo>
                  <a:pt x="197" y="237"/>
                </a:lnTo>
                <a:lnTo>
                  <a:pt x="197" y="237"/>
                </a:lnTo>
                <a:lnTo>
                  <a:pt x="157" y="256"/>
                </a:lnTo>
                <a:lnTo>
                  <a:pt x="118" y="276"/>
                </a:lnTo>
                <a:lnTo>
                  <a:pt x="118" y="276"/>
                </a:lnTo>
                <a:lnTo>
                  <a:pt x="100" y="286"/>
                </a:lnTo>
                <a:lnTo>
                  <a:pt x="82" y="296"/>
                </a:lnTo>
                <a:lnTo>
                  <a:pt x="82" y="296"/>
                </a:lnTo>
                <a:lnTo>
                  <a:pt x="72" y="302"/>
                </a:lnTo>
                <a:lnTo>
                  <a:pt x="63" y="306"/>
                </a:lnTo>
                <a:lnTo>
                  <a:pt x="54" y="311"/>
                </a:lnTo>
                <a:lnTo>
                  <a:pt x="45" y="316"/>
                </a:lnTo>
                <a:lnTo>
                  <a:pt x="45" y="316"/>
                </a:lnTo>
                <a:lnTo>
                  <a:pt x="36" y="303"/>
                </a:lnTo>
                <a:lnTo>
                  <a:pt x="36" y="303"/>
                </a:lnTo>
                <a:close/>
                <a:moveTo>
                  <a:pt x="29" y="291"/>
                </a:moveTo>
                <a:lnTo>
                  <a:pt x="29" y="291"/>
                </a:lnTo>
                <a:lnTo>
                  <a:pt x="35" y="289"/>
                </a:lnTo>
                <a:lnTo>
                  <a:pt x="41" y="287"/>
                </a:lnTo>
                <a:lnTo>
                  <a:pt x="52" y="282"/>
                </a:lnTo>
                <a:lnTo>
                  <a:pt x="52" y="282"/>
                </a:lnTo>
                <a:lnTo>
                  <a:pt x="61" y="278"/>
                </a:lnTo>
                <a:lnTo>
                  <a:pt x="71" y="274"/>
                </a:lnTo>
                <a:lnTo>
                  <a:pt x="91" y="267"/>
                </a:lnTo>
                <a:lnTo>
                  <a:pt x="91" y="267"/>
                </a:lnTo>
                <a:lnTo>
                  <a:pt x="137" y="248"/>
                </a:lnTo>
                <a:lnTo>
                  <a:pt x="184" y="229"/>
                </a:lnTo>
                <a:lnTo>
                  <a:pt x="184" y="229"/>
                </a:lnTo>
                <a:lnTo>
                  <a:pt x="198" y="224"/>
                </a:lnTo>
                <a:lnTo>
                  <a:pt x="198" y="224"/>
                </a:lnTo>
                <a:lnTo>
                  <a:pt x="189" y="228"/>
                </a:lnTo>
                <a:lnTo>
                  <a:pt x="189" y="228"/>
                </a:lnTo>
                <a:lnTo>
                  <a:pt x="149" y="245"/>
                </a:lnTo>
                <a:lnTo>
                  <a:pt x="110" y="262"/>
                </a:lnTo>
                <a:lnTo>
                  <a:pt x="110" y="262"/>
                </a:lnTo>
                <a:lnTo>
                  <a:pt x="71" y="280"/>
                </a:lnTo>
                <a:lnTo>
                  <a:pt x="52" y="289"/>
                </a:lnTo>
                <a:lnTo>
                  <a:pt x="34" y="299"/>
                </a:lnTo>
                <a:lnTo>
                  <a:pt x="34" y="299"/>
                </a:lnTo>
                <a:lnTo>
                  <a:pt x="29" y="291"/>
                </a:lnTo>
                <a:lnTo>
                  <a:pt x="29" y="291"/>
                </a:lnTo>
                <a:close/>
                <a:moveTo>
                  <a:pt x="23" y="278"/>
                </a:moveTo>
                <a:lnTo>
                  <a:pt x="23" y="278"/>
                </a:lnTo>
                <a:lnTo>
                  <a:pt x="24" y="278"/>
                </a:lnTo>
                <a:lnTo>
                  <a:pt x="24" y="278"/>
                </a:lnTo>
                <a:lnTo>
                  <a:pt x="32" y="276"/>
                </a:lnTo>
                <a:lnTo>
                  <a:pt x="40" y="272"/>
                </a:lnTo>
                <a:lnTo>
                  <a:pt x="56" y="265"/>
                </a:lnTo>
                <a:lnTo>
                  <a:pt x="56" y="265"/>
                </a:lnTo>
                <a:lnTo>
                  <a:pt x="79" y="255"/>
                </a:lnTo>
                <a:lnTo>
                  <a:pt x="101" y="245"/>
                </a:lnTo>
                <a:lnTo>
                  <a:pt x="101" y="245"/>
                </a:lnTo>
                <a:lnTo>
                  <a:pt x="143" y="227"/>
                </a:lnTo>
                <a:lnTo>
                  <a:pt x="187" y="209"/>
                </a:lnTo>
                <a:lnTo>
                  <a:pt x="187" y="209"/>
                </a:lnTo>
                <a:lnTo>
                  <a:pt x="199" y="204"/>
                </a:lnTo>
                <a:lnTo>
                  <a:pt x="199" y="204"/>
                </a:lnTo>
                <a:lnTo>
                  <a:pt x="174" y="215"/>
                </a:lnTo>
                <a:lnTo>
                  <a:pt x="174" y="215"/>
                </a:lnTo>
                <a:lnTo>
                  <a:pt x="134" y="233"/>
                </a:lnTo>
                <a:lnTo>
                  <a:pt x="93" y="251"/>
                </a:lnTo>
                <a:lnTo>
                  <a:pt x="93" y="251"/>
                </a:lnTo>
                <a:lnTo>
                  <a:pt x="85" y="255"/>
                </a:lnTo>
                <a:lnTo>
                  <a:pt x="75" y="260"/>
                </a:lnTo>
                <a:lnTo>
                  <a:pt x="58" y="270"/>
                </a:lnTo>
                <a:lnTo>
                  <a:pt x="58" y="270"/>
                </a:lnTo>
                <a:lnTo>
                  <a:pt x="42" y="278"/>
                </a:lnTo>
                <a:lnTo>
                  <a:pt x="35" y="283"/>
                </a:lnTo>
                <a:lnTo>
                  <a:pt x="27" y="288"/>
                </a:lnTo>
                <a:lnTo>
                  <a:pt x="27" y="288"/>
                </a:lnTo>
                <a:lnTo>
                  <a:pt x="23" y="278"/>
                </a:lnTo>
                <a:lnTo>
                  <a:pt x="23" y="278"/>
                </a:lnTo>
                <a:close/>
                <a:moveTo>
                  <a:pt x="47" y="255"/>
                </a:moveTo>
                <a:lnTo>
                  <a:pt x="47" y="255"/>
                </a:lnTo>
                <a:lnTo>
                  <a:pt x="60" y="249"/>
                </a:lnTo>
                <a:lnTo>
                  <a:pt x="73" y="245"/>
                </a:lnTo>
                <a:lnTo>
                  <a:pt x="87" y="239"/>
                </a:lnTo>
                <a:lnTo>
                  <a:pt x="100" y="234"/>
                </a:lnTo>
                <a:lnTo>
                  <a:pt x="100" y="234"/>
                </a:lnTo>
                <a:lnTo>
                  <a:pt x="165" y="205"/>
                </a:lnTo>
                <a:lnTo>
                  <a:pt x="197" y="191"/>
                </a:lnTo>
                <a:lnTo>
                  <a:pt x="230" y="178"/>
                </a:lnTo>
                <a:lnTo>
                  <a:pt x="230" y="178"/>
                </a:lnTo>
                <a:lnTo>
                  <a:pt x="282" y="158"/>
                </a:lnTo>
                <a:lnTo>
                  <a:pt x="282" y="158"/>
                </a:lnTo>
                <a:lnTo>
                  <a:pt x="267" y="166"/>
                </a:lnTo>
                <a:lnTo>
                  <a:pt x="267" y="166"/>
                </a:lnTo>
                <a:lnTo>
                  <a:pt x="245" y="176"/>
                </a:lnTo>
                <a:lnTo>
                  <a:pt x="222" y="186"/>
                </a:lnTo>
                <a:lnTo>
                  <a:pt x="177" y="204"/>
                </a:lnTo>
                <a:lnTo>
                  <a:pt x="177" y="204"/>
                </a:lnTo>
                <a:lnTo>
                  <a:pt x="138" y="221"/>
                </a:lnTo>
                <a:lnTo>
                  <a:pt x="101" y="239"/>
                </a:lnTo>
                <a:lnTo>
                  <a:pt x="101" y="239"/>
                </a:lnTo>
                <a:lnTo>
                  <a:pt x="92" y="244"/>
                </a:lnTo>
                <a:lnTo>
                  <a:pt x="83" y="247"/>
                </a:lnTo>
                <a:lnTo>
                  <a:pt x="65" y="254"/>
                </a:lnTo>
                <a:lnTo>
                  <a:pt x="65" y="254"/>
                </a:lnTo>
                <a:lnTo>
                  <a:pt x="43" y="265"/>
                </a:lnTo>
                <a:lnTo>
                  <a:pt x="23" y="276"/>
                </a:lnTo>
                <a:lnTo>
                  <a:pt x="23" y="276"/>
                </a:lnTo>
                <a:lnTo>
                  <a:pt x="22" y="277"/>
                </a:lnTo>
                <a:lnTo>
                  <a:pt x="22" y="277"/>
                </a:lnTo>
                <a:lnTo>
                  <a:pt x="19" y="270"/>
                </a:lnTo>
                <a:lnTo>
                  <a:pt x="19" y="270"/>
                </a:lnTo>
                <a:lnTo>
                  <a:pt x="47" y="255"/>
                </a:lnTo>
                <a:lnTo>
                  <a:pt x="47" y="255"/>
                </a:lnTo>
                <a:close/>
                <a:moveTo>
                  <a:pt x="174" y="57"/>
                </a:moveTo>
                <a:lnTo>
                  <a:pt x="174" y="57"/>
                </a:lnTo>
                <a:lnTo>
                  <a:pt x="139" y="73"/>
                </a:lnTo>
                <a:lnTo>
                  <a:pt x="106" y="90"/>
                </a:lnTo>
                <a:lnTo>
                  <a:pt x="72" y="107"/>
                </a:lnTo>
                <a:lnTo>
                  <a:pt x="39" y="124"/>
                </a:lnTo>
                <a:lnTo>
                  <a:pt x="39" y="124"/>
                </a:lnTo>
                <a:lnTo>
                  <a:pt x="36" y="126"/>
                </a:lnTo>
                <a:lnTo>
                  <a:pt x="36" y="126"/>
                </a:lnTo>
                <a:lnTo>
                  <a:pt x="37" y="124"/>
                </a:lnTo>
                <a:lnTo>
                  <a:pt x="37" y="124"/>
                </a:lnTo>
                <a:lnTo>
                  <a:pt x="52" y="114"/>
                </a:lnTo>
                <a:lnTo>
                  <a:pt x="52" y="114"/>
                </a:lnTo>
                <a:lnTo>
                  <a:pt x="69" y="104"/>
                </a:lnTo>
                <a:lnTo>
                  <a:pt x="87" y="94"/>
                </a:lnTo>
                <a:lnTo>
                  <a:pt x="87" y="94"/>
                </a:lnTo>
                <a:lnTo>
                  <a:pt x="122" y="76"/>
                </a:lnTo>
                <a:lnTo>
                  <a:pt x="157" y="59"/>
                </a:lnTo>
                <a:lnTo>
                  <a:pt x="157" y="59"/>
                </a:lnTo>
                <a:lnTo>
                  <a:pt x="174" y="57"/>
                </a:lnTo>
                <a:lnTo>
                  <a:pt x="174" y="57"/>
                </a:lnTo>
                <a:close/>
                <a:moveTo>
                  <a:pt x="34" y="129"/>
                </a:moveTo>
                <a:lnTo>
                  <a:pt x="34" y="129"/>
                </a:lnTo>
                <a:lnTo>
                  <a:pt x="50" y="121"/>
                </a:lnTo>
                <a:lnTo>
                  <a:pt x="66" y="113"/>
                </a:lnTo>
                <a:lnTo>
                  <a:pt x="99" y="96"/>
                </a:lnTo>
                <a:lnTo>
                  <a:pt x="99" y="96"/>
                </a:lnTo>
                <a:lnTo>
                  <a:pt x="138" y="76"/>
                </a:lnTo>
                <a:lnTo>
                  <a:pt x="138" y="76"/>
                </a:lnTo>
                <a:lnTo>
                  <a:pt x="152" y="69"/>
                </a:lnTo>
                <a:lnTo>
                  <a:pt x="152" y="69"/>
                </a:lnTo>
                <a:lnTo>
                  <a:pt x="120" y="87"/>
                </a:lnTo>
                <a:lnTo>
                  <a:pt x="89" y="105"/>
                </a:lnTo>
                <a:lnTo>
                  <a:pt x="57" y="123"/>
                </a:lnTo>
                <a:lnTo>
                  <a:pt x="26" y="142"/>
                </a:lnTo>
                <a:lnTo>
                  <a:pt x="26" y="142"/>
                </a:lnTo>
                <a:lnTo>
                  <a:pt x="34" y="129"/>
                </a:lnTo>
                <a:lnTo>
                  <a:pt x="34" y="129"/>
                </a:lnTo>
                <a:close/>
                <a:moveTo>
                  <a:pt x="23" y="148"/>
                </a:moveTo>
                <a:lnTo>
                  <a:pt x="23" y="148"/>
                </a:lnTo>
                <a:lnTo>
                  <a:pt x="31" y="144"/>
                </a:lnTo>
                <a:lnTo>
                  <a:pt x="38" y="140"/>
                </a:lnTo>
                <a:lnTo>
                  <a:pt x="53" y="131"/>
                </a:lnTo>
                <a:lnTo>
                  <a:pt x="53" y="131"/>
                </a:lnTo>
                <a:lnTo>
                  <a:pt x="64" y="124"/>
                </a:lnTo>
                <a:lnTo>
                  <a:pt x="75" y="118"/>
                </a:lnTo>
                <a:lnTo>
                  <a:pt x="98" y="107"/>
                </a:lnTo>
                <a:lnTo>
                  <a:pt x="98" y="107"/>
                </a:lnTo>
                <a:lnTo>
                  <a:pt x="147" y="82"/>
                </a:lnTo>
                <a:lnTo>
                  <a:pt x="147" y="82"/>
                </a:lnTo>
                <a:lnTo>
                  <a:pt x="103" y="106"/>
                </a:lnTo>
                <a:lnTo>
                  <a:pt x="103" y="106"/>
                </a:lnTo>
                <a:lnTo>
                  <a:pt x="79" y="118"/>
                </a:lnTo>
                <a:lnTo>
                  <a:pt x="55" y="131"/>
                </a:lnTo>
                <a:lnTo>
                  <a:pt x="55" y="131"/>
                </a:lnTo>
                <a:lnTo>
                  <a:pt x="42" y="139"/>
                </a:lnTo>
                <a:lnTo>
                  <a:pt x="35" y="143"/>
                </a:lnTo>
                <a:lnTo>
                  <a:pt x="28" y="146"/>
                </a:lnTo>
                <a:lnTo>
                  <a:pt x="28" y="146"/>
                </a:lnTo>
                <a:lnTo>
                  <a:pt x="23" y="148"/>
                </a:lnTo>
                <a:lnTo>
                  <a:pt x="23" y="148"/>
                </a:lnTo>
                <a:lnTo>
                  <a:pt x="23" y="148"/>
                </a:lnTo>
                <a:lnTo>
                  <a:pt x="23" y="148"/>
                </a:lnTo>
                <a:close/>
                <a:moveTo>
                  <a:pt x="220" y="59"/>
                </a:moveTo>
                <a:lnTo>
                  <a:pt x="220" y="59"/>
                </a:lnTo>
                <a:lnTo>
                  <a:pt x="239" y="63"/>
                </a:lnTo>
                <a:lnTo>
                  <a:pt x="239" y="63"/>
                </a:lnTo>
                <a:lnTo>
                  <a:pt x="202" y="81"/>
                </a:lnTo>
                <a:lnTo>
                  <a:pt x="202" y="81"/>
                </a:lnTo>
                <a:lnTo>
                  <a:pt x="203" y="70"/>
                </a:lnTo>
                <a:lnTo>
                  <a:pt x="203" y="70"/>
                </a:lnTo>
                <a:lnTo>
                  <a:pt x="220" y="59"/>
                </a:lnTo>
                <a:lnTo>
                  <a:pt x="220" y="59"/>
                </a:lnTo>
                <a:lnTo>
                  <a:pt x="220" y="59"/>
                </a:lnTo>
                <a:lnTo>
                  <a:pt x="220" y="59"/>
                </a:lnTo>
                <a:close/>
                <a:moveTo>
                  <a:pt x="285" y="80"/>
                </a:moveTo>
                <a:lnTo>
                  <a:pt x="285" y="80"/>
                </a:lnTo>
                <a:lnTo>
                  <a:pt x="220" y="108"/>
                </a:lnTo>
                <a:lnTo>
                  <a:pt x="155" y="135"/>
                </a:lnTo>
                <a:lnTo>
                  <a:pt x="155" y="135"/>
                </a:lnTo>
                <a:lnTo>
                  <a:pt x="126" y="148"/>
                </a:lnTo>
                <a:lnTo>
                  <a:pt x="96" y="163"/>
                </a:lnTo>
                <a:lnTo>
                  <a:pt x="66" y="177"/>
                </a:lnTo>
                <a:lnTo>
                  <a:pt x="37" y="192"/>
                </a:lnTo>
                <a:lnTo>
                  <a:pt x="37" y="192"/>
                </a:lnTo>
                <a:lnTo>
                  <a:pt x="23" y="199"/>
                </a:lnTo>
                <a:lnTo>
                  <a:pt x="16" y="202"/>
                </a:lnTo>
                <a:lnTo>
                  <a:pt x="10" y="206"/>
                </a:lnTo>
                <a:lnTo>
                  <a:pt x="10" y="206"/>
                </a:lnTo>
                <a:lnTo>
                  <a:pt x="36" y="189"/>
                </a:lnTo>
                <a:lnTo>
                  <a:pt x="36" y="189"/>
                </a:lnTo>
                <a:lnTo>
                  <a:pt x="65" y="172"/>
                </a:lnTo>
                <a:lnTo>
                  <a:pt x="95" y="156"/>
                </a:lnTo>
                <a:lnTo>
                  <a:pt x="95" y="156"/>
                </a:lnTo>
                <a:lnTo>
                  <a:pt x="150" y="129"/>
                </a:lnTo>
                <a:lnTo>
                  <a:pt x="206" y="102"/>
                </a:lnTo>
                <a:lnTo>
                  <a:pt x="206" y="102"/>
                </a:lnTo>
                <a:lnTo>
                  <a:pt x="217" y="101"/>
                </a:lnTo>
                <a:lnTo>
                  <a:pt x="228" y="98"/>
                </a:lnTo>
                <a:lnTo>
                  <a:pt x="241" y="95"/>
                </a:lnTo>
                <a:lnTo>
                  <a:pt x="252" y="91"/>
                </a:lnTo>
                <a:lnTo>
                  <a:pt x="252" y="91"/>
                </a:lnTo>
                <a:lnTo>
                  <a:pt x="253" y="90"/>
                </a:lnTo>
                <a:lnTo>
                  <a:pt x="254" y="88"/>
                </a:lnTo>
                <a:lnTo>
                  <a:pt x="255" y="85"/>
                </a:lnTo>
                <a:lnTo>
                  <a:pt x="254" y="84"/>
                </a:lnTo>
                <a:lnTo>
                  <a:pt x="253" y="83"/>
                </a:lnTo>
                <a:lnTo>
                  <a:pt x="251" y="82"/>
                </a:lnTo>
                <a:lnTo>
                  <a:pt x="250" y="82"/>
                </a:lnTo>
                <a:lnTo>
                  <a:pt x="250" y="82"/>
                </a:lnTo>
                <a:lnTo>
                  <a:pt x="234" y="88"/>
                </a:lnTo>
                <a:lnTo>
                  <a:pt x="234" y="88"/>
                </a:lnTo>
                <a:lnTo>
                  <a:pt x="239" y="85"/>
                </a:lnTo>
                <a:lnTo>
                  <a:pt x="239" y="85"/>
                </a:lnTo>
                <a:lnTo>
                  <a:pt x="243" y="83"/>
                </a:lnTo>
                <a:lnTo>
                  <a:pt x="243" y="83"/>
                </a:lnTo>
                <a:lnTo>
                  <a:pt x="258" y="73"/>
                </a:lnTo>
                <a:lnTo>
                  <a:pt x="258" y="73"/>
                </a:lnTo>
                <a:lnTo>
                  <a:pt x="261" y="72"/>
                </a:lnTo>
                <a:lnTo>
                  <a:pt x="263" y="71"/>
                </a:lnTo>
                <a:lnTo>
                  <a:pt x="263" y="71"/>
                </a:lnTo>
                <a:lnTo>
                  <a:pt x="264" y="70"/>
                </a:lnTo>
                <a:lnTo>
                  <a:pt x="264" y="70"/>
                </a:lnTo>
                <a:lnTo>
                  <a:pt x="275" y="74"/>
                </a:lnTo>
                <a:lnTo>
                  <a:pt x="285" y="80"/>
                </a:lnTo>
                <a:lnTo>
                  <a:pt x="285" y="80"/>
                </a:lnTo>
                <a:close/>
                <a:moveTo>
                  <a:pt x="286" y="81"/>
                </a:moveTo>
                <a:lnTo>
                  <a:pt x="286" y="81"/>
                </a:lnTo>
                <a:lnTo>
                  <a:pt x="283" y="83"/>
                </a:lnTo>
                <a:lnTo>
                  <a:pt x="283" y="83"/>
                </a:lnTo>
                <a:lnTo>
                  <a:pt x="272" y="89"/>
                </a:lnTo>
                <a:lnTo>
                  <a:pt x="261" y="94"/>
                </a:lnTo>
                <a:lnTo>
                  <a:pt x="237" y="103"/>
                </a:lnTo>
                <a:lnTo>
                  <a:pt x="237" y="103"/>
                </a:lnTo>
                <a:lnTo>
                  <a:pt x="256" y="95"/>
                </a:lnTo>
                <a:lnTo>
                  <a:pt x="256" y="95"/>
                </a:lnTo>
                <a:lnTo>
                  <a:pt x="276" y="86"/>
                </a:lnTo>
                <a:lnTo>
                  <a:pt x="276" y="86"/>
                </a:lnTo>
                <a:lnTo>
                  <a:pt x="286" y="81"/>
                </a:lnTo>
                <a:lnTo>
                  <a:pt x="286" y="81"/>
                </a:lnTo>
                <a:lnTo>
                  <a:pt x="286" y="81"/>
                </a:lnTo>
                <a:lnTo>
                  <a:pt x="286" y="81"/>
                </a:lnTo>
                <a:close/>
                <a:moveTo>
                  <a:pt x="181" y="102"/>
                </a:moveTo>
                <a:lnTo>
                  <a:pt x="181" y="102"/>
                </a:lnTo>
                <a:lnTo>
                  <a:pt x="196" y="103"/>
                </a:lnTo>
                <a:lnTo>
                  <a:pt x="196" y="103"/>
                </a:lnTo>
                <a:lnTo>
                  <a:pt x="168" y="116"/>
                </a:lnTo>
                <a:lnTo>
                  <a:pt x="138" y="128"/>
                </a:lnTo>
                <a:lnTo>
                  <a:pt x="110" y="141"/>
                </a:lnTo>
                <a:lnTo>
                  <a:pt x="81" y="154"/>
                </a:lnTo>
                <a:lnTo>
                  <a:pt x="81" y="154"/>
                </a:lnTo>
                <a:lnTo>
                  <a:pt x="129" y="129"/>
                </a:lnTo>
                <a:lnTo>
                  <a:pt x="178" y="104"/>
                </a:lnTo>
                <a:lnTo>
                  <a:pt x="178" y="104"/>
                </a:lnTo>
                <a:lnTo>
                  <a:pt x="181" y="102"/>
                </a:lnTo>
                <a:lnTo>
                  <a:pt x="181" y="102"/>
                </a:lnTo>
                <a:close/>
                <a:moveTo>
                  <a:pt x="169" y="90"/>
                </a:moveTo>
                <a:lnTo>
                  <a:pt x="169" y="90"/>
                </a:lnTo>
                <a:lnTo>
                  <a:pt x="194" y="75"/>
                </a:lnTo>
                <a:lnTo>
                  <a:pt x="194" y="75"/>
                </a:lnTo>
                <a:lnTo>
                  <a:pt x="194" y="86"/>
                </a:lnTo>
                <a:lnTo>
                  <a:pt x="194" y="86"/>
                </a:lnTo>
                <a:lnTo>
                  <a:pt x="179" y="93"/>
                </a:lnTo>
                <a:lnTo>
                  <a:pt x="179" y="93"/>
                </a:lnTo>
                <a:lnTo>
                  <a:pt x="169" y="90"/>
                </a:lnTo>
                <a:lnTo>
                  <a:pt x="169" y="90"/>
                </a:lnTo>
                <a:close/>
                <a:moveTo>
                  <a:pt x="167" y="99"/>
                </a:moveTo>
                <a:lnTo>
                  <a:pt x="167" y="99"/>
                </a:lnTo>
                <a:lnTo>
                  <a:pt x="125" y="118"/>
                </a:lnTo>
                <a:lnTo>
                  <a:pt x="125" y="118"/>
                </a:lnTo>
                <a:lnTo>
                  <a:pt x="73" y="143"/>
                </a:lnTo>
                <a:lnTo>
                  <a:pt x="48" y="156"/>
                </a:lnTo>
                <a:lnTo>
                  <a:pt x="24" y="170"/>
                </a:lnTo>
                <a:lnTo>
                  <a:pt x="24" y="170"/>
                </a:lnTo>
                <a:lnTo>
                  <a:pt x="24" y="170"/>
                </a:lnTo>
                <a:lnTo>
                  <a:pt x="24" y="170"/>
                </a:lnTo>
                <a:lnTo>
                  <a:pt x="52" y="153"/>
                </a:lnTo>
                <a:lnTo>
                  <a:pt x="52" y="153"/>
                </a:lnTo>
                <a:lnTo>
                  <a:pt x="110" y="122"/>
                </a:lnTo>
                <a:lnTo>
                  <a:pt x="110" y="122"/>
                </a:lnTo>
                <a:lnTo>
                  <a:pt x="158" y="96"/>
                </a:lnTo>
                <a:lnTo>
                  <a:pt x="158" y="96"/>
                </a:lnTo>
                <a:lnTo>
                  <a:pt x="167" y="99"/>
                </a:lnTo>
                <a:lnTo>
                  <a:pt x="167" y="99"/>
                </a:lnTo>
                <a:close/>
                <a:moveTo>
                  <a:pt x="194" y="88"/>
                </a:moveTo>
                <a:lnTo>
                  <a:pt x="194" y="88"/>
                </a:lnTo>
                <a:lnTo>
                  <a:pt x="194" y="92"/>
                </a:lnTo>
                <a:lnTo>
                  <a:pt x="194" y="92"/>
                </a:lnTo>
                <a:lnTo>
                  <a:pt x="190" y="94"/>
                </a:lnTo>
                <a:lnTo>
                  <a:pt x="190" y="94"/>
                </a:lnTo>
                <a:lnTo>
                  <a:pt x="182" y="93"/>
                </a:lnTo>
                <a:lnTo>
                  <a:pt x="182" y="93"/>
                </a:lnTo>
                <a:lnTo>
                  <a:pt x="194" y="88"/>
                </a:lnTo>
                <a:lnTo>
                  <a:pt x="194" y="88"/>
                </a:lnTo>
                <a:close/>
                <a:moveTo>
                  <a:pt x="202" y="84"/>
                </a:moveTo>
                <a:lnTo>
                  <a:pt x="202" y="84"/>
                </a:lnTo>
                <a:lnTo>
                  <a:pt x="236" y="67"/>
                </a:lnTo>
                <a:lnTo>
                  <a:pt x="236" y="67"/>
                </a:lnTo>
                <a:lnTo>
                  <a:pt x="219" y="76"/>
                </a:lnTo>
                <a:lnTo>
                  <a:pt x="202" y="87"/>
                </a:lnTo>
                <a:lnTo>
                  <a:pt x="202" y="87"/>
                </a:lnTo>
                <a:lnTo>
                  <a:pt x="202" y="84"/>
                </a:lnTo>
                <a:lnTo>
                  <a:pt x="202" y="84"/>
                </a:lnTo>
                <a:close/>
                <a:moveTo>
                  <a:pt x="239" y="82"/>
                </a:moveTo>
                <a:lnTo>
                  <a:pt x="239" y="82"/>
                </a:lnTo>
                <a:lnTo>
                  <a:pt x="221" y="91"/>
                </a:lnTo>
                <a:lnTo>
                  <a:pt x="221" y="91"/>
                </a:lnTo>
                <a:lnTo>
                  <a:pt x="212" y="93"/>
                </a:lnTo>
                <a:lnTo>
                  <a:pt x="203" y="94"/>
                </a:lnTo>
                <a:lnTo>
                  <a:pt x="203" y="94"/>
                </a:lnTo>
                <a:lnTo>
                  <a:pt x="202" y="90"/>
                </a:lnTo>
                <a:lnTo>
                  <a:pt x="202" y="90"/>
                </a:lnTo>
                <a:lnTo>
                  <a:pt x="222" y="79"/>
                </a:lnTo>
                <a:lnTo>
                  <a:pt x="232" y="71"/>
                </a:lnTo>
                <a:lnTo>
                  <a:pt x="242" y="64"/>
                </a:lnTo>
                <a:lnTo>
                  <a:pt x="242" y="64"/>
                </a:lnTo>
                <a:lnTo>
                  <a:pt x="242" y="63"/>
                </a:lnTo>
                <a:lnTo>
                  <a:pt x="242" y="63"/>
                </a:lnTo>
                <a:lnTo>
                  <a:pt x="262" y="69"/>
                </a:lnTo>
                <a:lnTo>
                  <a:pt x="262" y="69"/>
                </a:lnTo>
                <a:lnTo>
                  <a:pt x="239" y="82"/>
                </a:lnTo>
                <a:lnTo>
                  <a:pt x="239" y="82"/>
                </a:lnTo>
                <a:close/>
                <a:moveTo>
                  <a:pt x="203" y="67"/>
                </a:moveTo>
                <a:lnTo>
                  <a:pt x="203" y="67"/>
                </a:lnTo>
                <a:lnTo>
                  <a:pt x="203" y="67"/>
                </a:lnTo>
                <a:lnTo>
                  <a:pt x="203" y="67"/>
                </a:lnTo>
                <a:lnTo>
                  <a:pt x="214" y="60"/>
                </a:lnTo>
                <a:lnTo>
                  <a:pt x="214" y="60"/>
                </a:lnTo>
                <a:lnTo>
                  <a:pt x="203" y="67"/>
                </a:lnTo>
                <a:lnTo>
                  <a:pt x="203" y="67"/>
                </a:lnTo>
                <a:close/>
                <a:moveTo>
                  <a:pt x="194" y="73"/>
                </a:moveTo>
                <a:lnTo>
                  <a:pt x="194" y="73"/>
                </a:lnTo>
                <a:lnTo>
                  <a:pt x="166" y="90"/>
                </a:lnTo>
                <a:lnTo>
                  <a:pt x="166" y="90"/>
                </a:lnTo>
                <a:lnTo>
                  <a:pt x="164" y="89"/>
                </a:lnTo>
                <a:lnTo>
                  <a:pt x="164" y="89"/>
                </a:lnTo>
                <a:lnTo>
                  <a:pt x="194" y="72"/>
                </a:lnTo>
                <a:lnTo>
                  <a:pt x="194" y="72"/>
                </a:lnTo>
                <a:lnTo>
                  <a:pt x="194" y="73"/>
                </a:lnTo>
                <a:lnTo>
                  <a:pt x="194" y="73"/>
                </a:lnTo>
                <a:close/>
                <a:moveTo>
                  <a:pt x="175" y="79"/>
                </a:moveTo>
                <a:lnTo>
                  <a:pt x="175" y="79"/>
                </a:lnTo>
                <a:lnTo>
                  <a:pt x="160" y="87"/>
                </a:lnTo>
                <a:lnTo>
                  <a:pt x="160" y="87"/>
                </a:lnTo>
                <a:lnTo>
                  <a:pt x="153" y="84"/>
                </a:lnTo>
                <a:lnTo>
                  <a:pt x="153" y="84"/>
                </a:lnTo>
                <a:lnTo>
                  <a:pt x="151" y="84"/>
                </a:lnTo>
                <a:lnTo>
                  <a:pt x="150" y="84"/>
                </a:lnTo>
                <a:lnTo>
                  <a:pt x="147" y="86"/>
                </a:lnTo>
                <a:lnTo>
                  <a:pt x="147" y="89"/>
                </a:lnTo>
                <a:lnTo>
                  <a:pt x="147" y="91"/>
                </a:lnTo>
                <a:lnTo>
                  <a:pt x="149" y="92"/>
                </a:lnTo>
                <a:lnTo>
                  <a:pt x="149" y="92"/>
                </a:lnTo>
                <a:lnTo>
                  <a:pt x="149" y="92"/>
                </a:lnTo>
                <a:lnTo>
                  <a:pt x="149" y="92"/>
                </a:lnTo>
                <a:lnTo>
                  <a:pt x="123" y="104"/>
                </a:lnTo>
                <a:lnTo>
                  <a:pt x="123" y="104"/>
                </a:lnTo>
                <a:lnTo>
                  <a:pt x="72" y="127"/>
                </a:lnTo>
                <a:lnTo>
                  <a:pt x="72" y="127"/>
                </a:lnTo>
                <a:lnTo>
                  <a:pt x="47" y="140"/>
                </a:lnTo>
                <a:lnTo>
                  <a:pt x="35" y="146"/>
                </a:lnTo>
                <a:lnTo>
                  <a:pt x="22" y="151"/>
                </a:lnTo>
                <a:lnTo>
                  <a:pt x="22" y="151"/>
                </a:lnTo>
                <a:lnTo>
                  <a:pt x="21" y="151"/>
                </a:lnTo>
                <a:lnTo>
                  <a:pt x="21" y="151"/>
                </a:lnTo>
                <a:lnTo>
                  <a:pt x="22" y="151"/>
                </a:lnTo>
                <a:lnTo>
                  <a:pt x="22" y="151"/>
                </a:lnTo>
                <a:lnTo>
                  <a:pt x="29" y="148"/>
                </a:lnTo>
                <a:lnTo>
                  <a:pt x="29" y="148"/>
                </a:lnTo>
                <a:lnTo>
                  <a:pt x="38" y="144"/>
                </a:lnTo>
                <a:lnTo>
                  <a:pt x="47" y="138"/>
                </a:lnTo>
                <a:lnTo>
                  <a:pt x="47" y="138"/>
                </a:lnTo>
                <a:lnTo>
                  <a:pt x="72" y="124"/>
                </a:lnTo>
                <a:lnTo>
                  <a:pt x="99" y="110"/>
                </a:lnTo>
                <a:lnTo>
                  <a:pt x="99" y="110"/>
                </a:lnTo>
                <a:lnTo>
                  <a:pt x="147" y="84"/>
                </a:lnTo>
                <a:lnTo>
                  <a:pt x="172" y="70"/>
                </a:lnTo>
                <a:lnTo>
                  <a:pt x="196" y="58"/>
                </a:lnTo>
                <a:lnTo>
                  <a:pt x="196" y="58"/>
                </a:lnTo>
                <a:lnTo>
                  <a:pt x="194" y="68"/>
                </a:lnTo>
                <a:lnTo>
                  <a:pt x="194" y="68"/>
                </a:lnTo>
                <a:lnTo>
                  <a:pt x="175" y="79"/>
                </a:lnTo>
                <a:lnTo>
                  <a:pt x="175" y="79"/>
                </a:lnTo>
                <a:close/>
                <a:moveTo>
                  <a:pt x="20" y="154"/>
                </a:moveTo>
                <a:lnTo>
                  <a:pt x="20" y="154"/>
                </a:lnTo>
                <a:lnTo>
                  <a:pt x="35" y="148"/>
                </a:lnTo>
                <a:lnTo>
                  <a:pt x="49" y="141"/>
                </a:lnTo>
                <a:lnTo>
                  <a:pt x="49" y="141"/>
                </a:lnTo>
                <a:lnTo>
                  <a:pt x="76" y="128"/>
                </a:lnTo>
                <a:lnTo>
                  <a:pt x="104" y="116"/>
                </a:lnTo>
                <a:lnTo>
                  <a:pt x="104" y="116"/>
                </a:lnTo>
                <a:lnTo>
                  <a:pt x="152" y="94"/>
                </a:lnTo>
                <a:lnTo>
                  <a:pt x="152" y="94"/>
                </a:lnTo>
                <a:lnTo>
                  <a:pt x="156" y="95"/>
                </a:lnTo>
                <a:lnTo>
                  <a:pt x="156" y="95"/>
                </a:lnTo>
                <a:lnTo>
                  <a:pt x="85" y="133"/>
                </a:lnTo>
                <a:lnTo>
                  <a:pt x="48" y="153"/>
                </a:lnTo>
                <a:lnTo>
                  <a:pt x="14" y="174"/>
                </a:lnTo>
                <a:lnTo>
                  <a:pt x="14" y="174"/>
                </a:lnTo>
                <a:lnTo>
                  <a:pt x="17" y="164"/>
                </a:lnTo>
                <a:lnTo>
                  <a:pt x="20" y="154"/>
                </a:lnTo>
                <a:lnTo>
                  <a:pt x="20" y="154"/>
                </a:lnTo>
                <a:close/>
                <a:moveTo>
                  <a:pt x="12" y="179"/>
                </a:moveTo>
                <a:lnTo>
                  <a:pt x="12" y="179"/>
                </a:lnTo>
                <a:lnTo>
                  <a:pt x="23" y="174"/>
                </a:lnTo>
                <a:lnTo>
                  <a:pt x="33" y="169"/>
                </a:lnTo>
                <a:lnTo>
                  <a:pt x="52" y="156"/>
                </a:lnTo>
                <a:lnTo>
                  <a:pt x="52" y="156"/>
                </a:lnTo>
                <a:lnTo>
                  <a:pt x="82" y="141"/>
                </a:lnTo>
                <a:lnTo>
                  <a:pt x="111" y="127"/>
                </a:lnTo>
                <a:lnTo>
                  <a:pt x="111" y="127"/>
                </a:lnTo>
                <a:lnTo>
                  <a:pt x="170" y="99"/>
                </a:lnTo>
                <a:lnTo>
                  <a:pt x="170" y="99"/>
                </a:lnTo>
                <a:lnTo>
                  <a:pt x="177" y="101"/>
                </a:lnTo>
                <a:lnTo>
                  <a:pt x="177" y="101"/>
                </a:lnTo>
                <a:lnTo>
                  <a:pt x="123" y="129"/>
                </a:lnTo>
                <a:lnTo>
                  <a:pt x="123" y="129"/>
                </a:lnTo>
                <a:lnTo>
                  <a:pt x="82" y="151"/>
                </a:lnTo>
                <a:lnTo>
                  <a:pt x="42" y="174"/>
                </a:lnTo>
                <a:lnTo>
                  <a:pt x="42" y="174"/>
                </a:lnTo>
                <a:lnTo>
                  <a:pt x="25" y="184"/>
                </a:lnTo>
                <a:lnTo>
                  <a:pt x="25" y="184"/>
                </a:lnTo>
                <a:lnTo>
                  <a:pt x="10" y="192"/>
                </a:lnTo>
                <a:lnTo>
                  <a:pt x="10" y="192"/>
                </a:lnTo>
                <a:lnTo>
                  <a:pt x="12" y="179"/>
                </a:lnTo>
                <a:lnTo>
                  <a:pt x="12" y="179"/>
                </a:lnTo>
                <a:close/>
                <a:moveTo>
                  <a:pt x="28" y="185"/>
                </a:moveTo>
                <a:lnTo>
                  <a:pt x="28" y="185"/>
                </a:lnTo>
                <a:lnTo>
                  <a:pt x="44" y="176"/>
                </a:lnTo>
                <a:lnTo>
                  <a:pt x="60" y="168"/>
                </a:lnTo>
                <a:lnTo>
                  <a:pt x="60" y="168"/>
                </a:lnTo>
                <a:lnTo>
                  <a:pt x="96" y="150"/>
                </a:lnTo>
                <a:lnTo>
                  <a:pt x="132" y="133"/>
                </a:lnTo>
                <a:lnTo>
                  <a:pt x="132" y="133"/>
                </a:lnTo>
                <a:lnTo>
                  <a:pt x="183" y="111"/>
                </a:lnTo>
                <a:lnTo>
                  <a:pt x="183" y="111"/>
                </a:lnTo>
                <a:lnTo>
                  <a:pt x="138" y="133"/>
                </a:lnTo>
                <a:lnTo>
                  <a:pt x="94" y="154"/>
                </a:lnTo>
                <a:lnTo>
                  <a:pt x="72" y="166"/>
                </a:lnTo>
                <a:lnTo>
                  <a:pt x="50" y="178"/>
                </a:lnTo>
                <a:lnTo>
                  <a:pt x="29" y="190"/>
                </a:lnTo>
                <a:lnTo>
                  <a:pt x="9" y="204"/>
                </a:lnTo>
                <a:lnTo>
                  <a:pt x="9" y="204"/>
                </a:lnTo>
                <a:lnTo>
                  <a:pt x="10" y="196"/>
                </a:lnTo>
                <a:lnTo>
                  <a:pt x="10" y="196"/>
                </a:lnTo>
                <a:lnTo>
                  <a:pt x="19" y="190"/>
                </a:lnTo>
                <a:lnTo>
                  <a:pt x="28" y="185"/>
                </a:lnTo>
                <a:lnTo>
                  <a:pt x="28" y="185"/>
                </a:lnTo>
                <a:close/>
                <a:moveTo>
                  <a:pt x="9" y="207"/>
                </a:moveTo>
                <a:lnTo>
                  <a:pt x="9" y="207"/>
                </a:lnTo>
                <a:lnTo>
                  <a:pt x="23" y="201"/>
                </a:lnTo>
                <a:lnTo>
                  <a:pt x="38" y="194"/>
                </a:lnTo>
                <a:lnTo>
                  <a:pt x="66" y="179"/>
                </a:lnTo>
                <a:lnTo>
                  <a:pt x="66" y="179"/>
                </a:lnTo>
                <a:lnTo>
                  <a:pt x="85" y="170"/>
                </a:lnTo>
                <a:lnTo>
                  <a:pt x="103" y="161"/>
                </a:lnTo>
                <a:lnTo>
                  <a:pt x="141" y="144"/>
                </a:lnTo>
                <a:lnTo>
                  <a:pt x="141" y="144"/>
                </a:lnTo>
                <a:lnTo>
                  <a:pt x="173" y="130"/>
                </a:lnTo>
                <a:lnTo>
                  <a:pt x="173" y="130"/>
                </a:lnTo>
                <a:lnTo>
                  <a:pt x="143" y="144"/>
                </a:lnTo>
                <a:lnTo>
                  <a:pt x="143" y="144"/>
                </a:lnTo>
                <a:lnTo>
                  <a:pt x="107" y="162"/>
                </a:lnTo>
                <a:lnTo>
                  <a:pt x="71" y="181"/>
                </a:lnTo>
                <a:lnTo>
                  <a:pt x="71" y="181"/>
                </a:lnTo>
                <a:lnTo>
                  <a:pt x="40" y="200"/>
                </a:lnTo>
                <a:lnTo>
                  <a:pt x="24" y="209"/>
                </a:lnTo>
                <a:lnTo>
                  <a:pt x="9" y="218"/>
                </a:lnTo>
                <a:lnTo>
                  <a:pt x="9" y="218"/>
                </a:lnTo>
                <a:lnTo>
                  <a:pt x="9" y="207"/>
                </a:lnTo>
                <a:lnTo>
                  <a:pt x="9" y="207"/>
                </a:lnTo>
                <a:close/>
                <a:moveTo>
                  <a:pt x="306" y="94"/>
                </a:moveTo>
                <a:lnTo>
                  <a:pt x="306" y="94"/>
                </a:lnTo>
                <a:lnTo>
                  <a:pt x="313" y="101"/>
                </a:lnTo>
                <a:lnTo>
                  <a:pt x="313" y="101"/>
                </a:lnTo>
                <a:lnTo>
                  <a:pt x="305" y="104"/>
                </a:lnTo>
                <a:lnTo>
                  <a:pt x="298" y="108"/>
                </a:lnTo>
                <a:lnTo>
                  <a:pt x="298" y="108"/>
                </a:lnTo>
                <a:lnTo>
                  <a:pt x="271" y="119"/>
                </a:lnTo>
                <a:lnTo>
                  <a:pt x="271" y="119"/>
                </a:lnTo>
                <a:lnTo>
                  <a:pt x="255" y="125"/>
                </a:lnTo>
                <a:lnTo>
                  <a:pt x="239" y="130"/>
                </a:lnTo>
                <a:lnTo>
                  <a:pt x="239" y="130"/>
                </a:lnTo>
                <a:lnTo>
                  <a:pt x="205" y="146"/>
                </a:lnTo>
                <a:lnTo>
                  <a:pt x="205" y="146"/>
                </a:lnTo>
                <a:lnTo>
                  <a:pt x="173" y="158"/>
                </a:lnTo>
                <a:lnTo>
                  <a:pt x="173" y="158"/>
                </a:lnTo>
                <a:lnTo>
                  <a:pt x="111" y="184"/>
                </a:lnTo>
                <a:lnTo>
                  <a:pt x="80" y="197"/>
                </a:lnTo>
                <a:lnTo>
                  <a:pt x="48" y="211"/>
                </a:lnTo>
                <a:lnTo>
                  <a:pt x="48" y="211"/>
                </a:lnTo>
                <a:lnTo>
                  <a:pt x="44" y="213"/>
                </a:lnTo>
                <a:lnTo>
                  <a:pt x="44" y="213"/>
                </a:lnTo>
                <a:lnTo>
                  <a:pt x="86" y="192"/>
                </a:lnTo>
                <a:lnTo>
                  <a:pt x="86" y="192"/>
                </a:lnTo>
                <a:lnTo>
                  <a:pt x="135" y="168"/>
                </a:lnTo>
                <a:lnTo>
                  <a:pt x="160" y="156"/>
                </a:lnTo>
                <a:lnTo>
                  <a:pt x="184" y="145"/>
                </a:lnTo>
                <a:lnTo>
                  <a:pt x="184" y="145"/>
                </a:lnTo>
                <a:lnTo>
                  <a:pt x="230" y="126"/>
                </a:lnTo>
                <a:lnTo>
                  <a:pt x="277" y="107"/>
                </a:lnTo>
                <a:lnTo>
                  <a:pt x="277" y="107"/>
                </a:lnTo>
                <a:lnTo>
                  <a:pt x="306" y="94"/>
                </a:lnTo>
                <a:lnTo>
                  <a:pt x="306" y="94"/>
                </a:lnTo>
                <a:close/>
                <a:moveTo>
                  <a:pt x="81" y="193"/>
                </a:moveTo>
                <a:lnTo>
                  <a:pt x="81" y="193"/>
                </a:lnTo>
                <a:lnTo>
                  <a:pt x="44" y="210"/>
                </a:lnTo>
                <a:lnTo>
                  <a:pt x="27" y="220"/>
                </a:lnTo>
                <a:lnTo>
                  <a:pt x="10" y="231"/>
                </a:lnTo>
                <a:lnTo>
                  <a:pt x="10" y="231"/>
                </a:lnTo>
                <a:lnTo>
                  <a:pt x="9" y="221"/>
                </a:lnTo>
                <a:lnTo>
                  <a:pt x="9" y="221"/>
                </a:lnTo>
                <a:lnTo>
                  <a:pt x="16" y="219"/>
                </a:lnTo>
                <a:lnTo>
                  <a:pt x="24" y="216"/>
                </a:lnTo>
                <a:lnTo>
                  <a:pt x="38" y="209"/>
                </a:lnTo>
                <a:lnTo>
                  <a:pt x="65" y="193"/>
                </a:lnTo>
                <a:lnTo>
                  <a:pt x="65" y="193"/>
                </a:lnTo>
                <a:lnTo>
                  <a:pt x="87" y="183"/>
                </a:lnTo>
                <a:lnTo>
                  <a:pt x="108" y="174"/>
                </a:lnTo>
                <a:lnTo>
                  <a:pt x="151" y="156"/>
                </a:lnTo>
                <a:lnTo>
                  <a:pt x="151" y="156"/>
                </a:lnTo>
                <a:lnTo>
                  <a:pt x="152" y="156"/>
                </a:lnTo>
                <a:lnTo>
                  <a:pt x="152" y="156"/>
                </a:lnTo>
                <a:lnTo>
                  <a:pt x="116" y="175"/>
                </a:lnTo>
                <a:lnTo>
                  <a:pt x="81" y="193"/>
                </a:lnTo>
                <a:lnTo>
                  <a:pt x="81" y="193"/>
                </a:lnTo>
                <a:close/>
                <a:moveTo>
                  <a:pt x="10" y="233"/>
                </a:moveTo>
                <a:lnTo>
                  <a:pt x="10" y="233"/>
                </a:lnTo>
                <a:lnTo>
                  <a:pt x="21" y="228"/>
                </a:lnTo>
                <a:lnTo>
                  <a:pt x="32" y="221"/>
                </a:lnTo>
                <a:lnTo>
                  <a:pt x="32" y="221"/>
                </a:lnTo>
                <a:lnTo>
                  <a:pt x="41" y="216"/>
                </a:lnTo>
                <a:lnTo>
                  <a:pt x="50" y="212"/>
                </a:lnTo>
                <a:lnTo>
                  <a:pt x="69" y="203"/>
                </a:lnTo>
                <a:lnTo>
                  <a:pt x="69" y="203"/>
                </a:lnTo>
                <a:lnTo>
                  <a:pt x="92" y="194"/>
                </a:lnTo>
                <a:lnTo>
                  <a:pt x="113" y="185"/>
                </a:lnTo>
                <a:lnTo>
                  <a:pt x="157" y="168"/>
                </a:lnTo>
                <a:lnTo>
                  <a:pt x="157" y="168"/>
                </a:lnTo>
                <a:lnTo>
                  <a:pt x="168" y="164"/>
                </a:lnTo>
                <a:lnTo>
                  <a:pt x="168" y="164"/>
                </a:lnTo>
                <a:lnTo>
                  <a:pt x="156" y="169"/>
                </a:lnTo>
                <a:lnTo>
                  <a:pt x="156" y="169"/>
                </a:lnTo>
                <a:lnTo>
                  <a:pt x="75" y="208"/>
                </a:lnTo>
                <a:lnTo>
                  <a:pt x="75" y="208"/>
                </a:lnTo>
                <a:lnTo>
                  <a:pt x="42" y="224"/>
                </a:lnTo>
                <a:lnTo>
                  <a:pt x="27" y="233"/>
                </a:lnTo>
                <a:lnTo>
                  <a:pt x="12" y="244"/>
                </a:lnTo>
                <a:lnTo>
                  <a:pt x="12" y="244"/>
                </a:lnTo>
                <a:lnTo>
                  <a:pt x="10" y="233"/>
                </a:lnTo>
                <a:lnTo>
                  <a:pt x="10" y="233"/>
                </a:lnTo>
                <a:close/>
                <a:moveTo>
                  <a:pt x="13" y="249"/>
                </a:moveTo>
                <a:lnTo>
                  <a:pt x="13" y="249"/>
                </a:lnTo>
                <a:lnTo>
                  <a:pt x="28" y="244"/>
                </a:lnTo>
                <a:lnTo>
                  <a:pt x="42" y="237"/>
                </a:lnTo>
                <a:lnTo>
                  <a:pt x="70" y="223"/>
                </a:lnTo>
                <a:lnTo>
                  <a:pt x="70" y="223"/>
                </a:lnTo>
                <a:lnTo>
                  <a:pt x="153" y="185"/>
                </a:lnTo>
                <a:lnTo>
                  <a:pt x="153" y="185"/>
                </a:lnTo>
                <a:lnTo>
                  <a:pt x="237" y="147"/>
                </a:lnTo>
                <a:lnTo>
                  <a:pt x="324" y="111"/>
                </a:lnTo>
                <a:lnTo>
                  <a:pt x="324" y="111"/>
                </a:lnTo>
                <a:lnTo>
                  <a:pt x="328" y="117"/>
                </a:lnTo>
                <a:lnTo>
                  <a:pt x="328" y="117"/>
                </a:lnTo>
                <a:lnTo>
                  <a:pt x="328" y="118"/>
                </a:lnTo>
                <a:lnTo>
                  <a:pt x="328" y="118"/>
                </a:lnTo>
                <a:lnTo>
                  <a:pt x="286" y="136"/>
                </a:lnTo>
                <a:lnTo>
                  <a:pt x="245" y="154"/>
                </a:lnTo>
                <a:lnTo>
                  <a:pt x="160" y="190"/>
                </a:lnTo>
                <a:lnTo>
                  <a:pt x="160" y="190"/>
                </a:lnTo>
                <a:lnTo>
                  <a:pt x="143" y="198"/>
                </a:lnTo>
                <a:lnTo>
                  <a:pt x="126" y="206"/>
                </a:lnTo>
                <a:lnTo>
                  <a:pt x="126" y="206"/>
                </a:lnTo>
                <a:lnTo>
                  <a:pt x="116" y="211"/>
                </a:lnTo>
                <a:lnTo>
                  <a:pt x="106" y="215"/>
                </a:lnTo>
                <a:lnTo>
                  <a:pt x="85" y="222"/>
                </a:lnTo>
                <a:lnTo>
                  <a:pt x="85" y="222"/>
                </a:lnTo>
                <a:lnTo>
                  <a:pt x="48" y="236"/>
                </a:lnTo>
                <a:lnTo>
                  <a:pt x="31" y="244"/>
                </a:lnTo>
                <a:lnTo>
                  <a:pt x="14" y="253"/>
                </a:lnTo>
                <a:lnTo>
                  <a:pt x="14" y="253"/>
                </a:lnTo>
                <a:lnTo>
                  <a:pt x="13" y="249"/>
                </a:lnTo>
                <a:lnTo>
                  <a:pt x="13" y="249"/>
                </a:lnTo>
                <a:close/>
                <a:moveTo>
                  <a:pt x="305" y="130"/>
                </a:moveTo>
                <a:lnTo>
                  <a:pt x="305" y="130"/>
                </a:lnTo>
                <a:lnTo>
                  <a:pt x="295" y="135"/>
                </a:lnTo>
                <a:lnTo>
                  <a:pt x="295" y="135"/>
                </a:lnTo>
                <a:lnTo>
                  <a:pt x="276" y="143"/>
                </a:lnTo>
                <a:lnTo>
                  <a:pt x="257" y="151"/>
                </a:lnTo>
                <a:lnTo>
                  <a:pt x="257" y="151"/>
                </a:lnTo>
                <a:lnTo>
                  <a:pt x="298" y="133"/>
                </a:lnTo>
                <a:lnTo>
                  <a:pt x="298" y="133"/>
                </a:lnTo>
                <a:lnTo>
                  <a:pt x="305" y="130"/>
                </a:lnTo>
                <a:lnTo>
                  <a:pt x="305" y="130"/>
                </a:lnTo>
                <a:close/>
                <a:moveTo>
                  <a:pt x="320" y="124"/>
                </a:moveTo>
                <a:lnTo>
                  <a:pt x="320" y="124"/>
                </a:lnTo>
                <a:lnTo>
                  <a:pt x="323" y="123"/>
                </a:lnTo>
                <a:lnTo>
                  <a:pt x="324" y="122"/>
                </a:lnTo>
                <a:lnTo>
                  <a:pt x="324" y="122"/>
                </a:lnTo>
                <a:lnTo>
                  <a:pt x="329" y="119"/>
                </a:lnTo>
                <a:lnTo>
                  <a:pt x="329" y="119"/>
                </a:lnTo>
                <a:lnTo>
                  <a:pt x="329" y="119"/>
                </a:lnTo>
                <a:lnTo>
                  <a:pt x="329" y="119"/>
                </a:lnTo>
                <a:lnTo>
                  <a:pt x="336" y="130"/>
                </a:lnTo>
                <a:lnTo>
                  <a:pt x="336" y="130"/>
                </a:lnTo>
                <a:lnTo>
                  <a:pt x="329" y="132"/>
                </a:lnTo>
                <a:lnTo>
                  <a:pt x="323" y="136"/>
                </a:lnTo>
                <a:lnTo>
                  <a:pt x="309" y="144"/>
                </a:lnTo>
                <a:lnTo>
                  <a:pt x="309" y="144"/>
                </a:lnTo>
                <a:lnTo>
                  <a:pt x="306" y="146"/>
                </a:lnTo>
                <a:lnTo>
                  <a:pt x="306" y="146"/>
                </a:lnTo>
                <a:lnTo>
                  <a:pt x="302" y="147"/>
                </a:lnTo>
                <a:lnTo>
                  <a:pt x="302" y="147"/>
                </a:lnTo>
                <a:lnTo>
                  <a:pt x="228" y="177"/>
                </a:lnTo>
                <a:lnTo>
                  <a:pt x="192" y="192"/>
                </a:lnTo>
                <a:lnTo>
                  <a:pt x="155" y="207"/>
                </a:lnTo>
                <a:lnTo>
                  <a:pt x="155" y="207"/>
                </a:lnTo>
                <a:lnTo>
                  <a:pt x="118" y="223"/>
                </a:lnTo>
                <a:lnTo>
                  <a:pt x="99" y="231"/>
                </a:lnTo>
                <a:lnTo>
                  <a:pt x="80" y="239"/>
                </a:lnTo>
                <a:lnTo>
                  <a:pt x="80" y="239"/>
                </a:lnTo>
                <a:lnTo>
                  <a:pt x="65" y="245"/>
                </a:lnTo>
                <a:lnTo>
                  <a:pt x="65" y="245"/>
                </a:lnTo>
                <a:lnTo>
                  <a:pt x="120" y="216"/>
                </a:lnTo>
                <a:lnTo>
                  <a:pt x="175" y="189"/>
                </a:lnTo>
                <a:lnTo>
                  <a:pt x="175" y="189"/>
                </a:lnTo>
                <a:lnTo>
                  <a:pt x="193" y="180"/>
                </a:lnTo>
                <a:lnTo>
                  <a:pt x="211" y="172"/>
                </a:lnTo>
                <a:lnTo>
                  <a:pt x="249" y="157"/>
                </a:lnTo>
                <a:lnTo>
                  <a:pt x="285" y="141"/>
                </a:lnTo>
                <a:lnTo>
                  <a:pt x="303" y="133"/>
                </a:lnTo>
                <a:lnTo>
                  <a:pt x="320" y="124"/>
                </a:lnTo>
                <a:lnTo>
                  <a:pt x="320" y="124"/>
                </a:lnTo>
                <a:close/>
                <a:moveTo>
                  <a:pt x="322" y="139"/>
                </a:moveTo>
                <a:lnTo>
                  <a:pt x="322" y="139"/>
                </a:lnTo>
                <a:lnTo>
                  <a:pt x="320" y="139"/>
                </a:lnTo>
                <a:lnTo>
                  <a:pt x="320" y="139"/>
                </a:lnTo>
                <a:lnTo>
                  <a:pt x="326" y="137"/>
                </a:lnTo>
                <a:lnTo>
                  <a:pt x="326" y="137"/>
                </a:lnTo>
                <a:lnTo>
                  <a:pt x="322" y="139"/>
                </a:lnTo>
                <a:lnTo>
                  <a:pt x="322" y="139"/>
                </a:lnTo>
                <a:close/>
                <a:moveTo>
                  <a:pt x="336" y="151"/>
                </a:moveTo>
                <a:lnTo>
                  <a:pt x="336" y="151"/>
                </a:lnTo>
                <a:lnTo>
                  <a:pt x="339" y="150"/>
                </a:lnTo>
                <a:lnTo>
                  <a:pt x="340" y="149"/>
                </a:lnTo>
                <a:lnTo>
                  <a:pt x="340" y="149"/>
                </a:lnTo>
                <a:lnTo>
                  <a:pt x="343" y="147"/>
                </a:lnTo>
                <a:lnTo>
                  <a:pt x="343" y="147"/>
                </a:lnTo>
                <a:lnTo>
                  <a:pt x="348" y="164"/>
                </a:lnTo>
                <a:lnTo>
                  <a:pt x="348" y="164"/>
                </a:lnTo>
                <a:lnTo>
                  <a:pt x="346" y="165"/>
                </a:lnTo>
                <a:lnTo>
                  <a:pt x="346" y="165"/>
                </a:lnTo>
                <a:lnTo>
                  <a:pt x="341" y="167"/>
                </a:lnTo>
                <a:lnTo>
                  <a:pt x="341" y="167"/>
                </a:lnTo>
                <a:lnTo>
                  <a:pt x="340" y="168"/>
                </a:lnTo>
                <a:lnTo>
                  <a:pt x="340" y="168"/>
                </a:lnTo>
                <a:lnTo>
                  <a:pt x="326" y="174"/>
                </a:lnTo>
                <a:lnTo>
                  <a:pt x="326" y="174"/>
                </a:lnTo>
                <a:lnTo>
                  <a:pt x="291" y="188"/>
                </a:lnTo>
                <a:lnTo>
                  <a:pt x="291" y="188"/>
                </a:lnTo>
                <a:lnTo>
                  <a:pt x="280" y="192"/>
                </a:lnTo>
                <a:lnTo>
                  <a:pt x="280" y="192"/>
                </a:lnTo>
                <a:lnTo>
                  <a:pt x="274" y="194"/>
                </a:lnTo>
                <a:lnTo>
                  <a:pt x="274" y="194"/>
                </a:lnTo>
                <a:lnTo>
                  <a:pt x="194" y="223"/>
                </a:lnTo>
                <a:lnTo>
                  <a:pt x="194" y="223"/>
                </a:lnTo>
                <a:lnTo>
                  <a:pt x="162" y="235"/>
                </a:lnTo>
                <a:lnTo>
                  <a:pt x="130" y="249"/>
                </a:lnTo>
                <a:lnTo>
                  <a:pt x="65" y="275"/>
                </a:lnTo>
                <a:lnTo>
                  <a:pt x="65" y="275"/>
                </a:lnTo>
                <a:lnTo>
                  <a:pt x="54" y="279"/>
                </a:lnTo>
                <a:lnTo>
                  <a:pt x="43" y="284"/>
                </a:lnTo>
                <a:lnTo>
                  <a:pt x="43" y="284"/>
                </a:lnTo>
                <a:lnTo>
                  <a:pt x="37" y="286"/>
                </a:lnTo>
                <a:lnTo>
                  <a:pt x="34" y="287"/>
                </a:lnTo>
                <a:lnTo>
                  <a:pt x="34" y="286"/>
                </a:lnTo>
                <a:lnTo>
                  <a:pt x="35" y="285"/>
                </a:lnTo>
                <a:lnTo>
                  <a:pt x="38" y="283"/>
                </a:lnTo>
                <a:lnTo>
                  <a:pt x="38" y="283"/>
                </a:lnTo>
                <a:lnTo>
                  <a:pt x="51" y="276"/>
                </a:lnTo>
                <a:lnTo>
                  <a:pt x="51" y="276"/>
                </a:lnTo>
                <a:lnTo>
                  <a:pt x="66" y="269"/>
                </a:lnTo>
                <a:lnTo>
                  <a:pt x="81" y="260"/>
                </a:lnTo>
                <a:lnTo>
                  <a:pt x="96" y="252"/>
                </a:lnTo>
                <a:lnTo>
                  <a:pt x="112" y="246"/>
                </a:lnTo>
                <a:lnTo>
                  <a:pt x="112" y="246"/>
                </a:lnTo>
                <a:lnTo>
                  <a:pt x="142" y="232"/>
                </a:lnTo>
                <a:lnTo>
                  <a:pt x="172" y="219"/>
                </a:lnTo>
                <a:lnTo>
                  <a:pt x="201" y="206"/>
                </a:lnTo>
                <a:lnTo>
                  <a:pt x="231" y="193"/>
                </a:lnTo>
                <a:lnTo>
                  <a:pt x="231" y="193"/>
                </a:lnTo>
                <a:lnTo>
                  <a:pt x="258" y="184"/>
                </a:lnTo>
                <a:lnTo>
                  <a:pt x="284" y="175"/>
                </a:lnTo>
                <a:lnTo>
                  <a:pt x="310" y="164"/>
                </a:lnTo>
                <a:lnTo>
                  <a:pt x="324" y="157"/>
                </a:lnTo>
                <a:lnTo>
                  <a:pt x="336" y="151"/>
                </a:lnTo>
                <a:lnTo>
                  <a:pt x="336" y="151"/>
                </a:lnTo>
                <a:close/>
                <a:moveTo>
                  <a:pt x="348" y="272"/>
                </a:moveTo>
                <a:lnTo>
                  <a:pt x="348" y="272"/>
                </a:lnTo>
                <a:lnTo>
                  <a:pt x="325" y="283"/>
                </a:lnTo>
                <a:lnTo>
                  <a:pt x="301" y="294"/>
                </a:lnTo>
                <a:lnTo>
                  <a:pt x="257" y="319"/>
                </a:lnTo>
                <a:lnTo>
                  <a:pt x="257" y="319"/>
                </a:lnTo>
                <a:lnTo>
                  <a:pt x="241" y="328"/>
                </a:lnTo>
                <a:lnTo>
                  <a:pt x="224" y="336"/>
                </a:lnTo>
                <a:lnTo>
                  <a:pt x="193" y="351"/>
                </a:lnTo>
                <a:lnTo>
                  <a:pt x="193" y="351"/>
                </a:lnTo>
                <a:lnTo>
                  <a:pt x="201" y="345"/>
                </a:lnTo>
                <a:lnTo>
                  <a:pt x="201" y="345"/>
                </a:lnTo>
                <a:lnTo>
                  <a:pt x="213" y="337"/>
                </a:lnTo>
                <a:lnTo>
                  <a:pt x="226" y="329"/>
                </a:lnTo>
                <a:lnTo>
                  <a:pt x="253" y="314"/>
                </a:lnTo>
                <a:lnTo>
                  <a:pt x="253" y="314"/>
                </a:lnTo>
                <a:lnTo>
                  <a:pt x="267" y="307"/>
                </a:lnTo>
                <a:lnTo>
                  <a:pt x="267" y="307"/>
                </a:lnTo>
                <a:lnTo>
                  <a:pt x="274" y="304"/>
                </a:lnTo>
                <a:lnTo>
                  <a:pt x="274" y="304"/>
                </a:lnTo>
                <a:lnTo>
                  <a:pt x="308" y="289"/>
                </a:lnTo>
                <a:lnTo>
                  <a:pt x="326" y="281"/>
                </a:lnTo>
                <a:lnTo>
                  <a:pt x="343" y="273"/>
                </a:lnTo>
                <a:lnTo>
                  <a:pt x="343" y="273"/>
                </a:lnTo>
                <a:lnTo>
                  <a:pt x="349" y="270"/>
                </a:lnTo>
                <a:lnTo>
                  <a:pt x="349" y="270"/>
                </a:lnTo>
                <a:lnTo>
                  <a:pt x="348" y="272"/>
                </a:lnTo>
                <a:lnTo>
                  <a:pt x="348" y="272"/>
                </a:lnTo>
                <a:close/>
                <a:moveTo>
                  <a:pt x="282" y="299"/>
                </a:moveTo>
                <a:lnTo>
                  <a:pt x="282" y="299"/>
                </a:lnTo>
                <a:lnTo>
                  <a:pt x="302" y="289"/>
                </a:lnTo>
                <a:lnTo>
                  <a:pt x="302" y="289"/>
                </a:lnTo>
                <a:lnTo>
                  <a:pt x="319" y="282"/>
                </a:lnTo>
                <a:lnTo>
                  <a:pt x="319" y="282"/>
                </a:lnTo>
                <a:lnTo>
                  <a:pt x="282" y="299"/>
                </a:lnTo>
                <a:lnTo>
                  <a:pt x="282" y="299"/>
                </a:lnTo>
                <a:close/>
                <a:moveTo>
                  <a:pt x="349" y="267"/>
                </a:moveTo>
                <a:lnTo>
                  <a:pt x="349" y="267"/>
                </a:lnTo>
                <a:lnTo>
                  <a:pt x="347" y="268"/>
                </a:lnTo>
                <a:lnTo>
                  <a:pt x="347" y="268"/>
                </a:lnTo>
                <a:lnTo>
                  <a:pt x="345" y="268"/>
                </a:lnTo>
                <a:lnTo>
                  <a:pt x="343" y="270"/>
                </a:lnTo>
                <a:lnTo>
                  <a:pt x="343" y="270"/>
                </a:lnTo>
                <a:lnTo>
                  <a:pt x="339" y="272"/>
                </a:lnTo>
                <a:lnTo>
                  <a:pt x="339" y="272"/>
                </a:lnTo>
                <a:lnTo>
                  <a:pt x="329" y="276"/>
                </a:lnTo>
                <a:lnTo>
                  <a:pt x="329" y="276"/>
                </a:lnTo>
                <a:lnTo>
                  <a:pt x="310" y="283"/>
                </a:lnTo>
                <a:lnTo>
                  <a:pt x="310" y="283"/>
                </a:lnTo>
                <a:lnTo>
                  <a:pt x="292" y="291"/>
                </a:lnTo>
                <a:lnTo>
                  <a:pt x="274" y="300"/>
                </a:lnTo>
                <a:lnTo>
                  <a:pt x="274" y="300"/>
                </a:lnTo>
                <a:lnTo>
                  <a:pt x="261" y="308"/>
                </a:lnTo>
                <a:lnTo>
                  <a:pt x="261" y="308"/>
                </a:lnTo>
                <a:lnTo>
                  <a:pt x="232" y="319"/>
                </a:lnTo>
                <a:lnTo>
                  <a:pt x="232" y="319"/>
                </a:lnTo>
                <a:lnTo>
                  <a:pt x="203" y="333"/>
                </a:lnTo>
                <a:lnTo>
                  <a:pt x="174" y="346"/>
                </a:lnTo>
                <a:lnTo>
                  <a:pt x="174" y="346"/>
                </a:lnTo>
                <a:lnTo>
                  <a:pt x="145" y="360"/>
                </a:lnTo>
                <a:lnTo>
                  <a:pt x="145" y="360"/>
                </a:lnTo>
                <a:lnTo>
                  <a:pt x="127" y="367"/>
                </a:lnTo>
                <a:lnTo>
                  <a:pt x="127" y="367"/>
                </a:lnTo>
                <a:lnTo>
                  <a:pt x="123" y="368"/>
                </a:lnTo>
                <a:lnTo>
                  <a:pt x="131" y="365"/>
                </a:lnTo>
                <a:lnTo>
                  <a:pt x="131" y="365"/>
                </a:lnTo>
                <a:lnTo>
                  <a:pt x="137" y="362"/>
                </a:lnTo>
                <a:lnTo>
                  <a:pt x="143" y="358"/>
                </a:lnTo>
                <a:lnTo>
                  <a:pt x="155" y="349"/>
                </a:lnTo>
                <a:lnTo>
                  <a:pt x="155" y="349"/>
                </a:lnTo>
                <a:lnTo>
                  <a:pt x="169" y="340"/>
                </a:lnTo>
                <a:lnTo>
                  <a:pt x="183" y="333"/>
                </a:lnTo>
                <a:lnTo>
                  <a:pt x="183" y="333"/>
                </a:lnTo>
                <a:lnTo>
                  <a:pt x="213" y="316"/>
                </a:lnTo>
                <a:lnTo>
                  <a:pt x="245" y="301"/>
                </a:lnTo>
                <a:lnTo>
                  <a:pt x="245" y="301"/>
                </a:lnTo>
                <a:lnTo>
                  <a:pt x="250" y="299"/>
                </a:lnTo>
                <a:lnTo>
                  <a:pt x="250" y="299"/>
                </a:lnTo>
                <a:lnTo>
                  <a:pt x="300" y="278"/>
                </a:lnTo>
                <a:lnTo>
                  <a:pt x="327" y="267"/>
                </a:lnTo>
                <a:lnTo>
                  <a:pt x="351" y="256"/>
                </a:lnTo>
                <a:lnTo>
                  <a:pt x="351" y="256"/>
                </a:lnTo>
                <a:lnTo>
                  <a:pt x="349" y="267"/>
                </a:lnTo>
                <a:lnTo>
                  <a:pt x="349" y="267"/>
                </a:lnTo>
                <a:close/>
                <a:moveTo>
                  <a:pt x="352" y="253"/>
                </a:moveTo>
                <a:lnTo>
                  <a:pt x="352" y="253"/>
                </a:lnTo>
                <a:lnTo>
                  <a:pt x="305" y="272"/>
                </a:lnTo>
                <a:lnTo>
                  <a:pt x="260" y="291"/>
                </a:lnTo>
                <a:lnTo>
                  <a:pt x="260" y="291"/>
                </a:lnTo>
                <a:lnTo>
                  <a:pt x="197" y="316"/>
                </a:lnTo>
                <a:lnTo>
                  <a:pt x="197" y="316"/>
                </a:lnTo>
                <a:lnTo>
                  <a:pt x="170" y="329"/>
                </a:lnTo>
                <a:lnTo>
                  <a:pt x="142" y="341"/>
                </a:lnTo>
                <a:lnTo>
                  <a:pt x="142" y="341"/>
                </a:lnTo>
                <a:lnTo>
                  <a:pt x="114" y="355"/>
                </a:lnTo>
                <a:lnTo>
                  <a:pt x="114" y="355"/>
                </a:lnTo>
                <a:lnTo>
                  <a:pt x="105" y="359"/>
                </a:lnTo>
                <a:lnTo>
                  <a:pt x="97" y="363"/>
                </a:lnTo>
                <a:lnTo>
                  <a:pt x="97" y="363"/>
                </a:lnTo>
                <a:lnTo>
                  <a:pt x="99" y="362"/>
                </a:lnTo>
                <a:lnTo>
                  <a:pt x="102" y="359"/>
                </a:lnTo>
                <a:lnTo>
                  <a:pt x="107" y="354"/>
                </a:lnTo>
                <a:lnTo>
                  <a:pt x="107" y="354"/>
                </a:lnTo>
                <a:lnTo>
                  <a:pt x="113" y="349"/>
                </a:lnTo>
                <a:lnTo>
                  <a:pt x="120" y="345"/>
                </a:lnTo>
                <a:lnTo>
                  <a:pt x="134" y="337"/>
                </a:lnTo>
                <a:lnTo>
                  <a:pt x="149" y="330"/>
                </a:lnTo>
                <a:lnTo>
                  <a:pt x="164" y="323"/>
                </a:lnTo>
                <a:lnTo>
                  <a:pt x="164" y="323"/>
                </a:lnTo>
                <a:lnTo>
                  <a:pt x="173" y="316"/>
                </a:lnTo>
                <a:lnTo>
                  <a:pt x="183" y="311"/>
                </a:lnTo>
                <a:lnTo>
                  <a:pt x="183" y="311"/>
                </a:lnTo>
                <a:lnTo>
                  <a:pt x="230" y="292"/>
                </a:lnTo>
                <a:lnTo>
                  <a:pt x="230" y="292"/>
                </a:lnTo>
                <a:lnTo>
                  <a:pt x="233" y="290"/>
                </a:lnTo>
                <a:lnTo>
                  <a:pt x="233" y="290"/>
                </a:lnTo>
                <a:lnTo>
                  <a:pt x="274" y="274"/>
                </a:lnTo>
                <a:lnTo>
                  <a:pt x="293" y="266"/>
                </a:lnTo>
                <a:lnTo>
                  <a:pt x="313" y="257"/>
                </a:lnTo>
                <a:lnTo>
                  <a:pt x="313" y="257"/>
                </a:lnTo>
                <a:lnTo>
                  <a:pt x="337" y="247"/>
                </a:lnTo>
                <a:lnTo>
                  <a:pt x="337" y="247"/>
                </a:lnTo>
                <a:lnTo>
                  <a:pt x="346" y="244"/>
                </a:lnTo>
                <a:lnTo>
                  <a:pt x="353" y="238"/>
                </a:lnTo>
                <a:lnTo>
                  <a:pt x="353" y="238"/>
                </a:lnTo>
                <a:lnTo>
                  <a:pt x="352" y="253"/>
                </a:lnTo>
                <a:lnTo>
                  <a:pt x="352" y="253"/>
                </a:lnTo>
                <a:close/>
                <a:moveTo>
                  <a:pt x="85" y="356"/>
                </a:moveTo>
                <a:lnTo>
                  <a:pt x="85" y="356"/>
                </a:lnTo>
                <a:lnTo>
                  <a:pt x="124" y="338"/>
                </a:lnTo>
                <a:lnTo>
                  <a:pt x="164" y="319"/>
                </a:lnTo>
                <a:lnTo>
                  <a:pt x="164" y="319"/>
                </a:lnTo>
                <a:lnTo>
                  <a:pt x="149" y="329"/>
                </a:lnTo>
                <a:lnTo>
                  <a:pt x="149" y="329"/>
                </a:lnTo>
                <a:lnTo>
                  <a:pt x="133" y="337"/>
                </a:lnTo>
                <a:lnTo>
                  <a:pt x="117" y="344"/>
                </a:lnTo>
                <a:lnTo>
                  <a:pt x="117" y="344"/>
                </a:lnTo>
                <a:lnTo>
                  <a:pt x="111" y="348"/>
                </a:lnTo>
                <a:lnTo>
                  <a:pt x="105" y="352"/>
                </a:lnTo>
                <a:lnTo>
                  <a:pt x="94" y="362"/>
                </a:lnTo>
                <a:lnTo>
                  <a:pt x="94" y="362"/>
                </a:lnTo>
                <a:lnTo>
                  <a:pt x="85" y="356"/>
                </a:lnTo>
                <a:lnTo>
                  <a:pt x="85" y="356"/>
                </a:lnTo>
                <a:close/>
                <a:moveTo>
                  <a:pt x="69" y="344"/>
                </a:moveTo>
                <a:lnTo>
                  <a:pt x="69" y="344"/>
                </a:lnTo>
                <a:lnTo>
                  <a:pt x="77" y="342"/>
                </a:lnTo>
                <a:lnTo>
                  <a:pt x="86" y="339"/>
                </a:lnTo>
                <a:lnTo>
                  <a:pt x="100" y="332"/>
                </a:lnTo>
                <a:lnTo>
                  <a:pt x="115" y="323"/>
                </a:lnTo>
                <a:lnTo>
                  <a:pt x="129" y="315"/>
                </a:lnTo>
                <a:lnTo>
                  <a:pt x="129" y="315"/>
                </a:lnTo>
                <a:lnTo>
                  <a:pt x="149" y="306"/>
                </a:lnTo>
                <a:lnTo>
                  <a:pt x="170" y="297"/>
                </a:lnTo>
                <a:lnTo>
                  <a:pt x="211" y="281"/>
                </a:lnTo>
                <a:lnTo>
                  <a:pt x="211" y="281"/>
                </a:lnTo>
                <a:lnTo>
                  <a:pt x="248" y="266"/>
                </a:lnTo>
                <a:lnTo>
                  <a:pt x="285" y="252"/>
                </a:lnTo>
                <a:lnTo>
                  <a:pt x="285" y="252"/>
                </a:lnTo>
                <a:lnTo>
                  <a:pt x="256" y="266"/>
                </a:lnTo>
                <a:lnTo>
                  <a:pt x="256" y="266"/>
                </a:lnTo>
                <a:lnTo>
                  <a:pt x="243" y="272"/>
                </a:lnTo>
                <a:lnTo>
                  <a:pt x="230" y="277"/>
                </a:lnTo>
                <a:lnTo>
                  <a:pt x="205" y="286"/>
                </a:lnTo>
                <a:lnTo>
                  <a:pt x="205" y="286"/>
                </a:lnTo>
                <a:lnTo>
                  <a:pt x="186" y="293"/>
                </a:lnTo>
                <a:lnTo>
                  <a:pt x="168" y="301"/>
                </a:lnTo>
                <a:lnTo>
                  <a:pt x="149" y="310"/>
                </a:lnTo>
                <a:lnTo>
                  <a:pt x="132" y="320"/>
                </a:lnTo>
                <a:lnTo>
                  <a:pt x="132" y="320"/>
                </a:lnTo>
                <a:lnTo>
                  <a:pt x="119" y="328"/>
                </a:lnTo>
                <a:lnTo>
                  <a:pt x="105" y="336"/>
                </a:lnTo>
                <a:lnTo>
                  <a:pt x="92" y="344"/>
                </a:lnTo>
                <a:lnTo>
                  <a:pt x="87" y="349"/>
                </a:lnTo>
                <a:lnTo>
                  <a:pt x="82" y="354"/>
                </a:lnTo>
                <a:lnTo>
                  <a:pt x="82" y="354"/>
                </a:lnTo>
                <a:lnTo>
                  <a:pt x="69" y="344"/>
                </a:lnTo>
                <a:lnTo>
                  <a:pt x="69" y="344"/>
                </a:lnTo>
                <a:close/>
                <a:moveTo>
                  <a:pt x="270" y="275"/>
                </a:moveTo>
                <a:lnTo>
                  <a:pt x="270" y="275"/>
                </a:lnTo>
                <a:lnTo>
                  <a:pt x="282" y="270"/>
                </a:lnTo>
                <a:lnTo>
                  <a:pt x="282" y="270"/>
                </a:lnTo>
                <a:lnTo>
                  <a:pt x="270" y="275"/>
                </a:lnTo>
                <a:lnTo>
                  <a:pt x="270" y="275"/>
                </a:lnTo>
                <a:close/>
                <a:moveTo>
                  <a:pt x="338" y="245"/>
                </a:moveTo>
                <a:lnTo>
                  <a:pt x="338" y="245"/>
                </a:lnTo>
                <a:lnTo>
                  <a:pt x="344" y="242"/>
                </a:lnTo>
                <a:lnTo>
                  <a:pt x="344" y="242"/>
                </a:lnTo>
                <a:lnTo>
                  <a:pt x="350" y="237"/>
                </a:lnTo>
                <a:lnTo>
                  <a:pt x="341" y="244"/>
                </a:lnTo>
                <a:lnTo>
                  <a:pt x="341" y="244"/>
                </a:lnTo>
                <a:lnTo>
                  <a:pt x="338" y="245"/>
                </a:lnTo>
                <a:lnTo>
                  <a:pt x="338" y="245"/>
                </a:lnTo>
                <a:close/>
                <a:moveTo>
                  <a:pt x="331" y="246"/>
                </a:moveTo>
                <a:lnTo>
                  <a:pt x="331" y="246"/>
                </a:lnTo>
                <a:lnTo>
                  <a:pt x="315" y="254"/>
                </a:lnTo>
                <a:lnTo>
                  <a:pt x="315" y="254"/>
                </a:lnTo>
                <a:lnTo>
                  <a:pt x="301" y="260"/>
                </a:lnTo>
                <a:lnTo>
                  <a:pt x="301" y="260"/>
                </a:lnTo>
                <a:lnTo>
                  <a:pt x="231" y="289"/>
                </a:lnTo>
                <a:lnTo>
                  <a:pt x="231" y="289"/>
                </a:lnTo>
                <a:lnTo>
                  <a:pt x="219" y="293"/>
                </a:lnTo>
                <a:lnTo>
                  <a:pt x="219" y="293"/>
                </a:lnTo>
                <a:lnTo>
                  <a:pt x="186" y="307"/>
                </a:lnTo>
                <a:lnTo>
                  <a:pt x="186" y="307"/>
                </a:lnTo>
                <a:lnTo>
                  <a:pt x="180" y="310"/>
                </a:lnTo>
                <a:lnTo>
                  <a:pt x="180" y="310"/>
                </a:lnTo>
                <a:lnTo>
                  <a:pt x="142" y="327"/>
                </a:lnTo>
                <a:lnTo>
                  <a:pt x="106" y="343"/>
                </a:lnTo>
                <a:lnTo>
                  <a:pt x="106" y="343"/>
                </a:lnTo>
                <a:lnTo>
                  <a:pt x="91" y="351"/>
                </a:lnTo>
                <a:lnTo>
                  <a:pt x="91" y="351"/>
                </a:lnTo>
                <a:lnTo>
                  <a:pt x="86" y="353"/>
                </a:lnTo>
                <a:lnTo>
                  <a:pt x="86" y="352"/>
                </a:lnTo>
                <a:lnTo>
                  <a:pt x="87" y="352"/>
                </a:lnTo>
                <a:lnTo>
                  <a:pt x="93" y="347"/>
                </a:lnTo>
                <a:lnTo>
                  <a:pt x="93" y="347"/>
                </a:lnTo>
                <a:lnTo>
                  <a:pt x="103" y="341"/>
                </a:lnTo>
                <a:lnTo>
                  <a:pt x="113" y="335"/>
                </a:lnTo>
                <a:lnTo>
                  <a:pt x="113" y="335"/>
                </a:lnTo>
                <a:lnTo>
                  <a:pt x="141" y="318"/>
                </a:lnTo>
                <a:lnTo>
                  <a:pt x="155" y="310"/>
                </a:lnTo>
                <a:lnTo>
                  <a:pt x="171" y="303"/>
                </a:lnTo>
                <a:lnTo>
                  <a:pt x="171" y="303"/>
                </a:lnTo>
                <a:lnTo>
                  <a:pt x="203" y="290"/>
                </a:lnTo>
                <a:lnTo>
                  <a:pt x="236" y="276"/>
                </a:lnTo>
                <a:lnTo>
                  <a:pt x="236" y="276"/>
                </a:lnTo>
                <a:lnTo>
                  <a:pt x="251" y="271"/>
                </a:lnTo>
                <a:lnTo>
                  <a:pt x="265" y="264"/>
                </a:lnTo>
                <a:lnTo>
                  <a:pt x="292" y="251"/>
                </a:lnTo>
                <a:lnTo>
                  <a:pt x="292" y="251"/>
                </a:lnTo>
                <a:lnTo>
                  <a:pt x="313" y="241"/>
                </a:lnTo>
                <a:lnTo>
                  <a:pt x="313" y="241"/>
                </a:lnTo>
                <a:lnTo>
                  <a:pt x="335" y="231"/>
                </a:lnTo>
                <a:lnTo>
                  <a:pt x="354" y="220"/>
                </a:lnTo>
                <a:lnTo>
                  <a:pt x="354" y="220"/>
                </a:lnTo>
                <a:lnTo>
                  <a:pt x="355" y="220"/>
                </a:lnTo>
                <a:lnTo>
                  <a:pt x="355" y="220"/>
                </a:lnTo>
                <a:lnTo>
                  <a:pt x="354" y="234"/>
                </a:lnTo>
                <a:lnTo>
                  <a:pt x="354" y="234"/>
                </a:lnTo>
                <a:lnTo>
                  <a:pt x="348" y="236"/>
                </a:lnTo>
                <a:lnTo>
                  <a:pt x="342" y="239"/>
                </a:lnTo>
                <a:lnTo>
                  <a:pt x="331" y="246"/>
                </a:lnTo>
                <a:lnTo>
                  <a:pt x="331" y="246"/>
                </a:lnTo>
                <a:close/>
                <a:moveTo>
                  <a:pt x="353" y="218"/>
                </a:moveTo>
                <a:lnTo>
                  <a:pt x="353" y="218"/>
                </a:lnTo>
                <a:lnTo>
                  <a:pt x="346" y="220"/>
                </a:lnTo>
                <a:lnTo>
                  <a:pt x="339" y="223"/>
                </a:lnTo>
                <a:lnTo>
                  <a:pt x="326" y="231"/>
                </a:lnTo>
                <a:lnTo>
                  <a:pt x="326" y="231"/>
                </a:lnTo>
                <a:lnTo>
                  <a:pt x="317" y="236"/>
                </a:lnTo>
                <a:lnTo>
                  <a:pt x="317" y="236"/>
                </a:lnTo>
                <a:lnTo>
                  <a:pt x="291" y="247"/>
                </a:lnTo>
                <a:lnTo>
                  <a:pt x="291" y="247"/>
                </a:lnTo>
                <a:lnTo>
                  <a:pt x="227" y="272"/>
                </a:lnTo>
                <a:lnTo>
                  <a:pt x="164" y="298"/>
                </a:lnTo>
                <a:lnTo>
                  <a:pt x="164" y="298"/>
                </a:lnTo>
                <a:lnTo>
                  <a:pt x="136" y="309"/>
                </a:lnTo>
                <a:lnTo>
                  <a:pt x="110" y="323"/>
                </a:lnTo>
                <a:lnTo>
                  <a:pt x="110" y="323"/>
                </a:lnTo>
                <a:lnTo>
                  <a:pt x="84" y="337"/>
                </a:lnTo>
                <a:lnTo>
                  <a:pt x="84" y="337"/>
                </a:lnTo>
                <a:lnTo>
                  <a:pt x="73" y="341"/>
                </a:lnTo>
                <a:lnTo>
                  <a:pt x="70" y="342"/>
                </a:lnTo>
                <a:lnTo>
                  <a:pt x="74" y="340"/>
                </a:lnTo>
                <a:lnTo>
                  <a:pt x="74" y="340"/>
                </a:lnTo>
                <a:lnTo>
                  <a:pt x="82" y="335"/>
                </a:lnTo>
                <a:lnTo>
                  <a:pt x="90" y="330"/>
                </a:lnTo>
                <a:lnTo>
                  <a:pt x="90" y="330"/>
                </a:lnTo>
                <a:lnTo>
                  <a:pt x="149" y="297"/>
                </a:lnTo>
                <a:lnTo>
                  <a:pt x="179" y="282"/>
                </a:lnTo>
                <a:lnTo>
                  <a:pt x="210" y="268"/>
                </a:lnTo>
                <a:lnTo>
                  <a:pt x="210" y="268"/>
                </a:lnTo>
                <a:lnTo>
                  <a:pt x="232" y="258"/>
                </a:lnTo>
                <a:lnTo>
                  <a:pt x="232" y="258"/>
                </a:lnTo>
                <a:lnTo>
                  <a:pt x="283" y="234"/>
                </a:lnTo>
                <a:lnTo>
                  <a:pt x="283" y="234"/>
                </a:lnTo>
                <a:lnTo>
                  <a:pt x="319" y="219"/>
                </a:lnTo>
                <a:lnTo>
                  <a:pt x="337" y="211"/>
                </a:lnTo>
                <a:lnTo>
                  <a:pt x="346" y="206"/>
                </a:lnTo>
                <a:lnTo>
                  <a:pt x="354" y="201"/>
                </a:lnTo>
                <a:lnTo>
                  <a:pt x="354" y="201"/>
                </a:lnTo>
                <a:lnTo>
                  <a:pt x="354" y="201"/>
                </a:lnTo>
                <a:lnTo>
                  <a:pt x="354" y="201"/>
                </a:lnTo>
                <a:lnTo>
                  <a:pt x="355" y="219"/>
                </a:lnTo>
                <a:lnTo>
                  <a:pt x="355" y="219"/>
                </a:lnTo>
                <a:lnTo>
                  <a:pt x="353" y="218"/>
                </a:lnTo>
                <a:lnTo>
                  <a:pt x="353" y="218"/>
                </a:lnTo>
                <a:close/>
                <a:moveTo>
                  <a:pt x="277" y="235"/>
                </a:moveTo>
                <a:lnTo>
                  <a:pt x="277" y="235"/>
                </a:lnTo>
                <a:lnTo>
                  <a:pt x="299" y="225"/>
                </a:lnTo>
                <a:lnTo>
                  <a:pt x="320" y="217"/>
                </a:lnTo>
                <a:lnTo>
                  <a:pt x="320" y="217"/>
                </a:lnTo>
                <a:lnTo>
                  <a:pt x="318" y="218"/>
                </a:lnTo>
                <a:lnTo>
                  <a:pt x="318" y="218"/>
                </a:lnTo>
                <a:lnTo>
                  <a:pt x="277" y="235"/>
                </a:lnTo>
                <a:lnTo>
                  <a:pt x="277" y="235"/>
                </a:lnTo>
                <a:close/>
                <a:moveTo>
                  <a:pt x="354" y="199"/>
                </a:moveTo>
                <a:lnTo>
                  <a:pt x="354" y="199"/>
                </a:lnTo>
                <a:lnTo>
                  <a:pt x="353" y="199"/>
                </a:lnTo>
                <a:lnTo>
                  <a:pt x="353" y="199"/>
                </a:lnTo>
                <a:lnTo>
                  <a:pt x="336" y="208"/>
                </a:lnTo>
                <a:lnTo>
                  <a:pt x="318" y="215"/>
                </a:lnTo>
                <a:lnTo>
                  <a:pt x="284" y="229"/>
                </a:lnTo>
                <a:lnTo>
                  <a:pt x="284" y="229"/>
                </a:lnTo>
                <a:lnTo>
                  <a:pt x="254" y="245"/>
                </a:lnTo>
                <a:lnTo>
                  <a:pt x="223" y="259"/>
                </a:lnTo>
                <a:lnTo>
                  <a:pt x="223" y="259"/>
                </a:lnTo>
                <a:lnTo>
                  <a:pt x="176" y="278"/>
                </a:lnTo>
                <a:lnTo>
                  <a:pt x="127" y="298"/>
                </a:lnTo>
                <a:lnTo>
                  <a:pt x="127" y="298"/>
                </a:lnTo>
                <a:lnTo>
                  <a:pt x="99" y="311"/>
                </a:lnTo>
                <a:lnTo>
                  <a:pt x="70" y="325"/>
                </a:lnTo>
                <a:lnTo>
                  <a:pt x="70" y="325"/>
                </a:lnTo>
                <a:lnTo>
                  <a:pt x="64" y="327"/>
                </a:lnTo>
                <a:lnTo>
                  <a:pt x="62" y="329"/>
                </a:lnTo>
                <a:lnTo>
                  <a:pt x="59" y="331"/>
                </a:lnTo>
                <a:lnTo>
                  <a:pt x="59" y="331"/>
                </a:lnTo>
                <a:lnTo>
                  <a:pt x="66" y="325"/>
                </a:lnTo>
                <a:lnTo>
                  <a:pt x="72" y="320"/>
                </a:lnTo>
                <a:lnTo>
                  <a:pt x="72" y="320"/>
                </a:lnTo>
                <a:lnTo>
                  <a:pt x="87" y="312"/>
                </a:lnTo>
                <a:lnTo>
                  <a:pt x="101" y="306"/>
                </a:lnTo>
                <a:lnTo>
                  <a:pt x="101" y="306"/>
                </a:lnTo>
                <a:lnTo>
                  <a:pt x="158" y="277"/>
                </a:lnTo>
                <a:lnTo>
                  <a:pt x="216" y="248"/>
                </a:lnTo>
                <a:lnTo>
                  <a:pt x="216" y="248"/>
                </a:lnTo>
                <a:lnTo>
                  <a:pt x="282" y="220"/>
                </a:lnTo>
                <a:lnTo>
                  <a:pt x="314" y="206"/>
                </a:lnTo>
                <a:lnTo>
                  <a:pt x="347" y="192"/>
                </a:lnTo>
                <a:lnTo>
                  <a:pt x="347" y="192"/>
                </a:lnTo>
                <a:lnTo>
                  <a:pt x="349" y="191"/>
                </a:lnTo>
                <a:lnTo>
                  <a:pt x="349" y="191"/>
                </a:lnTo>
                <a:lnTo>
                  <a:pt x="353" y="189"/>
                </a:lnTo>
                <a:lnTo>
                  <a:pt x="353" y="189"/>
                </a:lnTo>
                <a:lnTo>
                  <a:pt x="354" y="199"/>
                </a:lnTo>
                <a:lnTo>
                  <a:pt x="354" y="199"/>
                </a:lnTo>
                <a:close/>
                <a:moveTo>
                  <a:pt x="255" y="229"/>
                </a:moveTo>
                <a:lnTo>
                  <a:pt x="255" y="229"/>
                </a:lnTo>
                <a:lnTo>
                  <a:pt x="282" y="217"/>
                </a:lnTo>
                <a:lnTo>
                  <a:pt x="282" y="217"/>
                </a:lnTo>
                <a:lnTo>
                  <a:pt x="317" y="202"/>
                </a:lnTo>
                <a:lnTo>
                  <a:pt x="317" y="202"/>
                </a:lnTo>
                <a:lnTo>
                  <a:pt x="333" y="196"/>
                </a:lnTo>
                <a:lnTo>
                  <a:pt x="333" y="196"/>
                </a:lnTo>
                <a:lnTo>
                  <a:pt x="334" y="195"/>
                </a:lnTo>
                <a:lnTo>
                  <a:pt x="334" y="195"/>
                </a:lnTo>
                <a:lnTo>
                  <a:pt x="294" y="213"/>
                </a:lnTo>
                <a:lnTo>
                  <a:pt x="255" y="229"/>
                </a:lnTo>
                <a:lnTo>
                  <a:pt x="255" y="229"/>
                </a:lnTo>
                <a:close/>
                <a:moveTo>
                  <a:pt x="215" y="246"/>
                </a:moveTo>
                <a:lnTo>
                  <a:pt x="215" y="246"/>
                </a:lnTo>
                <a:lnTo>
                  <a:pt x="213" y="247"/>
                </a:lnTo>
                <a:lnTo>
                  <a:pt x="213" y="247"/>
                </a:lnTo>
                <a:lnTo>
                  <a:pt x="152" y="272"/>
                </a:lnTo>
                <a:lnTo>
                  <a:pt x="122" y="285"/>
                </a:lnTo>
                <a:lnTo>
                  <a:pt x="92" y="298"/>
                </a:lnTo>
                <a:lnTo>
                  <a:pt x="92" y="298"/>
                </a:lnTo>
                <a:lnTo>
                  <a:pt x="74" y="306"/>
                </a:lnTo>
                <a:lnTo>
                  <a:pt x="57" y="313"/>
                </a:lnTo>
                <a:lnTo>
                  <a:pt x="57" y="313"/>
                </a:lnTo>
                <a:lnTo>
                  <a:pt x="52" y="315"/>
                </a:lnTo>
                <a:lnTo>
                  <a:pt x="48" y="317"/>
                </a:lnTo>
                <a:lnTo>
                  <a:pt x="48" y="317"/>
                </a:lnTo>
                <a:lnTo>
                  <a:pt x="54" y="313"/>
                </a:lnTo>
                <a:lnTo>
                  <a:pt x="60" y="310"/>
                </a:lnTo>
                <a:lnTo>
                  <a:pt x="60" y="310"/>
                </a:lnTo>
                <a:lnTo>
                  <a:pt x="90" y="294"/>
                </a:lnTo>
                <a:lnTo>
                  <a:pt x="119" y="277"/>
                </a:lnTo>
                <a:lnTo>
                  <a:pt x="119" y="277"/>
                </a:lnTo>
                <a:lnTo>
                  <a:pt x="151" y="261"/>
                </a:lnTo>
                <a:lnTo>
                  <a:pt x="184" y="246"/>
                </a:lnTo>
                <a:lnTo>
                  <a:pt x="216" y="231"/>
                </a:lnTo>
                <a:lnTo>
                  <a:pt x="249" y="217"/>
                </a:lnTo>
                <a:lnTo>
                  <a:pt x="249" y="217"/>
                </a:lnTo>
                <a:lnTo>
                  <a:pt x="306" y="194"/>
                </a:lnTo>
                <a:lnTo>
                  <a:pt x="306" y="194"/>
                </a:lnTo>
                <a:lnTo>
                  <a:pt x="320" y="188"/>
                </a:lnTo>
                <a:lnTo>
                  <a:pt x="335" y="181"/>
                </a:lnTo>
                <a:lnTo>
                  <a:pt x="335" y="181"/>
                </a:lnTo>
                <a:lnTo>
                  <a:pt x="337" y="179"/>
                </a:lnTo>
                <a:lnTo>
                  <a:pt x="337" y="179"/>
                </a:lnTo>
                <a:lnTo>
                  <a:pt x="350" y="173"/>
                </a:lnTo>
                <a:lnTo>
                  <a:pt x="350" y="173"/>
                </a:lnTo>
                <a:lnTo>
                  <a:pt x="350" y="173"/>
                </a:lnTo>
                <a:lnTo>
                  <a:pt x="350" y="173"/>
                </a:lnTo>
                <a:lnTo>
                  <a:pt x="353" y="186"/>
                </a:lnTo>
                <a:lnTo>
                  <a:pt x="353" y="186"/>
                </a:lnTo>
                <a:lnTo>
                  <a:pt x="317" y="199"/>
                </a:lnTo>
                <a:lnTo>
                  <a:pt x="283" y="214"/>
                </a:lnTo>
                <a:lnTo>
                  <a:pt x="250" y="229"/>
                </a:lnTo>
                <a:lnTo>
                  <a:pt x="215" y="246"/>
                </a:lnTo>
                <a:lnTo>
                  <a:pt x="215" y="246"/>
                </a:lnTo>
                <a:close/>
                <a:moveTo>
                  <a:pt x="350" y="171"/>
                </a:moveTo>
                <a:lnTo>
                  <a:pt x="350" y="171"/>
                </a:lnTo>
                <a:lnTo>
                  <a:pt x="349" y="171"/>
                </a:lnTo>
                <a:lnTo>
                  <a:pt x="349" y="171"/>
                </a:lnTo>
                <a:lnTo>
                  <a:pt x="343" y="173"/>
                </a:lnTo>
                <a:lnTo>
                  <a:pt x="337" y="177"/>
                </a:lnTo>
                <a:lnTo>
                  <a:pt x="337" y="177"/>
                </a:lnTo>
                <a:lnTo>
                  <a:pt x="323" y="181"/>
                </a:lnTo>
                <a:lnTo>
                  <a:pt x="323" y="181"/>
                </a:lnTo>
                <a:lnTo>
                  <a:pt x="293" y="192"/>
                </a:lnTo>
                <a:lnTo>
                  <a:pt x="263" y="203"/>
                </a:lnTo>
                <a:lnTo>
                  <a:pt x="233" y="216"/>
                </a:lnTo>
                <a:lnTo>
                  <a:pt x="204" y="229"/>
                </a:lnTo>
                <a:lnTo>
                  <a:pt x="204" y="229"/>
                </a:lnTo>
                <a:lnTo>
                  <a:pt x="174" y="244"/>
                </a:lnTo>
                <a:lnTo>
                  <a:pt x="142" y="257"/>
                </a:lnTo>
                <a:lnTo>
                  <a:pt x="112" y="270"/>
                </a:lnTo>
                <a:lnTo>
                  <a:pt x="81" y="284"/>
                </a:lnTo>
                <a:lnTo>
                  <a:pt x="81" y="284"/>
                </a:lnTo>
                <a:lnTo>
                  <a:pt x="64" y="291"/>
                </a:lnTo>
                <a:lnTo>
                  <a:pt x="48" y="298"/>
                </a:lnTo>
                <a:lnTo>
                  <a:pt x="48" y="298"/>
                </a:lnTo>
                <a:lnTo>
                  <a:pt x="42" y="299"/>
                </a:lnTo>
                <a:lnTo>
                  <a:pt x="36" y="301"/>
                </a:lnTo>
                <a:lnTo>
                  <a:pt x="36" y="301"/>
                </a:lnTo>
                <a:lnTo>
                  <a:pt x="48" y="294"/>
                </a:lnTo>
                <a:lnTo>
                  <a:pt x="48" y="294"/>
                </a:lnTo>
                <a:lnTo>
                  <a:pt x="63" y="286"/>
                </a:lnTo>
                <a:lnTo>
                  <a:pt x="80" y="278"/>
                </a:lnTo>
                <a:lnTo>
                  <a:pt x="111" y="264"/>
                </a:lnTo>
                <a:lnTo>
                  <a:pt x="111" y="264"/>
                </a:lnTo>
                <a:lnTo>
                  <a:pt x="144" y="249"/>
                </a:lnTo>
                <a:lnTo>
                  <a:pt x="179" y="234"/>
                </a:lnTo>
                <a:lnTo>
                  <a:pt x="249" y="206"/>
                </a:lnTo>
                <a:lnTo>
                  <a:pt x="249" y="206"/>
                </a:lnTo>
                <a:lnTo>
                  <a:pt x="279" y="195"/>
                </a:lnTo>
                <a:lnTo>
                  <a:pt x="309" y="184"/>
                </a:lnTo>
                <a:lnTo>
                  <a:pt x="309" y="184"/>
                </a:lnTo>
                <a:lnTo>
                  <a:pt x="320" y="180"/>
                </a:lnTo>
                <a:lnTo>
                  <a:pt x="332" y="175"/>
                </a:lnTo>
                <a:lnTo>
                  <a:pt x="332" y="175"/>
                </a:lnTo>
                <a:lnTo>
                  <a:pt x="342" y="169"/>
                </a:lnTo>
                <a:lnTo>
                  <a:pt x="342" y="169"/>
                </a:lnTo>
                <a:lnTo>
                  <a:pt x="349" y="166"/>
                </a:lnTo>
                <a:lnTo>
                  <a:pt x="349" y="166"/>
                </a:lnTo>
                <a:lnTo>
                  <a:pt x="350" y="171"/>
                </a:lnTo>
                <a:lnTo>
                  <a:pt x="350" y="171"/>
                </a:lnTo>
                <a:close/>
                <a:moveTo>
                  <a:pt x="58" y="333"/>
                </a:moveTo>
                <a:lnTo>
                  <a:pt x="58" y="333"/>
                </a:lnTo>
                <a:lnTo>
                  <a:pt x="58" y="333"/>
                </a:lnTo>
                <a:lnTo>
                  <a:pt x="58" y="333"/>
                </a:lnTo>
                <a:lnTo>
                  <a:pt x="94" y="316"/>
                </a:lnTo>
                <a:lnTo>
                  <a:pt x="129" y="300"/>
                </a:lnTo>
                <a:lnTo>
                  <a:pt x="129" y="300"/>
                </a:lnTo>
                <a:lnTo>
                  <a:pt x="154" y="289"/>
                </a:lnTo>
                <a:lnTo>
                  <a:pt x="180" y="279"/>
                </a:lnTo>
                <a:lnTo>
                  <a:pt x="180" y="279"/>
                </a:lnTo>
                <a:lnTo>
                  <a:pt x="154" y="291"/>
                </a:lnTo>
                <a:lnTo>
                  <a:pt x="129" y="305"/>
                </a:lnTo>
                <a:lnTo>
                  <a:pt x="129" y="305"/>
                </a:lnTo>
                <a:lnTo>
                  <a:pt x="97" y="323"/>
                </a:lnTo>
                <a:lnTo>
                  <a:pt x="82" y="332"/>
                </a:lnTo>
                <a:lnTo>
                  <a:pt x="67" y="342"/>
                </a:lnTo>
                <a:lnTo>
                  <a:pt x="67" y="342"/>
                </a:lnTo>
                <a:lnTo>
                  <a:pt x="58" y="333"/>
                </a:lnTo>
                <a:lnTo>
                  <a:pt x="58" y="333"/>
                </a:lnTo>
                <a:close/>
                <a:moveTo>
                  <a:pt x="99" y="365"/>
                </a:moveTo>
                <a:lnTo>
                  <a:pt x="99" y="365"/>
                </a:lnTo>
                <a:lnTo>
                  <a:pt x="111" y="360"/>
                </a:lnTo>
                <a:lnTo>
                  <a:pt x="124" y="354"/>
                </a:lnTo>
                <a:lnTo>
                  <a:pt x="148" y="341"/>
                </a:lnTo>
                <a:lnTo>
                  <a:pt x="148" y="341"/>
                </a:lnTo>
                <a:lnTo>
                  <a:pt x="185" y="325"/>
                </a:lnTo>
                <a:lnTo>
                  <a:pt x="221" y="309"/>
                </a:lnTo>
                <a:lnTo>
                  <a:pt x="221" y="309"/>
                </a:lnTo>
                <a:lnTo>
                  <a:pt x="197" y="323"/>
                </a:lnTo>
                <a:lnTo>
                  <a:pt x="173" y="336"/>
                </a:lnTo>
                <a:lnTo>
                  <a:pt x="173" y="336"/>
                </a:lnTo>
                <a:lnTo>
                  <a:pt x="161" y="343"/>
                </a:lnTo>
                <a:lnTo>
                  <a:pt x="149" y="350"/>
                </a:lnTo>
                <a:lnTo>
                  <a:pt x="149" y="350"/>
                </a:lnTo>
                <a:lnTo>
                  <a:pt x="142" y="356"/>
                </a:lnTo>
                <a:lnTo>
                  <a:pt x="133" y="361"/>
                </a:lnTo>
                <a:lnTo>
                  <a:pt x="117" y="370"/>
                </a:lnTo>
                <a:lnTo>
                  <a:pt x="117" y="370"/>
                </a:lnTo>
                <a:lnTo>
                  <a:pt x="117" y="370"/>
                </a:lnTo>
                <a:lnTo>
                  <a:pt x="117" y="370"/>
                </a:lnTo>
                <a:lnTo>
                  <a:pt x="116" y="370"/>
                </a:lnTo>
                <a:lnTo>
                  <a:pt x="116" y="370"/>
                </a:lnTo>
                <a:lnTo>
                  <a:pt x="107" y="368"/>
                </a:lnTo>
                <a:lnTo>
                  <a:pt x="99" y="365"/>
                </a:lnTo>
                <a:lnTo>
                  <a:pt x="99" y="365"/>
                </a:lnTo>
                <a:close/>
                <a:moveTo>
                  <a:pt x="122" y="371"/>
                </a:moveTo>
                <a:lnTo>
                  <a:pt x="122" y="371"/>
                </a:lnTo>
                <a:lnTo>
                  <a:pt x="139" y="365"/>
                </a:lnTo>
                <a:lnTo>
                  <a:pt x="155" y="358"/>
                </a:lnTo>
                <a:lnTo>
                  <a:pt x="189" y="342"/>
                </a:lnTo>
                <a:lnTo>
                  <a:pt x="189" y="342"/>
                </a:lnTo>
                <a:lnTo>
                  <a:pt x="244" y="317"/>
                </a:lnTo>
                <a:lnTo>
                  <a:pt x="244" y="317"/>
                </a:lnTo>
                <a:lnTo>
                  <a:pt x="200" y="343"/>
                </a:lnTo>
                <a:lnTo>
                  <a:pt x="200" y="343"/>
                </a:lnTo>
                <a:lnTo>
                  <a:pt x="188" y="351"/>
                </a:lnTo>
                <a:lnTo>
                  <a:pt x="177" y="359"/>
                </a:lnTo>
                <a:lnTo>
                  <a:pt x="177" y="359"/>
                </a:lnTo>
                <a:lnTo>
                  <a:pt x="163" y="367"/>
                </a:lnTo>
                <a:lnTo>
                  <a:pt x="163" y="367"/>
                </a:lnTo>
                <a:lnTo>
                  <a:pt x="152" y="369"/>
                </a:lnTo>
                <a:lnTo>
                  <a:pt x="142" y="371"/>
                </a:lnTo>
                <a:lnTo>
                  <a:pt x="132" y="371"/>
                </a:lnTo>
                <a:lnTo>
                  <a:pt x="122" y="371"/>
                </a:lnTo>
                <a:lnTo>
                  <a:pt x="122" y="371"/>
                </a:lnTo>
                <a:close/>
                <a:moveTo>
                  <a:pt x="343" y="291"/>
                </a:moveTo>
                <a:lnTo>
                  <a:pt x="343" y="291"/>
                </a:lnTo>
                <a:lnTo>
                  <a:pt x="339" y="303"/>
                </a:lnTo>
                <a:lnTo>
                  <a:pt x="339" y="303"/>
                </a:lnTo>
                <a:lnTo>
                  <a:pt x="329" y="307"/>
                </a:lnTo>
                <a:lnTo>
                  <a:pt x="318" y="312"/>
                </a:lnTo>
                <a:lnTo>
                  <a:pt x="318" y="312"/>
                </a:lnTo>
                <a:lnTo>
                  <a:pt x="285" y="329"/>
                </a:lnTo>
                <a:lnTo>
                  <a:pt x="252" y="345"/>
                </a:lnTo>
                <a:lnTo>
                  <a:pt x="252" y="345"/>
                </a:lnTo>
                <a:lnTo>
                  <a:pt x="214" y="364"/>
                </a:lnTo>
                <a:lnTo>
                  <a:pt x="214" y="364"/>
                </a:lnTo>
                <a:lnTo>
                  <a:pt x="209" y="367"/>
                </a:lnTo>
                <a:lnTo>
                  <a:pt x="212" y="365"/>
                </a:lnTo>
                <a:lnTo>
                  <a:pt x="221" y="359"/>
                </a:lnTo>
                <a:lnTo>
                  <a:pt x="221" y="359"/>
                </a:lnTo>
                <a:lnTo>
                  <a:pt x="238" y="349"/>
                </a:lnTo>
                <a:lnTo>
                  <a:pt x="238" y="349"/>
                </a:lnTo>
                <a:lnTo>
                  <a:pt x="264" y="334"/>
                </a:lnTo>
                <a:lnTo>
                  <a:pt x="289" y="319"/>
                </a:lnTo>
                <a:lnTo>
                  <a:pt x="289" y="319"/>
                </a:lnTo>
                <a:lnTo>
                  <a:pt x="316" y="306"/>
                </a:lnTo>
                <a:lnTo>
                  <a:pt x="330" y="299"/>
                </a:lnTo>
                <a:lnTo>
                  <a:pt x="343" y="291"/>
                </a:lnTo>
                <a:lnTo>
                  <a:pt x="343" y="291"/>
                </a:lnTo>
                <a:close/>
                <a:moveTo>
                  <a:pt x="322" y="336"/>
                </a:moveTo>
                <a:lnTo>
                  <a:pt x="322" y="336"/>
                </a:lnTo>
                <a:lnTo>
                  <a:pt x="320" y="336"/>
                </a:lnTo>
                <a:lnTo>
                  <a:pt x="320" y="336"/>
                </a:lnTo>
                <a:lnTo>
                  <a:pt x="310" y="342"/>
                </a:lnTo>
                <a:lnTo>
                  <a:pt x="299" y="348"/>
                </a:lnTo>
                <a:lnTo>
                  <a:pt x="279" y="361"/>
                </a:lnTo>
                <a:lnTo>
                  <a:pt x="279" y="361"/>
                </a:lnTo>
                <a:lnTo>
                  <a:pt x="258" y="373"/>
                </a:lnTo>
                <a:lnTo>
                  <a:pt x="258" y="373"/>
                </a:lnTo>
                <a:lnTo>
                  <a:pt x="246" y="378"/>
                </a:lnTo>
                <a:lnTo>
                  <a:pt x="246" y="378"/>
                </a:lnTo>
                <a:lnTo>
                  <a:pt x="245" y="378"/>
                </a:lnTo>
                <a:lnTo>
                  <a:pt x="245" y="378"/>
                </a:lnTo>
                <a:lnTo>
                  <a:pt x="245" y="378"/>
                </a:lnTo>
                <a:lnTo>
                  <a:pt x="245" y="378"/>
                </a:lnTo>
                <a:lnTo>
                  <a:pt x="256" y="371"/>
                </a:lnTo>
                <a:lnTo>
                  <a:pt x="256" y="371"/>
                </a:lnTo>
                <a:lnTo>
                  <a:pt x="294" y="347"/>
                </a:lnTo>
                <a:lnTo>
                  <a:pt x="312" y="334"/>
                </a:lnTo>
                <a:lnTo>
                  <a:pt x="331" y="319"/>
                </a:lnTo>
                <a:lnTo>
                  <a:pt x="331" y="319"/>
                </a:lnTo>
                <a:lnTo>
                  <a:pt x="322" y="336"/>
                </a:lnTo>
                <a:lnTo>
                  <a:pt x="322" y="336"/>
                </a:lnTo>
                <a:close/>
                <a:moveTo>
                  <a:pt x="226" y="376"/>
                </a:moveTo>
                <a:lnTo>
                  <a:pt x="226" y="376"/>
                </a:lnTo>
                <a:lnTo>
                  <a:pt x="237" y="372"/>
                </a:lnTo>
                <a:lnTo>
                  <a:pt x="249" y="367"/>
                </a:lnTo>
                <a:lnTo>
                  <a:pt x="269" y="356"/>
                </a:lnTo>
                <a:lnTo>
                  <a:pt x="269" y="356"/>
                </a:lnTo>
                <a:lnTo>
                  <a:pt x="289" y="345"/>
                </a:lnTo>
                <a:lnTo>
                  <a:pt x="308" y="335"/>
                </a:lnTo>
                <a:lnTo>
                  <a:pt x="308" y="335"/>
                </a:lnTo>
                <a:lnTo>
                  <a:pt x="286" y="350"/>
                </a:lnTo>
                <a:lnTo>
                  <a:pt x="286" y="350"/>
                </a:lnTo>
                <a:lnTo>
                  <a:pt x="264" y="363"/>
                </a:lnTo>
                <a:lnTo>
                  <a:pt x="253" y="370"/>
                </a:lnTo>
                <a:lnTo>
                  <a:pt x="243" y="378"/>
                </a:lnTo>
                <a:lnTo>
                  <a:pt x="243" y="378"/>
                </a:lnTo>
                <a:lnTo>
                  <a:pt x="234" y="377"/>
                </a:lnTo>
                <a:lnTo>
                  <a:pt x="226" y="376"/>
                </a:lnTo>
                <a:lnTo>
                  <a:pt x="226" y="376"/>
                </a:lnTo>
                <a:close/>
                <a:moveTo>
                  <a:pt x="208" y="370"/>
                </a:moveTo>
                <a:lnTo>
                  <a:pt x="208" y="370"/>
                </a:lnTo>
                <a:lnTo>
                  <a:pt x="303" y="323"/>
                </a:lnTo>
                <a:lnTo>
                  <a:pt x="303" y="323"/>
                </a:lnTo>
                <a:lnTo>
                  <a:pt x="287" y="334"/>
                </a:lnTo>
                <a:lnTo>
                  <a:pt x="287" y="334"/>
                </a:lnTo>
                <a:lnTo>
                  <a:pt x="255" y="354"/>
                </a:lnTo>
                <a:lnTo>
                  <a:pt x="221" y="374"/>
                </a:lnTo>
                <a:lnTo>
                  <a:pt x="221" y="374"/>
                </a:lnTo>
                <a:lnTo>
                  <a:pt x="208" y="370"/>
                </a:lnTo>
                <a:lnTo>
                  <a:pt x="208" y="370"/>
                </a:lnTo>
                <a:close/>
                <a:moveTo>
                  <a:pt x="331" y="317"/>
                </a:moveTo>
                <a:lnTo>
                  <a:pt x="331" y="317"/>
                </a:lnTo>
                <a:lnTo>
                  <a:pt x="323" y="324"/>
                </a:lnTo>
                <a:lnTo>
                  <a:pt x="313" y="330"/>
                </a:lnTo>
                <a:lnTo>
                  <a:pt x="296" y="340"/>
                </a:lnTo>
                <a:lnTo>
                  <a:pt x="278" y="349"/>
                </a:lnTo>
                <a:lnTo>
                  <a:pt x="260" y="359"/>
                </a:lnTo>
                <a:lnTo>
                  <a:pt x="260" y="359"/>
                </a:lnTo>
                <a:lnTo>
                  <a:pt x="252" y="363"/>
                </a:lnTo>
                <a:lnTo>
                  <a:pt x="242" y="367"/>
                </a:lnTo>
                <a:lnTo>
                  <a:pt x="232" y="371"/>
                </a:lnTo>
                <a:lnTo>
                  <a:pt x="226" y="374"/>
                </a:lnTo>
                <a:lnTo>
                  <a:pt x="226" y="374"/>
                </a:lnTo>
                <a:lnTo>
                  <a:pt x="270" y="347"/>
                </a:lnTo>
                <a:lnTo>
                  <a:pt x="270" y="347"/>
                </a:lnTo>
                <a:lnTo>
                  <a:pt x="307" y="325"/>
                </a:lnTo>
                <a:lnTo>
                  <a:pt x="307" y="325"/>
                </a:lnTo>
                <a:lnTo>
                  <a:pt x="322" y="314"/>
                </a:lnTo>
                <a:lnTo>
                  <a:pt x="322" y="314"/>
                </a:lnTo>
                <a:lnTo>
                  <a:pt x="325" y="312"/>
                </a:lnTo>
                <a:lnTo>
                  <a:pt x="325" y="312"/>
                </a:lnTo>
                <a:lnTo>
                  <a:pt x="337" y="306"/>
                </a:lnTo>
                <a:lnTo>
                  <a:pt x="337" y="306"/>
                </a:lnTo>
                <a:lnTo>
                  <a:pt x="332" y="317"/>
                </a:lnTo>
                <a:lnTo>
                  <a:pt x="332" y="317"/>
                </a:lnTo>
                <a:lnTo>
                  <a:pt x="331" y="317"/>
                </a:lnTo>
                <a:lnTo>
                  <a:pt x="331" y="317"/>
                </a:lnTo>
                <a:lnTo>
                  <a:pt x="331" y="317"/>
                </a:lnTo>
                <a:close/>
                <a:moveTo>
                  <a:pt x="205" y="369"/>
                </a:moveTo>
                <a:lnTo>
                  <a:pt x="205" y="369"/>
                </a:lnTo>
                <a:lnTo>
                  <a:pt x="193" y="363"/>
                </a:lnTo>
                <a:lnTo>
                  <a:pt x="193" y="363"/>
                </a:lnTo>
                <a:lnTo>
                  <a:pt x="222" y="351"/>
                </a:lnTo>
                <a:lnTo>
                  <a:pt x="251" y="338"/>
                </a:lnTo>
                <a:lnTo>
                  <a:pt x="251" y="338"/>
                </a:lnTo>
                <a:lnTo>
                  <a:pt x="227" y="353"/>
                </a:lnTo>
                <a:lnTo>
                  <a:pt x="205" y="369"/>
                </a:lnTo>
                <a:lnTo>
                  <a:pt x="205" y="369"/>
                </a:lnTo>
                <a:close/>
                <a:moveTo>
                  <a:pt x="251" y="378"/>
                </a:moveTo>
                <a:lnTo>
                  <a:pt x="251" y="378"/>
                </a:lnTo>
                <a:lnTo>
                  <a:pt x="265" y="372"/>
                </a:lnTo>
                <a:lnTo>
                  <a:pt x="278" y="364"/>
                </a:lnTo>
                <a:lnTo>
                  <a:pt x="304" y="347"/>
                </a:lnTo>
                <a:lnTo>
                  <a:pt x="304" y="347"/>
                </a:lnTo>
                <a:lnTo>
                  <a:pt x="313" y="342"/>
                </a:lnTo>
                <a:lnTo>
                  <a:pt x="313" y="342"/>
                </a:lnTo>
                <a:lnTo>
                  <a:pt x="317" y="340"/>
                </a:lnTo>
                <a:lnTo>
                  <a:pt x="317" y="340"/>
                </a:lnTo>
                <a:lnTo>
                  <a:pt x="316" y="342"/>
                </a:lnTo>
                <a:lnTo>
                  <a:pt x="316" y="342"/>
                </a:lnTo>
                <a:lnTo>
                  <a:pt x="310" y="347"/>
                </a:lnTo>
                <a:lnTo>
                  <a:pt x="304" y="352"/>
                </a:lnTo>
                <a:lnTo>
                  <a:pt x="304" y="352"/>
                </a:lnTo>
                <a:lnTo>
                  <a:pt x="290" y="363"/>
                </a:lnTo>
                <a:lnTo>
                  <a:pt x="276" y="373"/>
                </a:lnTo>
                <a:lnTo>
                  <a:pt x="276" y="373"/>
                </a:lnTo>
                <a:lnTo>
                  <a:pt x="275" y="374"/>
                </a:lnTo>
                <a:lnTo>
                  <a:pt x="275" y="374"/>
                </a:lnTo>
                <a:lnTo>
                  <a:pt x="263" y="377"/>
                </a:lnTo>
                <a:lnTo>
                  <a:pt x="251" y="378"/>
                </a:lnTo>
                <a:lnTo>
                  <a:pt x="251" y="378"/>
                </a:lnTo>
                <a:close/>
                <a:moveTo>
                  <a:pt x="282" y="371"/>
                </a:moveTo>
                <a:lnTo>
                  <a:pt x="282" y="371"/>
                </a:lnTo>
                <a:lnTo>
                  <a:pt x="292" y="364"/>
                </a:lnTo>
                <a:lnTo>
                  <a:pt x="303" y="357"/>
                </a:lnTo>
                <a:lnTo>
                  <a:pt x="303" y="357"/>
                </a:lnTo>
                <a:lnTo>
                  <a:pt x="295" y="363"/>
                </a:lnTo>
                <a:lnTo>
                  <a:pt x="295" y="363"/>
                </a:lnTo>
                <a:lnTo>
                  <a:pt x="289" y="368"/>
                </a:lnTo>
                <a:lnTo>
                  <a:pt x="282" y="371"/>
                </a:lnTo>
                <a:lnTo>
                  <a:pt x="282" y="371"/>
                </a:lnTo>
                <a:close/>
                <a:moveTo>
                  <a:pt x="344" y="289"/>
                </a:moveTo>
                <a:lnTo>
                  <a:pt x="344" y="289"/>
                </a:lnTo>
                <a:lnTo>
                  <a:pt x="342" y="289"/>
                </a:lnTo>
                <a:lnTo>
                  <a:pt x="342" y="289"/>
                </a:lnTo>
                <a:lnTo>
                  <a:pt x="338" y="291"/>
                </a:lnTo>
                <a:lnTo>
                  <a:pt x="338" y="291"/>
                </a:lnTo>
                <a:lnTo>
                  <a:pt x="336" y="292"/>
                </a:lnTo>
                <a:lnTo>
                  <a:pt x="336" y="292"/>
                </a:lnTo>
                <a:lnTo>
                  <a:pt x="305" y="307"/>
                </a:lnTo>
                <a:lnTo>
                  <a:pt x="275" y="324"/>
                </a:lnTo>
                <a:lnTo>
                  <a:pt x="275" y="324"/>
                </a:lnTo>
                <a:lnTo>
                  <a:pt x="233" y="343"/>
                </a:lnTo>
                <a:lnTo>
                  <a:pt x="191" y="361"/>
                </a:lnTo>
                <a:lnTo>
                  <a:pt x="191" y="361"/>
                </a:lnTo>
                <a:lnTo>
                  <a:pt x="189" y="360"/>
                </a:lnTo>
                <a:lnTo>
                  <a:pt x="189" y="360"/>
                </a:lnTo>
                <a:lnTo>
                  <a:pt x="188" y="360"/>
                </a:lnTo>
                <a:lnTo>
                  <a:pt x="186" y="360"/>
                </a:lnTo>
                <a:lnTo>
                  <a:pt x="184" y="361"/>
                </a:lnTo>
                <a:lnTo>
                  <a:pt x="184" y="361"/>
                </a:lnTo>
                <a:lnTo>
                  <a:pt x="183" y="361"/>
                </a:lnTo>
                <a:lnTo>
                  <a:pt x="183" y="361"/>
                </a:lnTo>
                <a:lnTo>
                  <a:pt x="181" y="362"/>
                </a:lnTo>
                <a:lnTo>
                  <a:pt x="179" y="363"/>
                </a:lnTo>
                <a:lnTo>
                  <a:pt x="179" y="363"/>
                </a:lnTo>
                <a:lnTo>
                  <a:pt x="179" y="363"/>
                </a:lnTo>
                <a:lnTo>
                  <a:pt x="179" y="363"/>
                </a:lnTo>
                <a:lnTo>
                  <a:pt x="172" y="365"/>
                </a:lnTo>
                <a:lnTo>
                  <a:pt x="172" y="365"/>
                </a:lnTo>
                <a:lnTo>
                  <a:pt x="174" y="364"/>
                </a:lnTo>
                <a:lnTo>
                  <a:pt x="174" y="364"/>
                </a:lnTo>
                <a:lnTo>
                  <a:pt x="174" y="364"/>
                </a:lnTo>
                <a:lnTo>
                  <a:pt x="174" y="364"/>
                </a:lnTo>
                <a:lnTo>
                  <a:pt x="186" y="358"/>
                </a:lnTo>
                <a:lnTo>
                  <a:pt x="197" y="351"/>
                </a:lnTo>
                <a:lnTo>
                  <a:pt x="197" y="351"/>
                </a:lnTo>
                <a:lnTo>
                  <a:pt x="206" y="346"/>
                </a:lnTo>
                <a:lnTo>
                  <a:pt x="215" y="341"/>
                </a:lnTo>
                <a:lnTo>
                  <a:pt x="234" y="333"/>
                </a:lnTo>
                <a:lnTo>
                  <a:pt x="234" y="333"/>
                </a:lnTo>
                <a:lnTo>
                  <a:pt x="256" y="323"/>
                </a:lnTo>
                <a:lnTo>
                  <a:pt x="275" y="311"/>
                </a:lnTo>
                <a:lnTo>
                  <a:pt x="275" y="311"/>
                </a:lnTo>
                <a:lnTo>
                  <a:pt x="310" y="292"/>
                </a:lnTo>
                <a:lnTo>
                  <a:pt x="348" y="275"/>
                </a:lnTo>
                <a:lnTo>
                  <a:pt x="348" y="275"/>
                </a:lnTo>
                <a:lnTo>
                  <a:pt x="346" y="279"/>
                </a:lnTo>
                <a:lnTo>
                  <a:pt x="346" y="279"/>
                </a:lnTo>
                <a:lnTo>
                  <a:pt x="344" y="289"/>
                </a:lnTo>
                <a:lnTo>
                  <a:pt x="344" y="289"/>
                </a:lnTo>
                <a:close/>
                <a:moveTo>
                  <a:pt x="343" y="145"/>
                </a:moveTo>
                <a:lnTo>
                  <a:pt x="343" y="145"/>
                </a:lnTo>
                <a:lnTo>
                  <a:pt x="322" y="155"/>
                </a:lnTo>
                <a:lnTo>
                  <a:pt x="300" y="165"/>
                </a:lnTo>
                <a:lnTo>
                  <a:pt x="257" y="180"/>
                </a:lnTo>
                <a:lnTo>
                  <a:pt x="257" y="180"/>
                </a:lnTo>
                <a:lnTo>
                  <a:pt x="233" y="189"/>
                </a:lnTo>
                <a:lnTo>
                  <a:pt x="233" y="189"/>
                </a:lnTo>
                <a:lnTo>
                  <a:pt x="206" y="199"/>
                </a:lnTo>
                <a:lnTo>
                  <a:pt x="206" y="199"/>
                </a:lnTo>
                <a:lnTo>
                  <a:pt x="176" y="211"/>
                </a:lnTo>
                <a:lnTo>
                  <a:pt x="145" y="223"/>
                </a:lnTo>
                <a:lnTo>
                  <a:pt x="86" y="249"/>
                </a:lnTo>
                <a:lnTo>
                  <a:pt x="86" y="249"/>
                </a:lnTo>
                <a:lnTo>
                  <a:pt x="56" y="262"/>
                </a:lnTo>
                <a:lnTo>
                  <a:pt x="41" y="269"/>
                </a:lnTo>
                <a:lnTo>
                  <a:pt x="28" y="276"/>
                </a:lnTo>
                <a:lnTo>
                  <a:pt x="28" y="276"/>
                </a:lnTo>
                <a:lnTo>
                  <a:pt x="44" y="267"/>
                </a:lnTo>
                <a:lnTo>
                  <a:pt x="60" y="259"/>
                </a:lnTo>
                <a:lnTo>
                  <a:pt x="76" y="252"/>
                </a:lnTo>
                <a:lnTo>
                  <a:pt x="93" y="246"/>
                </a:lnTo>
                <a:lnTo>
                  <a:pt x="93" y="246"/>
                </a:lnTo>
                <a:lnTo>
                  <a:pt x="109" y="237"/>
                </a:lnTo>
                <a:lnTo>
                  <a:pt x="125" y="230"/>
                </a:lnTo>
                <a:lnTo>
                  <a:pt x="140" y="222"/>
                </a:lnTo>
                <a:lnTo>
                  <a:pt x="156" y="214"/>
                </a:lnTo>
                <a:lnTo>
                  <a:pt x="156" y="214"/>
                </a:lnTo>
                <a:lnTo>
                  <a:pt x="227" y="186"/>
                </a:lnTo>
                <a:lnTo>
                  <a:pt x="227" y="186"/>
                </a:lnTo>
                <a:lnTo>
                  <a:pt x="263" y="170"/>
                </a:lnTo>
                <a:lnTo>
                  <a:pt x="296" y="153"/>
                </a:lnTo>
                <a:lnTo>
                  <a:pt x="296" y="153"/>
                </a:lnTo>
                <a:lnTo>
                  <a:pt x="305" y="149"/>
                </a:lnTo>
                <a:lnTo>
                  <a:pt x="305" y="149"/>
                </a:lnTo>
                <a:lnTo>
                  <a:pt x="322" y="142"/>
                </a:lnTo>
                <a:lnTo>
                  <a:pt x="330" y="137"/>
                </a:lnTo>
                <a:lnTo>
                  <a:pt x="337" y="132"/>
                </a:lnTo>
                <a:lnTo>
                  <a:pt x="337" y="132"/>
                </a:lnTo>
                <a:lnTo>
                  <a:pt x="343" y="145"/>
                </a:lnTo>
                <a:lnTo>
                  <a:pt x="343" y="145"/>
                </a:lnTo>
                <a:close/>
                <a:moveTo>
                  <a:pt x="322" y="109"/>
                </a:moveTo>
                <a:lnTo>
                  <a:pt x="322" y="109"/>
                </a:lnTo>
                <a:lnTo>
                  <a:pt x="258" y="136"/>
                </a:lnTo>
                <a:lnTo>
                  <a:pt x="195" y="164"/>
                </a:lnTo>
                <a:lnTo>
                  <a:pt x="69" y="221"/>
                </a:lnTo>
                <a:lnTo>
                  <a:pt x="69" y="221"/>
                </a:lnTo>
                <a:lnTo>
                  <a:pt x="41" y="234"/>
                </a:lnTo>
                <a:lnTo>
                  <a:pt x="27" y="242"/>
                </a:lnTo>
                <a:lnTo>
                  <a:pt x="12" y="247"/>
                </a:lnTo>
                <a:lnTo>
                  <a:pt x="12" y="247"/>
                </a:lnTo>
                <a:lnTo>
                  <a:pt x="12" y="247"/>
                </a:lnTo>
                <a:lnTo>
                  <a:pt x="12" y="247"/>
                </a:lnTo>
                <a:lnTo>
                  <a:pt x="18" y="243"/>
                </a:lnTo>
                <a:lnTo>
                  <a:pt x="23" y="238"/>
                </a:lnTo>
                <a:lnTo>
                  <a:pt x="23" y="238"/>
                </a:lnTo>
                <a:lnTo>
                  <a:pt x="35" y="231"/>
                </a:lnTo>
                <a:lnTo>
                  <a:pt x="35" y="231"/>
                </a:lnTo>
                <a:lnTo>
                  <a:pt x="66" y="215"/>
                </a:lnTo>
                <a:lnTo>
                  <a:pt x="66" y="215"/>
                </a:lnTo>
                <a:lnTo>
                  <a:pt x="129" y="184"/>
                </a:lnTo>
                <a:lnTo>
                  <a:pt x="193" y="153"/>
                </a:lnTo>
                <a:lnTo>
                  <a:pt x="193" y="153"/>
                </a:lnTo>
                <a:lnTo>
                  <a:pt x="199" y="150"/>
                </a:lnTo>
                <a:lnTo>
                  <a:pt x="199" y="150"/>
                </a:lnTo>
                <a:lnTo>
                  <a:pt x="277" y="119"/>
                </a:lnTo>
                <a:lnTo>
                  <a:pt x="277" y="119"/>
                </a:lnTo>
                <a:lnTo>
                  <a:pt x="289" y="115"/>
                </a:lnTo>
                <a:lnTo>
                  <a:pt x="289" y="115"/>
                </a:lnTo>
                <a:lnTo>
                  <a:pt x="299" y="110"/>
                </a:lnTo>
                <a:lnTo>
                  <a:pt x="299" y="110"/>
                </a:lnTo>
                <a:lnTo>
                  <a:pt x="302" y="109"/>
                </a:lnTo>
                <a:lnTo>
                  <a:pt x="302" y="109"/>
                </a:lnTo>
                <a:lnTo>
                  <a:pt x="315" y="103"/>
                </a:lnTo>
                <a:lnTo>
                  <a:pt x="315" y="103"/>
                </a:lnTo>
                <a:lnTo>
                  <a:pt x="322" y="109"/>
                </a:lnTo>
                <a:lnTo>
                  <a:pt x="322" y="109"/>
                </a:lnTo>
                <a:close/>
                <a:moveTo>
                  <a:pt x="304" y="93"/>
                </a:moveTo>
                <a:lnTo>
                  <a:pt x="304" y="93"/>
                </a:lnTo>
                <a:lnTo>
                  <a:pt x="272" y="106"/>
                </a:lnTo>
                <a:lnTo>
                  <a:pt x="272" y="106"/>
                </a:lnTo>
                <a:lnTo>
                  <a:pt x="262" y="110"/>
                </a:lnTo>
                <a:lnTo>
                  <a:pt x="262" y="110"/>
                </a:lnTo>
                <a:lnTo>
                  <a:pt x="212" y="129"/>
                </a:lnTo>
                <a:lnTo>
                  <a:pt x="212" y="129"/>
                </a:lnTo>
                <a:lnTo>
                  <a:pt x="158" y="151"/>
                </a:lnTo>
                <a:lnTo>
                  <a:pt x="104" y="174"/>
                </a:lnTo>
                <a:lnTo>
                  <a:pt x="104" y="174"/>
                </a:lnTo>
                <a:lnTo>
                  <a:pt x="82" y="183"/>
                </a:lnTo>
                <a:lnTo>
                  <a:pt x="60" y="194"/>
                </a:lnTo>
                <a:lnTo>
                  <a:pt x="60" y="194"/>
                </a:lnTo>
                <a:lnTo>
                  <a:pt x="37" y="207"/>
                </a:lnTo>
                <a:lnTo>
                  <a:pt x="26" y="213"/>
                </a:lnTo>
                <a:lnTo>
                  <a:pt x="14" y="218"/>
                </a:lnTo>
                <a:lnTo>
                  <a:pt x="14" y="218"/>
                </a:lnTo>
                <a:lnTo>
                  <a:pt x="10" y="219"/>
                </a:lnTo>
                <a:lnTo>
                  <a:pt x="13" y="217"/>
                </a:lnTo>
                <a:lnTo>
                  <a:pt x="24" y="212"/>
                </a:lnTo>
                <a:lnTo>
                  <a:pt x="24" y="212"/>
                </a:lnTo>
                <a:lnTo>
                  <a:pt x="45" y="199"/>
                </a:lnTo>
                <a:lnTo>
                  <a:pt x="45" y="199"/>
                </a:lnTo>
                <a:lnTo>
                  <a:pt x="70" y="184"/>
                </a:lnTo>
                <a:lnTo>
                  <a:pt x="96" y="171"/>
                </a:lnTo>
                <a:lnTo>
                  <a:pt x="96" y="171"/>
                </a:lnTo>
                <a:lnTo>
                  <a:pt x="121" y="157"/>
                </a:lnTo>
                <a:lnTo>
                  <a:pt x="145" y="145"/>
                </a:lnTo>
                <a:lnTo>
                  <a:pt x="197" y="122"/>
                </a:lnTo>
                <a:lnTo>
                  <a:pt x="197" y="122"/>
                </a:lnTo>
                <a:lnTo>
                  <a:pt x="222" y="111"/>
                </a:lnTo>
                <a:lnTo>
                  <a:pt x="249" y="100"/>
                </a:lnTo>
                <a:lnTo>
                  <a:pt x="249" y="100"/>
                </a:lnTo>
                <a:lnTo>
                  <a:pt x="269" y="92"/>
                </a:lnTo>
                <a:lnTo>
                  <a:pt x="279" y="87"/>
                </a:lnTo>
                <a:lnTo>
                  <a:pt x="288" y="82"/>
                </a:lnTo>
                <a:lnTo>
                  <a:pt x="288" y="82"/>
                </a:lnTo>
                <a:lnTo>
                  <a:pt x="295" y="86"/>
                </a:lnTo>
                <a:lnTo>
                  <a:pt x="295" y="86"/>
                </a:lnTo>
                <a:lnTo>
                  <a:pt x="304" y="93"/>
                </a:lnTo>
                <a:lnTo>
                  <a:pt x="304" y="93"/>
                </a:lnTo>
                <a:close/>
                <a:moveTo>
                  <a:pt x="216" y="58"/>
                </a:moveTo>
                <a:lnTo>
                  <a:pt x="216" y="58"/>
                </a:lnTo>
                <a:lnTo>
                  <a:pt x="203" y="63"/>
                </a:lnTo>
                <a:lnTo>
                  <a:pt x="203" y="63"/>
                </a:lnTo>
                <a:lnTo>
                  <a:pt x="204" y="57"/>
                </a:lnTo>
                <a:lnTo>
                  <a:pt x="204" y="57"/>
                </a:lnTo>
                <a:lnTo>
                  <a:pt x="216" y="58"/>
                </a:lnTo>
                <a:lnTo>
                  <a:pt x="216" y="58"/>
                </a:lnTo>
                <a:close/>
                <a:moveTo>
                  <a:pt x="192" y="57"/>
                </a:moveTo>
                <a:lnTo>
                  <a:pt x="192" y="57"/>
                </a:lnTo>
                <a:lnTo>
                  <a:pt x="191" y="58"/>
                </a:lnTo>
                <a:lnTo>
                  <a:pt x="191" y="58"/>
                </a:lnTo>
                <a:lnTo>
                  <a:pt x="150" y="76"/>
                </a:lnTo>
                <a:lnTo>
                  <a:pt x="111" y="97"/>
                </a:lnTo>
                <a:lnTo>
                  <a:pt x="71" y="119"/>
                </a:lnTo>
                <a:lnTo>
                  <a:pt x="33" y="141"/>
                </a:lnTo>
                <a:lnTo>
                  <a:pt x="33" y="141"/>
                </a:lnTo>
                <a:lnTo>
                  <a:pt x="24" y="146"/>
                </a:lnTo>
                <a:lnTo>
                  <a:pt x="24" y="146"/>
                </a:lnTo>
                <a:lnTo>
                  <a:pt x="24" y="146"/>
                </a:lnTo>
                <a:lnTo>
                  <a:pt x="24" y="146"/>
                </a:lnTo>
                <a:lnTo>
                  <a:pt x="27" y="144"/>
                </a:lnTo>
                <a:lnTo>
                  <a:pt x="27" y="144"/>
                </a:lnTo>
                <a:lnTo>
                  <a:pt x="47" y="130"/>
                </a:lnTo>
                <a:lnTo>
                  <a:pt x="47" y="130"/>
                </a:lnTo>
                <a:lnTo>
                  <a:pt x="67" y="118"/>
                </a:lnTo>
                <a:lnTo>
                  <a:pt x="89" y="106"/>
                </a:lnTo>
                <a:lnTo>
                  <a:pt x="89" y="106"/>
                </a:lnTo>
                <a:lnTo>
                  <a:pt x="134" y="82"/>
                </a:lnTo>
                <a:lnTo>
                  <a:pt x="181" y="57"/>
                </a:lnTo>
                <a:lnTo>
                  <a:pt x="181" y="57"/>
                </a:lnTo>
                <a:lnTo>
                  <a:pt x="192" y="57"/>
                </a:lnTo>
                <a:lnTo>
                  <a:pt x="192" y="57"/>
                </a:lnTo>
                <a:close/>
                <a:moveTo>
                  <a:pt x="107" y="72"/>
                </a:moveTo>
                <a:lnTo>
                  <a:pt x="107" y="72"/>
                </a:lnTo>
                <a:lnTo>
                  <a:pt x="121" y="67"/>
                </a:lnTo>
                <a:lnTo>
                  <a:pt x="135" y="63"/>
                </a:lnTo>
                <a:lnTo>
                  <a:pt x="135" y="63"/>
                </a:lnTo>
                <a:lnTo>
                  <a:pt x="123" y="69"/>
                </a:lnTo>
                <a:lnTo>
                  <a:pt x="112" y="75"/>
                </a:lnTo>
                <a:lnTo>
                  <a:pt x="112" y="75"/>
                </a:lnTo>
                <a:lnTo>
                  <a:pt x="83" y="91"/>
                </a:lnTo>
                <a:lnTo>
                  <a:pt x="53" y="106"/>
                </a:lnTo>
                <a:lnTo>
                  <a:pt x="53" y="106"/>
                </a:lnTo>
                <a:lnTo>
                  <a:pt x="64" y="96"/>
                </a:lnTo>
                <a:lnTo>
                  <a:pt x="77" y="87"/>
                </a:lnTo>
                <a:lnTo>
                  <a:pt x="92" y="79"/>
                </a:lnTo>
                <a:lnTo>
                  <a:pt x="107" y="72"/>
                </a:lnTo>
                <a:lnTo>
                  <a:pt x="107" y="72"/>
                </a:lnTo>
                <a:close/>
                <a:moveTo>
                  <a:pt x="50" y="109"/>
                </a:moveTo>
                <a:lnTo>
                  <a:pt x="50" y="109"/>
                </a:lnTo>
                <a:lnTo>
                  <a:pt x="50" y="110"/>
                </a:lnTo>
                <a:lnTo>
                  <a:pt x="51" y="110"/>
                </a:lnTo>
                <a:lnTo>
                  <a:pt x="51" y="110"/>
                </a:lnTo>
                <a:lnTo>
                  <a:pt x="83" y="93"/>
                </a:lnTo>
                <a:lnTo>
                  <a:pt x="113" y="76"/>
                </a:lnTo>
                <a:lnTo>
                  <a:pt x="113" y="76"/>
                </a:lnTo>
                <a:lnTo>
                  <a:pt x="127" y="69"/>
                </a:lnTo>
                <a:lnTo>
                  <a:pt x="142" y="62"/>
                </a:lnTo>
                <a:lnTo>
                  <a:pt x="142" y="62"/>
                </a:lnTo>
                <a:lnTo>
                  <a:pt x="150" y="60"/>
                </a:lnTo>
                <a:lnTo>
                  <a:pt x="150" y="60"/>
                </a:lnTo>
                <a:lnTo>
                  <a:pt x="151" y="60"/>
                </a:lnTo>
                <a:lnTo>
                  <a:pt x="151" y="60"/>
                </a:lnTo>
                <a:lnTo>
                  <a:pt x="135" y="68"/>
                </a:lnTo>
                <a:lnTo>
                  <a:pt x="135" y="68"/>
                </a:lnTo>
                <a:lnTo>
                  <a:pt x="88" y="92"/>
                </a:lnTo>
                <a:lnTo>
                  <a:pt x="64" y="104"/>
                </a:lnTo>
                <a:lnTo>
                  <a:pt x="42" y="118"/>
                </a:lnTo>
                <a:lnTo>
                  <a:pt x="42" y="118"/>
                </a:lnTo>
                <a:lnTo>
                  <a:pt x="50" y="109"/>
                </a:lnTo>
                <a:lnTo>
                  <a:pt x="50" y="109"/>
                </a:lnTo>
                <a:close/>
                <a:moveTo>
                  <a:pt x="15" y="255"/>
                </a:moveTo>
                <a:lnTo>
                  <a:pt x="15" y="255"/>
                </a:lnTo>
                <a:lnTo>
                  <a:pt x="27" y="248"/>
                </a:lnTo>
                <a:lnTo>
                  <a:pt x="41" y="242"/>
                </a:lnTo>
                <a:lnTo>
                  <a:pt x="68" y="231"/>
                </a:lnTo>
                <a:lnTo>
                  <a:pt x="96" y="221"/>
                </a:lnTo>
                <a:lnTo>
                  <a:pt x="109" y="216"/>
                </a:lnTo>
                <a:lnTo>
                  <a:pt x="123" y="210"/>
                </a:lnTo>
                <a:lnTo>
                  <a:pt x="123" y="210"/>
                </a:lnTo>
                <a:lnTo>
                  <a:pt x="147" y="199"/>
                </a:lnTo>
                <a:lnTo>
                  <a:pt x="173" y="188"/>
                </a:lnTo>
                <a:lnTo>
                  <a:pt x="173" y="188"/>
                </a:lnTo>
                <a:lnTo>
                  <a:pt x="113" y="218"/>
                </a:lnTo>
                <a:lnTo>
                  <a:pt x="84" y="234"/>
                </a:lnTo>
                <a:lnTo>
                  <a:pt x="53" y="249"/>
                </a:lnTo>
                <a:lnTo>
                  <a:pt x="53" y="249"/>
                </a:lnTo>
                <a:lnTo>
                  <a:pt x="44" y="254"/>
                </a:lnTo>
                <a:lnTo>
                  <a:pt x="44" y="254"/>
                </a:lnTo>
                <a:lnTo>
                  <a:pt x="31" y="260"/>
                </a:lnTo>
                <a:lnTo>
                  <a:pt x="19" y="268"/>
                </a:lnTo>
                <a:lnTo>
                  <a:pt x="19" y="268"/>
                </a:lnTo>
                <a:lnTo>
                  <a:pt x="15" y="255"/>
                </a:lnTo>
                <a:lnTo>
                  <a:pt x="15" y="25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9" name="Freeform 2545"/>
          <p:cNvSpPr>
            <a:spLocks noEditPoints="1"/>
          </p:cNvSpPr>
          <p:nvPr/>
        </p:nvSpPr>
        <p:spPr bwMode="auto">
          <a:xfrm>
            <a:off x="958034" y="5775567"/>
            <a:ext cx="625475" cy="447675"/>
          </a:xfrm>
          <a:custGeom>
            <a:avLst/>
            <a:gdLst/>
            <a:ahLst/>
            <a:cxnLst>
              <a:cxn ang="0">
                <a:pos x="39" y="214"/>
              </a:cxn>
              <a:cxn ang="0">
                <a:pos x="148" y="226"/>
              </a:cxn>
              <a:cxn ang="0">
                <a:pos x="295" y="228"/>
              </a:cxn>
              <a:cxn ang="0">
                <a:pos x="393" y="118"/>
              </a:cxn>
              <a:cxn ang="0">
                <a:pos x="290" y="35"/>
              </a:cxn>
              <a:cxn ang="0">
                <a:pos x="159" y="11"/>
              </a:cxn>
              <a:cxn ang="0">
                <a:pos x="25" y="43"/>
              </a:cxn>
              <a:cxn ang="0">
                <a:pos x="39" y="59"/>
              </a:cxn>
              <a:cxn ang="0">
                <a:pos x="59" y="74"/>
              </a:cxn>
              <a:cxn ang="0">
                <a:pos x="105" y="37"/>
              </a:cxn>
              <a:cxn ang="0">
                <a:pos x="133" y="42"/>
              </a:cxn>
              <a:cxn ang="0">
                <a:pos x="12" y="132"/>
              </a:cxn>
              <a:cxn ang="0">
                <a:pos x="22" y="133"/>
              </a:cxn>
              <a:cxn ang="0">
                <a:pos x="65" y="108"/>
              </a:cxn>
              <a:cxn ang="0">
                <a:pos x="84" y="116"/>
              </a:cxn>
              <a:cxn ang="0">
                <a:pos x="210" y="57"/>
              </a:cxn>
              <a:cxn ang="0">
                <a:pos x="282" y="43"/>
              </a:cxn>
              <a:cxn ang="0">
                <a:pos x="87" y="141"/>
              </a:cxn>
              <a:cxn ang="0">
                <a:pos x="247" y="85"/>
              </a:cxn>
              <a:cxn ang="0">
                <a:pos x="268" y="88"/>
              </a:cxn>
              <a:cxn ang="0">
                <a:pos x="34" y="194"/>
              </a:cxn>
              <a:cxn ang="0">
                <a:pos x="41" y="189"/>
              </a:cxn>
              <a:cxn ang="0">
                <a:pos x="75" y="146"/>
              </a:cxn>
              <a:cxn ang="0">
                <a:pos x="88" y="131"/>
              </a:cxn>
              <a:cxn ang="0">
                <a:pos x="265" y="24"/>
              </a:cxn>
              <a:cxn ang="0">
                <a:pos x="45" y="101"/>
              </a:cxn>
              <a:cxn ang="0">
                <a:pos x="9" y="131"/>
              </a:cxn>
              <a:cxn ang="0">
                <a:pos x="84" y="66"/>
              </a:cxn>
              <a:cxn ang="0">
                <a:pos x="38" y="69"/>
              </a:cxn>
              <a:cxn ang="0">
                <a:pos x="8" y="121"/>
              </a:cxn>
              <a:cxn ang="0">
                <a:pos x="224" y="127"/>
              </a:cxn>
              <a:cxn ang="0">
                <a:pos x="64" y="212"/>
              </a:cxn>
              <a:cxn ang="0">
                <a:pos x="347" y="87"/>
              </a:cxn>
              <a:cxn ang="0">
                <a:pos x="223" y="221"/>
              </a:cxn>
              <a:cxn ang="0">
                <a:pos x="180" y="217"/>
              </a:cxn>
              <a:cxn ang="0">
                <a:pos x="165" y="231"/>
              </a:cxn>
              <a:cxn ang="0">
                <a:pos x="339" y="168"/>
              </a:cxn>
              <a:cxn ang="0">
                <a:pos x="328" y="154"/>
              </a:cxn>
              <a:cxn ang="0">
                <a:pos x="385" y="112"/>
              </a:cxn>
              <a:cxn ang="0">
                <a:pos x="106" y="220"/>
              </a:cxn>
              <a:cxn ang="0">
                <a:pos x="108" y="212"/>
              </a:cxn>
              <a:cxn ang="0">
                <a:pos x="342" y="88"/>
              </a:cxn>
              <a:cxn ang="0">
                <a:pos x="328" y="86"/>
              </a:cxn>
              <a:cxn ang="0">
                <a:pos x="95" y="242"/>
              </a:cxn>
              <a:cxn ang="0">
                <a:pos x="152" y="215"/>
              </a:cxn>
              <a:cxn ang="0">
                <a:pos x="379" y="126"/>
              </a:cxn>
              <a:cxn ang="0">
                <a:pos x="199" y="227"/>
              </a:cxn>
              <a:cxn ang="0">
                <a:pos x="236" y="233"/>
              </a:cxn>
              <a:cxn ang="0">
                <a:pos x="330" y="199"/>
              </a:cxn>
              <a:cxn ang="0">
                <a:pos x="294" y="218"/>
              </a:cxn>
              <a:cxn ang="0">
                <a:pos x="300" y="216"/>
              </a:cxn>
              <a:cxn ang="0">
                <a:pos x="349" y="205"/>
              </a:cxn>
              <a:cxn ang="0">
                <a:pos x="313" y="185"/>
              </a:cxn>
              <a:cxn ang="0">
                <a:pos x="381" y="100"/>
              </a:cxn>
              <a:cxn ang="0">
                <a:pos x="306" y="89"/>
              </a:cxn>
              <a:cxn ang="0">
                <a:pos x="335" y="59"/>
              </a:cxn>
              <a:cxn ang="0">
                <a:pos x="174" y="123"/>
              </a:cxn>
              <a:cxn ang="0">
                <a:pos x="285" y="61"/>
              </a:cxn>
              <a:cxn ang="0">
                <a:pos x="303" y="37"/>
              </a:cxn>
              <a:cxn ang="0">
                <a:pos x="47" y="132"/>
              </a:cxn>
              <a:cxn ang="0">
                <a:pos x="213" y="36"/>
              </a:cxn>
              <a:cxn ang="0">
                <a:pos x="127" y="27"/>
              </a:cxn>
              <a:cxn ang="0">
                <a:pos x="101" y="26"/>
              </a:cxn>
            </a:cxnLst>
            <a:rect l="0" t="0" r="r" b="b"/>
            <a:pathLst>
              <a:path w="394" h="282">
                <a:moveTo>
                  <a:pt x="27" y="93"/>
                </a:moveTo>
                <a:lnTo>
                  <a:pt x="27" y="93"/>
                </a:lnTo>
                <a:lnTo>
                  <a:pt x="21" y="95"/>
                </a:lnTo>
                <a:lnTo>
                  <a:pt x="16" y="98"/>
                </a:lnTo>
                <a:lnTo>
                  <a:pt x="11" y="102"/>
                </a:lnTo>
                <a:lnTo>
                  <a:pt x="7" y="106"/>
                </a:lnTo>
                <a:lnTo>
                  <a:pt x="4" y="110"/>
                </a:lnTo>
                <a:lnTo>
                  <a:pt x="2" y="115"/>
                </a:lnTo>
                <a:lnTo>
                  <a:pt x="0" y="121"/>
                </a:lnTo>
                <a:lnTo>
                  <a:pt x="0" y="127"/>
                </a:lnTo>
                <a:lnTo>
                  <a:pt x="0" y="127"/>
                </a:lnTo>
                <a:lnTo>
                  <a:pt x="1" y="136"/>
                </a:lnTo>
                <a:lnTo>
                  <a:pt x="3" y="142"/>
                </a:lnTo>
                <a:lnTo>
                  <a:pt x="7" y="148"/>
                </a:lnTo>
                <a:lnTo>
                  <a:pt x="12" y="152"/>
                </a:lnTo>
                <a:lnTo>
                  <a:pt x="18" y="156"/>
                </a:lnTo>
                <a:lnTo>
                  <a:pt x="25" y="160"/>
                </a:lnTo>
                <a:lnTo>
                  <a:pt x="33" y="162"/>
                </a:lnTo>
                <a:lnTo>
                  <a:pt x="40" y="164"/>
                </a:lnTo>
                <a:lnTo>
                  <a:pt x="40" y="164"/>
                </a:lnTo>
                <a:lnTo>
                  <a:pt x="35" y="168"/>
                </a:lnTo>
                <a:lnTo>
                  <a:pt x="29" y="173"/>
                </a:lnTo>
                <a:lnTo>
                  <a:pt x="26" y="178"/>
                </a:lnTo>
                <a:lnTo>
                  <a:pt x="24" y="184"/>
                </a:lnTo>
                <a:lnTo>
                  <a:pt x="23" y="189"/>
                </a:lnTo>
                <a:lnTo>
                  <a:pt x="24" y="195"/>
                </a:lnTo>
                <a:lnTo>
                  <a:pt x="27" y="201"/>
                </a:lnTo>
                <a:lnTo>
                  <a:pt x="33" y="207"/>
                </a:lnTo>
                <a:lnTo>
                  <a:pt x="33" y="207"/>
                </a:lnTo>
                <a:lnTo>
                  <a:pt x="39" y="214"/>
                </a:lnTo>
                <a:lnTo>
                  <a:pt x="47" y="217"/>
                </a:lnTo>
                <a:lnTo>
                  <a:pt x="55" y="220"/>
                </a:lnTo>
                <a:lnTo>
                  <a:pt x="64" y="221"/>
                </a:lnTo>
                <a:lnTo>
                  <a:pt x="72" y="221"/>
                </a:lnTo>
                <a:lnTo>
                  <a:pt x="81" y="221"/>
                </a:lnTo>
                <a:lnTo>
                  <a:pt x="90" y="219"/>
                </a:lnTo>
                <a:lnTo>
                  <a:pt x="98" y="217"/>
                </a:lnTo>
                <a:lnTo>
                  <a:pt x="98" y="217"/>
                </a:lnTo>
                <a:lnTo>
                  <a:pt x="95" y="225"/>
                </a:lnTo>
                <a:lnTo>
                  <a:pt x="90" y="234"/>
                </a:lnTo>
                <a:lnTo>
                  <a:pt x="85" y="241"/>
                </a:lnTo>
                <a:lnTo>
                  <a:pt x="79" y="249"/>
                </a:lnTo>
                <a:lnTo>
                  <a:pt x="65" y="262"/>
                </a:lnTo>
                <a:lnTo>
                  <a:pt x="51" y="274"/>
                </a:lnTo>
                <a:lnTo>
                  <a:pt x="51" y="274"/>
                </a:lnTo>
                <a:lnTo>
                  <a:pt x="50" y="276"/>
                </a:lnTo>
                <a:lnTo>
                  <a:pt x="50" y="277"/>
                </a:lnTo>
                <a:lnTo>
                  <a:pt x="51" y="279"/>
                </a:lnTo>
                <a:lnTo>
                  <a:pt x="51" y="279"/>
                </a:lnTo>
                <a:lnTo>
                  <a:pt x="53" y="281"/>
                </a:lnTo>
                <a:lnTo>
                  <a:pt x="54" y="282"/>
                </a:lnTo>
                <a:lnTo>
                  <a:pt x="56" y="282"/>
                </a:lnTo>
                <a:lnTo>
                  <a:pt x="56" y="282"/>
                </a:lnTo>
                <a:lnTo>
                  <a:pt x="81" y="271"/>
                </a:lnTo>
                <a:lnTo>
                  <a:pt x="94" y="266"/>
                </a:lnTo>
                <a:lnTo>
                  <a:pt x="105" y="260"/>
                </a:lnTo>
                <a:lnTo>
                  <a:pt x="118" y="253"/>
                </a:lnTo>
                <a:lnTo>
                  <a:pt x="128" y="245"/>
                </a:lnTo>
                <a:lnTo>
                  <a:pt x="139" y="236"/>
                </a:lnTo>
                <a:lnTo>
                  <a:pt x="148" y="226"/>
                </a:lnTo>
                <a:lnTo>
                  <a:pt x="148" y="226"/>
                </a:lnTo>
                <a:lnTo>
                  <a:pt x="151" y="231"/>
                </a:lnTo>
                <a:lnTo>
                  <a:pt x="155" y="235"/>
                </a:lnTo>
                <a:lnTo>
                  <a:pt x="158" y="238"/>
                </a:lnTo>
                <a:lnTo>
                  <a:pt x="162" y="240"/>
                </a:lnTo>
                <a:lnTo>
                  <a:pt x="167" y="242"/>
                </a:lnTo>
                <a:lnTo>
                  <a:pt x="171" y="243"/>
                </a:lnTo>
                <a:lnTo>
                  <a:pt x="176" y="244"/>
                </a:lnTo>
                <a:lnTo>
                  <a:pt x="180" y="244"/>
                </a:lnTo>
                <a:lnTo>
                  <a:pt x="189" y="242"/>
                </a:lnTo>
                <a:lnTo>
                  <a:pt x="199" y="238"/>
                </a:lnTo>
                <a:lnTo>
                  <a:pt x="207" y="232"/>
                </a:lnTo>
                <a:lnTo>
                  <a:pt x="214" y="224"/>
                </a:lnTo>
                <a:lnTo>
                  <a:pt x="214" y="224"/>
                </a:lnTo>
                <a:lnTo>
                  <a:pt x="221" y="231"/>
                </a:lnTo>
                <a:lnTo>
                  <a:pt x="229" y="238"/>
                </a:lnTo>
                <a:lnTo>
                  <a:pt x="233" y="241"/>
                </a:lnTo>
                <a:lnTo>
                  <a:pt x="238" y="243"/>
                </a:lnTo>
                <a:lnTo>
                  <a:pt x="243" y="245"/>
                </a:lnTo>
                <a:lnTo>
                  <a:pt x="248" y="245"/>
                </a:lnTo>
                <a:lnTo>
                  <a:pt x="248" y="245"/>
                </a:lnTo>
                <a:lnTo>
                  <a:pt x="253" y="245"/>
                </a:lnTo>
                <a:lnTo>
                  <a:pt x="258" y="244"/>
                </a:lnTo>
                <a:lnTo>
                  <a:pt x="262" y="242"/>
                </a:lnTo>
                <a:lnTo>
                  <a:pt x="267" y="238"/>
                </a:lnTo>
                <a:lnTo>
                  <a:pt x="276" y="231"/>
                </a:lnTo>
                <a:lnTo>
                  <a:pt x="283" y="222"/>
                </a:lnTo>
                <a:lnTo>
                  <a:pt x="283" y="222"/>
                </a:lnTo>
                <a:lnTo>
                  <a:pt x="288" y="226"/>
                </a:lnTo>
                <a:lnTo>
                  <a:pt x="295" y="228"/>
                </a:lnTo>
                <a:lnTo>
                  <a:pt x="303" y="228"/>
                </a:lnTo>
                <a:lnTo>
                  <a:pt x="310" y="228"/>
                </a:lnTo>
                <a:lnTo>
                  <a:pt x="317" y="226"/>
                </a:lnTo>
                <a:lnTo>
                  <a:pt x="322" y="222"/>
                </a:lnTo>
                <a:lnTo>
                  <a:pt x="326" y="218"/>
                </a:lnTo>
                <a:lnTo>
                  <a:pt x="328" y="215"/>
                </a:lnTo>
                <a:lnTo>
                  <a:pt x="328" y="212"/>
                </a:lnTo>
                <a:lnTo>
                  <a:pt x="328" y="212"/>
                </a:lnTo>
                <a:lnTo>
                  <a:pt x="335" y="215"/>
                </a:lnTo>
                <a:lnTo>
                  <a:pt x="341" y="216"/>
                </a:lnTo>
                <a:lnTo>
                  <a:pt x="348" y="215"/>
                </a:lnTo>
                <a:lnTo>
                  <a:pt x="354" y="213"/>
                </a:lnTo>
                <a:lnTo>
                  <a:pt x="362" y="210"/>
                </a:lnTo>
                <a:lnTo>
                  <a:pt x="367" y="204"/>
                </a:lnTo>
                <a:lnTo>
                  <a:pt x="373" y="199"/>
                </a:lnTo>
                <a:lnTo>
                  <a:pt x="377" y="193"/>
                </a:lnTo>
                <a:lnTo>
                  <a:pt x="381" y="187"/>
                </a:lnTo>
                <a:lnTo>
                  <a:pt x="384" y="180"/>
                </a:lnTo>
                <a:lnTo>
                  <a:pt x="386" y="173"/>
                </a:lnTo>
                <a:lnTo>
                  <a:pt x="386" y="166"/>
                </a:lnTo>
                <a:lnTo>
                  <a:pt x="386" y="159"/>
                </a:lnTo>
                <a:lnTo>
                  <a:pt x="384" y="153"/>
                </a:lnTo>
                <a:lnTo>
                  <a:pt x="380" y="147"/>
                </a:lnTo>
                <a:lnTo>
                  <a:pt x="374" y="142"/>
                </a:lnTo>
                <a:lnTo>
                  <a:pt x="374" y="142"/>
                </a:lnTo>
                <a:lnTo>
                  <a:pt x="380" y="139"/>
                </a:lnTo>
                <a:lnTo>
                  <a:pt x="385" y="134"/>
                </a:lnTo>
                <a:lnTo>
                  <a:pt x="388" y="130"/>
                </a:lnTo>
                <a:lnTo>
                  <a:pt x="391" y="123"/>
                </a:lnTo>
                <a:lnTo>
                  <a:pt x="393" y="118"/>
                </a:lnTo>
                <a:lnTo>
                  <a:pt x="394" y="112"/>
                </a:lnTo>
                <a:lnTo>
                  <a:pt x="393" y="105"/>
                </a:lnTo>
                <a:lnTo>
                  <a:pt x="391" y="99"/>
                </a:lnTo>
                <a:lnTo>
                  <a:pt x="391" y="99"/>
                </a:lnTo>
                <a:lnTo>
                  <a:pt x="388" y="93"/>
                </a:lnTo>
                <a:lnTo>
                  <a:pt x="384" y="89"/>
                </a:lnTo>
                <a:lnTo>
                  <a:pt x="379" y="85"/>
                </a:lnTo>
                <a:lnTo>
                  <a:pt x="374" y="82"/>
                </a:lnTo>
                <a:lnTo>
                  <a:pt x="369" y="79"/>
                </a:lnTo>
                <a:lnTo>
                  <a:pt x="364" y="78"/>
                </a:lnTo>
                <a:lnTo>
                  <a:pt x="358" y="77"/>
                </a:lnTo>
                <a:lnTo>
                  <a:pt x="351" y="77"/>
                </a:lnTo>
                <a:lnTo>
                  <a:pt x="351" y="77"/>
                </a:lnTo>
                <a:lnTo>
                  <a:pt x="352" y="72"/>
                </a:lnTo>
                <a:lnTo>
                  <a:pt x="352" y="66"/>
                </a:lnTo>
                <a:lnTo>
                  <a:pt x="352" y="60"/>
                </a:lnTo>
                <a:lnTo>
                  <a:pt x="351" y="54"/>
                </a:lnTo>
                <a:lnTo>
                  <a:pt x="349" y="49"/>
                </a:lnTo>
                <a:lnTo>
                  <a:pt x="347" y="43"/>
                </a:lnTo>
                <a:lnTo>
                  <a:pt x="344" y="38"/>
                </a:lnTo>
                <a:lnTo>
                  <a:pt x="340" y="33"/>
                </a:lnTo>
                <a:lnTo>
                  <a:pt x="340" y="33"/>
                </a:lnTo>
                <a:lnTo>
                  <a:pt x="335" y="29"/>
                </a:lnTo>
                <a:lnTo>
                  <a:pt x="328" y="26"/>
                </a:lnTo>
                <a:lnTo>
                  <a:pt x="322" y="25"/>
                </a:lnTo>
                <a:lnTo>
                  <a:pt x="315" y="25"/>
                </a:lnTo>
                <a:lnTo>
                  <a:pt x="309" y="26"/>
                </a:lnTo>
                <a:lnTo>
                  <a:pt x="302" y="28"/>
                </a:lnTo>
                <a:lnTo>
                  <a:pt x="296" y="31"/>
                </a:lnTo>
                <a:lnTo>
                  <a:pt x="290" y="35"/>
                </a:lnTo>
                <a:lnTo>
                  <a:pt x="290" y="35"/>
                </a:lnTo>
                <a:lnTo>
                  <a:pt x="289" y="28"/>
                </a:lnTo>
                <a:lnTo>
                  <a:pt x="287" y="22"/>
                </a:lnTo>
                <a:lnTo>
                  <a:pt x="284" y="16"/>
                </a:lnTo>
                <a:lnTo>
                  <a:pt x="280" y="12"/>
                </a:lnTo>
                <a:lnTo>
                  <a:pt x="274" y="9"/>
                </a:lnTo>
                <a:lnTo>
                  <a:pt x="269" y="6"/>
                </a:lnTo>
                <a:lnTo>
                  <a:pt x="264" y="4"/>
                </a:lnTo>
                <a:lnTo>
                  <a:pt x="258" y="3"/>
                </a:lnTo>
                <a:lnTo>
                  <a:pt x="252" y="3"/>
                </a:lnTo>
                <a:lnTo>
                  <a:pt x="246" y="4"/>
                </a:lnTo>
                <a:lnTo>
                  <a:pt x="240" y="6"/>
                </a:lnTo>
                <a:lnTo>
                  <a:pt x="234" y="8"/>
                </a:lnTo>
                <a:lnTo>
                  <a:pt x="228" y="11"/>
                </a:lnTo>
                <a:lnTo>
                  <a:pt x="223" y="14"/>
                </a:lnTo>
                <a:lnTo>
                  <a:pt x="218" y="19"/>
                </a:lnTo>
                <a:lnTo>
                  <a:pt x="214" y="24"/>
                </a:lnTo>
                <a:lnTo>
                  <a:pt x="214" y="24"/>
                </a:lnTo>
                <a:lnTo>
                  <a:pt x="208" y="14"/>
                </a:lnTo>
                <a:lnTo>
                  <a:pt x="205" y="10"/>
                </a:lnTo>
                <a:lnTo>
                  <a:pt x="201" y="6"/>
                </a:lnTo>
                <a:lnTo>
                  <a:pt x="196" y="3"/>
                </a:lnTo>
                <a:lnTo>
                  <a:pt x="190" y="1"/>
                </a:lnTo>
                <a:lnTo>
                  <a:pt x="185" y="0"/>
                </a:lnTo>
                <a:lnTo>
                  <a:pt x="179" y="0"/>
                </a:lnTo>
                <a:lnTo>
                  <a:pt x="179" y="0"/>
                </a:lnTo>
                <a:lnTo>
                  <a:pt x="173" y="2"/>
                </a:lnTo>
                <a:lnTo>
                  <a:pt x="168" y="4"/>
                </a:lnTo>
                <a:lnTo>
                  <a:pt x="163" y="7"/>
                </a:lnTo>
                <a:lnTo>
                  <a:pt x="159" y="11"/>
                </a:lnTo>
                <a:lnTo>
                  <a:pt x="155" y="15"/>
                </a:lnTo>
                <a:lnTo>
                  <a:pt x="152" y="20"/>
                </a:lnTo>
                <a:lnTo>
                  <a:pt x="149" y="25"/>
                </a:lnTo>
                <a:lnTo>
                  <a:pt x="147" y="30"/>
                </a:lnTo>
                <a:lnTo>
                  <a:pt x="147" y="30"/>
                </a:lnTo>
                <a:lnTo>
                  <a:pt x="143" y="25"/>
                </a:lnTo>
                <a:lnTo>
                  <a:pt x="139" y="21"/>
                </a:lnTo>
                <a:lnTo>
                  <a:pt x="134" y="18"/>
                </a:lnTo>
                <a:lnTo>
                  <a:pt x="129" y="16"/>
                </a:lnTo>
                <a:lnTo>
                  <a:pt x="123" y="14"/>
                </a:lnTo>
                <a:lnTo>
                  <a:pt x="118" y="13"/>
                </a:lnTo>
                <a:lnTo>
                  <a:pt x="110" y="14"/>
                </a:lnTo>
                <a:lnTo>
                  <a:pt x="104" y="15"/>
                </a:lnTo>
                <a:lnTo>
                  <a:pt x="104" y="15"/>
                </a:lnTo>
                <a:lnTo>
                  <a:pt x="97" y="18"/>
                </a:lnTo>
                <a:lnTo>
                  <a:pt x="91" y="23"/>
                </a:lnTo>
                <a:lnTo>
                  <a:pt x="86" y="28"/>
                </a:lnTo>
                <a:lnTo>
                  <a:pt x="82" y="33"/>
                </a:lnTo>
                <a:lnTo>
                  <a:pt x="80" y="40"/>
                </a:lnTo>
                <a:lnTo>
                  <a:pt x="78" y="46"/>
                </a:lnTo>
                <a:lnTo>
                  <a:pt x="76" y="62"/>
                </a:lnTo>
                <a:lnTo>
                  <a:pt x="76" y="62"/>
                </a:lnTo>
                <a:lnTo>
                  <a:pt x="70" y="55"/>
                </a:lnTo>
                <a:lnTo>
                  <a:pt x="64" y="49"/>
                </a:lnTo>
                <a:lnTo>
                  <a:pt x="57" y="44"/>
                </a:lnTo>
                <a:lnTo>
                  <a:pt x="50" y="41"/>
                </a:lnTo>
                <a:lnTo>
                  <a:pt x="42" y="39"/>
                </a:lnTo>
                <a:lnTo>
                  <a:pt x="34" y="40"/>
                </a:lnTo>
                <a:lnTo>
                  <a:pt x="29" y="41"/>
                </a:lnTo>
                <a:lnTo>
                  <a:pt x="25" y="43"/>
                </a:lnTo>
                <a:lnTo>
                  <a:pt x="21" y="46"/>
                </a:lnTo>
                <a:lnTo>
                  <a:pt x="18" y="50"/>
                </a:lnTo>
                <a:lnTo>
                  <a:pt x="18" y="50"/>
                </a:lnTo>
                <a:lnTo>
                  <a:pt x="13" y="56"/>
                </a:lnTo>
                <a:lnTo>
                  <a:pt x="11" y="62"/>
                </a:lnTo>
                <a:lnTo>
                  <a:pt x="10" y="67"/>
                </a:lnTo>
                <a:lnTo>
                  <a:pt x="11" y="73"/>
                </a:lnTo>
                <a:lnTo>
                  <a:pt x="14" y="79"/>
                </a:lnTo>
                <a:lnTo>
                  <a:pt x="17" y="84"/>
                </a:lnTo>
                <a:lnTo>
                  <a:pt x="21" y="89"/>
                </a:lnTo>
                <a:lnTo>
                  <a:pt x="27" y="93"/>
                </a:lnTo>
                <a:lnTo>
                  <a:pt x="27" y="93"/>
                </a:lnTo>
                <a:close/>
                <a:moveTo>
                  <a:pt x="20" y="66"/>
                </a:moveTo>
                <a:lnTo>
                  <a:pt x="20" y="66"/>
                </a:lnTo>
                <a:lnTo>
                  <a:pt x="20" y="66"/>
                </a:lnTo>
                <a:lnTo>
                  <a:pt x="20" y="66"/>
                </a:lnTo>
                <a:lnTo>
                  <a:pt x="37" y="54"/>
                </a:lnTo>
                <a:lnTo>
                  <a:pt x="37" y="54"/>
                </a:lnTo>
                <a:lnTo>
                  <a:pt x="42" y="50"/>
                </a:lnTo>
                <a:lnTo>
                  <a:pt x="37" y="56"/>
                </a:lnTo>
                <a:lnTo>
                  <a:pt x="37" y="56"/>
                </a:lnTo>
                <a:lnTo>
                  <a:pt x="28" y="63"/>
                </a:lnTo>
                <a:lnTo>
                  <a:pt x="20" y="70"/>
                </a:lnTo>
                <a:lnTo>
                  <a:pt x="20" y="70"/>
                </a:lnTo>
                <a:lnTo>
                  <a:pt x="20" y="66"/>
                </a:lnTo>
                <a:lnTo>
                  <a:pt x="20" y="66"/>
                </a:lnTo>
                <a:close/>
                <a:moveTo>
                  <a:pt x="52" y="51"/>
                </a:moveTo>
                <a:lnTo>
                  <a:pt x="52" y="51"/>
                </a:lnTo>
                <a:lnTo>
                  <a:pt x="46" y="55"/>
                </a:lnTo>
                <a:lnTo>
                  <a:pt x="39" y="59"/>
                </a:lnTo>
                <a:lnTo>
                  <a:pt x="39" y="59"/>
                </a:lnTo>
                <a:lnTo>
                  <a:pt x="29" y="66"/>
                </a:lnTo>
                <a:lnTo>
                  <a:pt x="24" y="69"/>
                </a:lnTo>
                <a:lnTo>
                  <a:pt x="20" y="72"/>
                </a:lnTo>
                <a:lnTo>
                  <a:pt x="20" y="72"/>
                </a:lnTo>
                <a:lnTo>
                  <a:pt x="20" y="72"/>
                </a:lnTo>
                <a:lnTo>
                  <a:pt x="20" y="72"/>
                </a:lnTo>
                <a:lnTo>
                  <a:pt x="26" y="66"/>
                </a:lnTo>
                <a:lnTo>
                  <a:pt x="33" y="61"/>
                </a:lnTo>
                <a:lnTo>
                  <a:pt x="39" y="56"/>
                </a:lnTo>
                <a:lnTo>
                  <a:pt x="45" y="49"/>
                </a:lnTo>
                <a:lnTo>
                  <a:pt x="45" y="49"/>
                </a:lnTo>
                <a:lnTo>
                  <a:pt x="49" y="50"/>
                </a:lnTo>
                <a:lnTo>
                  <a:pt x="52" y="51"/>
                </a:lnTo>
                <a:lnTo>
                  <a:pt x="52" y="51"/>
                </a:lnTo>
                <a:close/>
                <a:moveTo>
                  <a:pt x="67" y="71"/>
                </a:moveTo>
                <a:lnTo>
                  <a:pt x="67" y="71"/>
                </a:lnTo>
                <a:lnTo>
                  <a:pt x="62" y="76"/>
                </a:lnTo>
                <a:lnTo>
                  <a:pt x="56" y="81"/>
                </a:lnTo>
                <a:lnTo>
                  <a:pt x="49" y="86"/>
                </a:lnTo>
                <a:lnTo>
                  <a:pt x="43" y="92"/>
                </a:lnTo>
                <a:lnTo>
                  <a:pt x="43" y="92"/>
                </a:lnTo>
                <a:lnTo>
                  <a:pt x="39" y="90"/>
                </a:lnTo>
                <a:lnTo>
                  <a:pt x="34" y="88"/>
                </a:lnTo>
                <a:lnTo>
                  <a:pt x="34" y="88"/>
                </a:lnTo>
                <a:lnTo>
                  <a:pt x="42" y="84"/>
                </a:lnTo>
                <a:lnTo>
                  <a:pt x="51" y="79"/>
                </a:lnTo>
                <a:lnTo>
                  <a:pt x="51" y="79"/>
                </a:lnTo>
                <a:lnTo>
                  <a:pt x="59" y="74"/>
                </a:lnTo>
                <a:lnTo>
                  <a:pt x="59" y="74"/>
                </a:lnTo>
                <a:lnTo>
                  <a:pt x="64" y="71"/>
                </a:lnTo>
                <a:lnTo>
                  <a:pt x="67" y="70"/>
                </a:lnTo>
                <a:lnTo>
                  <a:pt x="68" y="70"/>
                </a:lnTo>
                <a:lnTo>
                  <a:pt x="67" y="71"/>
                </a:lnTo>
                <a:lnTo>
                  <a:pt x="67" y="71"/>
                </a:lnTo>
                <a:close/>
                <a:moveTo>
                  <a:pt x="74" y="77"/>
                </a:moveTo>
                <a:lnTo>
                  <a:pt x="74" y="77"/>
                </a:lnTo>
                <a:lnTo>
                  <a:pt x="68" y="80"/>
                </a:lnTo>
                <a:lnTo>
                  <a:pt x="61" y="84"/>
                </a:lnTo>
                <a:lnTo>
                  <a:pt x="61" y="84"/>
                </a:lnTo>
                <a:lnTo>
                  <a:pt x="52" y="90"/>
                </a:lnTo>
                <a:lnTo>
                  <a:pt x="52" y="90"/>
                </a:lnTo>
                <a:lnTo>
                  <a:pt x="47" y="93"/>
                </a:lnTo>
                <a:lnTo>
                  <a:pt x="47" y="93"/>
                </a:lnTo>
                <a:lnTo>
                  <a:pt x="47" y="93"/>
                </a:lnTo>
                <a:lnTo>
                  <a:pt x="47" y="93"/>
                </a:lnTo>
                <a:lnTo>
                  <a:pt x="46" y="92"/>
                </a:lnTo>
                <a:lnTo>
                  <a:pt x="46" y="92"/>
                </a:lnTo>
                <a:lnTo>
                  <a:pt x="47" y="91"/>
                </a:lnTo>
                <a:lnTo>
                  <a:pt x="47" y="91"/>
                </a:lnTo>
                <a:lnTo>
                  <a:pt x="52" y="86"/>
                </a:lnTo>
                <a:lnTo>
                  <a:pt x="59" y="81"/>
                </a:lnTo>
                <a:lnTo>
                  <a:pt x="66" y="75"/>
                </a:lnTo>
                <a:lnTo>
                  <a:pt x="71" y="69"/>
                </a:lnTo>
                <a:lnTo>
                  <a:pt x="71" y="69"/>
                </a:lnTo>
                <a:lnTo>
                  <a:pt x="74" y="77"/>
                </a:lnTo>
                <a:lnTo>
                  <a:pt x="74" y="77"/>
                </a:lnTo>
                <a:close/>
                <a:moveTo>
                  <a:pt x="86" y="50"/>
                </a:moveTo>
                <a:lnTo>
                  <a:pt x="86" y="50"/>
                </a:lnTo>
                <a:lnTo>
                  <a:pt x="105" y="37"/>
                </a:lnTo>
                <a:lnTo>
                  <a:pt x="105" y="37"/>
                </a:lnTo>
                <a:lnTo>
                  <a:pt x="114" y="33"/>
                </a:lnTo>
                <a:lnTo>
                  <a:pt x="122" y="30"/>
                </a:lnTo>
                <a:lnTo>
                  <a:pt x="122" y="30"/>
                </a:lnTo>
                <a:lnTo>
                  <a:pt x="116" y="34"/>
                </a:lnTo>
                <a:lnTo>
                  <a:pt x="108" y="40"/>
                </a:lnTo>
                <a:lnTo>
                  <a:pt x="108" y="40"/>
                </a:lnTo>
                <a:lnTo>
                  <a:pt x="96" y="49"/>
                </a:lnTo>
                <a:lnTo>
                  <a:pt x="84" y="59"/>
                </a:lnTo>
                <a:lnTo>
                  <a:pt x="84" y="59"/>
                </a:lnTo>
                <a:lnTo>
                  <a:pt x="86" y="50"/>
                </a:lnTo>
                <a:lnTo>
                  <a:pt x="86" y="50"/>
                </a:lnTo>
                <a:close/>
                <a:moveTo>
                  <a:pt x="142" y="38"/>
                </a:moveTo>
                <a:lnTo>
                  <a:pt x="142" y="38"/>
                </a:lnTo>
                <a:lnTo>
                  <a:pt x="144" y="42"/>
                </a:lnTo>
                <a:lnTo>
                  <a:pt x="144" y="42"/>
                </a:lnTo>
                <a:lnTo>
                  <a:pt x="136" y="48"/>
                </a:lnTo>
                <a:lnTo>
                  <a:pt x="128" y="53"/>
                </a:lnTo>
                <a:lnTo>
                  <a:pt x="110" y="61"/>
                </a:lnTo>
                <a:lnTo>
                  <a:pt x="110" y="61"/>
                </a:lnTo>
                <a:lnTo>
                  <a:pt x="83" y="76"/>
                </a:lnTo>
                <a:lnTo>
                  <a:pt x="83" y="76"/>
                </a:lnTo>
                <a:lnTo>
                  <a:pt x="83" y="75"/>
                </a:lnTo>
                <a:lnTo>
                  <a:pt x="83" y="75"/>
                </a:lnTo>
                <a:lnTo>
                  <a:pt x="111" y="57"/>
                </a:lnTo>
                <a:lnTo>
                  <a:pt x="111" y="57"/>
                </a:lnTo>
                <a:lnTo>
                  <a:pt x="130" y="44"/>
                </a:lnTo>
                <a:lnTo>
                  <a:pt x="130" y="44"/>
                </a:lnTo>
                <a:lnTo>
                  <a:pt x="133" y="42"/>
                </a:lnTo>
                <a:lnTo>
                  <a:pt x="133" y="42"/>
                </a:lnTo>
                <a:lnTo>
                  <a:pt x="142" y="38"/>
                </a:lnTo>
                <a:lnTo>
                  <a:pt x="142" y="38"/>
                </a:lnTo>
                <a:close/>
                <a:moveTo>
                  <a:pt x="195" y="13"/>
                </a:moveTo>
                <a:lnTo>
                  <a:pt x="195" y="13"/>
                </a:lnTo>
                <a:lnTo>
                  <a:pt x="193" y="13"/>
                </a:lnTo>
                <a:lnTo>
                  <a:pt x="193" y="13"/>
                </a:lnTo>
                <a:lnTo>
                  <a:pt x="175" y="23"/>
                </a:lnTo>
                <a:lnTo>
                  <a:pt x="165" y="28"/>
                </a:lnTo>
                <a:lnTo>
                  <a:pt x="156" y="32"/>
                </a:lnTo>
                <a:lnTo>
                  <a:pt x="156" y="32"/>
                </a:lnTo>
                <a:lnTo>
                  <a:pt x="157" y="29"/>
                </a:lnTo>
                <a:lnTo>
                  <a:pt x="157" y="29"/>
                </a:lnTo>
                <a:lnTo>
                  <a:pt x="169" y="21"/>
                </a:lnTo>
                <a:lnTo>
                  <a:pt x="169" y="21"/>
                </a:lnTo>
                <a:lnTo>
                  <a:pt x="178" y="15"/>
                </a:lnTo>
                <a:lnTo>
                  <a:pt x="187" y="9"/>
                </a:lnTo>
                <a:lnTo>
                  <a:pt x="187" y="9"/>
                </a:lnTo>
                <a:lnTo>
                  <a:pt x="191" y="11"/>
                </a:lnTo>
                <a:lnTo>
                  <a:pt x="195" y="13"/>
                </a:lnTo>
                <a:lnTo>
                  <a:pt x="195" y="13"/>
                </a:lnTo>
                <a:close/>
                <a:moveTo>
                  <a:pt x="201" y="19"/>
                </a:moveTo>
                <a:lnTo>
                  <a:pt x="201" y="19"/>
                </a:lnTo>
                <a:lnTo>
                  <a:pt x="154" y="48"/>
                </a:lnTo>
                <a:lnTo>
                  <a:pt x="107" y="76"/>
                </a:lnTo>
                <a:lnTo>
                  <a:pt x="107" y="76"/>
                </a:lnTo>
                <a:lnTo>
                  <a:pt x="83" y="90"/>
                </a:lnTo>
                <a:lnTo>
                  <a:pt x="59" y="102"/>
                </a:lnTo>
                <a:lnTo>
                  <a:pt x="36" y="116"/>
                </a:lnTo>
                <a:lnTo>
                  <a:pt x="23" y="123"/>
                </a:lnTo>
                <a:lnTo>
                  <a:pt x="12" y="132"/>
                </a:lnTo>
                <a:lnTo>
                  <a:pt x="12" y="132"/>
                </a:lnTo>
                <a:lnTo>
                  <a:pt x="12" y="133"/>
                </a:lnTo>
                <a:lnTo>
                  <a:pt x="12" y="133"/>
                </a:lnTo>
                <a:lnTo>
                  <a:pt x="12" y="134"/>
                </a:lnTo>
                <a:lnTo>
                  <a:pt x="13" y="134"/>
                </a:lnTo>
                <a:lnTo>
                  <a:pt x="13" y="134"/>
                </a:lnTo>
                <a:lnTo>
                  <a:pt x="24" y="125"/>
                </a:lnTo>
                <a:lnTo>
                  <a:pt x="37" y="118"/>
                </a:lnTo>
                <a:lnTo>
                  <a:pt x="61" y="104"/>
                </a:lnTo>
                <a:lnTo>
                  <a:pt x="84" y="91"/>
                </a:lnTo>
                <a:lnTo>
                  <a:pt x="108" y="78"/>
                </a:lnTo>
                <a:lnTo>
                  <a:pt x="108" y="78"/>
                </a:lnTo>
                <a:lnTo>
                  <a:pt x="155" y="51"/>
                </a:lnTo>
                <a:lnTo>
                  <a:pt x="155" y="51"/>
                </a:lnTo>
                <a:lnTo>
                  <a:pt x="178" y="36"/>
                </a:lnTo>
                <a:lnTo>
                  <a:pt x="189" y="29"/>
                </a:lnTo>
                <a:lnTo>
                  <a:pt x="199" y="22"/>
                </a:lnTo>
                <a:lnTo>
                  <a:pt x="199" y="22"/>
                </a:lnTo>
                <a:lnTo>
                  <a:pt x="188" y="30"/>
                </a:lnTo>
                <a:lnTo>
                  <a:pt x="177" y="37"/>
                </a:lnTo>
                <a:lnTo>
                  <a:pt x="155" y="51"/>
                </a:lnTo>
                <a:lnTo>
                  <a:pt x="155" y="51"/>
                </a:lnTo>
                <a:lnTo>
                  <a:pt x="130" y="67"/>
                </a:lnTo>
                <a:lnTo>
                  <a:pt x="104" y="82"/>
                </a:lnTo>
                <a:lnTo>
                  <a:pt x="104" y="82"/>
                </a:lnTo>
                <a:lnTo>
                  <a:pt x="78" y="97"/>
                </a:lnTo>
                <a:lnTo>
                  <a:pt x="53" y="113"/>
                </a:lnTo>
                <a:lnTo>
                  <a:pt x="53" y="113"/>
                </a:lnTo>
                <a:lnTo>
                  <a:pt x="33" y="125"/>
                </a:lnTo>
                <a:lnTo>
                  <a:pt x="22" y="133"/>
                </a:lnTo>
                <a:lnTo>
                  <a:pt x="13" y="140"/>
                </a:lnTo>
                <a:lnTo>
                  <a:pt x="13" y="140"/>
                </a:lnTo>
                <a:lnTo>
                  <a:pt x="10" y="134"/>
                </a:lnTo>
                <a:lnTo>
                  <a:pt x="10" y="134"/>
                </a:lnTo>
                <a:lnTo>
                  <a:pt x="10" y="133"/>
                </a:lnTo>
                <a:lnTo>
                  <a:pt x="10" y="133"/>
                </a:lnTo>
                <a:lnTo>
                  <a:pt x="20" y="124"/>
                </a:lnTo>
                <a:lnTo>
                  <a:pt x="33" y="116"/>
                </a:lnTo>
                <a:lnTo>
                  <a:pt x="56" y="102"/>
                </a:lnTo>
                <a:lnTo>
                  <a:pt x="80" y="89"/>
                </a:lnTo>
                <a:lnTo>
                  <a:pt x="104" y="75"/>
                </a:lnTo>
                <a:lnTo>
                  <a:pt x="104" y="75"/>
                </a:lnTo>
                <a:lnTo>
                  <a:pt x="155" y="42"/>
                </a:lnTo>
                <a:lnTo>
                  <a:pt x="155" y="42"/>
                </a:lnTo>
                <a:lnTo>
                  <a:pt x="176" y="29"/>
                </a:lnTo>
                <a:lnTo>
                  <a:pt x="186" y="22"/>
                </a:lnTo>
                <a:lnTo>
                  <a:pt x="197" y="15"/>
                </a:lnTo>
                <a:lnTo>
                  <a:pt x="197" y="15"/>
                </a:lnTo>
                <a:lnTo>
                  <a:pt x="201" y="19"/>
                </a:lnTo>
                <a:lnTo>
                  <a:pt x="201" y="19"/>
                </a:lnTo>
                <a:close/>
                <a:moveTo>
                  <a:pt x="207" y="28"/>
                </a:moveTo>
                <a:lnTo>
                  <a:pt x="207" y="28"/>
                </a:lnTo>
                <a:lnTo>
                  <a:pt x="196" y="34"/>
                </a:lnTo>
                <a:lnTo>
                  <a:pt x="185" y="40"/>
                </a:lnTo>
                <a:lnTo>
                  <a:pt x="166" y="53"/>
                </a:lnTo>
                <a:lnTo>
                  <a:pt x="166" y="53"/>
                </a:lnTo>
                <a:lnTo>
                  <a:pt x="140" y="68"/>
                </a:lnTo>
                <a:lnTo>
                  <a:pt x="115" y="82"/>
                </a:lnTo>
                <a:lnTo>
                  <a:pt x="115" y="82"/>
                </a:lnTo>
                <a:lnTo>
                  <a:pt x="65" y="108"/>
                </a:lnTo>
                <a:lnTo>
                  <a:pt x="65" y="108"/>
                </a:lnTo>
                <a:lnTo>
                  <a:pt x="41" y="122"/>
                </a:lnTo>
                <a:lnTo>
                  <a:pt x="41" y="122"/>
                </a:lnTo>
                <a:lnTo>
                  <a:pt x="38" y="124"/>
                </a:lnTo>
                <a:lnTo>
                  <a:pt x="38" y="124"/>
                </a:lnTo>
                <a:lnTo>
                  <a:pt x="57" y="112"/>
                </a:lnTo>
                <a:lnTo>
                  <a:pt x="76" y="101"/>
                </a:lnTo>
                <a:lnTo>
                  <a:pt x="115" y="78"/>
                </a:lnTo>
                <a:lnTo>
                  <a:pt x="115" y="78"/>
                </a:lnTo>
                <a:lnTo>
                  <a:pt x="160" y="52"/>
                </a:lnTo>
                <a:lnTo>
                  <a:pt x="182" y="37"/>
                </a:lnTo>
                <a:lnTo>
                  <a:pt x="192" y="30"/>
                </a:lnTo>
                <a:lnTo>
                  <a:pt x="203" y="21"/>
                </a:lnTo>
                <a:lnTo>
                  <a:pt x="203" y="21"/>
                </a:lnTo>
                <a:lnTo>
                  <a:pt x="207" y="28"/>
                </a:lnTo>
                <a:lnTo>
                  <a:pt x="207" y="28"/>
                </a:lnTo>
                <a:close/>
                <a:moveTo>
                  <a:pt x="244" y="19"/>
                </a:moveTo>
                <a:lnTo>
                  <a:pt x="244" y="19"/>
                </a:lnTo>
                <a:lnTo>
                  <a:pt x="252" y="15"/>
                </a:lnTo>
                <a:lnTo>
                  <a:pt x="255" y="13"/>
                </a:lnTo>
                <a:lnTo>
                  <a:pt x="255" y="13"/>
                </a:lnTo>
                <a:lnTo>
                  <a:pt x="241" y="22"/>
                </a:lnTo>
                <a:lnTo>
                  <a:pt x="241" y="22"/>
                </a:lnTo>
                <a:lnTo>
                  <a:pt x="209" y="44"/>
                </a:lnTo>
                <a:lnTo>
                  <a:pt x="209" y="44"/>
                </a:lnTo>
                <a:lnTo>
                  <a:pt x="177" y="63"/>
                </a:lnTo>
                <a:lnTo>
                  <a:pt x="146" y="81"/>
                </a:lnTo>
                <a:lnTo>
                  <a:pt x="146" y="81"/>
                </a:lnTo>
                <a:lnTo>
                  <a:pt x="115" y="98"/>
                </a:lnTo>
                <a:lnTo>
                  <a:pt x="84" y="116"/>
                </a:lnTo>
                <a:lnTo>
                  <a:pt x="84" y="116"/>
                </a:lnTo>
                <a:lnTo>
                  <a:pt x="70" y="124"/>
                </a:lnTo>
                <a:lnTo>
                  <a:pt x="56" y="134"/>
                </a:lnTo>
                <a:lnTo>
                  <a:pt x="43" y="143"/>
                </a:lnTo>
                <a:lnTo>
                  <a:pt x="28" y="152"/>
                </a:lnTo>
                <a:lnTo>
                  <a:pt x="28" y="152"/>
                </a:lnTo>
                <a:lnTo>
                  <a:pt x="21" y="148"/>
                </a:lnTo>
                <a:lnTo>
                  <a:pt x="21" y="148"/>
                </a:lnTo>
                <a:lnTo>
                  <a:pt x="27" y="146"/>
                </a:lnTo>
                <a:lnTo>
                  <a:pt x="34" y="144"/>
                </a:lnTo>
                <a:lnTo>
                  <a:pt x="45" y="137"/>
                </a:lnTo>
                <a:lnTo>
                  <a:pt x="56" y="130"/>
                </a:lnTo>
                <a:lnTo>
                  <a:pt x="66" y="123"/>
                </a:lnTo>
                <a:lnTo>
                  <a:pt x="66" y="123"/>
                </a:lnTo>
                <a:lnTo>
                  <a:pt x="97" y="106"/>
                </a:lnTo>
                <a:lnTo>
                  <a:pt x="128" y="90"/>
                </a:lnTo>
                <a:lnTo>
                  <a:pt x="128" y="90"/>
                </a:lnTo>
                <a:lnTo>
                  <a:pt x="159" y="73"/>
                </a:lnTo>
                <a:lnTo>
                  <a:pt x="175" y="64"/>
                </a:lnTo>
                <a:lnTo>
                  <a:pt x="190" y="55"/>
                </a:lnTo>
                <a:lnTo>
                  <a:pt x="190" y="55"/>
                </a:lnTo>
                <a:lnTo>
                  <a:pt x="217" y="36"/>
                </a:lnTo>
                <a:lnTo>
                  <a:pt x="230" y="27"/>
                </a:lnTo>
                <a:lnTo>
                  <a:pt x="244" y="19"/>
                </a:lnTo>
                <a:lnTo>
                  <a:pt x="244" y="19"/>
                </a:lnTo>
                <a:close/>
                <a:moveTo>
                  <a:pt x="272" y="17"/>
                </a:moveTo>
                <a:lnTo>
                  <a:pt x="272" y="17"/>
                </a:lnTo>
                <a:lnTo>
                  <a:pt x="251" y="30"/>
                </a:lnTo>
                <a:lnTo>
                  <a:pt x="230" y="43"/>
                </a:lnTo>
                <a:lnTo>
                  <a:pt x="210" y="57"/>
                </a:lnTo>
                <a:lnTo>
                  <a:pt x="189" y="70"/>
                </a:lnTo>
                <a:lnTo>
                  <a:pt x="189" y="70"/>
                </a:lnTo>
                <a:lnTo>
                  <a:pt x="172" y="79"/>
                </a:lnTo>
                <a:lnTo>
                  <a:pt x="172" y="79"/>
                </a:lnTo>
                <a:lnTo>
                  <a:pt x="162" y="84"/>
                </a:lnTo>
                <a:lnTo>
                  <a:pt x="162" y="84"/>
                </a:lnTo>
                <a:lnTo>
                  <a:pt x="134" y="98"/>
                </a:lnTo>
                <a:lnTo>
                  <a:pt x="104" y="113"/>
                </a:lnTo>
                <a:lnTo>
                  <a:pt x="47" y="143"/>
                </a:lnTo>
                <a:lnTo>
                  <a:pt x="47" y="143"/>
                </a:lnTo>
                <a:lnTo>
                  <a:pt x="49" y="141"/>
                </a:lnTo>
                <a:lnTo>
                  <a:pt x="49" y="141"/>
                </a:lnTo>
                <a:lnTo>
                  <a:pt x="76" y="123"/>
                </a:lnTo>
                <a:lnTo>
                  <a:pt x="76" y="123"/>
                </a:lnTo>
                <a:lnTo>
                  <a:pt x="106" y="105"/>
                </a:lnTo>
                <a:lnTo>
                  <a:pt x="138" y="88"/>
                </a:lnTo>
                <a:lnTo>
                  <a:pt x="138" y="88"/>
                </a:lnTo>
                <a:lnTo>
                  <a:pt x="169" y="71"/>
                </a:lnTo>
                <a:lnTo>
                  <a:pt x="200" y="52"/>
                </a:lnTo>
                <a:lnTo>
                  <a:pt x="230" y="32"/>
                </a:lnTo>
                <a:lnTo>
                  <a:pt x="260" y="12"/>
                </a:lnTo>
                <a:lnTo>
                  <a:pt x="260" y="12"/>
                </a:lnTo>
                <a:lnTo>
                  <a:pt x="266" y="14"/>
                </a:lnTo>
                <a:lnTo>
                  <a:pt x="272" y="17"/>
                </a:lnTo>
                <a:lnTo>
                  <a:pt x="272" y="17"/>
                </a:lnTo>
                <a:close/>
                <a:moveTo>
                  <a:pt x="281" y="41"/>
                </a:moveTo>
                <a:lnTo>
                  <a:pt x="281" y="41"/>
                </a:lnTo>
                <a:lnTo>
                  <a:pt x="281" y="42"/>
                </a:lnTo>
                <a:lnTo>
                  <a:pt x="282" y="43"/>
                </a:lnTo>
                <a:lnTo>
                  <a:pt x="282" y="43"/>
                </a:lnTo>
                <a:lnTo>
                  <a:pt x="276" y="48"/>
                </a:lnTo>
                <a:lnTo>
                  <a:pt x="276" y="48"/>
                </a:lnTo>
                <a:lnTo>
                  <a:pt x="274" y="49"/>
                </a:lnTo>
                <a:lnTo>
                  <a:pt x="274" y="49"/>
                </a:lnTo>
                <a:lnTo>
                  <a:pt x="262" y="56"/>
                </a:lnTo>
                <a:lnTo>
                  <a:pt x="249" y="62"/>
                </a:lnTo>
                <a:lnTo>
                  <a:pt x="249" y="62"/>
                </a:lnTo>
                <a:lnTo>
                  <a:pt x="219" y="78"/>
                </a:lnTo>
                <a:lnTo>
                  <a:pt x="204" y="87"/>
                </a:lnTo>
                <a:lnTo>
                  <a:pt x="188" y="95"/>
                </a:lnTo>
                <a:lnTo>
                  <a:pt x="188" y="95"/>
                </a:lnTo>
                <a:lnTo>
                  <a:pt x="128" y="124"/>
                </a:lnTo>
                <a:lnTo>
                  <a:pt x="98" y="141"/>
                </a:lnTo>
                <a:lnTo>
                  <a:pt x="69" y="157"/>
                </a:lnTo>
                <a:lnTo>
                  <a:pt x="69" y="157"/>
                </a:lnTo>
                <a:lnTo>
                  <a:pt x="59" y="164"/>
                </a:lnTo>
                <a:lnTo>
                  <a:pt x="49" y="171"/>
                </a:lnTo>
                <a:lnTo>
                  <a:pt x="49" y="171"/>
                </a:lnTo>
                <a:lnTo>
                  <a:pt x="40" y="178"/>
                </a:lnTo>
                <a:lnTo>
                  <a:pt x="40" y="178"/>
                </a:lnTo>
                <a:lnTo>
                  <a:pt x="47" y="171"/>
                </a:lnTo>
                <a:lnTo>
                  <a:pt x="54" y="164"/>
                </a:lnTo>
                <a:lnTo>
                  <a:pt x="54" y="164"/>
                </a:lnTo>
                <a:lnTo>
                  <a:pt x="55" y="164"/>
                </a:lnTo>
                <a:lnTo>
                  <a:pt x="55" y="164"/>
                </a:lnTo>
                <a:lnTo>
                  <a:pt x="57" y="162"/>
                </a:lnTo>
                <a:lnTo>
                  <a:pt x="57" y="162"/>
                </a:lnTo>
                <a:lnTo>
                  <a:pt x="72" y="151"/>
                </a:lnTo>
                <a:lnTo>
                  <a:pt x="87" y="141"/>
                </a:lnTo>
                <a:lnTo>
                  <a:pt x="87" y="141"/>
                </a:lnTo>
                <a:lnTo>
                  <a:pt x="130" y="115"/>
                </a:lnTo>
                <a:lnTo>
                  <a:pt x="173" y="90"/>
                </a:lnTo>
                <a:lnTo>
                  <a:pt x="173" y="90"/>
                </a:lnTo>
                <a:lnTo>
                  <a:pt x="228" y="64"/>
                </a:lnTo>
                <a:lnTo>
                  <a:pt x="254" y="50"/>
                </a:lnTo>
                <a:lnTo>
                  <a:pt x="281" y="33"/>
                </a:lnTo>
                <a:lnTo>
                  <a:pt x="281" y="33"/>
                </a:lnTo>
                <a:lnTo>
                  <a:pt x="281" y="41"/>
                </a:lnTo>
                <a:lnTo>
                  <a:pt x="281" y="41"/>
                </a:lnTo>
                <a:close/>
                <a:moveTo>
                  <a:pt x="50" y="186"/>
                </a:moveTo>
                <a:lnTo>
                  <a:pt x="50" y="186"/>
                </a:lnTo>
                <a:lnTo>
                  <a:pt x="66" y="175"/>
                </a:lnTo>
                <a:lnTo>
                  <a:pt x="83" y="166"/>
                </a:lnTo>
                <a:lnTo>
                  <a:pt x="118" y="148"/>
                </a:lnTo>
                <a:lnTo>
                  <a:pt x="118" y="148"/>
                </a:lnTo>
                <a:lnTo>
                  <a:pt x="154" y="127"/>
                </a:lnTo>
                <a:lnTo>
                  <a:pt x="190" y="108"/>
                </a:lnTo>
                <a:lnTo>
                  <a:pt x="190" y="108"/>
                </a:lnTo>
                <a:lnTo>
                  <a:pt x="262" y="75"/>
                </a:lnTo>
                <a:lnTo>
                  <a:pt x="262" y="75"/>
                </a:lnTo>
                <a:lnTo>
                  <a:pt x="276" y="68"/>
                </a:lnTo>
                <a:lnTo>
                  <a:pt x="288" y="61"/>
                </a:lnTo>
                <a:lnTo>
                  <a:pt x="313" y="46"/>
                </a:lnTo>
                <a:lnTo>
                  <a:pt x="313" y="46"/>
                </a:lnTo>
                <a:lnTo>
                  <a:pt x="303" y="54"/>
                </a:lnTo>
                <a:lnTo>
                  <a:pt x="303" y="54"/>
                </a:lnTo>
                <a:lnTo>
                  <a:pt x="286" y="65"/>
                </a:lnTo>
                <a:lnTo>
                  <a:pt x="268" y="74"/>
                </a:lnTo>
                <a:lnTo>
                  <a:pt x="268" y="74"/>
                </a:lnTo>
                <a:lnTo>
                  <a:pt x="247" y="85"/>
                </a:lnTo>
                <a:lnTo>
                  <a:pt x="226" y="95"/>
                </a:lnTo>
                <a:lnTo>
                  <a:pt x="183" y="116"/>
                </a:lnTo>
                <a:lnTo>
                  <a:pt x="183" y="116"/>
                </a:lnTo>
                <a:lnTo>
                  <a:pt x="100" y="161"/>
                </a:lnTo>
                <a:lnTo>
                  <a:pt x="100" y="161"/>
                </a:lnTo>
                <a:lnTo>
                  <a:pt x="84" y="169"/>
                </a:lnTo>
                <a:lnTo>
                  <a:pt x="68" y="179"/>
                </a:lnTo>
                <a:lnTo>
                  <a:pt x="53" y="189"/>
                </a:lnTo>
                <a:lnTo>
                  <a:pt x="38" y="200"/>
                </a:lnTo>
                <a:lnTo>
                  <a:pt x="38" y="200"/>
                </a:lnTo>
                <a:lnTo>
                  <a:pt x="35" y="196"/>
                </a:lnTo>
                <a:lnTo>
                  <a:pt x="35" y="196"/>
                </a:lnTo>
                <a:lnTo>
                  <a:pt x="42" y="191"/>
                </a:lnTo>
                <a:lnTo>
                  <a:pt x="42" y="191"/>
                </a:lnTo>
                <a:lnTo>
                  <a:pt x="50" y="186"/>
                </a:lnTo>
                <a:lnTo>
                  <a:pt x="50" y="186"/>
                </a:lnTo>
                <a:close/>
                <a:moveTo>
                  <a:pt x="47" y="206"/>
                </a:moveTo>
                <a:lnTo>
                  <a:pt x="47" y="206"/>
                </a:lnTo>
                <a:lnTo>
                  <a:pt x="43" y="204"/>
                </a:lnTo>
                <a:lnTo>
                  <a:pt x="40" y="201"/>
                </a:lnTo>
                <a:lnTo>
                  <a:pt x="40" y="201"/>
                </a:lnTo>
                <a:lnTo>
                  <a:pt x="47" y="196"/>
                </a:lnTo>
                <a:lnTo>
                  <a:pt x="55" y="191"/>
                </a:lnTo>
                <a:lnTo>
                  <a:pt x="72" y="182"/>
                </a:lnTo>
                <a:lnTo>
                  <a:pt x="107" y="165"/>
                </a:lnTo>
                <a:lnTo>
                  <a:pt x="107" y="165"/>
                </a:lnTo>
                <a:lnTo>
                  <a:pt x="187" y="126"/>
                </a:lnTo>
                <a:lnTo>
                  <a:pt x="187" y="126"/>
                </a:lnTo>
                <a:lnTo>
                  <a:pt x="228" y="107"/>
                </a:lnTo>
                <a:lnTo>
                  <a:pt x="268" y="88"/>
                </a:lnTo>
                <a:lnTo>
                  <a:pt x="268" y="88"/>
                </a:lnTo>
                <a:lnTo>
                  <a:pt x="288" y="80"/>
                </a:lnTo>
                <a:lnTo>
                  <a:pt x="307" y="71"/>
                </a:lnTo>
                <a:lnTo>
                  <a:pt x="307" y="71"/>
                </a:lnTo>
                <a:lnTo>
                  <a:pt x="323" y="63"/>
                </a:lnTo>
                <a:lnTo>
                  <a:pt x="331" y="59"/>
                </a:lnTo>
                <a:lnTo>
                  <a:pt x="338" y="53"/>
                </a:lnTo>
                <a:lnTo>
                  <a:pt x="338" y="53"/>
                </a:lnTo>
                <a:lnTo>
                  <a:pt x="330" y="59"/>
                </a:lnTo>
                <a:lnTo>
                  <a:pt x="322" y="65"/>
                </a:lnTo>
                <a:lnTo>
                  <a:pt x="313" y="70"/>
                </a:lnTo>
                <a:lnTo>
                  <a:pt x="304" y="75"/>
                </a:lnTo>
                <a:lnTo>
                  <a:pt x="265" y="91"/>
                </a:lnTo>
                <a:lnTo>
                  <a:pt x="265" y="91"/>
                </a:lnTo>
                <a:lnTo>
                  <a:pt x="225" y="110"/>
                </a:lnTo>
                <a:lnTo>
                  <a:pt x="185" y="131"/>
                </a:lnTo>
                <a:lnTo>
                  <a:pt x="185" y="131"/>
                </a:lnTo>
                <a:lnTo>
                  <a:pt x="150" y="148"/>
                </a:lnTo>
                <a:lnTo>
                  <a:pt x="115" y="166"/>
                </a:lnTo>
                <a:lnTo>
                  <a:pt x="80" y="185"/>
                </a:lnTo>
                <a:lnTo>
                  <a:pt x="64" y="196"/>
                </a:lnTo>
                <a:lnTo>
                  <a:pt x="47" y="206"/>
                </a:lnTo>
                <a:lnTo>
                  <a:pt x="47" y="206"/>
                </a:lnTo>
                <a:close/>
                <a:moveTo>
                  <a:pt x="41" y="189"/>
                </a:moveTo>
                <a:lnTo>
                  <a:pt x="41" y="189"/>
                </a:lnTo>
                <a:lnTo>
                  <a:pt x="37" y="191"/>
                </a:lnTo>
                <a:lnTo>
                  <a:pt x="37" y="192"/>
                </a:lnTo>
                <a:lnTo>
                  <a:pt x="37" y="193"/>
                </a:lnTo>
                <a:lnTo>
                  <a:pt x="37" y="193"/>
                </a:lnTo>
                <a:lnTo>
                  <a:pt x="34" y="194"/>
                </a:lnTo>
                <a:lnTo>
                  <a:pt x="34" y="194"/>
                </a:lnTo>
                <a:lnTo>
                  <a:pt x="33" y="191"/>
                </a:lnTo>
                <a:lnTo>
                  <a:pt x="33" y="188"/>
                </a:lnTo>
                <a:lnTo>
                  <a:pt x="33" y="188"/>
                </a:lnTo>
                <a:lnTo>
                  <a:pt x="45" y="177"/>
                </a:lnTo>
                <a:lnTo>
                  <a:pt x="59" y="167"/>
                </a:lnTo>
                <a:lnTo>
                  <a:pt x="73" y="158"/>
                </a:lnTo>
                <a:lnTo>
                  <a:pt x="87" y="149"/>
                </a:lnTo>
                <a:lnTo>
                  <a:pt x="87" y="149"/>
                </a:lnTo>
                <a:lnTo>
                  <a:pt x="124" y="130"/>
                </a:lnTo>
                <a:lnTo>
                  <a:pt x="160" y="110"/>
                </a:lnTo>
                <a:lnTo>
                  <a:pt x="160" y="110"/>
                </a:lnTo>
                <a:lnTo>
                  <a:pt x="193" y="94"/>
                </a:lnTo>
                <a:lnTo>
                  <a:pt x="227" y="77"/>
                </a:lnTo>
                <a:lnTo>
                  <a:pt x="227" y="77"/>
                </a:lnTo>
                <a:lnTo>
                  <a:pt x="233" y="74"/>
                </a:lnTo>
                <a:lnTo>
                  <a:pt x="233" y="74"/>
                </a:lnTo>
                <a:lnTo>
                  <a:pt x="224" y="79"/>
                </a:lnTo>
                <a:lnTo>
                  <a:pt x="224" y="79"/>
                </a:lnTo>
                <a:lnTo>
                  <a:pt x="187" y="99"/>
                </a:lnTo>
                <a:lnTo>
                  <a:pt x="150" y="118"/>
                </a:lnTo>
                <a:lnTo>
                  <a:pt x="150" y="118"/>
                </a:lnTo>
                <a:lnTo>
                  <a:pt x="116" y="138"/>
                </a:lnTo>
                <a:lnTo>
                  <a:pt x="99" y="148"/>
                </a:lnTo>
                <a:lnTo>
                  <a:pt x="82" y="158"/>
                </a:lnTo>
                <a:lnTo>
                  <a:pt x="82" y="158"/>
                </a:lnTo>
                <a:lnTo>
                  <a:pt x="68" y="169"/>
                </a:lnTo>
                <a:lnTo>
                  <a:pt x="53" y="179"/>
                </a:lnTo>
                <a:lnTo>
                  <a:pt x="53" y="179"/>
                </a:lnTo>
                <a:lnTo>
                  <a:pt x="41" y="189"/>
                </a:lnTo>
                <a:lnTo>
                  <a:pt x="41" y="189"/>
                </a:lnTo>
                <a:close/>
                <a:moveTo>
                  <a:pt x="126" y="105"/>
                </a:moveTo>
                <a:lnTo>
                  <a:pt x="126" y="105"/>
                </a:lnTo>
                <a:lnTo>
                  <a:pt x="85" y="130"/>
                </a:lnTo>
                <a:lnTo>
                  <a:pt x="46" y="156"/>
                </a:lnTo>
                <a:lnTo>
                  <a:pt x="46" y="156"/>
                </a:lnTo>
                <a:lnTo>
                  <a:pt x="39" y="155"/>
                </a:lnTo>
                <a:lnTo>
                  <a:pt x="31" y="153"/>
                </a:lnTo>
                <a:lnTo>
                  <a:pt x="31" y="153"/>
                </a:lnTo>
                <a:lnTo>
                  <a:pt x="79" y="130"/>
                </a:lnTo>
                <a:lnTo>
                  <a:pt x="126" y="105"/>
                </a:lnTo>
                <a:lnTo>
                  <a:pt x="126" y="105"/>
                </a:lnTo>
                <a:close/>
                <a:moveTo>
                  <a:pt x="57" y="159"/>
                </a:moveTo>
                <a:lnTo>
                  <a:pt x="57" y="159"/>
                </a:lnTo>
                <a:lnTo>
                  <a:pt x="57" y="159"/>
                </a:lnTo>
                <a:lnTo>
                  <a:pt x="57" y="159"/>
                </a:lnTo>
                <a:lnTo>
                  <a:pt x="56" y="157"/>
                </a:lnTo>
                <a:lnTo>
                  <a:pt x="53" y="156"/>
                </a:lnTo>
                <a:lnTo>
                  <a:pt x="53" y="156"/>
                </a:lnTo>
                <a:lnTo>
                  <a:pt x="52" y="156"/>
                </a:lnTo>
                <a:lnTo>
                  <a:pt x="52" y="156"/>
                </a:lnTo>
                <a:lnTo>
                  <a:pt x="63" y="150"/>
                </a:lnTo>
                <a:lnTo>
                  <a:pt x="74" y="144"/>
                </a:lnTo>
                <a:lnTo>
                  <a:pt x="95" y="131"/>
                </a:lnTo>
                <a:lnTo>
                  <a:pt x="95" y="131"/>
                </a:lnTo>
                <a:lnTo>
                  <a:pt x="136" y="109"/>
                </a:lnTo>
                <a:lnTo>
                  <a:pt x="136" y="109"/>
                </a:lnTo>
                <a:lnTo>
                  <a:pt x="116" y="120"/>
                </a:lnTo>
                <a:lnTo>
                  <a:pt x="95" y="133"/>
                </a:lnTo>
                <a:lnTo>
                  <a:pt x="75" y="146"/>
                </a:lnTo>
                <a:lnTo>
                  <a:pt x="57" y="159"/>
                </a:lnTo>
                <a:lnTo>
                  <a:pt x="57" y="159"/>
                </a:lnTo>
                <a:close/>
                <a:moveTo>
                  <a:pt x="203" y="74"/>
                </a:moveTo>
                <a:lnTo>
                  <a:pt x="203" y="74"/>
                </a:lnTo>
                <a:lnTo>
                  <a:pt x="204" y="74"/>
                </a:lnTo>
                <a:lnTo>
                  <a:pt x="204" y="74"/>
                </a:lnTo>
                <a:lnTo>
                  <a:pt x="230" y="59"/>
                </a:lnTo>
                <a:lnTo>
                  <a:pt x="255" y="43"/>
                </a:lnTo>
                <a:lnTo>
                  <a:pt x="255" y="43"/>
                </a:lnTo>
                <a:lnTo>
                  <a:pt x="267" y="36"/>
                </a:lnTo>
                <a:lnTo>
                  <a:pt x="267" y="36"/>
                </a:lnTo>
                <a:lnTo>
                  <a:pt x="274" y="33"/>
                </a:lnTo>
                <a:lnTo>
                  <a:pt x="277" y="32"/>
                </a:lnTo>
                <a:lnTo>
                  <a:pt x="272" y="35"/>
                </a:lnTo>
                <a:lnTo>
                  <a:pt x="272" y="35"/>
                </a:lnTo>
                <a:lnTo>
                  <a:pt x="257" y="45"/>
                </a:lnTo>
                <a:lnTo>
                  <a:pt x="241" y="54"/>
                </a:lnTo>
                <a:lnTo>
                  <a:pt x="241" y="54"/>
                </a:lnTo>
                <a:lnTo>
                  <a:pt x="203" y="74"/>
                </a:lnTo>
                <a:lnTo>
                  <a:pt x="203" y="74"/>
                </a:lnTo>
                <a:close/>
                <a:moveTo>
                  <a:pt x="227" y="58"/>
                </a:moveTo>
                <a:lnTo>
                  <a:pt x="227" y="58"/>
                </a:lnTo>
                <a:lnTo>
                  <a:pt x="166" y="92"/>
                </a:lnTo>
                <a:lnTo>
                  <a:pt x="166" y="92"/>
                </a:lnTo>
                <a:lnTo>
                  <a:pt x="119" y="115"/>
                </a:lnTo>
                <a:lnTo>
                  <a:pt x="119" y="115"/>
                </a:lnTo>
                <a:lnTo>
                  <a:pt x="84" y="135"/>
                </a:lnTo>
                <a:lnTo>
                  <a:pt x="50" y="156"/>
                </a:lnTo>
                <a:lnTo>
                  <a:pt x="50" y="156"/>
                </a:lnTo>
                <a:lnTo>
                  <a:pt x="88" y="131"/>
                </a:lnTo>
                <a:lnTo>
                  <a:pt x="127" y="107"/>
                </a:lnTo>
                <a:lnTo>
                  <a:pt x="127" y="107"/>
                </a:lnTo>
                <a:lnTo>
                  <a:pt x="168" y="84"/>
                </a:lnTo>
                <a:lnTo>
                  <a:pt x="210" y="61"/>
                </a:lnTo>
                <a:lnTo>
                  <a:pt x="210" y="61"/>
                </a:lnTo>
                <a:lnTo>
                  <a:pt x="243" y="42"/>
                </a:lnTo>
                <a:lnTo>
                  <a:pt x="259" y="31"/>
                </a:lnTo>
                <a:lnTo>
                  <a:pt x="266" y="25"/>
                </a:lnTo>
                <a:lnTo>
                  <a:pt x="273" y="19"/>
                </a:lnTo>
                <a:lnTo>
                  <a:pt x="273" y="19"/>
                </a:lnTo>
                <a:lnTo>
                  <a:pt x="273" y="19"/>
                </a:lnTo>
                <a:lnTo>
                  <a:pt x="273" y="19"/>
                </a:lnTo>
                <a:lnTo>
                  <a:pt x="278" y="24"/>
                </a:lnTo>
                <a:lnTo>
                  <a:pt x="280" y="30"/>
                </a:lnTo>
                <a:lnTo>
                  <a:pt x="280" y="30"/>
                </a:lnTo>
                <a:lnTo>
                  <a:pt x="272" y="31"/>
                </a:lnTo>
                <a:lnTo>
                  <a:pt x="265" y="34"/>
                </a:lnTo>
                <a:lnTo>
                  <a:pt x="252" y="41"/>
                </a:lnTo>
                <a:lnTo>
                  <a:pt x="239" y="51"/>
                </a:lnTo>
                <a:lnTo>
                  <a:pt x="227" y="58"/>
                </a:lnTo>
                <a:lnTo>
                  <a:pt x="227" y="58"/>
                </a:lnTo>
                <a:close/>
                <a:moveTo>
                  <a:pt x="231" y="45"/>
                </a:moveTo>
                <a:lnTo>
                  <a:pt x="231" y="45"/>
                </a:lnTo>
                <a:lnTo>
                  <a:pt x="248" y="34"/>
                </a:lnTo>
                <a:lnTo>
                  <a:pt x="264" y="24"/>
                </a:lnTo>
                <a:lnTo>
                  <a:pt x="264" y="24"/>
                </a:lnTo>
                <a:lnTo>
                  <a:pt x="266" y="23"/>
                </a:lnTo>
                <a:lnTo>
                  <a:pt x="266" y="23"/>
                </a:lnTo>
                <a:lnTo>
                  <a:pt x="265" y="24"/>
                </a:lnTo>
                <a:lnTo>
                  <a:pt x="265" y="24"/>
                </a:lnTo>
                <a:lnTo>
                  <a:pt x="258" y="29"/>
                </a:lnTo>
                <a:lnTo>
                  <a:pt x="250" y="34"/>
                </a:lnTo>
                <a:lnTo>
                  <a:pt x="250" y="34"/>
                </a:lnTo>
                <a:lnTo>
                  <a:pt x="231" y="45"/>
                </a:lnTo>
                <a:lnTo>
                  <a:pt x="231" y="45"/>
                </a:lnTo>
                <a:close/>
                <a:moveTo>
                  <a:pt x="14" y="141"/>
                </a:moveTo>
                <a:lnTo>
                  <a:pt x="14" y="141"/>
                </a:lnTo>
                <a:lnTo>
                  <a:pt x="40" y="125"/>
                </a:lnTo>
                <a:lnTo>
                  <a:pt x="64" y="111"/>
                </a:lnTo>
                <a:lnTo>
                  <a:pt x="116" y="84"/>
                </a:lnTo>
                <a:lnTo>
                  <a:pt x="116" y="84"/>
                </a:lnTo>
                <a:lnTo>
                  <a:pt x="135" y="73"/>
                </a:lnTo>
                <a:lnTo>
                  <a:pt x="135" y="73"/>
                </a:lnTo>
                <a:lnTo>
                  <a:pt x="107" y="88"/>
                </a:lnTo>
                <a:lnTo>
                  <a:pt x="107" y="88"/>
                </a:lnTo>
                <a:lnTo>
                  <a:pt x="84" y="100"/>
                </a:lnTo>
                <a:lnTo>
                  <a:pt x="62" y="114"/>
                </a:lnTo>
                <a:lnTo>
                  <a:pt x="40" y="130"/>
                </a:lnTo>
                <a:lnTo>
                  <a:pt x="18" y="146"/>
                </a:lnTo>
                <a:lnTo>
                  <a:pt x="18" y="146"/>
                </a:lnTo>
                <a:lnTo>
                  <a:pt x="14" y="141"/>
                </a:lnTo>
                <a:lnTo>
                  <a:pt x="14" y="141"/>
                </a:lnTo>
                <a:close/>
                <a:moveTo>
                  <a:pt x="8" y="124"/>
                </a:moveTo>
                <a:lnTo>
                  <a:pt x="8" y="124"/>
                </a:lnTo>
                <a:lnTo>
                  <a:pt x="44" y="101"/>
                </a:lnTo>
                <a:lnTo>
                  <a:pt x="44" y="101"/>
                </a:lnTo>
                <a:lnTo>
                  <a:pt x="44" y="101"/>
                </a:lnTo>
                <a:lnTo>
                  <a:pt x="44" y="101"/>
                </a:lnTo>
                <a:lnTo>
                  <a:pt x="45" y="101"/>
                </a:lnTo>
                <a:lnTo>
                  <a:pt x="45" y="101"/>
                </a:lnTo>
                <a:lnTo>
                  <a:pt x="46" y="101"/>
                </a:lnTo>
                <a:lnTo>
                  <a:pt x="48" y="100"/>
                </a:lnTo>
                <a:lnTo>
                  <a:pt x="50" y="98"/>
                </a:lnTo>
                <a:lnTo>
                  <a:pt x="50" y="98"/>
                </a:lnTo>
                <a:lnTo>
                  <a:pt x="59" y="93"/>
                </a:lnTo>
                <a:lnTo>
                  <a:pt x="68" y="87"/>
                </a:lnTo>
                <a:lnTo>
                  <a:pt x="68" y="87"/>
                </a:lnTo>
                <a:lnTo>
                  <a:pt x="80" y="81"/>
                </a:lnTo>
                <a:lnTo>
                  <a:pt x="80" y="81"/>
                </a:lnTo>
                <a:lnTo>
                  <a:pt x="82" y="80"/>
                </a:lnTo>
                <a:lnTo>
                  <a:pt x="83" y="79"/>
                </a:lnTo>
                <a:lnTo>
                  <a:pt x="83" y="79"/>
                </a:lnTo>
                <a:lnTo>
                  <a:pt x="98" y="71"/>
                </a:lnTo>
                <a:lnTo>
                  <a:pt x="112" y="63"/>
                </a:lnTo>
                <a:lnTo>
                  <a:pt x="112" y="63"/>
                </a:lnTo>
                <a:lnTo>
                  <a:pt x="121" y="58"/>
                </a:lnTo>
                <a:lnTo>
                  <a:pt x="129" y="54"/>
                </a:lnTo>
                <a:lnTo>
                  <a:pt x="138" y="50"/>
                </a:lnTo>
                <a:lnTo>
                  <a:pt x="146" y="44"/>
                </a:lnTo>
                <a:lnTo>
                  <a:pt x="146" y="44"/>
                </a:lnTo>
                <a:lnTo>
                  <a:pt x="147" y="45"/>
                </a:lnTo>
                <a:lnTo>
                  <a:pt x="147" y="45"/>
                </a:lnTo>
                <a:lnTo>
                  <a:pt x="98" y="76"/>
                </a:lnTo>
                <a:lnTo>
                  <a:pt x="98" y="76"/>
                </a:lnTo>
                <a:lnTo>
                  <a:pt x="76" y="89"/>
                </a:lnTo>
                <a:lnTo>
                  <a:pt x="53" y="102"/>
                </a:lnTo>
                <a:lnTo>
                  <a:pt x="30" y="115"/>
                </a:lnTo>
                <a:lnTo>
                  <a:pt x="19" y="122"/>
                </a:lnTo>
                <a:lnTo>
                  <a:pt x="9" y="131"/>
                </a:lnTo>
                <a:lnTo>
                  <a:pt x="9" y="131"/>
                </a:lnTo>
                <a:lnTo>
                  <a:pt x="8" y="124"/>
                </a:lnTo>
                <a:lnTo>
                  <a:pt x="8" y="124"/>
                </a:lnTo>
                <a:close/>
                <a:moveTo>
                  <a:pt x="50" y="95"/>
                </a:moveTo>
                <a:lnTo>
                  <a:pt x="50" y="95"/>
                </a:lnTo>
                <a:lnTo>
                  <a:pt x="49" y="94"/>
                </a:lnTo>
                <a:lnTo>
                  <a:pt x="49" y="94"/>
                </a:lnTo>
                <a:lnTo>
                  <a:pt x="57" y="89"/>
                </a:lnTo>
                <a:lnTo>
                  <a:pt x="57" y="89"/>
                </a:lnTo>
                <a:lnTo>
                  <a:pt x="66" y="83"/>
                </a:lnTo>
                <a:lnTo>
                  <a:pt x="66" y="83"/>
                </a:lnTo>
                <a:lnTo>
                  <a:pt x="69" y="81"/>
                </a:lnTo>
                <a:lnTo>
                  <a:pt x="69" y="81"/>
                </a:lnTo>
                <a:lnTo>
                  <a:pt x="50" y="95"/>
                </a:lnTo>
                <a:lnTo>
                  <a:pt x="50" y="95"/>
                </a:lnTo>
                <a:close/>
                <a:moveTo>
                  <a:pt x="155" y="35"/>
                </a:moveTo>
                <a:lnTo>
                  <a:pt x="155" y="35"/>
                </a:lnTo>
                <a:lnTo>
                  <a:pt x="163" y="31"/>
                </a:lnTo>
                <a:lnTo>
                  <a:pt x="172" y="27"/>
                </a:lnTo>
                <a:lnTo>
                  <a:pt x="188" y="18"/>
                </a:lnTo>
                <a:lnTo>
                  <a:pt x="188" y="18"/>
                </a:lnTo>
                <a:lnTo>
                  <a:pt x="171" y="30"/>
                </a:lnTo>
                <a:lnTo>
                  <a:pt x="153" y="41"/>
                </a:lnTo>
                <a:lnTo>
                  <a:pt x="153" y="41"/>
                </a:lnTo>
                <a:lnTo>
                  <a:pt x="154" y="39"/>
                </a:lnTo>
                <a:lnTo>
                  <a:pt x="154" y="39"/>
                </a:lnTo>
                <a:lnTo>
                  <a:pt x="155" y="35"/>
                </a:lnTo>
                <a:lnTo>
                  <a:pt x="155" y="35"/>
                </a:lnTo>
                <a:close/>
                <a:moveTo>
                  <a:pt x="84" y="71"/>
                </a:moveTo>
                <a:lnTo>
                  <a:pt x="84" y="71"/>
                </a:lnTo>
                <a:lnTo>
                  <a:pt x="84" y="66"/>
                </a:lnTo>
                <a:lnTo>
                  <a:pt x="84" y="66"/>
                </a:lnTo>
                <a:lnTo>
                  <a:pt x="92" y="61"/>
                </a:lnTo>
                <a:lnTo>
                  <a:pt x="101" y="56"/>
                </a:lnTo>
                <a:lnTo>
                  <a:pt x="120" y="49"/>
                </a:lnTo>
                <a:lnTo>
                  <a:pt x="120" y="49"/>
                </a:lnTo>
                <a:lnTo>
                  <a:pt x="84" y="71"/>
                </a:lnTo>
                <a:lnTo>
                  <a:pt x="84" y="71"/>
                </a:lnTo>
                <a:close/>
                <a:moveTo>
                  <a:pt x="31" y="87"/>
                </a:moveTo>
                <a:lnTo>
                  <a:pt x="31" y="87"/>
                </a:lnTo>
                <a:lnTo>
                  <a:pt x="26" y="82"/>
                </a:lnTo>
                <a:lnTo>
                  <a:pt x="26" y="82"/>
                </a:lnTo>
                <a:lnTo>
                  <a:pt x="34" y="79"/>
                </a:lnTo>
                <a:lnTo>
                  <a:pt x="40" y="75"/>
                </a:lnTo>
                <a:lnTo>
                  <a:pt x="52" y="65"/>
                </a:lnTo>
                <a:lnTo>
                  <a:pt x="52" y="65"/>
                </a:lnTo>
                <a:lnTo>
                  <a:pt x="58" y="62"/>
                </a:lnTo>
                <a:lnTo>
                  <a:pt x="51" y="68"/>
                </a:lnTo>
                <a:lnTo>
                  <a:pt x="51" y="68"/>
                </a:lnTo>
                <a:lnTo>
                  <a:pt x="33" y="86"/>
                </a:lnTo>
                <a:lnTo>
                  <a:pt x="33" y="86"/>
                </a:lnTo>
                <a:lnTo>
                  <a:pt x="31" y="87"/>
                </a:lnTo>
                <a:lnTo>
                  <a:pt x="31" y="87"/>
                </a:lnTo>
                <a:close/>
                <a:moveTo>
                  <a:pt x="30" y="78"/>
                </a:moveTo>
                <a:lnTo>
                  <a:pt x="30" y="78"/>
                </a:lnTo>
                <a:lnTo>
                  <a:pt x="28" y="77"/>
                </a:lnTo>
                <a:lnTo>
                  <a:pt x="28" y="76"/>
                </a:lnTo>
                <a:lnTo>
                  <a:pt x="31" y="74"/>
                </a:lnTo>
                <a:lnTo>
                  <a:pt x="31" y="74"/>
                </a:lnTo>
                <a:lnTo>
                  <a:pt x="38" y="69"/>
                </a:lnTo>
                <a:lnTo>
                  <a:pt x="38" y="69"/>
                </a:lnTo>
                <a:lnTo>
                  <a:pt x="54" y="53"/>
                </a:lnTo>
                <a:lnTo>
                  <a:pt x="54" y="53"/>
                </a:lnTo>
                <a:lnTo>
                  <a:pt x="54" y="53"/>
                </a:lnTo>
                <a:lnTo>
                  <a:pt x="54" y="53"/>
                </a:lnTo>
                <a:lnTo>
                  <a:pt x="61" y="58"/>
                </a:lnTo>
                <a:lnTo>
                  <a:pt x="61" y="58"/>
                </a:lnTo>
                <a:lnTo>
                  <a:pt x="53" y="62"/>
                </a:lnTo>
                <a:lnTo>
                  <a:pt x="46" y="68"/>
                </a:lnTo>
                <a:lnTo>
                  <a:pt x="38" y="73"/>
                </a:lnTo>
                <a:lnTo>
                  <a:pt x="30" y="78"/>
                </a:lnTo>
                <a:lnTo>
                  <a:pt x="30" y="78"/>
                </a:lnTo>
                <a:close/>
                <a:moveTo>
                  <a:pt x="21" y="74"/>
                </a:moveTo>
                <a:lnTo>
                  <a:pt x="21" y="74"/>
                </a:lnTo>
                <a:lnTo>
                  <a:pt x="28" y="70"/>
                </a:lnTo>
                <a:lnTo>
                  <a:pt x="36" y="65"/>
                </a:lnTo>
                <a:lnTo>
                  <a:pt x="43" y="59"/>
                </a:lnTo>
                <a:lnTo>
                  <a:pt x="51" y="54"/>
                </a:lnTo>
                <a:lnTo>
                  <a:pt x="51" y="54"/>
                </a:lnTo>
                <a:lnTo>
                  <a:pt x="44" y="59"/>
                </a:lnTo>
                <a:lnTo>
                  <a:pt x="37" y="65"/>
                </a:lnTo>
                <a:lnTo>
                  <a:pt x="29" y="72"/>
                </a:lnTo>
                <a:lnTo>
                  <a:pt x="23" y="79"/>
                </a:lnTo>
                <a:lnTo>
                  <a:pt x="23" y="79"/>
                </a:lnTo>
                <a:lnTo>
                  <a:pt x="21" y="74"/>
                </a:lnTo>
                <a:lnTo>
                  <a:pt x="21" y="74"/>
                </a:lnTo>
                <a:close/>
                <a:moveTo>
                  <a:pt x="41" y="101"/>
                </a:moveTo>
                <a:lnTo>
                  <a:pt x="41" y="101"/>
                </a:lnTo>
                <a:lnTo>
                  <a:pt x="24" y="111"/>
                </a:lnTo>
                <a:lnTo>
                  <a:pt x="8" y="121"/>
                </a:lnTo>
                <a:lnTo>
                  <a:pt x="8" y="121"/>
                </a:lnTo>
                <a:lnTo>
                  <a:pt x="10" y="117"/>
                </a:lnTo>
                <a:lnTo>
                  <a:pt x="13" y="112"/>
                </a:lnTo>
                <a:lnTo>
                  <a:pt x="16" y="109"/>
                </a:lnTo>
                <a:lnTo>
                  <a:pt x="20" y="106"/>
                </a:lnTo>
                <a:lnTo>
                  <a:pt x="25" y="103"/>
                </a:lnTo>
                <a:lnTo>
                  <a:pt x="30" y="102"/>
                </a:lnTo>
                <a:lnTo>
                  <a:pt x="36" y="101"/>
                </a:lnTo>
                <a:lnTo>
                  <a:pt x="41" y="101"/>
                </a:lnTo>
                <a:lnTo>
                  <a:pt x="41" y="101"/>
                </a:lnTo>
                <a:close/>
                <a:moveTo>
                  <a:pt x="47" y="168"/>
                </a:moveTo>
                <a:lnTo>
                  <a:pt x="47" y="168"/>
                </a:lnTo>
                <a:lnTo>
                  <a:pt x="34" y="182"/>
                </a:lnTo>
                <a:lnTo>
                  <a:pt x="34" y="182"/>
                </a:lnTo>
                <a:lnTo>
                  <a:pt x="36" y="179"/>
                </a:lnTo>
                <a:lnTo>
                  <a:pt x="36" y="179"/>
                </a:lnTo>
                <a:lnTo>
                  <a:pt x="38" y="176"/>
                </a:lnTo>
                <a:lnTo>
                  <a:pt x="41" y="173"/>
                </a:lnTo>
                <a:lnTo>
                  <a:pt x="47" y="168"/>
                </a:lnTo>
                <a:lnTo>
                  <a:pt x="47" y="168"/>
                </a:lnTo>
                <a:close/>
                <a:moveTo>
                  <a:pt x="57" y="211"/>
                </a:moveTo>
                <a:lnTo>
                  <a:pt x="57" y="211"/>
                </a:lnTo>
                <a:lnTo>
                  <a:pt x="64" y="205"/>
                </a:lnTo>
                <a:lnTo>
                  <a:pt x="71" y="201"/>
                </a:lnTo>
                <a:lnTo>
                  <a:pt x="87" y="194"/>
                </a:lnTo>
                <a:lnTo>
                  <a:pt x="103" y="187"/>
                </a:lnTo>
                <a:lnTo>
                  <a:pt x="119" y="180"/>
                </a:lnTo>
                <a:lnTo>
                  <a:pt x="119" y="180"/>
                </a:lnTo>
                <a:lnTo>
                  <a:pt x="187" y="145"/>
                </a:lnTo>
                <a:lnTo>
                  <a:pt x="187" y="145"/>
                </a:lnTo>
                <a:lnTo>
                  <a:pt x="224" y="127"/>
                </a:lnTo>
                <a:lnTo>
                  <a:pt x="261" y="111"/>
                </a:lnTo>
                <a:lnTo>
                  <a:pt x="261" y="111"/>
                </a:lnTo>
                <a:lnTo>
                  <a:pt x="280" y="103"/>
                </a:lnTo>
                <a:lnTo>
                  <a:pt x="297" y="95"/>
                </a:lnTo>
                <a:lnTo>
                  <a:pt x="315" y="87"/>
                </a:lnTo>
                <a:lnTo>
                  <a:pt x="332" y="79"/>
                </a:lnTo>
                <a:lnTo>
                  <a:pt x="332" y="79"/>
                </a:lnTo>
                <a:lnTo>
                  <a:pt x="337" y="77"/>
                </a:lnTo>
                <a:lnTo>
                  <a:pt x="334" y="79"/>
                </a:lnTo>
                <a:lnTo>
                  <a:pt x="334" y="79"/>
                </a:lnTo>
                <a:lnTo>
                  <a:pt x="317" y="88"/>
                </a:lnTo>
                <a:lnTo>
                  <a:pt x="317" y="88"/>
                </a:lnTo>
                <a:lnTo>
                  <a:pt x="301" y="97"/>
                </a:lnTo>
                <a:lnTo>
                  <a:pt x="285" y="105"/>
                </a:lnTo>
                <a:lnTo>
                  <a:pt x="285" y="105"/>
                </a:lnTo>
                <a:lnTo>
                  <a:pt x="250" y="121"/>
                </a:lnTo>
                <a:lnTo>
                  <a:pt x="234" y="131"/>
                </a:lnTo>
                <a:lnTo>
                  <a:pt x="218" y="139"/>
                </a:lnTo>
                <a:lnTo>
                  <a:pt x="218" y="139"/>
                </a:lnTo>
                <a:lnTo>
                  <a:pt x="201" y="148"/>
                </a:lnTo>
                <a:lnTo>
                  <a:pt x="184" y="157"/>
                </a:lnTo>
                <a:lnTo>
                  <a:pt x="151" y="174"/>
                </a:lnTo>
                <a:lnTo>
                  <a:pt x="151" y="174"/>
                </a:lnTo>
                <a:lnTo>
                  <a:pt x="117" y="191"/>
                </a:lnTo>
                <a:lnTo>
                  <a:pt x="99" y="200"/>
                </a:lnTo>
                <a:lnTo>
                  <a:pt x="83" y="212"/>
                </a:lnTo>
                <a:lnTo>
                  <a:pt x="83" y="212"/>
                </a:lnTo>
                <a:lnTo>
                  <a:pt x="76" y="213"/>
                </a:lnTo>
                <a:lnTo>
                  <a:pt x="70" y="213"/>
                </a:lnTo>
                <a:lnTo>
                  <a:pt x="64" y="212"/>
                </a:lnTo>
                <a:lnTo>
                  <a:pt x="57" y="211"/>
                </a:lnTo>
                <a:lnTo>
                  <a:pt x="57" y="211"/>
                </a:lnTo>
                <a:close/>
                <a:moveTo>
                  <a:pt x="347" y="87"/>
                </a:moveTo>
                <a:lnTo>
                  <a:pt x="347" y="87"/>
                </a:lnTo>
                <a:lnTo>
                  <a:pt x="324" y="103"/>
                </a:lnTo>
                <a:lnTo>
                  <a:pt x="324" y="103"/>
                </a:lnTo>
                <a:lnTo>
                  <a:pt x="310" y="112"/>
                </a:lnTo>
                <a:lnTo>
                  <a:pt x="295" y="120"/>
                </a:lnTo>
                <a:lnTo>
                  <a:pt x="263" y="136"/>
                </a:lnTo>
                <a:lnTo>
                  <a:pt x="263" y="136"/>
                </a:lnTo>
                <a:lnTo>
                  <a:pt x="203" y="164"/>
                </a:lnTo>
                <a:lnTo>
                  <a:pt x="142" y="192"/>
                </a:lnTo>
                <a:lnTo>
                  <a:pt x="142" y="192"/>
                </a:lnTo>
                <a:lnTo>
                  <a:pt x="127" y="199"/>
                </a:lnTo>
                <a:lnTo>
                  <a:pt x="127" y="199"/>
                </a:lnTo>
                <a:lnTo>
                  <a:pt x="110" y="208"/>
                </a:lnTo>
                <a:lnTo>
                  <a:pt x="110" y="208"/>
                </a:lnTo>
                <a:lnTo>
                  <a:pt x="108" y="205"/>
                </a:lnTo>
                <a:lnTo>
                  <a:pt x="108" y="205"/>
                </a:lnTo>
                <a:lnTo>
                  <a:pt x="136" y="193"/>
                </a:lnTo>
                <a:lnTo>
                  <a:pt x="136" y="193"/>
                </a:lnTo>
                <a:lnTo>
                  <a:pt x="200" y="163"/>
                </a:lnTo>
                <a:lnTo>
                  <a:pt x="200" y="163"/>
                </a:lnTo>
                <a:lnTo>
                  <a:pt x="263" y="133"/>
                </a:lnTo>
                <a:lnTo>
                  <a:pt x="295" y="117"/>
                </a:lnTo>
                <a:lnTo>
                  <a:pt x="326" y="101"/>
                </a:lnTo>
                <a:lnTo>
                  <a:pt x="326" y="101"/>
                </a:lnTo>
                <a:lnTo>
                  <a:pt x="336" y="94"/>
                </a:lnTo>
                <a:lnTo>
                  <a:pt x="347" y="87"/>
                </a:lnTo>
                <a:lnTo>
                  <a:pt x="347" y="87"/>
                </a:lnTo>
                <a:lnTo>
                  <a:pt x="347" y="87"/>
                </a:lnTo>
                <a:lnTo>
                  <a:pt x="347" y="87"/>
                </a:lnTo>
                <a:close/>
                <a:moveTo>
                  <a:pt x="382" y="102"/>
                </a:moveTo>
                <a:lnTo>
                  <a:pt x="382" y="102"/>
                </a:lnTo>
                <a:lnTo>
                  <a:pt x="384" y="105"/>
                </a:lnTo>
                <a:lnTo>
                  <a:pt x="385" y="109"/>
                </a:lnTo>
                <a:lnTo>
                  <a:pt x="385" y="109"/>
                </a:lnTo>
                <a:lnTo>
                  <a:pt x="348" y="124"/>
                </a:lnTo>
                <a:lnTo>
                  <a:pt x="311" y="139"/>
                </a:lnTo>
                <a:lnTo>
                  <a:pt x="273" y="152"/>
                </a:lnTo>
                <a:lnTo>
                  <a:pt x="237" y="168"/>
                </a:lnTo>
                <a:lnTo>
                  <a:pt x="237" y="168"/>
                </a:lnTo>
                <a:lnTo>
                  <a:pt x="161" y="202"/>
                </a:lnTo>
                <a:lnTo>
                  <a:pt x="161" y="202"/>
                </a:lnTo>
                <a:lnTo>
                  <a:pt x="144" y="211"/>
                </a:lnTo>
                <a:lnTo>
                  <a:pt x="128" y="219"/>
                </a:lnTo>
                <a:lnTo>
                  <a:pt x="128" y="219"/>
                </a:lnTo>
                <a:lnTo>
                  <a:pt x="155" y="203"/>
                </a:lnTo>
                <a:lnTo>
                  <a:pt x="183" y="189"/>
                </a:lnTo>
                <a:lnTo>
                  <a:pt x="241" y="161"/>
                </a:lnTo>
                <a:lnTo>
                  <a:pt x="241" y="161"/>
                </a:lnTo>
                <a:lnTo>
                  <a:pt x="259" y="154"/>
                </a:lnTo>
                <a:lnTo>
                  <a:pt x="277" y="147"/>
                </a:lnTo>
                <a:lnTo>
                  <a:pt x="312" y="133"/>
                </a:lnTo>
                <a:lnTo>
                  <a:pt x="347" y="118"/>
                </a:lnTo>
                <a:lnTo>
                  <a:pt x="366" y="110"/>
                </a:lnTo>
                <a:lnTo>
                  <a:pt x="382" y="102"/>
                </a:lnTo>
                <a:lnTo>
                  <a:pt x="382" y="102"/>
                </a:lnTo>
                <a:close/>
                <a:moveTo>
                  <a:pt x="223" y="221"/>
                </a:moveTo>
                <a:lnTo>
                  <a:pt x="223" y="221"/>
                </a:lnTo>
                <a:lnTo>
                  <a:pt x="217" y="215"/>
                </a:lnTo>
                <a:lnTo>
                  <a:pt x="217" y="215"/>
                </a:lnTo>
                <a:lnTo>
                  <a:pt x="254" y="200"/>
                </a:lnTo>
                <a:lnTo>
                  <a:pt x="254" y="200"/>
                </a:lnTo>
                <a:lnTo>
                  <a:pt x="278" y="192"/>
                </a:lnTo>
                <a:lnTo>
                  <a:pt x="302" y="185"/>
                </a:lnTo>
                <a:lnTo>
                  <a:pt x="325" y="177"/>
                </a:lnTo>
                <a:lnTo>
                  <a:pt x="347" y="168"/>
                </a:lnTo>
                <a:lnTo>
                  <a:pt x="347" y="168"/>
                </a:lnTo>
                <a:lnTo>
                  <a:pt x="360" y="163"/>
                </a:lnTo>
                <a:lnTo>
                  <a:pt x="372" y="157"/>
                </a:lnTo>
                <a:lnTo>
                  <a:pt x="372" y="157"/>
                </a:lnTo>
                <a:lnTo>
                  <a:pt x="367" y="160"/>
                </a:lnTo>
                <a:lnTo>
                  <a:pt x="362" y="163"/>
                </a:lnTo>
                <a:lnTo>
                  <a:pt x="357" y="166"/>
                </a:lnTo>
                <a:lnTo>
                  <a:pt x="351" y="168"/>
                </a:lnTo>
                <a:lnTo>
                  <a:pt x="351" y="168"/>
                </a:lnTo>
                <a:lnTo>
                  <a:pt x="331" y="175"/>
                </a:lnTo>
                <a:lnTo>
                  <a:pt x="312" y="183"/>
                </a:lnTo>
                <a:lnTo>
                  <a:pt x="312" y="183"/>
                </a:lnTo>
                <a:lnTo>
                  <a:pt x="263" y="204"/>
                </a:lnTo>
                <a:lnTo>
                  <a:pt x="263" y="204"/>
                </a:lnTo>
                <a:lnTo>
                  <a:pt x="243" y="213"/>
                </a:lnTo>
                <a:lnTo>
                  <a:pt x="223" y="221"/>
                </a:lnTo>
                <a:lnTo>
                  <a:pt x="223" y="221"/>
                </a:lnTo>
                <a:close/>
                <a:moveTo>
                  <a:pt x="156" y="223"/>
                </a:moveTo>
                <a:lnTo>
                  <a:pt x="156" y="223"/>
                </a:lnTo>
                <a:lnTo>
                  <a:pt x="164" y="222"/>
                </a:lnTo>
                <a:lnTo>
                  <a:pt x="172" y="220"/>
                </a:lnTo>
                <a:lnTo>
                  <a:pt x="180" y="217"/>
                </a:lnTo>
                <a:lnTo>
                  <a:pt x="187" y="214"/>
                </a:lnTo>
                <a:lnTo>
                  <a:pt x="187" y="214"/>
                </a:lnTo>
                <a:lnTo>
                  <a:pt x="215" y="201"/>
                </a:lnTo>
                <a:lnTo>
                  <a:pt x="242" y="190"/>
                </a:lnTo>
                <a:lnTo>
                  <a:pt x="242" y="190"/>
                </a:lnTo>
                <a:lnTo>
                  <a:pt x="300" y="169"/>
                </a:lnTo>
                <a:lnTo>
                  <a:pt x="358" y="149"/>
                </a:lnTo>
                <a:lnTo>
                  <a:pt x="358" y="149"/>
                </a:lnTo>
                <a:lnTo>
                  <a:pt x="334" y="158"/>
                </a:lnTo>
                <a:lnTo>
                  <a:pt x="311" y="167"/>
                </a:lnTo>
                <a:lnTo>
                  <a:pt x="264" y="188"/>
                </a:lnTo>
                <a:lnTo>
                  <a:pt x="264" y="188"/>
                </a:lnTo>
                <a:lnTo>
                  <a:pt x="240" y="198"/>
                </a:lnTo>
                <a:lnTo>
                  <a:pt x="214" y="208"/>
                </a:lnTo>
                <a:lnTo>
                  <a:pt x="188" y="219"/>
                </a:lnTo>
                <a:lnTo>
                  <a:pt x="163" y="230"/>
                </a:lnTo>
                <a:lnTo>
                  <a:pt x="163" y="230"/>
                </a:lnTo>
                <a:lnTo>
                  <a:pt x="160" y="227"/>
                </a:lnTo>
                <a:lnTo>
                  <a:pt x="156" y="223"/>
                </a:lnTo>
                <a:lnTo>
                  <a:pt x="156" y="223"/>
                </a:lnTo>
                <a:close/>
                <a:moveTo>
                  <a:pt x="165" y="231"/>
                </a:moveTo>
                <a:lnTo>
                  <a:pt x="165" y="231"/>
                </a:lnTo>
                <a:lnTo>
                  <a:pt x="186" y="224"/>
                </a:lnTo>
                <a:lnTo>
                  <a:pt x="209" y="215"/>
                </a:lnTo>
                <a:lnTo>
                  <a:pt x="209" y="215"/>
                </a:lnTo>
                <a:lnTo>
                  <a:pt x="208" y="216"/>
                </a:lnTo>
                <a:lnTo>
                  <a:pt x="208" y="216"/>
                </a:lnTo>
                <a:lnTo>
                  <a:pt x="165" y="231"/>
                </a:lnTo>
                <a:lnTo>
                  <a:pt x="165" y="231"/>
                </a:lnTo>
                <a:lnTo>
                  <a:pt x="165" y="231"/>
                </a:lnTo>
                <a:lnTo>
                  <a:pt x="165" y="231"/>
                </a:lnTo>
                <a:close/>
                <a:moveTo>
                  <a:pt x="327" y="173"/>
                </a:moveTo>
                <a:lnTo>
                  <a:pt x="327" y="173"/>
                </a:lnTo>
                <a:lnTo>
                  <a:pt x="300" y="182"/>
                </a:lnTo>
                <a:lnTo>
                  <a:pt x="273" y="192"/>
                </a:lnTo>
                <a:lnTo>
                  <a:pt x="273" y="192"/>
                </a:lnTo>
                <a:lnTo>
                  <a:pt x="244" y="202"/>
                </a:lnTo>
                <a:lnTo>
                  <a:pt x="216" y="213"/>
                </a:lnTo>
                <a:lnTo>
                  <a:pt x="216" y="213"/>
                </a:lnTo>
                <a:lnTo>
                  <a:pt x="215" y="212"/>
                </a:lnTo>
                <a:lnTo>
                  <a:pt x="215" y="212"/>
                </a:lnTo>
                <a:lnTo>
                  <a:pt x="266" y="190"/>
                </a:lnTo>
                <a:lnTo>
                  <a:pt x="266" y="190"/>
                </a:lnTo>
                <a:lnTo>
                  <a:pt x="318" y="168"/>
                </a:lnTo>
                <a:lnTo>
                  <a:pt x="318" y="168"/>
                </a:lnTo>
                <a:lnTo>
                  <a:pt x="342" y="159"/>
                </a:lnTo>
                <a:lnTo>
                  <a:pt x="353" y="153"/>
                </a:lnTo>
                <a:lnTo>
                  <a:pt x="359" y="150"/>
                </a:lnTo>
                <a:lnTo>
                  <a:pt x="364" y="147"/>
                </a:lnTo>
                <a:lnTo>
                  <a:pt x="364" y="147"/>
                </a:lnTo>
                <a:lnTo>
                  <a:pt x="364" y="146"/>
                </a:lnTo>
                <a:lnTo>
                  <a:pt x="364" y="146"/>
                </a:lnTo>
                <a:lnTo>
                  <a:pt x="365" y="147"/>
                </a:lnTo>
                <a:lnTo>
                  <a:pt x="365" y="147"/>
                </a:lnTo>
                <a:lnTo>
                  <a:pt x="371" y="150"/>
                </a:lnTo>
                <a:lnTo>
                  <a:pt x="374" y="155"/>
                </a:lnTo>
                <a:lnTo>
                  <a:pt x="374" y="155"/>
                </a:lnTo>
                <a:lnTo>
                  <a:pt x="363" y="159"/>
                </a:lnTo>
                <a:lnTo>
                  <a:pt x="350" y="164"/>
                </a:lnTo>
                <a:lnTo>
                  <a:pt x="339" y="168"/>
                </a:lnTo>
                <a:lnTo>
                  <a:pt x="327" y="173"/>
                </a:lnTo>
                <a:lnTo>
                  <a:pt x="327" y="173"/>
                </a:lnTo>
                <a:close/>
                <a:moveTo>
                  <a:pt x="365" y="140"/>
                </a:moveTo>
                <a:lnTo>
                  <a:pt x="365" y="140"/>
                </a:lnTo>
                <a:lnTo>
                  <a:pt x="363" y="142"/>
                </a:lnTo>
                <a:lnTo>
                  <a:pt x="364" y="145"/>
                </a:lnTo>
                <a:lnTo>
                  <a:pt x="364" y="145"/>
                </a:lnTo>
                <a:lnTo>
                  <a:pt x="363" y="145"/>
                </a:lnTo>
                <a:lnTo>
                  <a:pt x="363" y="145"/>
                </a:lnTo>
                <a:lnTo>
                  <a:pt x="305" y="165"/>
                </a:lnTo>
                <a:lnTo>
                  <a:pt x="247" y="186"/>
                </a:lnTo>
                <a:lnTo>
                  <a:pt x="247" y="186"/>
                </a:lnTo>
                <a:lnTo>
                  <a:pt x="222" y="195"/>
                </a:lnTo>
                <a:lnTo>
                  <a:pt x="198" y="206"/>
                </a:lnTo>
                <a:lnTo>
                  <a:pt x="198" y="206"/>
                </a:lnTo>
                <a:lnTo>
                  <a:pt x="184" y="213"/>
                </a:lnTo>
                <a:lnTo>
                  <a:pt x="170" y="218"/>
                </a:lnTo>
                <a:lnTo>
                  <a:pt x="170" y="218"/>
                </a:lnTo>
                <a:lnTo>
                  <a:pt x="163" y="220"/>
                </a:lnTo>
                <a:lnTo>
                  <a:pt x="159" y="221"/>
                </a:lnTo>
                <a:lnTo>
                  <a:pt x="158" y="221"/>
                </a:lnTo>
                <a:lnTo>
                  <a:pt x="159" y="220"/>
                </a:lnTo>
                <a:lnTo>
                  <a:pt x="159" y="220"/>
                </a:lnTo>
                <a:lnTo>
                  <a:pt x="168" y="217"/>
                </a:lnTo>
                <a:lnTo>
                  <a:pt x="176" y="213"/>
                </a:lnTo>
                <a:lnTo>
                  <a:pt x="176" y="213"/>
                </a:lnTo>
                <a:lnTo>
                  <a:pt x="292" y="167"/>
                </a:lnTo>
                <a:lnTo>
                  <a:pt x="292" y="167"/>
                </a:lnTo>
                <a:lnTo>
                  <a:pt x="309" y="160"/>
                </a:lnTo>
                <a:lnTo>
                  <a:pt x="328" y="154"/>
                </a:lnTo>
                <a:lnTo>
                  <a:pt x="346" y="148"/>
                </a:lnTo>
                <a:lnTo>
                  <a:pt x="365" y="139"/>
                </a:lnTo>
                <a:lnTo>
                  <a:pt x="365" y="139"/>
                </a:lnTo>
                <a:lnTo>
                  <a:pt x="365" y="140"/>
                </a:lnTo>
                <a:lnTo>
                  <a:pt x="365" y="140"/>
                </a:lnTo>
                <a:close/>
                <a:moveTo>
                  <a:pt x="381" y="123"/>
                </a:moveTo>
                <a:lnTo>
                  <a:pt x="381" y="123"/>
                </a:lnTo>
                <a:lnTo>
                  <a:pt x="367" y="130"/>
                </a:lnTo>
                <a:lnTo>
                  <a:pt x="351" y="136"/>
                </a:lnTo>
                <a:lnTo>
                  <a:pt x="337" y="142"/>
                </a:lnTo>
                <a:lnTo>
                  <a:pt x="323" y="147"/>
                </a:lnTo>
                <a:lnTo>
                  <a:pt x="323" y="147"/>
                </a:lnTo>
                <a:lnTo>
                  <a:pt x="294" y="157"/>
                </a:lnTo>
                <a:lnTo>
                  <a:pt x="264" y="169"/>
                </a:lnTo>
                <a:lnTo>
                  <a:pt x="264" y="169"/>
                </a:lnTo>
                <a:lnTo>
                  <a:pt x="238" y="179"/>
                </a:lnTo>
                <a:lnTo>
                  <a:pt x="212" y="189"/>
                </a:lnTo>
                <a:lnTo>
                  <a:pt x="212" y="189"/>
                </a:lnTo>
                <a:lnTo>
                  <a:pt x="245" y="174"/>
                </a:lnTo>
                <a:lnTo>
                  <a:pt x="280" y="159"/>
                </a:lnTo>
                <a:lnTo>
                  <a:pt x="280" y="159"/>
                </a:lnTo>
                <a:lnTo>
                  <a:pt x="309" y="148"/>
                </a:lnTo>
                <a:lnTo>
                  <a:pt x="337" y="136"/>
                </a:lnTo>
                <a:lnTo>
                  <a:pt x="337" y="136"/>
                </a:lnTo>
                <a:lnTo>
                  <a:pt x="349" y="131"/>
                </a:lnTo>
                <a:lnTo>
                  <a:pt x="363" y="125"/>
                </a:lnTo>
                <a:lnTo>
                  <a:pt x="375" y="120"/>
                </a:lnTo>
                <a:lnTo>
                  <a:pt x="380" y="116"/>
                </a:lnTo>
                <a:lnTo>
                  <a:pt x="385" y="112"/>
                </a:lnTo>
                <a:lnTo>
                  <a:pt x="385" y="112"/>
                </a:lnTo>
                <a:lnTo>
                  <a:pt x="384" y="118"/>
                </a:lnTo>
                <a:lnTo>
                  <a:pt x="381" y="123"/>
                </a:lnTo>
                <a:lnTo>
                  <a:pt x="381" y="123"/>
                </a:lnTo>
                <a:close/>
                <a:moveTo>
                  <a:pt x="77" y="263"/>
                </a:moveTo>
                <a:lnTo>
                  <a:pt x="77" y="263"/>
                </a:lnTo>
                <a:lnTo>
                  <a:pt x="80" y="263"/>
                </a:lnTo>
                <a:lnTo>
                  <a:pt x="80" y="263"/>
                </a:lnTo>
                <a:lnTo>
                  <a:pt x="75" y="264"/>
                </a:lnTo>
                <a:lnTo>
                  <a:pt x="75" y="264"/>
                </a:lnTo>
                <a:lnTo>
                  <a:pt x="77" y="263"/>
                </a:lnTo>
                <a:lnTo>
                  <a:pt x="77" y="263"/>
                </a:lnTo>
                <a:close/>
                <a:moveTo>
                  <a:pt x="91" y="258"/>
                </a:moveTo>
                <a:lnTo>
                  <a:pt x="91" y="258"/>
                </a:lnTo>
                <a:lnTo>
                  <a:pt x="80" y="260"/>
                </a:lnTo>
                <a:lnTo>
                  <a:pt x="80" y="260"/>
                </a:lnTo>
                <a:lnTo>
                  <a:pt x="87" y="253"/>
                </a:lnTo>
                <a:lnTo>
                  <a:pt x="87" y="253"/>
                </a:lnTo>
                <a:lnTo>
                  <a:pt x="116" y="243"/>
                </a:lnTo>
                <a:lnTo>
                  <a:pt x="116" y="243"/>
                </a:lnTo>
                <a:lnTo>
                  <a:pt x="103" y="251"/>
                </a:lnTo>
                <a:lnTo>
                  <a:pt x="91" y="258"/>
                </a:lnTo>
                <a:lnTo>
                  <a:pt x="91" y="258"/>
                </a:lnTo>
                <a:close/>
                <a:moveTo>
                  <a:pt x="230" y="164"/>
                </a:moveTo>
                <a:lnTo>
                  <a:pt x="230" y="164"/>
                </a:lnTo>
                <a:lnTo>
                  <a:pt x="198" y="179"/>
                </a:lnTo>
                <a:lnTo>
                  <a:pt x="165" y="195"/>
                </a:lnTo>
                <a:lnTo>
                  <a:pt x="134" y="213"/>
                </a:lnTo>
                <a:lnTo>
                  <a:pt x="102" y="231"/>
                </a:lnTo>
                <a:lnTo>
                  <a:pt x="102" y="231"/>
                </a:lnTo>
                <a:lnTo>
                  <a:pt x="106" y="220"/>
                </a:lnTo>
                <a:lnTo>
                  <a:pt x="106" y="220"/>
                </a:lnTo>
                <a:lnTo>
                  <a:pt x="143" y="202"/>
                </a:lnTo>
                <a:lnTo>
                  <a:pt x="179" y="186"/>
                </a:lnTo>
                <a:lnTo>
                  <a:pt x="216" y="170"/>
                </a:lnTo>
                <a:lnTo>
                  <a:pt x="253" y="154"/>
                </a:lnTo>
                <a:lnTo>
                  <a:pt x="253" y="154"/>
                </a:lnTo>
                <a:lnTo>
                  <a:pt x="290" y="140"/>
                </a:lnTo>
                <a:lnTo>
                  <a:pt x="326" y="124"/>
                </a:lnTo>
                <a:lnTo>
                  <a:pt x="326" y="124"/>
                </a:lnTo>
                <a:lnTo>
                  <a:pt x="360" y="110"/>
                </a:lnTo>
                <a:lnTo>
                  <a:pt x="360" y="110"/>
                </a:lnTo>
                <a:lnTo>
                  <a:pt x="363" y="109"/>
                </a:lnTo>
                <a:lnTo>
                  <a:pt x="363" y="109"/>
                </a:lnTo>
                <a:lnTo>
                  <a:pt x="346" y="117"/>
                </a:lnTo>
                <a:lnTo>
                  <a:pt x="330" y="124"/>
                </a:lnTo>
                <a:lnTo>
                  <a:pt x="297" y="138"/>
                </a:lnTo>
                <a:lnTo>
                  <a:pt x="263" y="150"/>
                </a:lnTo>
                <a:lnTo>
                  <a:pt x="246" y="157"/>
                </a:lnTo>
                <a:lnTo>
                  <a:pt x="230" y="164"/>
                </a:lnTo>
                <a:lnTo>
                  <a:pt x="230" y="164"/>
                </a:lnTo>
                <a:close/>
                <a:moveTo>
                  <a:pt x="109" y="216"/>
                </a:moveTo>
                <a:lnTo>
                  <a:pt x="109" y="216"/>
                </a:lnTo>
                <a:lnTo>
                  <a:pt x="107" y="217"/>
                </a:lnTo>
                <a:lnTo>
                  <a:pt x="107" y="217"/>
                </a:lnTo>
                <a:lnTo>
                  <a:pt x="108" y="213"/>
                </a:lnTo>
                <a:lnTo>
                  <a:pt x="108" y="213"/>
                </a:lnTo>
                <a:lnTo>
                  <a:pt x="108" y="212"/>
                </a:lnTo>
                <a:lnTo>
                  <a:pt x="108" y="212"/>
                </a:lnTo>
                <a:lnTo>
                  <a:pt x="108" y="212"/>
                </a:lnTo>
                <a:lnTo>
                  <a:pt x="108" y="212"/>
                </a:lnTo>
                <a:lnTo>
                  <a:pt x="122" y="206"/>
                </a:lnTo>
                <a:lnTo>
                  <a:pt x="134" y="199"/>
                </a:lnTo>
                <a:lnTo>
                  <a:pt x="160" y="186"/>
                </a:lnTo>
                <a:lnTo>
                  <a:pt x="160" y="186"/>
                </a:lnTo>
                <a:lnTo>
                  <a:pt x="196" y="170"/>
                </a:lnTo>
                <a:lnTo>
                  <a:pt x="196" y="170"/>
                </a:lnTo>
                <a:lnTo>
                  <a:pt x="260" y="142"/>
                </a:lnTo>
                <a:lnTo>
                  <a:pt x="293" y="127"/>
                </a:lnTo>
                <a:lnTo>
                  <a:pt x="324" y="112"/>
                </a:lnTo>
                <a:lnTo>
                  <a:pt x="324" y="112"/>
                </a:lnTo>
                <a:lnTo>
                  <a:pt x="353" y="97"/>
                </a:lnTo>
                <a:lnTo>
                  <a:pt x="353" y="97"/>
                </a:lnTo>
                <a:lnTo>
                  <a:pt x="355" y="97"/>
                </a:lnTo>
                <a:lnTo>
                  <a:pt x="355" y="97"/>
                </a:lnTo>
                <a:lnTo>
                  <a:pt x="341" y="105"/>
                </a:lnTo>
                <a:lnTo>
                  <a:pt x="327" y="112"/>
                </a:lnTo>
                <a:lnTo>
                  <a:pt x="299" y="126"/>
                </a:lnTo>
                <a:lnTo>
                  <a:pt x="299" y="126"/>
                </a:lnTo>
                <a:lnTo>
                  <a:pt x="239" y="154"/>
                </a:lnTo>
                <a:lnTo>
                  <a:pt x="209" y="167"/>
                </a:lnTo>
                <a:lnTo>
                  <a:pt x="179" y="181"/>
                </a:lnTo>
                <a:lnTo>
                  <a:pt x="179" y="181"/>
                </a:lnTo>
                <a:lnTo>
                  <a:pt x="109" y="216"/>
                </a:lnTo>
                <a:lnTo>
                  <a:pt x="109" y="216"/>
                </a:lnTo>
                <a:close/>
                <a:moveTo>
                  <a:pt x="340" y="82"/>
                </a:moveTo>
                <a:lnTo>
                  <a:pt x="340" y="82"/>
                </a:lnTo>
                <a:lnTo>
                  <a:pt x="339" y="84"/>
                </a:lnTo>
                <a:lnTo>
                  <a:pt x="340" y="86"/>
                </a:lnTo>
                <a:lnTo>
                  <a:pt x="340" y="86"/>
                </a:lnTo>
                <a:lnTo>
                  <a:pt x="342" y="88"/>
                </a:lnTo>
                <a:lnTo>
                  <a:pt x="342" y="88"/>
                </a:lnTo>
                <a:lnTo>
                  <a:pt x="321" y="100"/>
                </a:lnTo>
                <a:lnTo>
                  <a:pt x="301" y="111"/>
                </a:lnTo>
                <a:lnTo>
                  <a:pt x="301" y="111"/>
                </a:lnTo>
                <a:lnTo>
                  <a:pt x="265" y="130"/>
                </a:lnTo>
                <a:lnTo>
                  <a:pt x="230" y="147"/>
                </a:lnTo>
                <a:lnTo>
                  <a:pt x="230" y="147"/>
                </a:lnTo>
                <a:lnTo>
                  <a:pt x="158" y="180"/>
                </a:lnTo>
                <a:lnTo>
                  <a:pt x="158" y="180"/>
                </a:lnTo>
                <a:lnTo>
                  <a:pt x="133" y="192"/>
                </a:lnTo>
                <a:lnTo>
                  <a:pt x="106" y="204"/>
                </a:lnTo>
                <a:lnTo>
                  <a:pt x="106" y="204"/>
                </a:lnTo>
                <a:lnTo>
                  <a:pt x="103" y="204"/>
                </a:lnTo>
                <a:lnTo>
                  <a:pt x="103" y="204"/>
                </a:lnTo>
                <a:lnTo>
                  <a:pt x="97" y="207"/>
                </a:lnTo>
                <a:lnTo>
                  <a:pt x="91" y="210"/>
                </a:lnTo>
                <a:lnTo>
                  <a:pt x="91" y="210"/>
                </a:lnTo>
                <a:lnTo>
                  <a:pt x="101" y="202"/>
                </a:lnTo>
                <a:lnTo>
                  <a:pt x="111" y="196"/>
                </a:lnTo>
                <a:lnTo>
                  <a:pt x="111" y="196"/>
                </a:lnTo>
                <a:lnTo>
                  <a:pt x="147" y="178"/>
                </a:lnTo>
                <a:lnTo>
                  <a:pt x="147" y="178"/>
                </a:lnTo>
                <a:lnTo>
                  <a:pt x="180" y="161"/>
                </a:lnTo>
                <a:lnTo>
                  <a:pt x="214" y="144"/>
                </a:lnTo>
                <a:lnTo>
                  <a:pt x="214" y="144"/>
                </a:lnTo>
                <a:lnTo>
                  <a:pt x="247" y="126"/>
                </a:lnTo>
                <a:lnTo>
                  <a:pt x="281" y="110"/>
                </a:lnTo>
                <a:lnTo>
                  <a:pt x="281" y="110"/>
                </a:lnTo>
                <a:lnTo>
                  <a:pt x="312" y="95"/>
                </a:lnTo>
                <a:lnTo>
                  <a:pt x="328" y="86"/>
                </a:lnTo>
                <a:lnTo>
                  <a:pt x="342" y="76"/>
                </a:lnTo>
                <a:lnTo>
                  <a:pt x="342" y="76"/>
                </a:lnTo>
                <a:lnTo>
                  <a:pt x="340" y="82"/>
                </a:lnTo>
                <a:lnTo>
                  <a:pt x="340" y="82"/>
                </a:lnTo>
                <a:close/>
                <a:moveTo>
                  <a:pt x="122" y="239"/>
                </a:moveTo>
                <a:lnTo>
                  <a:pt x="122" y="239"/>
                </a:lnTo>
                <a:lnTo>
                  <a:pt x="106" y="244"/>
                </a:lnTo>
                <a:lnTo>
                  <a:pt x="90" y="249"/>
                </a:lnTo>
                <a:lnTo>
                  <a:pt x="90" y="249"/>
                </a:lnTo>
                <a:lnTo>
                  <a:pt x="93" y="245"/>
                </a:lnTo>
                <a:lnTo>
                  <a:pt x="93" y="245"/>
                </a:lnTo>
                <a:lnTo>
                  <a:pt x="102" y="242"/>
                </a:lnTo>
                <a:lnTo>
                  <a:pt x="112" y="237"/>
                </a:lnTo>
                <a:lnTo>
                  <a:pt x="112" y="237"/>
                </a:lnTo>
                <a:lnTo>
                  <a:pt x="124" y="231"/>
                </a:lnTo>
                <a:lnTo>
                  <a:pt x="124" y="231"/>
                </a:lnTo>
                <a:lnTo>
                  <a:pt x="131" y="228"/>
                </a:lnTo>
                <a:lnTo>
                  <a:pt x="138" y="225"/>
                </a:lnTo>
                <a:lnTo>
                  <a:pt x="138" y="225"/>
                </a:lnTo>
                <a:lnTo>
                  <a:pt x="130" y="232"/>
                </a:lnTo>
                <a:lnTo>
                  <a:pt x="122" y="239"/>
                </a:lnTo>
                <a:lnTo>
                  <a:pt x="122" y="239"/>
                </a:lnTo>
                <a:close/>
                <a:moveTo>
                  <a:pt x="141" y="221"/>
                </a:moveTo>
                <a:lnTo>
                  <a:pt x="141" y="221"/>
                </a:lnTo>
                <a:lnTo>
                  <a:pt x="141" y="221"/>
                </a:lnTo>
                <a:lnTo>
                  <a:pt x="141" y="221"/>
                </a:lnTo>
                <a:lnTo>
                  <a:pt x="129" y="226"/>
                </a:lnTo>
                <a:lnTo>
                  <a:pt x="118" y="232"/>
                </a:lnTo>
                <a:lnTo>
                  <a:pt x="106" y="238"/>
                </a:lnTo>
                <a:lnTo>
                  <a:pt x="95" y="242"/>
                </a:lnTo>
                <a:lnTo>
                  <a:pt x="95" y="242"/>
                </a:lnTo>
                <a:lnTo>
                  <a:pt x="99" y="236"/>
                </a:lnTo>
                <a:lnTo>
                  <a:pt x="99" y="236"/>
                </a:lnTo>
                <a:lnTo>
                  <a:pt x="124" y="224"/>
                </a:lnTo>
                <a:lnTo>
                  <a:pt x="147" y="212"/>
                </a:lnTo>
                <a:lnTo>
                  <a:pt x="147" y="212"/>
                </a:lnTo>
                <a:lnTo>
                  <a:pt x="208" y="183"/>
                </a:lnTo>
                <a:lnTo>
                  <a:pt x="208" y="183"/>
                </a:lnTo>
                <a:lnTo>
                  <a:pt x="241" y="169"/>
                </a:lnTo>
                <a:lnTo>
                  <a:pt x="273" y="156"/>
                </a:lnTo>
                <a:lnTo>
                  <a:pt x="340" y="131"/>
                </a:lnTo>
                <a:lnTo>
                  <a:pt x="340" y="131"/>
                </a:lnTo>
                <a:lnTo>
                  <a:pt x="366" y="120"/>
                </a:lnTo>
                <a:lnTo>
                  <a:pt x="366" y="120"/>
                </a:lnTo>
                <a:lnTo>
                  <a:pt x="381" y="113"/>
                </a:lnTo>
                <a:lnTo>
                  <a:pt x="381" y="113"/>
                </a:lnTo>
                <a:lnTo>
                  <a:pt x="382" y="113"/>
                </a:lnTo>
                <a:lnTo>
                  <a:pt x="377" y="115"/>
                </a:lnTo>
                <a:lnTo>
                  <a:pt x="369" y="119"/>
                </a:lnTo>
                <a:lnTo>
                  <a:pt x="369" y="119"/>
                </a:lnTo>
                <a:lnTo>
                  <a:pt x="306" y="147"/>
                </a:lnTo>
                <a:lnTo>
                  <a:pt x="306" y="147"/>
                </a:lnTo>
                <a:lnTo>
                  <a:pt x="243" y="173"/>
                </a:lnTo>
                <a:lnTo>
                  <a:pt x="213" y="186"/>
                </a:lnTo>
                <a:lnTo>
                  <a:pt x="182" y="200"/>
                </a:lnTo>
                <a:lnTo>
                  <a:pt x="182" y="200"/>
                </a:lnTo>
                <a:lnTo>
                  <a:pt x="179" y="202"/>
                </a:lnTo>
                <a:lnTo>
                  <a:pt x="179" y="202"/>
                </a:lnTo>
                <a:lnTo>
                  <a:pt x="165" y="208"/>
                </a:lnTo>
                <a:lnTo>
                  <a:pt x="152" y="215"/>
                </a:lnTo>
                <a:lnTo>
                  <a:pt x="152" y="215"/>
                </a:lnTo>
                <a:lnTo>
                  <a:pt x="149" y="215"/>
                </a:lnTo>
                <a:lnTo>
                  <a:pt x="149" y="215"/>
                </a:lnTo>
                <a:lnTo>
                  <a:pt x="147" y="215"/>
                </a:lnTo>
                <a:lnTo>
                  <a:pt x="145" y="216"/>
                </a:lnTo>
                <a:lnTo>
                  <a:pt x="145" y="216"/>
                </a:lnTo>
                <a:lnTo>
                  <a:pt x="141" y="221"/>
                </a:lnTo>
                <a:lnTo>
                  <a:pt x="141" y="221"/>
                </a:lnTo>
                <a:close/>
                <a:moveTo>
                  <a:pt x="154" y="217"/>
                </a:moveTo>
                <a:lnTo>
                  <a:pt x="154" y="217"/>
                </a:lnTo>
                <a:lnTo>
                  <a:pt x="176" y="206"/>
                </a:lnTo>
                <a:lnTo>
                  <a:pt x="176" y="206"/>
                </a:lnTo>
                <a:lnTo>
                  <a:pt x="179" y="204"/>
                </a:lnTo>
                <a:lnTo>
                  <a:pt x="179" y="204"/>
                </a:lnTo>
                <a:lnTo>
                  <a:pt x="210" y="193"/>
                </a:lnTo>
                <a:lnTo>
                  <a:pt x="240" y="182"/>
                </a:lnTo>
                <a:lnTo>
                  <a:pt x="240" y="182"/>
                </a:lnTo>
                <a:lnTo>
                  <a:pt x="270" y="169"/>
                </a:lnTo>
                <a:lnTo>
                  <a:pt x="287" y="162"/>
                </a:lnTo>
                <a:lnTo>
                  <a:pt x="302" y="156"/>
                </a:lnTo>
                <a:lnTo>
                  <a:pt x="302" y="156"/>
                </a:lnTo>
                <a:lnTo>
                  <a:pt x="333" y="145"/>
                </a:lnTo>
                <a:lnTo>
                  <a:pt x="348" y="139"/>
                </a:lnTo>
                <a:lnTo>
                  <a:pt x="365" y="133"/>
                </a:lnTo>
                <a:lnTo>
                  <a:pt x="365" y="133"/>
                </a:lnTo>
                <a:lnTo>
                  <a:pt x="372" y="130"/>
                </a:lnTo>
                <a:lnTo>
                  <a:pt x="377" y="126"/>
                </a:lnTo>
                <a:lnTo>
                  <a:pt x="379" y="126"/>
                </a:lnTo>
                <a:lnTo>
                  <a:pt x="379" y="126"/>
                </a:lnTo>
                <a:lnTo>
                  <a:pt x="379" y="126"/>
                </a:lnTo>
                <a:lnTo>
                  <a:pt x="379" y="127"/>
                </a:lnTo>
                <a:lnTo>
                  <a:pt x="379" y="127"/>
                </a:lnTo>
                <a:lnTo>
                  <a:pt x="377" y="129"/>
                </a:lnTo>
                <a:lnTo>
                  <a:pt x="377" y="129"/>
                </a:lnTo>
                <a:lnTo>
                  <a:pt x="371" y="133"/>
                </a:lnTo>
                <a:lnTo>
                  <a:pt x="365" y="136"/>
                </a:lnTo>
                <a:lnTo>
                  <a:pt x="365" y="136"/>
                </a:lnTo>
                <a:lnTo>
                  <a:pt x="349" y="143"/>
                </a:lnTo>
                <a:lnTo>
                  <a:pt x="334" y="149"/>
                </a:lnTo>
                <a:lnTo>
                  <a:pt x="334" y="149"/>
                </a:lnTo>
                <a:lnTo>
                  <a:pt x="302" y="161"/>
                </a:lnTo>
                <a:lnTo>
                  <a:pt x="269" y="173"/>
                </a:lnTo>
                <a:lnTo>
                  <a:pt x="269" y="173"/>
                </a:lnTo>
                <a:lnTo>
                  <a:pt x="212" y="195"/>
                </a:lnTo>
                <a:lnTo>
                  <a:pt x="183" y="206"/>
                </a:lnTo>
                <a:lnTo>
                  <a:pt x="155" y="220"/>
                </a:lnTo>
                <a:lnTo>
                  <a:pt x="155" y="220"/>
                </a:lnTo>
                <a:lnTo>
                  <a:pt x="154" y="217"/>
                </a:lnTo>
                <a:lnTo>
                  <a:pt x="154" y="217"/>
                </a:lnTo>
                <a:lnTo>
                  <a:pt x="154" y="217"/>
                </a:lnTo>
                <a:lnTo>
                  <a:pt x="154" y="217"/>
                </a:lnTo>
                <a:close/>
                <a:moveTo>
                  <a:pt x="167" y="233"/>
                </a:moveTo>
                <a:lnTo>
                  <a:pt x="167" y="233"/>
                </a:lnTo>
                <a:lnTo>
                  <a:pt x="185" y="226"/>
                </a:lnTo>
                <a:lnTo>
                  <a:pt x="205" y="219"/>
                </a:lnTo>
                <a:lnTo>
                  <a:pt x="205" y="219"/>
                </a:lnTo>
                <a:lnTo>
                  <a:pt x="207" y="218"/>
                </a:lnTo>
                <a:lnTo>
                  <a:pt x="207" y="218"/>
                </a:lnTo>
                <a:lnTo>
                  <a:pt x="203" y="223"/>
                </a:lnTo>
                <a:lnTo>
                  <a:pt x="199" y="227"/>
                </a:lnTo>
                <a:lnTo>
                  <a:pt x="193" y="231"/>
                </a:lnTo>
                <a:lnTo>
                  <a:pt x="188" y="233"/>
                </a:lnTo>
                <a:lnTo>
                  <a:pt x="182" y="235"/>
                </a:lnTo>
                <a:lnTo>
                  <a:pt x="177" y="235"/>
                </a:lnTo>
                <a:lnTo>
                  <a:pt x="172" y="234"/>
                </a:lnTo>
                <a:lnTo>
                  <a:pt x="167" y="233"/>
                </a:lnTo>
                <a:lnTo>
                  <a:pt x="167" y="233"/>
                </a:lnTo>
                <a:close/>
                <a:moveTo>
                  <a:pt x="225" y="223"/>
                </a:moveTo>
                <a:lnTo>
                  <a:pt x="225" y="223"/>
                </a:lnTo>
                <a:lnTo>
                  <a:pt x="304" y="196"/>
                </a:lnTo>
                <a:lnTo>
                  <a:pt x="304" y="196"/>
                </a:lnTo>
                <a:lnTo>
                  <a:pt x="323" y="190"/>
                </a:lnTo>
                <a:lnTo>
                  <a:pt x="341" y="183"/>
                </a:lnTo>
                <a:lnTo>
                  <a:pt x="341" y="183"/>
                </a:lnTo>
                <a:lnTo>
                  <a:pt x="363" y="175"/>
                </a:lnTo>
                <a:lnTo>
                  <a:pt x="363" y="175"/>
                </a:lnTo>
                <a:lnTo>
                  <a:pt x="371" y="172"/>
                </a:lnTo>
                <a:lnTo>
                  <a:pt x="373" y="172"/>
                </a:lnTo>
                <a:lnTo>
                  <a:pt x="370" y="174"/>
                </a:lnTo>
                <a:lnTo>
                  <a:pt x="370" y="174"/>
                </a:lnTo>
                <a:lnTo>
                  <a:pt x="347" y="184"/>
                </a:lnTo>
                <a:lnTo>
                  <a:pt x="325" y="193"/>
                </a:lnTo>
                <a:lnTo>
                  <a:pt x="281" y="212"/>
                </a:lnTo>
                <a:lnTo>
                  <a:pt x="281" y="212"/>
                </a:lnTo>
                <a:lnTo>
                  <a:pt x="279" y="212"/>
                </a:lnTo>
                <a:lnTo>
                  <a:pt x="278" y="213"/>
                </a:lnTo>
                <a:lnTo>
                  <a:pt x="278" y="213"/>
                </a:lnTo>
                <a:lnTo>
                  <a:pt x="256" y="222"/>
                </a:lnTo>
                <a:lnTo>
                  <a:pt x="236" y="233"/>
                </a:lnTo>
                <a:lnTo>
                  <a:pt x="236" y="233"/>
                </a:lnTo>
                <a:lnTo>
                  <a:pt x="230" y="228"/>
                </a:lnTo>
                <a:lnTo>
                  <a:pt x="225" y="223"/>
                </a:lnTo>
                <a:lnTo>
                  <a:pt x="225" y="223"/>
                </a:lnTo>
                <a:close/>
                <a:moveTo>
                  <a:pt x="334" y="204"/>
                </a:moveTo>
                <a:lnTo>
                  <a:pt x="334" y="204"/>
                </a:lnTo>
                <a:lnTo>
                  <a:pt x="330" y="201"/>
                </a:lnTo>
                <a:lnTo>
                  <a:pt x="330" y="201"/>
                </a:lnTo>
                <a:lnTo>
                  <a:pt x="331" y="201"/>
                </a:lnTo>
                <a:lnTo>
                  <a:pt x="331" y="201"/>
                </a:lnTo>
                <a:lnTo>
                  <a:pt x="357" y="191"/>
                </a:lnTo>
                <a:lnTo>
                  <a:pt x="357" y="191"/>
                </a:lnTo>
                <a:lnTo>
                  <a:pt x="366" y="186"/>
                </a:lnTo>
                <a:lnTo>
                  <a:pt x="366" y="186"/>
                </a:lnTo>
                <a:lnTo>
                  <a:pt x="370" y="185"/>
                </a:lnTo>
                <a:lnTo>
                  <a:pt x="371" y="185"/>
                </a:lnTo>
                <a:lnTo>
                  <a:pt x="370" y="186"/>
                </a:lnTo>
                <a:lnTo>
                  <a:pt x="364" y="190"/>
                </a:lnTo>
                <a:lnTo>
                  <a:pt x="364" y="190"/>
                </a:lnTo>
                <a:lnTo>
                  <a:pt x="357" y="194"/>
                </a:lnTo>
                <a:lnTo>
                  <a:pt x="348" y="196"/>
                </a:lnTo>
                <a:lnTo>
                  <a:pt x="340" y="199"/>
                </a:lnTo>
                <a:lnTo>
                  <a:pt x="337" y="201"/>
                </a:lnTo>
                <a:lnTo>
                  <a:pt x="334" y="204"/>
                </a:lnTo>
                <a:lnTo>
                  <a:pt x="334" y="204"/>
                </a:lnTo>
                <a:close/>
                <a:moveTo>
                  <a:pt x="372" y="182"/>
                </a:moveTo>
                <a:lnTo>
                  <a:pt x="372" y="182"/>
                </a:lnTo>
                <a:lnTo>
                  <a:pt x="363" y="185"/>
                </a:lnTo>
                <a:lnTo>
                  <a:pt x="353" y="190"/>
                </a:lnTo>
                <a:lnTo>
                  <a:pt x="353" y="190"/>
                </a:lnTo>
                <a:lnTo>
                  <a:pt x="330" y="199"/>
                </a:lnTo>
                <a:lnTo>
                  <a:pt x="330" y="199"/>
                </a:lnTo>
                <a:lnTo>
                  <a:pt x="329" y="200"/>
                </a:lnTo>
                <a:lnTo>
                  <a:pt x="329" y="201"/>
                </a:lnTo>
                <a:lnTo>
                  <a:pt x="329" y="201"/>
                </a:lnTo>
                <a:lnTo>
                  <a:pt x="328" y="199"/>
                </a:lnTo>
                <a:lnTo>
                  <a:pt x="328" y="199"/>
                </a:lnTo>
                <a:lnTo>
                  <a:pt x="325" y="198"/>
                </a:lnTo>
                <a:lnTo>
                  <a:pt x="323" y="198"/>
                </a:lnTo>
                <a:lnTo>
                  <a:pt x="323" y="198"/>
                </a:lnTo>
                <a:lnTo>
                  <a:pt x="321" y="198"/>
                </a:lnTo>
                <a:lnTo>
                  <a:pt x="320" y="200"/>
                </a:lnTo>
                <a:lnTo>
                  <a:pt x="320" y="200"/>
                </a:lnTo>
                <a:lnTo>
                  <a:pt x="316" y="200"/>
                </a:lnTo>
                <a:lnTo>
                  <a:pt x="316" y="200"/>
                </a:lnTo>
                <a:lnTo>
                  <a:pt x="329" y="195"/>
                </a:lnTo>
                <a:lnTo>
                  <a:pt x="329" y="195"/>
                </a:lnTo>
                <a:lnTo>
                  <a:pt x="362" y="180"/>
                </a:lnTo>
                <a:lnTo>
                  <a:pt x="362" y="180"/>
                </a:lnTo>
                <a:lnTo>
                  <a:pt x="370" y="176"/>
                </a:lnTo>
                <a:lnTo>
                  <a:pt x="374" y="174"/>
                </a:lnTo>
                <a:lnTo>
                  <a:pt x="377" y="172"/>
                </a:lnTo>
                <a:lnTo>
                  <a:pt x="377" y="172"/>
                </a:lnTo>
                <a:lnTo>
                  <a:pt x="376" y="177"/>
                </a:lnTo>
                <a:lnTo>
                  <a:pt x="374" y="183"/>
                </a:lnTo>
                <a:lnTo>
                  <a:pt x="374" y="183"/>
                </a:lnTo>
                <a:lnTo>
                  <a:pt x="373" y="182"/>
                </a:lnTo>
                <a:lnTo>
                  <a:pt x="372" y="182"/>
                </a:lnTo>
                <a:lnTo>
                  <a:pt x="372" y="182"/>
                </a:lnTo>
                <a:close/>
                <a:moveTo>
                  <a:pt x="294" y="218"/>
                </a:moveTo>
                <a:lnTo>
                  <a:pt x="294" y="218"/>
                </a:lnTo>
                <a:lnTo>
                  <a:pt x="290" y="217"/>
                </a:lnTo>
                <a:lnTo>
                  <a:pt x="287" y="215"/>
                </a:lnTo>
                <a:lnTo>
                  <a:pt x="287" y="215"/>
                </a:lnTo>
                <a:lnTo>
                  <a:pt x="295" y="212"/>
                </a:lnTo>
                <a:lnTo>
                  <a:pt x="295" y="212"/>
                </a:lnTo>
                <a:lnTo>
                  <a:pt x="311" y="204"/>
                </a:lnTo>
                <a:lnTo>
                  <a:pt x="311" y="204"/>
                </a:lnTo>
                <a:lnTo>
                  <a:pt x="314" y="203"/>
                </a:lnTo>
                <a:lnTo>
                  <a:pt x="316" y="203"/>
                </a:lnTo>
                <a:lnTo>
                  <a:pt x="317" y="204"/>
                </a:lnTo>
                <a:lnTo>
                  <a:pt x="316" y="204"/>
                </a:lnTo>
                <a:lnTo>
                  <a:pt x="314" y="206"/>
                </a:lnTo>
                <a:lnTo>
                  <a:pt x="314" y="206"/>
                </a:lnTo>
                <a:lnTo>
                  <a:pt x="303" y="212"/>
                </a:lnTo>
                <a:lnTo>
                  <a:pt x="299" y="214"/>
                </a:lnTo>
                <a:lnTo>
                  <a:pt x="294" y="218"/>
                </a:lnTo>
                <a:lnTo>
                  <a:pt x="294" y="218"/>
                </a:lnTo>
                <a:lnTo>
                  <a:pt x="294" y="218"/>
                </a:lnTo>
                <a:lnTo>
                  <a:pt x="294" y="218"/>
                </a:lnTo>
                <a:close/>
                <a:moveTo>
                  <a:pt x="304" y="214"/>
                </a:moveTo>
                <a:lnTo>
                  <a:pt x="304" y="214"/>
                </a:lnTo>
                <a:lnTo>
                  <a:pt x="312" y="210"/>
                </a:lnTo>
                <a:lnTo>
                  <a:pt x="319" y="205"/>
                </a:lnTo>
                <a:lnTo>
                  <a:pt x="319" y="205"/>
                </a:lnTo>
                <a:lnTo>
                  <a:pt x="320" y="208"/>
                </a:lnTo>
                <a:lnTo>
                  <a:pt x="319" y="212"/>
                </a:lnTo>
                <a:lnTo>
                  <a:pt x="319" y="212"/>
                </a:lnTo>
                <a:lnTo>
                  <a:pt x="308" y="215"/>
                </a:lnTo>
                <a:lnTo>
                  <a:pt x="308" y="215"/>
                </a:lnTo>
                <a:lnTo>
                  <a:pt x="300" y="216"/>
                </a:lnTo>
                <a:lnTo>
                  <a:pt x="300" y="216"/>
                </a:lnTo>
                <a:lnTo>
                  <a:pt x="300" y="216"/>
                </a:lnTo>
                <a:lnTo>
                  <a:pt x="304" y="214"/>
                </a:lnTo>
                <a:lnTo>
                  <a:pt x="304" y="214"/>
                </a:lnTo>
                <a:close/>
                <a:moveTo>
                  <a:pt x="248" y="237"/>
                </a:moveTo>
                <a:lnTo>
                  <a:pt x="248" y="237"/>
                </a:lnTo>
                <a:lnTo>
                  <a:pt x="243" y="236"/>
                </a:lnTo>
                <a:lnTo>
                  <a:pt x="239" y="235"/>
                </a:lnTo>
                <a:lnTo>
                  <a:pt x="239" y="235"/>
                </a:lnTo>
                <a:lnTo>
                  <a:pt x="272" y="221"/>
                </a:lnTo>
                <a:lnTo>
                  <a:pt x="272" y="221"/>
                </a:lnTo>
                <a:lnTo>
                  <a:pt x="267" y="227"/>
                </a:lnTo>
                <a:lnTo>
                  <a:pt x="261" y="231"/>
                </a:lnTo>
                <a:lnTo>
                  <a:pt x="255" y="235"/>
                </a:lnTo>
                <a:lnTo>
                  <a:pt x="248" y="237"/>
                </a:lnTo>
                <a:lnTo>
                  <a:pt x="248" y="237"/>
                </a:lnTo>
                <a:close/>
                <a:moveTo>
                  <a:pt x="298" y="219"/>
                </a:moveTo>
                <a:lnTo>
                  <a:pt x="298" y="219"/>
                </a:lnTo>
                <a:lnTo>
                  <a:pt x="318" y="214"/>
                </a:lnTo>
                <a:lnTo>
                  <a:pt x="318" y="214"/>
                </a:lnTo>
                <a:lnTo>
                  <a:pt x="315" y="217"/>
                </a:lnTo>
                <a:lnTo>
                  <a:pt x="310" y="219"/>
                </a:lnTo>
                <a:lnTo>
                  <a:pt x="304" y="220"/>
                </a:lnTo>
                <a:lnTo>
                  <a:pt x="298" y="219"/>
                </a:lnTo>
                <a:lnTo>
                  <a:pt x="298" y="219"/>
                </a:lnTo>
                <a:close/>
                <a:moveTo>
                  <a:pt x="342" y="206"/>
                </a:moveTo>
                <a:lnTo>
                  <a:pt x="342" y="206"/>
                </a:lnTo>
                <a:lnTo>
                  <a:pt x="355" y="202"/>
                </a:lnTo>
                <a:lnTo>
                  <a:pt x="355" y="202"/>
                </a:lnTo>
                <a:lnTo>
                  <a:pt x="349" y="205"/>
                </a:lnTo>
                <a:lnTo>
                  <a:pt x="342" y="206"/>
                </a:lnTo>
                <a:lnTo>
                  <a:pt x="342" y="206"/>
                </a:lnTo>
                <a:close/>
                <a:moveTo>
                  <a:pt x="360" y="199"/>
                </a:moveTo>
                <a:lnTo>
                  <a:pt x="360" y="199"/>
                </a:lnTo>
                <a:lnTo>
                  <a:pt x="360" y="199"/>
                </a:lnTo>
                <a:lnTo>
                  <a:pt x="360" y="199"/>
                </a:lnTo>
                <a:lnTo>
                  <a:pt x="353" y="200"/>
                </a:lnTo>
                <a:lnTo>
                  <a:pt x="348" y="202"/>
                </a:lnTo>
                <a:lnTo>
                  <a:pt x="342" y="204"/>
                </a:lnTo>
                <a:lnTo>
                  <a:pt x="336" y="204"/>
                </a:lnTo>
                <a:lnTo>
                  <a:pt x="336" y="204"/>
                </a:lnTo>
                <a:lnTo>
                  <a:pt x="340" y="202"/>
                </a:lnTo>
                <a:lnTo>
                  <a:pt x="344" y="200"/>
                </a:lnTo>
                <a:lnTo>
                  <a:pt x="353" y="197"/>
                </a:lnTo>
                <a:lnTo>
                  <a:pt x="363" y="193"/>
                </a:lnTo>
                <a:lnTo>
                  <a:pt x="367" y="191"/>
                </a:lnTo>
                <a:lnTo>
                  <a:pt x="370" y="188"/>
                </a:lnTo>
                <a:lnTo>
                  <a:pt x="370" y="188"/>
                </a:lnTo>
                <a:lnTo>
                  <a:pt x="366" y="194"/>
                </a:lnTo>
                <a:lnTo>
                  <a:pt x="360" y="199"/>
                </a:lnTo>
                <a:lnTo>
                  <a:pt x="360" y="199"/>
                </a:lnTo>
                <a:close/>
                <a:moveTo>
                  <a:pt x="378" y="168"/>
                </a:moveTo>
                <a:lnTo>
                  <a:pt x="378" y="168"/>
                </a:lnTo>
                <a:lnTo>
                  <a:pt x="335" y="183"/>
                </a:lnTo>
                <a:lnTo>
                  <a:pt x="293" y="198"/>
                </a:lnTo>
                <a:lnTo>
                  <a:pt x="293" y="198"/>
                </a:lnTo>
                <a:lnTo>
                  <a:pt x="260" y="208"/>
                </a:lnTo>
                <a:lnTo>
                  <a:pt x="260" y="208"/>
                </a:lnTo>
                <a:lnTo>
                  <a:pt x="287" y="197"/>
                </a:lnTo>
                <a:lnTo>
                  <a:pt x="313" y="185"/>
                </a:lnTo>
                <a:lnTo>
                  <a:pt x="313" y="185"/>
                </a:lnTo>
                <a:lnTo>
                  <a:pt x="328" y="179"/>
                </a:lnTo>
                <a:lnTo>
                  <a:pt x="345" y="173"/>
                </a:lnTo>
                <a:lnTo>
                  <a:pt x="353" y="170"/>
                </a:lnTo>
                <a:lnTo>
                  <a:pt x="362" y="166"/>
                </a:lnTo>
                <a:lnTo>
                  <a:pt x="369" y="162"/>
                </a:lnTo>
                <a:lnTo>
                  <a:pt x="376" y="157"/>
                </a:lnTo>
                <a:lnTo>
                  <a:pt x="376" y="157"/>
                </a:lnTo>
                <a:lnTo>
                  <a:pt x="377" y="162"/>
                </a:lnTo>
                <a:lnTo>
                  <a:pt x="378" y="168"/>
                </a:lnTo>
                <a:lnTo>
                  <a:pt x="378" y="168"/>
                </a:lnTo>
                <a:close/>
                <a:moveTo>
                  <a:pt x="381" y="100"/>
                </a:moveTo>
                <a:lnTo>
                  <a:pt x="381" y="100"/>
                </a:lnTo>
                <a:lnTo>
                  <a:pt x="345" y="115"/>
                </a:lnTo>
                <a:lnTo>
                  <a:pt x="309" y="130"/>
                </a:lnTo>
                <a:lnTo>
                  <a:pt x="272" y="144"/>
                </a:lnTo>
                <a:lnTo>
                  <a:pt x="237" y="158"/>
                </a:lnTo>
                <a:lnTo>
                  <a:pt x="237" y="158"/>
                </a:lnTo>
                <a:lnTo>
                  <a:pt x="187" y="180"/>
                </a:lnTo>
                <a:lnTo>
                  <a:pt x="187" y="180"/>
                </a:lnTo>
                <a:lnTo>
                  <a:pt x="243" y="154"/>
                </a:lnTo>
                <a:lnTo>
                  <a:pt x="243" y="154"/>
                </a:lnTo>
                <a:lnTo>
                  <a:pt x="276" y="140"/>
                </a:lnTo>
                <a:lnTo>
                  <a:pt x="308" y="124"/>
                </a:lnTo>
                <a:lnTo>
                  <a:pt x="340" y="108"/>
                </a:lnTo>
                <a:lnTo>
                  <a:pt x="355" y="99"/>
                </a:lnTo>
                <a:lnTo>
                  <a:pt x="371" y="89"/>
                </a:lnTo>
                <a:lnTo>
                  <a:pt x="371" y="89"/>
                </a:lnTo>
                <a:lnTo>
                  <a:pt x="376" y="94"/>
                </a:lnTo>
                <a:lnTo>
                  <a:pt x="381" y="100"/>
                </a:lnTo>
                <a:lnTo>
                  <a:pt x="381" y="100"/>
                </a:lnTo>
                <a:close/>
                <a:moveTo>
                  <a:pt x="368" y="88"/>
                </a:moveTo>
                <a:lnTo>
                  <a:pt x="368" y="88"/>
                </a:lnTo>
                <a:lnTo>
                  <a:pt x="352" y="95"/>
                </a:lnTo>
                <a:lnTo>
                  <a:pt x="337" y="103"/>
                </a:lnTo>
                <a:lnTo>
                  <a:pt x="308" y="118"/>
                </a:lnTo>
                <a:lnTo>
                  <a:pt x="308" y="118"/>
                </a:lnTo>
                <a:lnTo>
                  <a:pt x="272" y="135"/>
                </a:lnTo>
                <a:lnTo>
                  <a:pt x="236" y="151"/>
                </a:lnTo>
                <a:lnTo>
                  <a:pt x="236" y="151"/>
                </a:lnTo>
                <a:lnTo>
                  <a:pt x="220" y="157"/>
                </a:lnTo>
                <a:lnTo>
                  <a:pt x="220" y="157"/>
                </a:lnTo>
                <a:lnTo>
                  <a:pt x="230" y="153"/>
                </a:lnTo>
                <a:lnTo>
                  <a:pt x="230" y="153"/>
                </a:lnTo>
                <a:lnTo>
                  <a:pt x="261" y="139"/>
                </a:lnTo>
                <a:lnTo>
                  <a:pt x="293" y="123"/>
                </a:lnTo>
                <a:lnTo>
                  <a:pt x="293" y="123"/>
                </a:lnTo>
                <a:lnTo>
                  <a:pt x="309" y="115"/>
                </a:lnTo>
                <a:lnTo>
                  <a:pt x="324" y="106"/>
                </a:lnTo>
                <a:lnTo>
                  <a:pt x="352" y="86"/>
                </a:lnTo>
                <a:lnTo>
                  <a:pt x="352" y="86"/>
                </a:lnTo>
                <a:lnTo>
                  <a:pt x="361" y="86"/>
                </a:lnTo>
                <a:lnTo>
                  <a:pt x="368" y="88"/>
                </a:lnTo>
                <a:lnTo>
                  <a:pt x="368" y="88"/>
                </a:lnTo>
                <a:close/>
                <a:moveTo>
                  <a:pt x="343" y="74"/>
                </a:moveTo>
                <a:lnTo>
                  <a:pt x="343" y="74"/>
                </a:lnTo>
                <a:lnTo>
                  <a:pt x="342" y="74"/>
                </a:lnTo>
                <a:lnTo>
                  <a:pt x="342" y="74"/>
                </a:lnTo>
                <a:lnTo>
                  <a:pt x="324" y="81"/>
                </a:lnTo>
                <a:lnTo>
                  <a:pt x="306" y="89"/>
                </a:lnTo>
                <a:lnTo>
                  <a:pt x="289" y="97"/>
                </a:lnTo>
                <a:lnTo>
                  <a:pt x="270" y="105"/>
                </a:lnTo>
                <a:lnTo>
                  <a:pt x="270" y="105"/>
                </a:lnTo>
                <a:lnTo>
                  <a:pt x="233" y="121"/>
                </a:lnTo>
                <a:lnTo>
                  <a:pt x="197" y="138"/>
                </a:lnTo>
                <a:lnTo>
                  <a:pt x="197" y="138"/>
                </a:lnTo>
                <a:lnTo>
                  <a:pt x="157" y="158"/>
                </a:lnTo>
                <a:lnTo>
                  <a:pt x="118" y="178"/>
                </a:lnTo>
                <a:lnTo>
                  <a:pt x="118" y="178"/>
                </a:lnTo>
                <a:lnTo>
                  <a:pt x="101" y="185"/>
                </a:lnTo>
                <a:lnTo>
                  <a:pt x="85" y="192"/>
                </a:lnTo>
                <a:lnTo>
                  <a:pt x="69" y="200"/>
                </a:lnTo>
                <a:lnTo>
                  <a:pt x="62" y="204"/>
                </a:lnTo>
                <a:lnTo>
                  <a:pt x="55" y="210"/>
                </a:lnTo>
                <a:lnTo>
                  <a:pt x="55" y="210"/>
                </a:lnTo>
                <a:lnTo>
                  <a:pt x="50" y="208"/>
                </a:lnTo>
                <a:lnTo>
                  <a:pt x="50" y="208"/>
                </a:lnTo>
                <a:lnTo>
                  <a:pt x="66" y="196"/>
                </a:lnTo>
                <a:lnTo>
                  <a:pt x="83" y="186"/>
                </a:lnTo>
                <a:lnTo>
                  <a:pt x="119" y="166"/>
                </a:lnTo>
                <a:lnTo>
                  <a:pt x="155" y="148"/>
                </a:lnTo>
                <a:lnTo>
                  <a:pt x="191" y="130"/>
                </a:lnTo>
                <a:lnTo>
                  <a:pt x="191" y="130"/>
                </a:lnTo>
                <a:lnTo>
                  <a:pt x="234" y="108"/>
                </a:lnTo>
                <a:lnTo>
                  <a:pt x="277" y="88"/>
                </a:lnTo>
                <a:lnTo>
                  <a:pt x="277" y="88"/>
                </a:lnTo>
                <a:lnTo>
                  <a:pt x="294" y="81"/>
                </a:lnTo>
                <a:lnTo>
                  <a:pt x="311" y="73"/>
                </a:lnTo>
                <a:lnTo>
                  <a:pt x="327" y="64"/>
                </a:lnTo>
                <a:lnTo>
                  <a:pt x="335" y="59"/>
                </a:lnTo>
                <a:lnTo>
                  <a:pt x="342" y="53"/>
                </a:lnTo>
                <a:lnTo>
                  <a:pt x="342" y="53"/>
                </a:lnTo>
                <a:lnTo>
                  <a:pt x="343" y="58"/>
                </a:lnTo>
                <a:lnTo>
                  <a:pt x="344" y="63"/>
                </a:lnTo>
                <a:lnTo>
                  <a:pt x="343" y="69"/>
                </a:lnTo>
                <a:lnTo>
                  <a:pt x="343" y="74"/>
                </a:lnTo>
                <a:lnTo>
                  <a:pt x="343" y="74"/>
                </a:lnTo>
                <a:close/>
                <a:moveTo>
                  <a:pt x="341" y="50"/>
                </a:moveTo>
                <a:lnTo>
                  <a:pt x="341" y="50"/>
                </a:lnTo>
                <a:lnTo>
                  <a:pt x="336" y="52"/>
                </a:lnTo>
                <a:lnTo>
                  <a:pt x="332" y="55"/>
                </a:lnTo>
                <a:lnTo>
                  <a:pt x="324" y="60"/>
                </a:lnTo>
                <a:lnTo>
                  <a:pt x="324" y="60"/>
                </a:lnTo>
                <a:lnTo>
                  <a:pt x="311" y="67"/>
                </a:lnTo>
                <a:lnTo>
                  <a:pt x="297" y="74"/>
                </a:lnTo>
                <a:lnTo>
                  <a:pt x="297" y="74"/>
                </a:lnTo>
                <a:lnTo>
                  <a:pt x="282" y="81"/>
                </a:lnTo>
                <a:lnTo>
                  <a:pt x="266" y="87"/>
                </a:lnTo>
                <a:lnTo>
                  <a:pt x="237" y="100"/>
                </a:lnTo>
                <a:lnTo>
                  <a:pt x="237" y="100"/>
                </a:lnTo>
                <a:lnTo>
                  <a:pt x="176" y="130"/>
                </a:lnTo>
                <a:lnTo>
                  <a:pt x="117" y="158"/>
                </a:lnTo>
                <a:lnTo>
                  <a:pt x="117" y="158"/>
                </a:lnTo>
                <a:lnTo>
                  <a:pt x="90" y="171"/>
                </a:lnTo>
                <a:lnTo>
                  <a:pt x="65" y="184"/>
                </a:lnTo>
                <a:lnTo>
                  <a:pt x="65" y="184"/>
                </a:lnTo>
                <a:lnTo>
                  <a:pt x="92" y="168"/>
                </a:lnTo>
                <a:lnTo>
                  <a:pt x="120" y="153"/>
                </a:lnTo>
                <a:lnTo>
                  <a:pt x="174" y="123"/>
                </a:lnTo>
                <a:lnTo>
                  <a:pt x="174" y="123"/>
                </a:lnTo>
                <a:lnTo>
                  <a:pt x="233" y="93"/>
                </a:lnTo>
                <a:lnTo>
                  <a:pt x="263" y="78"/>
                </a:lnTo>
                <a:lnTo>
                  <a:pt x="293" y="63"/>
                </a:lnTo>
                <a:lnTo>
                  <a:pt x="293" y="63"/>
                </a:lnTo>
                <a:lnTo>
                  <a:pt x="303" y="57"/>
                </a:lnTo>
                <a:lnTo>
                  <a:pt x="312" y="51"/>
                </a:lnTo>
                <a:lnTo>
                  <a:pt x="312" y="51"/>
                </a:lnTo>
                <a:lnTo>
                  <a:pt x="319" y="44"/>
                </a:lnTo>
                <a:lnTo>
                  <a:pt x="319" y="44"/>
                </a:lnTo>
                <a:lnTo>
                  <a:pt x="322" y="42"/>
                </a:lnTo>
                <a:lnTo>
                  <a:pt x="324" y="40"/>
                </a:lnTo>
                <a:lnTo>
                  <a:pt x="324" y="40"/>
                </a:lnTo>
                <a:lnTo>
                  <a:pt x="331" y="37"/>
                </a:lnTo>
                <a:lnTo>
                  <a:pt x="331" y="37"/>
                </a:lnTo>
                <a:lnTo>
                  <a:pt x="336" y="41"/>
                </a:lnTo>
                <a:lnTo>
                  <a:pt x="336" y="41"/>
                </a:lnTo>
                <a:lnTo>
                  <a:pt x="339" y="45"/>
                </a:lnTo>
                <a:lnTo>
                  <a:pt x="341" y="50"/>
                </a:lnTo>
                <a:lnTo>
                  <a:pt x="341" y="50"/>
                </a:lnTo>
                <a:close/>
                <a:moveTo>
                  <a:pt x="328" y="36"/>
                </a:moveTo>
                <a:lnTo>
                  <a:pt x="328" y="36"/>
                </a:lnTo>
                <a:lnTo>
                  <a:pt x="326" y="37"/>
                </a:lnTo>
                <a:lnTo>
                  <a:pt x="326" y="37"/>
                </a:lnTo>
                <a:lnTo>
                  <a:pt x="326" y="37"/>
                </a:lnTo>
                <a:lnTo>
                  <a:pt x="326" y="37"/>
                </a:lnTo>
                <a:lnTo>
                  <a:pt x="319" y="40"/>
                </a:lnTo>
                <a:lnTo>
                  <a:pt x="313" y="45"/>
                </a:lnTo>
                <a:lnTo>
                  <a:pt x="313" y="45"/>
                </a:lnTo>
                <a:lnTo>
                  <a:pt x="299" y="54"/>
                </a:lnTo>
                <a:lnTo>
                  <a:pt x="285" y="61"/>
                </a:lnTo>
                <a:lnTo>
                  <a:pt x="256" y="75"/>
                </a:lnTo>
                <a:lnTo>
                  <a:pt x="256" y="75"/>
                </a:lnTo>
                <a:lnTo>
                  <a:pt x="199" y="103"/>
                </a:lnTo>
                <a:lnTo>
                  <a:pt x="169" y="117"/>
                </a:lnTo>
                <a:lnTo>
                  <a:pt x="141" y="132"/>
                </a:lnTo>
                <a:lnTo>
                  <a:pt x="141" y="132"/>
                </a:lnTo>
                <a:lnTo>
                  <a:pt x="112" y="148"/>
                </a:lnTo>
                <a:lnTo>
                  <a:pt x="83" y="164"/>
                </a:lnTo>
                <a:lnTo>
                  <a:pt x="83" y="164"/>
                </a:lnTo>
                <a:lnTo>
                  <a:pt x="63" y="175"/>
                </a:lnTo>
                <a:lnTo>
                  <a:pt x="63" y="175"/>
                </a:lnTo>
                <a:lnTo>
                  <a:pt x="87" y="159"/>
                </a:lnTo>
                <a:lnTo>
                  <a:pt x="112" y="143"/>
                </a:lnTo>
                <a:lnTo>
                  <a:pt x="138" y="127"/>
                </a:lnTo>
                <a:lnTo>
                  <a:pt x="163" y="113"/>
                </a:lnTo>
                <a:lnTo>
                  <a:pt x="215" y="86"/>
                </a:lnTo>
                <a:lnTo>
                  <a:pt x="266" y="57"/>
                </a:lnTo>
                <a:lnTo>
                  <a:pt x="266" y="57"/>
                </a:lnTo>
                <a:lnTo>
                  <a:pt x="280" y="49"/>
                </a:lnTo>
                <a:lnTo>
                  <a:pt x="280" y="49"/>
                </a:lnTo>
                <a:lnTo>
                  <a:pt x="283" y="45"/>
                </a:lnTo>
                <a:lnTo>
                  <a:pt x="283" y="45"/>
                </a:lnTo>
                <a:lnTo>
                  <a:pt x="284" y="45"/>
                </a:lnTo>
                <a:lnTo>
                  <a:pt x="284" y="45"/>
                </a:lnTo>
                <a:lnTo>
                  <a:pt x="287" y="46"/>
                </a:lnTo>
                <a:lnTo>
                  <a:pt x="288" y="46"/>
                </a:lnTo>
                <a:lnTo>
                  <a:pt x="290" y="45"/>
                </a:lnTo>
                <a:lnTo>
                  <a:pt x="290" y="45"/>
                </a:lnTo>
                <a:lnTo>
                  <a:pt x="299" y="39"/>
                </a:lnTo>
                <a:lnTo>
                  <a:pt x="303" y="37"/>
                </a:lnTo>
                <a:lnTo>
                  <a:pt x="308" y="35"/>
                </a:lnTo>
                <a:lnTo>
                  <a:pt x="313" y="34"/>
                </a:lnTo>
                <a:lnTo>
                  <a:pt x="318" y="33"/>
                </a:lnTo>
                <a:lnTo>
                  <a:pt x="323" y="34"/>
                </a:lnTo>
                <a:lnTo>
                  <a:pt x="328" y="36"/>
                </a:lnTo>
                <a:lnTo>
                  <a:pt x="328" y="36"/>
                </a:lnTo>
                <a:close/>
                <a:moveTo>
                  <a:pt x="255" y="12"/>
                </a:moveTo>
                <a:lnTo>
                  <a:pt x="255" y="12"/>
                </a:lnTo>
                <a:lnTo>
                  <a:pt x="246" y="16"/>
                </a:lnTo>
                <a:lnTo>
                  <a:pt x="237" y="21"/>
                </a:lnTo>
                <a:lnTo>
                  <a:pt x="220" y="32"/>
                </a:lnTo>
                <a:lnTo>
                  <a:pt x="220" y="32"/>
                </a:lnTo>
                <a:lnTo>
                  <a:pt x="223" y="27"/>
                </a:lnTo>
                <a:lnTo>
                  <a:pt x="226" y="23"/>
                </a:lnTo>
                <a:lnTo>
                  <a:pt x="230" y="20"/>
                </a:lnTo>
                <a:lnTo>
                  <a:pt x="235" y="17"/>
                </a:lnTo>
                <a:lnTo>
                  <a:pt x="240" y="15"/>
                </a:lnTo>
                <a:lnTo>
                  <a:pt x="245" y="13"/>
                </a:lnTo>
                <a:lnTo>
                  <a:pt x="250" y="12"/>
                </a:lnTo>
                <a:lnTo>
                  <a:pt x="255" y="12"/>
                </a:lnTo>
                <a:lnTo>
                  <a:pt x="255" y="12"/>
                </a:lnTo>
                <a:close/>
                <a:moveTo>
                  <a:pt x="213" y="36"/>
                </a:moveTo>
                <a:lnTo>
                  <a:pt x="213" y="36"/>
                </a:lnTo>
                <a:lnTo>
                  <a:pt x="187" y="54"/>
                </a:lnTo>
                <a:lnTo>
                  <a:pt x="161" y="70"/>
                </a:lnTo>
                <a:lnTo>
                  <a:pt x="161" y="70"/>
                </a:lnTo>
                <a:lnTo>
                  <a:pt x="133" y="86"/>
                </a:lnTo>
                <a:lnTo>
                  <a:pt x="103" y="101"/>
                </a:lnTo>
                <a:lnTo>
                  <a:pt x="75" y="116"/>
                </a:lnTo>
                <a:lnTo>
                  <a:pt x="47" y="132"/>
                </a:lnTo>
                <a:lnTo>
                  <a:pt x="47" y="132"/>
                </a:lnTo>
                <a:lnTo>
                  <a:pt x="35" y="140"/>
                </a:lnTo>
                <a:lnTo>
                  <a:pt x="27" y="144"/>
                </a:lnTo>
                <a:lnTo>
                  <a:pt x="21" y="146"/>
                </a:lnTo>
                <a:lnTo>
                  <a:pt x="21" y="146"/>
                </a:lnTo>
                <a:lnTo>
                  <a:pt x="27" y="143"/>
                </a:lnTo>
                <a:lnTo>
                  <a:pt x="34" y="139"/>
                </a:lnTo>
                <a:lnTo>
                  <a:pt x="45" y="130"/>
                </a:lnTo>
                <a:lnTo>
                  <a:pt x="45" y="130"/>
                </a:lnTo>
                <a:lnTo>
                  <a:pt x="58" y="119"/>
                </a:lnTo>
                <a:lnTo>
                  <a:pt x="71" y="111"/>
                </a:lnTo>
                <a:lnTo>
                  <a:pt x="99" y="95"/>
                </a:lnTo>
                <a:lnTo>
                  <a:pt x="99" y="95"/>
                </a:lnTo>
                <a:lnTo>
                  <a:pt x="129" y="79"/>
                </a:lnTo>
                <a:lnTo>
                  <a:pt x="157" y="63"/>
                </a:lnTo>
                <a:lnTo>
                  <a:pt x="157" y="63"/>
                </a:lnTo>
                <a:lnTo>
                  <a:pt x="168" y="56"/>
                </a:lnTo>
                <a:lnTo>
                  <a:pt x="179" y="49"/>
                </a:lnTo>
                <a:lnTo>
                  <a:pt x="201" y="34"/>
                </a:lnTo>
                <a:lnTo>
                  <a:pt x="201" y="34"/>
                </a:lnTo>
                <a:lnTo>
                  <a:pt x="203" y="33"/>
                </a:lnTo>
                <a:lnTo>
                  <a:pt x="204" y="32"/>
                </a:lnTo>
                <a:lnTo>
                  <a:pt x="204" y="32"/>
                </a:lnTo>
                <a:lnTo>
                  <a:pt x="208" y="30"/>
                </a:lnTo>
                <a:lnTo>
                  <a:pt x="208" y="30"/>
                </a:lnTo>
                <a:lnTo>
                  <a:pt x="209" y="34"/>
                </a:lnTo>
                <a:lnTo>
                  <a:pt x="209" y="34"/>
                </a:lnTo>
                <a:lnTo>
                  <a:pt x="211" y="36"/>
                </a:lnTo>
                <a:lnTo>
                  <a:pt x="213" y="36"/>
                </a:lnTo>
                <a:lnTo>
                  <a:pt x="213" y="36"/>
                </a:lnTo>
                <a:close/>
                <a:moveTo>
                  <a:pt x="173" y="11"/>
                </a:moveTo>
                <a:lnTo>
                  <a:pt x="173" y="11"/>
                </a:lnTo>
                <a:lnTo>
                  <a:pt x="179" y="9"/>
                </a:lnTo>
                <a:lnTo>
                  <a:pt x="184" y="8"/>
                </a:lnTo>
                <a:lnTo>
                  <a:pt x="184" y="8"/>
                </a:lnTo>
                <a:lnTo>
                  <a:pt x="174" y="15"/>
                </a:lnTo>
                <a:lnTo>
                  <a:pt x="163" y="22"/>
                </a:lnTo>
                <a:lnTo>
                  <a:pt x="163" y="22"/>
                </a:lnTo>
                <a:lnTo>
                  <a:pt x="159" y="25"/>
                </a:lnTo>
                <a:lnTo>
                  <a:pt x="159" y="25"/>
                </a:lnTo>
                <a:lnTo>
                  <a:pt x="162" y="21"/>
                </a:lnTo>
                <a:lnTo>
                  <a:pt x="165" y="17"/>
                </a:lnTo>
                <a:lnTo>
                  <a:pt x="169" y="14"/>
                </a:lnTo>
                <a:lnTo>
                  <a:pt x="173" y="11"/>
                </a:lnTo>
                <a:lnTo>
                  <a:pt x="173" y="11"/>
                </a:lnTo>
                <a:close/>
                <a:moveTo>
                  <a:pt x="140" y="36"/>
                </a:moveTo>
                <a:lnTo>
                  <a:pt x="140" y="36"/>
                </a:lnTo>
                <a:lnTo>
                  <a:pt x="133" y="40"/>
                </a:lnTo>
                <a:lnTo>
                  <a:pt x="133" y="40"/>
                </a:lnTo>
                <a:lnTo>
                  <a:pt x="121" y="45"/>
                </a:lnTo>
                <a:lnTo>
                  <a:pt x="108" y="51"/>
                </a:lnTo>
                <a:lnTo>
                  <a:pt x="96" y="57"/>
                </a:lnTo>
                <a:lnTo>
                  <a:pt x="84" y="63"/>
                </a:lnTo>
                <a:lnTo>
                  <a:pt x="84" y="63"/>
                </a:lnTo>
                <a:lnTo>
                  <a:pt x="84" y="63"/>
                </a:lnTo>
                <a:lnTo>
                  <a:pt x="84" y="63"/>
                </a:lnTo>
                <a:lnTo>
                  <a:pt x="105" y="46"/>
                </a:lnTo>
                <a:lnTo>
                  <a:pt x="127" y="28"/>
                </a:lnTo>
                <a:lnTo>
                  <a:pt x="127" y="28"/>
                </a:lnTo>
                <a:lnTo>
                  <a:pt x="127" y="27"/>
                </a:lnTo>
                <a:lnTo>
                  <a:pt x="126" y="27"/>
                </a:lnTo>
                <a:lnTo>
                  <a:pt x="126" y="27"/>
                </a:lnTo>
                <a:lnTo>
                  <a:pt x="116" y="30"/>
                </a:lnTo>
                <a:lnTo>
                  <a:pt x="106" y="34"/>
                </a:lnTo>
                <a:lnTo>
                  <a:pt x="88" y="45"/>
                </a:lnTo>
                <a:lnTo>
                  <a:pt x="88" y="45"/>
                </a:lnTo>
                <a:lnTo>
                  <a:pt x="87" y="46"/>
                </a:lnTo>
                <a:lnTo>
                  <a:pt x="87" y="46"/>
                </a:lnTo>
                <a:lnTo>
                  <a:pt x="88" y="43"/>
                </a:lnTo>
                <a:lnTo>
                  <a:pt x="88" y="43"/>
                </a:lnTo>
                <a:lnTo>
                  <a:pt x="96" y="36"/>
                </a:lnTo>
                <a:lnTo>
                  <a:pt x="96" y="36"/>
                </a:lnTo>
                <a:lnTo>
                  <a:pt x="118" y="22"/>
                </a:lnTo>
                <a:lnTo>
                  <a:pt x="118" y="22"/>
                </a:lnTo>
                <a:lnTo>
                  <a:pt x="125" y="23"/>
                </a:lnTo>
                <a:lnTo>
                  <a:pt x="130" y="26"/>
                </a:lnTo>
                <a:lnTo>
                  <a:pt x="136" y="30"/>
                </a:lnTo>
                <a:lnTo>
                  <a:pt x="140" y="36"/>
                </a:lnTo>
                <a:lnTo>
                  <a:pt x="140" y="36"/>
                </a:lnTo>
                <a:close/>
                <a:moveTo>
                  <a:pt x="101" y="26"/>
                </a:moveTo>
                <a:lnTo>
                  <a:pt x="101" y="26"/>
                </a:lnTo>
                <a:lnTo>
                  <a:pt x="107" y="23"/>
                </a:lnTo>
                <a:lnTo>
                  <a:pt x="114" y="22"/>
                </a:lnTo>
                <a:lnTo>
                  <a:pt x="114" y="22"/>
                </a:lnTo>
                <a:lnTo>
                  <a:pt x="102" y="28"/>
                </a:lnTo>
                <a:lnTo>
                  <a:pt x="91" y="36"/>
                </a:lnTo>
                <a:lnTo>
                  <a:pt x="91" y="36"/>
                </a:lnTo>
                <a:lnTo>
                  <a:pt x="96" y="31"/>
                </a:lnTo>
                <a:lnTo>
                  <a:pt x="101" y="26"/>
                </a:lnTo>
                <a:lnTo>
                  <a:pt x="101" y="26"/>
                </a:lnTo>
                <a:close/>
                <a:moveTo>
                  <a:pt x="69" y="66"/>
                </a:moveTo>
                <a:lnTo>
                  <a:pt x="69" y="66"/>
                </a:lnTo>
                <a:lnTo>
                  <a:pt x="55" y="74"/>
                </a:lnTo>
                <a:lnTo>
                  <a:pt x="41" y="82"/>
                </a:lnTo>
                <a:lnTo>
                  <a:pt x="41" y="82"/>
                </a:lnTo>
                <a:lnTo>
                  <a:pt x="39" y="83"/>
                </a:lnTo>
                <a:lnTo>
                  <a:pt x="38" y="83"/>
                </a:lnTo>
                <a:lnTo>
                  <a:pt x="41" y="80"/>
                </a:lnTo>
                <a:lnTo>
                  <a:pt x="49" y="73"/>
                </a:lnTo>
                <a:lnTo>
                  <a:pt x="49" y="73"/>
                </a:lnTo>
                <a:lnTo>
                  <a:pt x="63" y="59"/>
                </a:lnTo>
                <a:lnTo>
                  <a:pt x="63" y="59"/>
                </a:lnTo>
                <a:lnTo>
                  <a:pt x="69" y="66"/>
                </a:lnTo>
                <a:lnTo>
                  <a:pt x="69" y="66"/>
                </a:lnTo>
                <a:close/>
                <a:moveTo>
                  <a:pt x="40" y="49"/>
                </a:moveTo>
                <a:lnTo>
                  <a:pt x="40" y="49"/>
                </a:lnTo>
                <a:lnTo>
                  <a:pt x="20" y="63"/>
                </a:lnTo>
                <a:lnTo>
                  <a:pt x="20" y="63"/>
                </a:lnTo>
                <a:lnTo>
                  <a:pt x="22" y="59"/>
                </a:lnTo>
                <a:lnTo>
                  <a:pt x="22" y="59"/>
                </a:lnTo>
                <a:lnTo>
                  <a:pt x="25" y="55"/>
                </a:lnTo>
                <a:lnTo>
                  <a:pt x="29" y="52"/>
                </a:lnTo>
                <a:lnTo>
                  <a:pt x="35" y="50"/>
                </a:lnTo>
                <a:lnTo>
                  <a:pt x="40" y="49"/>
                </a:lnTo>
                <a:lnTo>
                  <a:pt x="40" y="49"/>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1" name="矩形 30"/>
          <p:cNvSpPr/>
          <p:nvPr/>
        </p:nvSpPr>
        <p:spPr>
          <a:xfrm>
            <a:off x="9534309"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2" name="文本框 3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3" name="文本框 3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4" name="文本框 3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5" name="文本框 3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6" name="文本框 3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7" name="文本框 3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矩形 26"/>
          <p:cNvSpPr/>
          <p:nvPr/>
        </p:nvSpPr>
        <p:spPr>
          <a:xfrm>
            <a:off x="3119573" y="1237911"/>
            <a:ext cx="1576072" cy="923330"/>
          </a:xfrm>
          <a:prstGeom prst="rect">
            <a:avLst/>
          </a:prstGeom>
          <a:noFill/>
        </p:spPr>
        <p:txBody>
          <a:bodyPr wrap="none" lIns="91440" tIns="45720" rIns="91440" bIns="45720">
            <a:spAutoFit/>
          </a:bodyPr>
          <a:lstStyle/>
          <a:p>
            <a:pPr algn="ctr"/>
            <a:r>
              <a:rPr lang="zh-CN" altLang="en-US" sz="5400" b="1"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rPr>
              <a:t>小结</a:t>
            </a:r>
            <a:endParaRPr lang="zh-CN" altLang="en-US" sz="5400" b="1" cap="none" spc="0" dirty="0">
              <a:ln w="9525">
                <a:solidFill>
                  <a:schemeClr val="bg1"/>
                </a:solidFill>
                <a:prstDash val="solid"/>
              </a:ln>
              <a:solidFill>
                <a:srgbClr val="00687B"/>
              </a:solidFill>
              <a:effectLst>
                <a:outerShdw blurRad="12700" dist="38100" dir="2700000" algn="tl" rotWithShape="0">
                  <a:schemeClr val="accent5">
                    <a:lumMod val="60000"/>
                    <a:lumOff val="40000"/>
                  </a:schemeClr>
                </a:outerShdw>
              </a:effectLst>
              <a:latin typeface="黑体" panose="02010609060101010101" pitchFamily="49" charset="-122"/>
              <a:ea typeface="黑体" panose="02010609060101010101" pitchFamily="49" charset="-122"/>
            </a:endParaRPr>
          </a:p>
        </p:txBody>
      </p:sp>
      <p:pic>
        <p:nvPicPr>
          <p:cNvPr id="30" name="图片 29"/>
          <p:cNvPicPr>
            <a:picLocks noChangeAspect="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63993" y="1878235"/>
            <a:ext cx="8398527" cy="4116425"/>
          </a:xfrm>
          <a:prstGeom prst="rect">
            <a:avLst/>
          </a:prstGeom>
        </p:spPr>
      </p:pic>
      <p:pic>
        <p:nvPicPr>
          <p:cNvPr id="2" name="图片 1"/>
          <p:cNvPicPr>
            <a:picLocks noChangeAspect="1"/>
          </p:cNvPicPr>
          <p:nvPr>
            <p:custDataLst>
              <p:tags r:id="rId2"/>
            </p:custDataLst>
          </p:nvPr>
        </p:nvPicPr>
        <p:blipFill>
          <a:blip r:embed="rId3"/>
          <a:stretch>
            <a:fillRect/>
          </a:stretch>
        </p:blipFill>
        <p:spPr>
          <a:xfrm>
            <a:off x="635" y="-27305"/>
            <a:ext cx="12191365" cy="12649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242458" y="3009504"/>
            <a:ext cx="9903688" cy="1308884"/>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回顾学过的知识，除了表达式、列表，我们还有其他的方式来表示函数吗？函数的表示方法有几种？</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2" name="文本框 2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4" name="文本框 2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文本框 24"/>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 name="文本框 25"/>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文本框 2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20480" name="组合 20479"/>
          <p:cNvGrpSpPr/>
          <p:nvPr/>
        </p:nvGrpSpPr>
        <p:grpSpPr>
          <a:xfrm>
            <a:off x="3731803" y="1052036"/>
            <a:ext cx="3860800" cy="974928"/>
            <a:chOff x="1051997" y="1788636"/>
            <a:chExt cx="3860800" cy="974928"/>
          </a:xfrm>
        </p:grpSpPr>
        <p:pic>
          <p:nvPicPr>
            <p:cNvPr id="28" name="Picture 6"/>
            <p:cNvPicPr>
              <a:picLocks noChangeAspect="1" noChangeArrowheads="1" noCrop="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0009" y="1788636"/>
              <a:ext cx="890222" cy="956988"/>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3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997" y="1788871"/>
              <a:ext cx="3860800" cy="974693"/>
            </a:xfrm>
            <a:prstGeom prst="rect">
              <a:avLst/>
            </a:prstGeom>
          </p:spPr>
        </p:pic>
      </p:grpSp>
      <p:sp>
        <p:nvSpPr>
          <p:cNvPr id="13" name="Freeform 56"/>
          <p:cNvSpPr/>
          <p:nvPr/>
        </p:nvSpPr>
        <p:spPr bwMode="auto">
          <a:xfrm>
            <a:off x="702318" y="2665139"/>
            <a:ext cx="11062337" cy="2284577"/>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00687B"/>
          </a:solidFill>
          <a:ln>
            <a:solidFill>
              <a:srgbClr val="00687B"/>
            </a:solidFill>
          </a:ln>
        </p:spPr>
        <p:txBody>
          <a:bodyPr vert="horz" wrap="square" lIns="91440" tIns="45720" rIns="91440" bIns="45720" numCol="1" anchor="t" anchorCtr="0" compatLnSpc="1"/>
          <a:lstStyle/>
          <a:p>
            <a:endParaRPr lang="zh-CN" altLang="en-US"/>
          </a:p>
        </p:txBody>
      </p:sp>
      <p:pic>
        <p:nvPicPr>
          <p:cNvPr id="14" name="Picture 10"/>
          <p:cNvPicPr>
            <a:picLocks noChangeAspect="1" noChangeArrowheads="1" noCrop="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170099" y="4816438"/>
            <a:ext cx="3238124" cy="2195853"/>
          </a:xfrm>
          <a:prstGeom prst="rect">
            <a:avLst/>
          </a:prstGeom>
          <a:noFill/>
          <a:extLst>
            <a:ext uri="{909E8E84-426E-40DD-AFC4-6F175D3DCCD1}">
              <a14:hiddenFill xmlns:a14="http://schemas.microsoft.com/office/drawing/2010/main">
                <a:solidFill>
                  <a:srgbClr val="FFFFFF"/>
                </a:solidFill>
              </a14:hiddenFill>
            </a:ext>
          </a:extLst>
        </p:spPr>
      </p:pic>
      <p:pic>
        <p:nvPicPr>
          <p:cNvPr id="2" name="图片 1"/>
          <p:cNvPicPr>
            <a:picLocks noChangeAspect="1"/>
          </p:cNvPicPr>
          <p:nvPr>
            <p:custDataLst>
              <p:tags r:id="rId4"/>
            </p:custDataLst>
          </p:nvPr>
        </p:nvPicPr>
        <p:blipFill>
          <a:blip r:embed="rId5"/>
          <a:stretch>
            <a:fillRect/>
          </a:stretch>
        </p:blipFill>
        <p:spPr>
          <a:xfrm>
            <a:off x="635" y="-647065"/>
            <a:ext cx="12192000" cy="1699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文本框 1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Freeform 2523"/>
          <p:cNvSpPr>
            <a:spLocks noEditPoints="1"/>
          </p:cNvSpPr>
          <p:nvPr/>
        </p:nvSpPr>
        <p:spPr bwMode="auto">
          <a:xfrm>
            <a:off x="333709" y="3608001"/>
            <a:ext cx="474663" cy="846138"/>
          </a:xfrm>
          <a:custGeom>
            <a:avLst/>
            <a:gdLst/>
            <a:ahLst/>
            <a:cxnLst>
              <a:cxn ang="0">
                <a:pos x="176" y="1"/>
              </a:cxn>
              <a:cxn ang="0">
                <a:pos x="82" y="20"/>
              </a:cxn>
              <a:cxn ang="0">
                <a:pos x="13" y="102"/>
              </a:cxn>
              <a:cxn ang="0">
                <a:pos x="20" y="256"/>
              </a:cxn>
              <a:cxn ang="0">
                <a:pos x="105" y="379"/>
              </a:cxn>
              <a:cxn ang="0">
                <a:pos x="113" y="464"/>
              </a:cxn>
              <a:cxn ang="0">
                <a:pos x="147" y="532"/>
              </a:cxn>
              <a:cxn ang="0">
                <a:pos x="187" y="505"/>
              </a:cxn>
              <a:cxn ang="0">
                <a:pos x="208" y="367"/>
              </a:cxn>
              <a:cxn ang="0">
                <a:pos x="287" y="225"/>
              </a:cxn>
              <a:cxn ang="0">
                <a:pos x="295" y="112"/>
              </a:cxn>
              <a:cxn ang="0">
                <a:pos x="157" y="524"/>
              </a:cxn>
              <a:cxn ang="0">
                <a:pos x="141" y="506"/>
              </a:cxn>
              <a:cxn ang="0">
                <a:pos x="164" y="522"/>
              </a:cxn>
              <a:cxn ang="0">
                <a:pos x="142" y="497"/>
              </a:cxn>
              <a:cxn ang="0">
                <a:pos x="180" y="484"/>
              </a:cxn>
              <a:cxn ang="0">
                <a:pos x="180" y="475"/>
              </a:cxn>
              <a:cxn ang="0">
                <a:pos x="183" y="476"/>
              </a:cxn>
              <a:cxn ang="0">
                <a:pos x="111" y="212"/>
              </a:cxn>
              <a:cxn ang="0">
                <a:pos x="142" y="198"/>
              </a:cxn>
              <a:cxn ang="0">
                <a:pos x="186" y="202"/>
              </a:cxn>
              <a:cxn ang="0">
                <a:pos x="185" y="236"/>
              </a:cxn>
              <a:cxn ang="0">
                <a:pos x="169" y="412"/>
              </a:cxn>
              <a:cxn ang="0">
                <a:pos x="149" y="358"/>
              </a:cxn>
              <a:cxn ang="0">
                <a:pos x="115" y="157"/>
              </a:cxn>
              <a:cxn ang="0">
                <a:pos x="168" y="156"/>
              </a:cxn>
              <a:cxn ang="0">
                <a:pos x="168" y="171"/>
              </a:cxn>
              <a:cxn ang="0">
                <a:pos x="275" y="231"/>
              </a:cxn>
              <a:cxn ang="0">
                <a:pos x="206" y="346"/>
              </a:cxn>
              <a:cxn ang="0">
                <a:pos x="182" y="447"/>
              </a:cxn>
              <a:cxn ang="0">
                <a:pos x="190" y="255"/>
              </a:cxn>
              <a:cxn ang="0">
                <a:pos x="222" y="218"/>
              </a:cxn>
              <a:cxn ang="0">
                <a:pos x="214" y="201"/>
              </a:cxn>
              <a:cxn ang="0">
                <a:pos x="211" y="195"/>
              </a:cxn>
              <a:cxn ang="0">
                <a:pos x="220" y="162"/>
              </a:cxn>
              <a:cxn ang="0">
                <a:pos x="183" y="193"/>
              </a:cxn>
              <a:cxn ang="0">
                <a:pos x="181" y="151"/>
              </a:cxn>
              <a:cxn ang="0">
                <a:pos x="159" y="156"/>
              </a:cxn>
              <a:cxn ang="0">
                <a:pos x="151" y="190"/>
              </a:cxn>
              <a:cxn ang="0">
                <a:pos x="127" y="155"/>
              </a:cxn>
              <a:cxn ang="0">
                <a:pos x="103" y="153"/>
              </a:cxn>
              <a:cxn ang="0">
                <a:pos x="119" y="184"/>
              </a:cxn>
              <a:cxn ang="0">
                <a:pos x="79" y="169"/>
              </a:cxn>
              <a:cxn ang="0">
                <a:pos x="62" y="186"/>
              </a:cxn>
              <a:cxn ang="0">
                <a:pos x="100" y="210"/>
              </a:cxn>
              <a:cxn ang="0">
                <a:pos x="141" y="364"/>
              </a:cxn>
              <a:cxn ang="0">
                <a:pos x="125" y="448"/>
              </a:cxn>
              <a:cxn ang="0">
                <a:pos x="87" y="332"/>
              </a:cxn>
              <a:cxn ang="0">
                <a:pos x="13" y="212"/>
              </a:cxn>
              <a:cxn ang="0">
                <a:pos x="27" y="91"/>
              </a:cxn>
              <a:cxn ang="0">
                <a:pos x="108" y="19"/>
              </a:cxn>
              <a:cxn ang="0">
                <a:pos x="229" y="27"/>
              </a:cxn>
              <a:cxn ang="0">
                <a:pos x="289" y="133"/>
              </a:cxn>
              <a:cxn ang="0">
                <a:pos x="212" y="212"/>
              </a:cxn>
              <a:cxn ang="0">
                <a:pos x="200" y="187"/>
              </a:cxn>
              <a:cxn ang="0">
                <a:pos x="212" y="181"/>
              </a:cxn>
              <a:cxn ang="0">
                <a:pos x="83" y="192"/>
              </a:cxn>
              <a:cxn ang="0">
                <a:pos x="79" y="180"/>
              </a:cxn>
            </a:cxnLst>
            <a:rect l="0" t="0" r="r" b="b"/>
            <a:pathLst>
              <a:path w="299" h="533">
                <a:moveTo>
                  <a:pt x="254" y="35"/>
                </a:moveTo>
                <a:lnTo>
                  <a:pt x="254" y="35"/>
                </a:lnTo>
                <a:lnTo>
                  <a:pt x="246" y="28"/>
                </a:lnTo>
                <a:lnTo>
                  <a:pt x="237" y="22"/>
                </a:lnTo>
                <a:lnTo>
                  <a:pt x="228" y="17"/>
                </a:lnTo>
                <a:lnTo>
                  <a:pt x="219" y="11"/>
                </a:lnTo>
                <a:lnTo>
                  <a:pt x="209" y="8"/>
                </a:lnTo>
                <a:lnTo>
                  <a:pt x="198" y="5"/>
                </a:lnTo>
                <a:lnTo>
                  <a:pt x="187" y="2"/>
                </a:lnTo>
                <a:lnTo>
                  <a:pt x="176" y="1"/>
                </a:lnTo>
                <a:lnTo>
                  <a:pt x="166" y="0"/>
                </a:lnTo>
                <a:lnTo>
                  <a:pt x="155" y="0"/>
                </a:lnTo>
                <a:lnTo>
                  <a:pt x="144" y="1"/>
                </a:lnTo>
                <a:lnTo>
                  <a:pt x="133" y="2"/>
                </a:lnTo>
                <a:lnTo>
                  <a:pt x="123" y="4"/>
                </a:lnTo>
                <a:lnTo>
                  <a:pt x="111" y="7"/>
                </a:lnTo>
                <a:lnTo>
                  <a:pt x="101" y="10"/>
                </a:lnTo>
                <a:lnTo>
                  <a:pt x="92" y="14"/>
                </a:lnTo>
                <a:lnTo>
                  <a:pt x="92" y="14"/>
                </a:lnTo>
                <a:lnTo>
                  <a:pt x="82" y="20"/>
                </a:lnTo>
                <a:lnTo>
                  <a:pt x="73" y="26"/>
                </a:lnTo>
                <a:lnTo>
                  <a:pt x="64" y="32"/>
                </a:lnTo>
                <a:lnTo>
                  <a:pt x="56" y="39"/>
                </a:lnTo>
                <a:lnTo>
                  <a:pt x="48" y="47"/>
                </a:lnTo>
                <a:lnTo>
                  <a:pt x="41" y="55"/>
                </a:lnTo>
                <a:lnTo>
                  <a:pt x="35" y="63"/>
                </a:lnTo>
                <a:lnTo>
                  <a:pt x="28" y="72"/>
                </a:lnTo>
                <a:lnTo>
                  <a:pt x="22" y="82"/>
                </a:lnTo>
                <a:lnTo>
                  <a:pt x="18" y="91"/>
                </a:lnTo>
                <a:lnTo>
                  <a:pt x="13" y="102"/>
                </a:lnTo>
                <a:lnTo>
                  <a:pt x="10" y="112"/>
                </a:lnTo>
                <a:lnTo>
                  <a:pt x="4" y="133"/>
                </a:lnTo>
                <a:lnTo>
                  <a:pt x="1" y="154"/>
                </a:lnTo>
                <a:lnTo>
                  <a:pt x="1" y="154"/>
                </a:lnTo>
                <a:lnTo>
                  <a:pt x="0" y="172"/>
                </a:lnTo>
                <a:lnTo>
                  <a:pt x="1" y="190"/>
                </a:lnTo>
                <a:lnTo>
                  <a:pt x="4" y="207"/>
                </a:lnTo>
                <a:lnTo>
                  <a:pt x="8" y="224"/>
                </a:lnTo>
                <a:lnTo>
                  <a:pt x="13" y="240"/>
                </a:lnTo>
                <a:lnTo>
                  <a:pt x="20" y="256"/>
                </a:lnTo>
                <a:lnTo>
                  <a:pt x="28" y="272"/>
                </a:lnTo>
                <a:lnTo>
                  <a:pt x="39" y="286"/>
                </a:lnTo>
                <a:lnTo>
                  <a:pt x="39" y="286"/>
                </a:lnTo>
                <a:lnTo>
                  <a:pt x="53" y="304"/>
                </a:lnTo>
                <a:lnTo>
                  <a:pt x="67" y="321"/>
                </a:lnTo>
                <a:lnTo>
                  <a:pt x="81" y="340"/>
                </a:lnTo>
                <a:lnTo>
                  <a:pt x="94" y="358"/>
                </a:lnTo>
                <a:lnTo>
                  <a:pt x="94" y="358"/>
                </a:lnTo>
                <a:lnTo>
                  <a:pt x="100" y="368"/>
                </a:lnTo>
                <a:lnTo>
                  <a:pt x="105" y="379"/>
                </a:lnTo>
                <a:lnTo>
                  <a:pt x="109" y="390"/>
                </a:lnTo>
                <a:lnTo>
                  <a:pt x="111" y="401"/>
                </a:lnTo>
                <a:lnTo>
                  <a:pt x="113" y="413"/>
                </a:lnTo>
                <a:lnTo>
                  <a:pt x="115" y="425"/>
                </a:lnTo>
                <a:lnTo>
                  <a:pt x="116" y="449"/>
                </a:lnTo>
                <a:lnTo>
                  <a:pt x="116" y="449"/>
                </a:lnTo>
                <a:lnTo>
                  <a:pt x="115" y="450"/>
                </a:lnTo>
                <a:lnTo>
                  <a:pt x="113" y="453"/>
                </a:lnTo>
                <a:lnTo>
                  <a:pt x="113" y="453"/>
                </a:lnTo>
                <a:lnTo>
                  <a:pt x="113" y="464"/>
                </a:lnTo>
                <a:lnTo>
                  <a:pt x="115" y="477"/>
                </a:lnTo>
                <a:lnTo>
                  <a:pt x="116" y="490"/>
                </a:lnTo>
                <a:lnTo>
                  <a:pt x="119" y="504"/>
                </a:lnTo>
                <a:lnTo>
                  <a:pt x="122" y="510"/>
                </a:lnTo>
                <a:lnTo>
                  <a:pt x="124" y="515"/>
                </a:lnTo>
                <a:lnTo>
                  <a:pt x="128" y="520"/>
                </a:lnTo>
                <a:lnTo>
                  <a:pt x="131" y="524"/>
                </a:lnTo>
                <a:lnTo>
                  <a:pt x="136" y="528"/>
                </a:lnTo>
                <a:lnTo>
                  <a:pt x="141" y="531"/>
                </a:lnTo>
                <a:lnTo>
                  <a:pt x="147" y="532"/>
                </a:lnTo>
                <a:lnTo>
                  <a:pt x="154" y="533"/>
                </a:lnTo>
                <a:lnTo>
                  <a:pt x="154" y="533"/>
                </a:lnTo>
                <a:lnTo>
                  <a:pt x="161" y="533"/>
                </a:lnTo>
                <a:lnTo>
                  <a:pt x="166" y="531"/>
                </a:lnTo>
                <a:lnTo>
                  <a:pt x="172" y="529"/>
                </a:lnTo>
                <a:lnTo>
                  <a:pt x="176" y="525"/>
                </a:lnTo>
                <a:lnTo>
                  <a:pt x="180" y="521"/>
                </a:lnTo>
                <a:lnTo>
                  <a:pt x="183" y="516"/>
                </a:lnTo>
                <a:lnTo>
                  <a:pt x="185" y="511"/>
                </a:lnTo>
                <a:lnTo>
                  <a:pt x="187" y="505"/>
                </a:lnTo>
                <a:lnTo>
                  <a:pt x="190" y="491"/>
                </a:lnTo>
                <a:lnTo>
                  <a:pt x="191" y="477"/>
                </a:lnTo>
                <a:lnTo>
                  <a:pt x="191" y="453"/>
                </a:lnTo>
                <a:lnTo>
                  <a:pt x="191" y="453"/>
                </a:lnTo>
                <a:lnTo>
                  <a:pt x="192" y="450"/>
                </a:lnTo>
                <a:lnTo>
                  <a:pt x="192" y="450"/>
                </a:lnTo>
                <a:lnTo>
                  <a:pt x="197" y="416"/>
                </a:lnTo>
                <a:lnTo>
                  <a:pt x="200" y="399"/>
                </a:lnTo>
                <a:lnTo>
                  <a:pt x="204" y="383"/>
                </a:lnTo>
                <a:lnTo>
                  <a:pt x="208" y="367"/>
                </a:lnTo>
                <a:lnTo>
                  <a:pt x="214" y="352"/>
                </a:lnTo>
                <a:lnTo>
                  <a:pt x="221" y="336"/>
                </a:lnTo>
                <a:lnTo>
                  <a:pt x="230" y="321"/>
                </a:lnTo>
                <a:lnTo>
                  <a:pt x="230" y="321"/>
                </a:lnTo>
                <a:lnTo>
                  <a:pt x="245" y="298"/>
                </a:lnTo>
                <a:lnTo>
                  <a:pt x="261" y="275"/>
                </a:lnTo>
                <a:lnTo>
                  <a:pt x="268" y="264"/>
                </a:lnTo>
                <a:lnTo>
                  <a:pt x="275" y="251"/>
                </a:lnTo>
                <a:lnTo>
                  <a:pt x="282" y="238"/>
                </a:lnTo>
                <a:lnTo>
                  <a:pt x="287" y="225"/>
                </a:lnTo>
                <a:lnTo>
                  <a:pt x="287" y="225"/>
                </a:lnTo>
                <a:lnTo>
                  <a:pt x="291" y="214"/>
                </a:lnTo>
                <a:lnTo>
                  <a:pt x="293" y="202"/>
                </a:lnTo>
                <a:lnTo>
                  <a:pt x="296" y="189"/>
                </a:lnTo>
                <a:lnTo>
                  <a:pt x="297" y="176"/>
                </a:lnTo>
                <a:lnTo>
                  <a:pt x="298" y="163"/>
                </a:lnTo>
                <a:lnTo>
                  <a:pt x="299" y="150"/>
                </a:lnTo>
                <a:lnTo>
                  <a:pt x="298" y="138"/>
                </a:lnTo>
                <a:lnTo>
                  <a:pt x="297" y="125"/>
                </a:lnTo>
                <a:lnTo>
                  <a:pt x="295" y="112"/>
                </a:lnTo>
                <a:lnTo>
                  <a:pt x="292" y="100"/>
                </a:lnTo>
                <a:lnTo>
                  <a:pt x="288" y="87"/>
                </a:lnTo>
                <a:lnTo>
                  <a:pt x="284" y="76"/>
                </a:lnTo>
                <a:lnTo>
                  <a:pt x="278" y="65"/>
                </a:lnTo>
                <a:lnTo>
                  <a:pt x="270" y="54"/>
                </a:lnTo>
                <a:lnTo>
                  <a:pt x="263" y="44"/>
                </a:lnTo>
                <a:lnTo>
                  <a:pt x="254" y="35"/>
                </a:lnTo>
                <a:lnTo>
                  <a:pt x="254" y="35"/>
                </a:lnTo>
                <a:close/>
                <a:moveTo>
                  <a:pt x="157" y="524"/>
                </a:moveTo>
                <a:lnTo>
                  <a:pt x="157" y="524"/>
                </a:lnTo>
                <a:lnTo>
                  <a:pt x="152" y="524"/>
                </a:lnTo>
                <a:lnTo>
                  <a:pt x="147" y="524"/>
                </a:lnTo>
                <a:lnTo>
                  <a:pt x="143" y="522"/>
                </a:lnTo>
                <a:lnTo>
                  <a:pt x="140" y="520"/>
                </a:lnTo>
                <a:lnTo>
                  <a:pt x="136" y="517"/>
                </a:lnTo>
                <a:lnTo>
                  <a:pt x="134" y="514"/>
                </a:lnTo>
                <a:lnTo>
                  <a:pt x="129" y="506"/>
                </a:lnTo>
                <a:lnTo>
                  <a:pt x="129" y="506"/>
                </a:lnTo>
                <a:lnTo>
                  <a:pt x="135" y="506"/>
                </a:lnTo>
                <a:lnTo>
                  <a:pt x="141" y="506"/>
                </a:lnTo>
                <a:lnTo>
                  <a:pt x="153" y="506"/>
                </a:lnTo>
                <a:lnTo>
                  <a:pt x="165" y="505"/>
                </a:lnTo>
                <a:lnTo>
                  <a:pt x="171" y="506"/>
                </a:lnTo>
                <a:lnTo>
                  <a:pt x="177" y="507"/>
                </a:lnTo>
                <a:lnTo>
                  <a:pt x="177" y="507"/>
                </a:lnTo>
                <a:lnTo>
                  <a:pt x="178" y="507"/>
                </a:lnTo>
                <a:lnTo>
                  <a:pt x="178" y="507"/>
                </a:lnTo>
                <a:lnTo>
                  <a:pt x="174" y="513"/>
                </a:lnTo>
                <a:lnTo>
                  <a:pt x="170" y="519"/>
                </a:lnTo>
                <a:lnTo>
                  <a:pt x="164" y="522"/>
                </a:lnTo>
                <a:lnTo>
                  <a:pt x="157" y="524"/>
                </a:lnTo>
                <a:lnTo>
                  <a:pt x="157" y="524"/>
                </a:lnTo>
                <a:close/>
                <a:moveTo>
                  <a:pt x="180" y="498"/>
                </a:moveTo>
                <a:lnTo>
                  <a:pt x="180" y="498"/>
                </a:lnTo>
                <a:lnTo>
                  <a:pt x="179" y="498"/>
                </a:lnTo>
                <a:lnTo>
                  <a:pt x="179" y="498"/>
                </a:lnTo>
                <a:lnTo>
                  <a:pt x="173" y="496"/>
                </a:lnTo>
                <a:lnTo>
                  <a:pt x="167" y="496"/>
                </a:lnTo>
                <a:lnTo>
                  <a:pt x="154" y="496"/>
                </a:lnTo>
                <a:lnTo>
                  <a:pt x="142" y="497"/>
                </a:lnTo>
                <a:lnTo>
                  <a:pt x="136" y="497"/>
                </a:lnTo>
                <a:lnTo>
                  <a:pt x="130" y="496"/>
                </a:lnTo>
                <a:lnTo>
                  <a:pt x="130" y="496"/>
                </a:lnTo>
                <a:lnTo>
                  <a:pt x="128" y="496"/>
                </a:lnTo>
                <a:lnTo>
                  <a:pt x="127" y="497"/>
                </a:lnTo>
                <a:lnTo>
                  <a:pt x="127" y="497"/>
                </a:lnTo>
                <a:lnTo>
                  <a:pt x="124" y="482"/>
                </a:lnTo>
                <a:lnTo>
                  <a:pt x="124" y="482"/>
                </a:lnTo>
                <a:lnTo>
                  <a:pt x="152" y="483"/>
                </a:lnTo>
                <a:lnTo>
                  <a:pt x="180" y="484"/>
                </a:lnTo>
                <a:lnTo>
                  <a:pt x="180" y="484"/>
                </a:lnTo>
                <a:lnTo>
                  <a:pt x="182" y="484"/>
                </a:lnTo>
                <a:lnTo>
                  <a:pt x="182" y="484"/>
                </a:lnTo>
                <a:lnTo>
                  <a:pt x="181" y="491"/>
                </a:lnTo>
                <a:lnTo>
                  <a:pt x="180" y="498"/>
                </a:lnTo>
                <a:lnTo>
                  <a:pt x="180" y="498"/>
                </a:lnTo>
                <a:close/>
                <a:moveTo>
                  <a:pt x="183" y="476"/>
                </a:moveTo>
                <a:lnTo>
                  <a:pt x="183" y="476"/>
                </a:lnTo>
                <a:lnTo>
                  <a:pt x="180" y="475"/>
                </a:lnTo>
                <a:lnTo>
                  <a:pt x="180" y="475"/>
                </a:lnTo>
                <a:lnTo>
                  <a:pt x="152" y="474"/>
                </a:lnTo>
                <a:lnTo>
                  <a:pt x="123" y="473"/>
                </a:lnTo>
                <a:lnTo>
                  <a:pt x="123" y="473"/>
                </a:lnTo>
                <a:lnTo>
                  <a:pt x="123" y="457"/>
                </a:lnTo>
                <a:lnTo>
                  <a:pt x="123" y="457"/>
                </a:lnTo>
                <a:lnTo>
                  <a:pt x="138" y="457"/>
                </a:lnTo>
                <a:lnTo>
                  <a:pt x="153" y="457"/>
                </a:lnTo>
                <a:lnTo>
                  <a:pt x="183" y="456"/>
                </a:lnTo>
                <a:lnTo>
                  <a:pt x="183" y="456"/>
                </a:lnTo>
                <a:lnTo>
                  <a:pt x="183" y="476"/>
                </a:lnTo>
                <a:lnTo>
                  <a:pt x="183" y="476"/>
                </a:lnTo>
                <a:close/>
                <a:moveTo>
                  <a:pt x="146" y="327"/>
                </a:moveTo>
                <a:lnTo>
                  <a:pt x="146" y="327"/>
                </a:lnTo>
                <a:lnTo>
                  <a:pt x="141" y="298"/>
                </a:lnTo>
                <a:lnTo>
                  <a:pt x="134" y="269"/>
                </a:lnTo>
                <a:lnTo>
                  <a:pt x="130" y="253"/>
                </a:lnTo>
                <a:lnTo>
                  <a:pt x="125" y="239"/>
                </a:lnTo>
                <a:lnTo>
                  <a:pt x="119" y="225"/>
                </a:lnTo>
                <a:lnTo>
                  <a:pt x="111" y="212"/>
                </a:lnTo>
                <a:lnTo>
                  <a:pt x="111" y="212"/>
                </a:lnTo>
                <a:lnTo>
                  <a:pt x="107" y="204"/>
                </a:lnTo>
                <a:lnTo>
                  <a:pt x="107" y="204"/>
                </a:lnTo>
                <a:lnTo>
                  <a:pt x="112" y="202"/>
                </a:lnTo>
                <a:lnTo>
                  <a:pt x="118" y="198"/>
                </a:lnTo>
                <a:lnTo>
                  <a:pt x="123" y="194"/>
                </a:lnTo>
                <a:lnTo>
                  <a:pt x="126" y="189"/>
                </a:lnTo>
                <a:lnTo>
                  <a:pt x="126" y="189"/>
                </a:lnTo>
                <a:lnTo>
                  <a:pt x="134" y="195"/>
                </a:lnTo>
                <a:lnTo>
                  <a:pt x="138" y="197"/>
                </a:lnTo>
                <a:lnTo>
                  <a:pt x="142" y="198"/>
                </a:lnTo>
                <a:lnTo>
                  <a:pt x="142" y="198"/>
                </a:lnTo>
                <a:lnTo>
                  <a:pt x="148" y="199"/>
                </a:lnTo>
                <a:lnTo>
                  <a:pt x="154" y="197"/>
                </a:lnTo>
                <a:lnTo>
                  <a:pt x="160" y="195"/>
                </a:lnTo>
                <a:lnTo>
                  <a:pt x="165" y="191"/>
                </a:lnTo>
                <a:lnTo>
                  <a:pt x="165" y="191"/>
                </a:lnTo>
                <a:lnTo>
                  <a:pt x="169" y="195"/>
                </a:lnTo>
                <a:lnTo>
                  <a:pt x="174" y="199"/>
                </a:lnTo>
                <a:lnTo>
                  <a:pt x="180" y="201"/>
                </a:lnTo>
                <a:lnTo>
                  <a:pt x="186" y="202"/>
                </a:lnTo>
                <a:lnTo>
                  <a:pt x="186" y="202"/>
                </a:lnTo>
                <a:lnTo>
                  <a:pt x="186" y="208"/>
                </a:lnTo>
                <a:lnTo>
                  <a:pt x="186" y="208"/>
                </a:lnTo>
                <a:lnTo>
                  <a:pt x="187" y="210"/>
                </a:lnTo>
                <a:lnTo>
                  <a:pt x="189" y="213"/>
                </a:lnTo>
                <a:lnTo>
                  <a:pt x="193" y="217"/>
                </a:lnTo>
                <a:lnTo>
                  <a:pt x="193" y="217"/>
                </a:lnTo>
                <a:lnTo>
                  <a:pt x="190" y="223"/>
                </a:lnTo>
                <a:lnTo>
                  <a:pt x="187" y="229"/>
                </a:lnTo>
                <a:lnTo>
                  <a:pt x="185" y="236"/>
                </a:lnTo>
                <a:lnTo>
                  <a:pt x="183" y="243"/>
                </a:lnTo>
                <a:lnTo>
                  <a:pt x="183" y="243"/>
                </a:lnTo>
                <a:lnTo>
                  <a:pt x="180" y="260"/>
                </a:lnTo>
                <a:lnTo>
                  <a:pt x="178" y="276"/>
                </a:lnTo>
                <a:lnTo>
                  <a:pt x="177" y="292"/>
                </a:lnTo>
                <a:lnTo>
                  <a:pt x="176" y="308"/>
                </a:lnTo>
                <a:lnTo>
                  <a:pt x="176" y="308"/>
                </a:lnTo>
                <a:lnTo>
                  <a:pt x="174" y="343"/>
                </a:lnTo>
                <a:lnTo>
                  <a:pt x="172" y="378"/>
                </a:lnTo>
                <a:lnTo>
                  <a:pt x="169" y="412"/>
                </a:lnTo>
                <a:lnTo>
                  <a:pt x="168" y="447"/>
                </a:lnTo>
                <a:lnTo>
                  <a:pt x="168" y="447"/>
                </a:lnTo>
                <a:lnTo>
                  <a:pt x="142" y="448"/>
                </a:lnTo>
                <a:lnTo>
                  <a:pt x="142" y="448"/>
                </a:lnTo>
                <a:lnTo>
                  <a:pt x="145" y="434"/>
                </a:lnTo>
                <a:lnTo>
                  <a:pt x="147" y="418"/>
                </a:lnTo>
                <a:lnTo>
                  <a:pt x="149" y="403"/>
                </a:lnTo>
                <a:lnTo>
                  <a:pt x="150" y="388"/>
                </a:lnTo>
                <a:lnTo>
                  <a:pt x="150" y="373"/>
                </a:lnTo>
                <a:lnTo>
                  <a:pt x="149" y="358"/>
                </a:lnTo>
                <a:lnTo>
                  <a:pt x="148" y="343"/>
                </a:lnTo>
                <a:lnTo>
                  <a:pt x="146" y="327"/>
                </a:lnTo>
                <a:lnTo>
                  <a:pt x="146" y="327"/>
                </a:lnTo>
                <a:close/>
                <a:moveTo>
                  <a:pt x="117" y="167"/>
                </a:moveTo>
                <a:lnTo>
                  <a:pt x="117" y="167"/>
                </a:lnTo>
                <a:lnTo>
                  <a:pt x="113" y="163"/>
                </a:lnTo>
                <a:lnTo>
                  <a:pt x="113" y="163"/>
                </a:lnTo>
                <a:lnTo>
                  <a:pt x="112" y="161"/>
                </a:lnTo>
                <a:lnTo>
                  <a:pt x="112" y="159"/>
                </a:lnTo>
                <a:lnTo>
                  <a:pt x="115" y="157"/>
                </a:lnTo>
                <a:lnTo>
                  <a:pt x="118" y="156"/>
                </a:lnTo>
                <a:lnTo>
                  <a:pt x="118" y="156"/>
                </a:lnTo>
                <a:lnTo>
                  <a:pt x="120" y="160"/>
                </a:lnTo>
                <a:lnTo>
                  <a:pt x="121" y="164"/>
                </a:lnTo>
                <a:lnTo>
                  <a:pt x="121" y="164"/>
                </a:lnTo>
                <a:lnTo>
                  <a:pt x="122" y="172"/>
                </a:lnTo>
                <a:lnTo>
                  <a:pt x="122" y="172"/>
                </a:lnTo>
                <a:lnTo>
                  <a:pt x="117" y="167"/>
                </a:lnTo>
                <a:lnTo>
                  <a:pt x="117" y="167"/>
                </a:lnTo>
                <a:close/>
                <a:moveTo>
                  <a:pt x="168" y="156"/>
                </a:moveTo>
                <a:lnTo>
                  <a:pt x="168" y="156"/>
                </a:lnTo>
                <a:lnTo>
                  <a:pt x="169" y="154"/>
                </a:lnTo>
                <a:lnTo>
                  <a:pt x="170" y="153"/>
                </a:lnTo>
                <a:lnTo>
                  <a:pt x="171" y="153"/>
                </a:lnTo>
                <a:lnTo>
                  <a:pt x="171" y="154"/>
                </a:lnTo>
                <a:lnTo>
                  <a:pt x="172" y="157"/>
                </a:lnTo>
                <a:lnTo>
                  <a:pt x="172" y="160"/>
                </a:lnTo>
                <a:lnTo>
                  <a:pt x="172" y="160"/>
                </a:lnTo>
                <a:lnTo>
                  <a:pt x="170" y="165"/>
                </a:lnTo>
                <a:lnTo>
                  <a:pt x="168" y="171"/>
                </a:lnTo>
                <a:lnTo>
                  <a:pt x="168" y="171"/>
                </a:lnTo>
                <a:lnTo>
                  <a:pt x="166" y="175"/>
                </a:lnTo>
                <a:lnTo>
                  <a:pt x="166" y="175"/>
                </a:lnTo>
                <a:lnTo>
                  <a:pt x="165" y="171"/>
                </a:lnTo>
                <a:lnTo>
                  <a:pt x="165" y="171"/>
                </a:lnTo>
                <a:lnTo>
                  <a:pt x="165" y="167"/>
                </a:lnTo>
                <a:lnTo>
                  <a:pt x="166" y="163"/>
                </a:lnTo>
                <a:lnTo>
                  <a:pt x="168" y="156"/>
                </a:lnTo>
                <a:lnTo>
                  <a:pt x="168" y="156"/>
                </a:lnTo>
                <a:close/>
                <a:moveTo>
                  <a:pt x="275" y="231"/>
                </a:moveTo>
                <a:lnTo>
                  <a:pt x="275" y="231"/>
                </a:lnTo>
                <a:lnTo>
                  <a:pt x="269" y="245"/>
                </a:lnTo>
                <a:lnTo>
                  <a:pt x="262" y="259"/>
                </a:lnTo>
                <a:lnTo>
                  <a:pt x="254" y="271"/>
                </a:lnTo>
                <a:lnTo>
                  <a:pt x="246" y="284"/>
                </a:lnTo>
                <a:lnTo>
                  <a:pt x="228" y="308"/>
                </a:lnTo>
                <a:lnTo>
                  <a:pt x="220" y="320"/>
                </a:lnTo>
                <a:lnTo>
                  <a:pt x="212" y="333"/>
                </a:lnTo>
                <a:lnTo>
                  <a:pt x="212" y="333"/>
                </a:lnTo>
                <a:lnTo>
                  <a:pt x="206" y="346"/>
                </a:lnTo>
                <a:lnTo>
                  <a:pt x="201" y="359"/>
                </a:lnTo>
                <a:lnTo>
                  <a:pt x="197" y="372"/>
                </a:lnTo>
                <a:lnTo>
                  <a:pt x="192" y="386"/>
                </a:lnTo>
                <a:lnTo>
                  <a:pt x="188" y="414"/>
                </a:lnTo>
                <a:lnTo>
                  <a:pt x="185" y="442"/>
                </a:lnTo>
                <a:lnTo>
                  <a:pt x="185" y="442"/>
                </a:lnTo>
                <a:lnTo>
                  <a:pt x="183" y="444"/>
                </a:lnTo>
                <a:lnTo>
                  <a:pt x="182" y="446"/>
                </a:lnTo>
                <a:lnTo>
                  <a:pt x="182" y="446"/>
                </a:lnTo>
                <a:lnTo>
                  <a:pt x="182" y="447"/>
                </a:lnTo>
                <a:lnTo>
                  <a:pt x="182" y="447"/>
                </a:lnTo>
                <a:lnTo>
                  <a:pt x="177" y="447"/>
                </a:lnTo>
                <a:lnTo>
                  <a:pt x="177" y="447"/>
                </a:lnTo>
                <a:lnTo>
                  <a:pt x="178" y="415"/>
                </a:lnTo>
                <a:lnTo>
                  <a:pt x="180" y="383"/>
                </a:lnTo>
                <a:lnTo>
                  <a:pt x="184" y="319"/>
                </a:lnTo>
                <a:lnTo>
                  <a:pt x="184" y="319"/>
                </a:lnTo>
                <a:lnTo>
                  <a:pt x="186" y="287"/>
                </a:lnTo>
                <a:lnTo>
                  <a:pt x="188" y="271"/>
                </a:lnTo>
                <a:lnTo>
                  <a:pt x="190" y="255"/>
                </a:lnTo>
                <a:lnTo>
                  <a:pt x="190" y="255"/>
                </a:lnTo>
                <a:lnTo>
                  <a:pt x="192" y="245"/>
                </a:lnTo>
                <a:lnTo>
                  <a:pt x="194" y="236"/>
                </a:lnTo>
                <a:lnTo>
                  <a:pt x="198" y="228"/>
                </a:lnTo>
                <a:lnTo>
                  <a:pt x="203" y="221"/>
                </a:lnTo>
                <a:lnTo>
                  <a:pt x="203" y="221"/>
                </a:lnTo>
                <a:lnTo>
                  <a:pt x="210" y="221"/>
                </a:lnTo>
                <a:lnTo>
                  <a:pt x="217" y="221"/>
                </a:lnTo>
                <a:lnTo>
                  <a:pt x="220" y="219"/>
                </a:lnTo>
                <a:lnTo>
                  <a:pt x="222" y="218"/>
                </a:lnTo>
                <a:lnTo>
                  <a:pt x="224" y="215"/>
                </a:lnTo>
                <a:lnTo>
                  <a:pt x="225" y="212"/>
                </a:lnTo>
                <a:lnTo>
                  <a:pt x="225" y="212"/>
                </a:lnTo>
                <a:lnTo>
                  <a:pt x="225" y="208"/>
                </a:lnTo>
                <a:lnTo>
                  <a:pt x="225" y="204"/>
                </a:lnTo>
                <a:lnTo>
                  <a:pt x="223" y="201"/>
                </a:lnTo>
                <a:lnTo>
                  <a:pt x="221" y="200"/>
                </a:lnTo>
                <a:lnTo>
                  <a:pt x="219" y="200"/>
                </a:lnTo>
                <a:lnTo>
                  <a:pt x="219" y="200"/>
                </a:lnTo>
                <a:lnTo>
                  <a:pt x="214" y="201"/>
                </a:lnTo>
                <a:lnTo>
                  <a:pt x="209" y="203"/>
                </a:lnTo>
                <a:lnTo>
                  <a:pt x="204" y="207"/>
                </a:lnTo>
                <a:lnTo>
                  <a:pt x="200" y="210"/>
                </a:lnTo>
                <a:lnTo>
                  <a:pt x="200" y="210"/>
                </a:lnTo>
                <a:lnTo>
                  <a:pt x="198" y="209"/>
                </a:lnTo>
                <a:lnTo>
                  <a:pt x="197" y="207"/>
                </a:lnTo>
                <a:lnTo>
                  <a:pt x="196" y="202"/>
                </a:lnTo>
                <a:lnTo>
                  <a:pt x="196" y="202"/>
                </a:lnTo>
                <a:lnTo>
                  <a:pt x="204" y="199"/>
                </a:lnTo>
                <a:lnTo>
                  <a:pt x="211" y="195"/>
                </a:lnTo>
                <a:lnTo>
                  <a:pt x="217" y="189"/>
                </a:lnTo>
                <a:lnTo>
                  <a:pt x="221" y="182"/>
                </a:lnTo>
                <a:lnTo>
                  <a:pt x="221" y="182"/>
                </a:lnTo>
                <a:lnTo>
                  <a:pt x="223" y="176"/>
                </a:lnTo>
                <a:lnTo>
                  <a:pt x="224" y="171"/>
                </a:lnTo>
                <a:lnTo>
                  <a:pt x="224" y="168"/>
                </a:lnTo>
                <a:lnTo>
                  <a:pt x="224" y="165"/>
                </a:lnTo>
                <a:lnTo>
                  <a:pt x="222" y="163"/>
                </a:lnTo>
                <a:lnTo>
                  <a:pt x="220" y="162"/>
                </a:lnTo>
                <a:lnTo>
                  <a:pt x="220" y="162"/>
                </a:lnTo>
                <a:lnTo>
                  <a:pt x="214" y="161"/>
                </a:lnTo>
                <a:lnTo>
                  <a:pt x="209" y="162"/>
                </a:lnTo>
                <a:lnTo>
                  <a:pt x="205" y="165"/>
                </a:lnTo>
                <a:lnTo>
                  <a:pt x="200" y="169"/>
                </a:lnTo>
                <a:lnTo>
                  <a:pt x="197" y="174"/>
                </a:lnTo>
                <a:lnTo>
                  <a:pt x="192" y="181"/>
                </a:lnTo>
                <a:lnTo>
                  <a:pt x="190" y="187"/>
                </a:lnTo>
                <a:lnTo>
                  <a:pt x="188" y="194"/>
                </a:lnTo>
                <a:lnTo>
                  <a:pt x="188" y="194"/>
                </a:lnTo>
                <a:lnTo>
                  <a:pt x="183" y="193"/>
                </a:lnTo>
                <a:lnTo>
                  <a:pt x="179" y="191"/>
                </a:lnTo>
                <a:lnTo>
                  <a:pt x="174" y="189"/>
                </a:lnTo>
                <a:lnTo>
                  <a:pt x="171" y="185"/>
                </a:lnTo>
                <a:lnTo>
                  <a:pt x="171" y="185"/>
                </a:lnTo>
                <a:lnTo>
                  <a:pt x="175" y="179"/>
                </a:lnTo>
                <a:lnTo>
                  <a:pt x="179" y="170"/>
                </a:lnTo>
                <a:lnTo>
                  <a:pt x="181" y="163"/>
                </a:lnTo>
                <a:lnTo>
                  <a:pt x="182" y="156"/>
                </a:lnTo>
                <a:lnTo>
                  <a:pt x="182" y="156"/>
                </a:lnTo>
                <a:lnTo>
                  <a:pt x="181" y="151"/>
                </a:lnTo>
                <a:lnTo>
                  <a:pt x="179" y="147"/>
                </a:lnTo>
                <a:lnTo>
                  <a:pt x="178" y="145"/>
                </a:lnTo>
                <a:lnTo>
                  <a:pt x="176" y="143"/>
                </a:lnTo>
                <a:lnTo>
                  <a:pt x="174" y="142"/>
                </a:lnTo>
                <a:lnTo>
                  <a:pt x="172" y="142"/>
                </a:lnTo>
                <a:lnTo>
                  <a:pt x="172" y="142"/>
                </a:lnTo>
                <a:lnTo>
                  <a:pt x="167" y="144"/>
                </a:lnTo>
                <a:lnTo>
                  <a:pt x="163" y="147"/>
                </a:lnTo>
                <a:lnTo>
                  <a:pt x="160" y="151"/>
                </a:lnTo>
                <a:lnTo>
                  <a:pt x="159" y="156"/>
                </a:lnTo>
                <a:lnTo>
                  <a:pt x="159" y="156"/>
                </a:lnTo>
                <a:lnTo>
                  <a:pt x="157" y="163"/>
                </a:lnTo>
                <a:lnTo>
                  <a:pt x="157" y="170"/>
                </a:lnTo>
                <a:lnTo>
                  <a:pt x="158" y="178"/>
                </a:lnTo>
                <a:lnTo>
                  <a:pt x="160" y="184"/>
                </a:lnTo>
                <a:lnTo>
                  <a:pt x="160" y="184"/>
                </a:lnTo>
                <a:lnTo>
                  <a:pt x="158" y="186"/>
                </a:lnTo>
                <a:lnTo>
                  <a:pt x="158" y="186"/>
                </a:lnTo>
                <a:lnTo>
                  <a:pt x="155" y="189"/>
                </a:lnTo>
                <a:lnTo>
                  <a:pt x="151" y="190"/>
                </a:lnTo>
                <a:lnTo>
                  <a:pt x="148" y="190"/>
                </a:lnTo>
                <a:lnTo>
                  <a:pt x="144" y="189"/>
                </a:lnTo>
                <a:lnTo>
                  <a:pt x="137" y="186"/>
                </a:lnTo>
                <a:lnTo>
                  <a:pt x="129" y="180"/>
                </a:lnTo>
                <a:lnTo>
                  <a:pt x="129" y="180"/>
                </a:lnTo>
                <a:lnTo>
                  <a:pt x="130" y="173"/>
                </a:lnTo>
                <a:lnTo>
                  <a:pt x="130" y="167"/>
                </a:lnTo>
                <a:lnTo>
                  <a:pt x="130" y="167"/>
                </a:lnTo>
                <a:lnTo>
                  <a:pt x="129" y="161"/>
                </a:lnTo>
                <a:lnTo>
                  <a:pt x="127" y="155"/>
                </a:lnTo>
                <a:lnTo>
                  <a:pt x="124" y="150"/>
                </a:lnTo>
                <a:lnTo>
                  <a:pt x="120" y="146"/>
                </a:lnTo>
                <a:lnTo>
                  <a:pt x="120" y="146"/>
                </a:lnTo>
                <a:lnTo>
                  <a:pt x="118" y="145"/>
                </a:lnTo>
                <a:lnTo>
                  <a:pt x="115" y="144"/>
                </a:lnTo>
                <a:lnTo>
                  <a:pt x="109" y="146"/>
                </a:lnTo>
                <a:lnTo>
                  <a:pt x="105" y="149"/>
                </a:lnTo>
                <a:lnTo>
                  <a:pt x="103" y="151"/>
                </a:lnTo>
                <a:lnTo>
                  <a:pt x="103" y="153"/>
                </a:lnTo>
                <a:lnTo>
                  <a:pt x="103" y="153"/>
                </a:lnTo>
                <a:lnTo>
                  <a:pt x="102" y="156"/>
                </a:lnTo>
                <a:lnTo>
                  <a:pt x="103" y="159"/>
                </a:lnTo>
                <a:lnTo>
                  <a:pt x="105" y="165"/>
                </a:lnTo>
                <a:lnTo>
                  <a:pt x="108" y="171"/>
                </a:lnTo>
                <a:lnTo>
                  <a:pt x="112" y="176"/>
                </a:lnTo>
                <a:lnTo>
                  <a:pt x="112" y="176"/>
                </a:lnTo>
                <a:lnTo>
                  <a:pt x="120" y="184"/>
                </a:lnTo>
                <a:lnTo>
                  <a:pt x="120" y="184"/>
                </a:lnTo>
                <a:lnTo>
                  <a:pt x="119" y="184"/>
                </a:lnTo>
                <a:lnTo>
                  <a:pt x="119" y="184"/>
                </a:lnTo>
                <a:lnTo>
                  <a:pt x="116" y="189"/>
                </a:lnTo>
                <a:lnTo>
                  <a:pt x="112" y="192"/>
                </a:lnTo>
                <a:lnTo>
                  <a:pt x="107" y="195"/>
                </a:lnTo>
                <a:lnTo>
                  <a:pt x="102" y="196"/>
                </a:lnTo>
                <a:lnTo>
                  <a:pt x="102" y="196"/>
                </a:lnTo>
                <a:lnTo>
                  <a:pt x="96" y="185"/>
                </a:lnTo>
                <a:lnTo>
                  <a:pt x="92" y="180"/>
                </a:lnTo>
                <a:lnTo>
                  <a:pt x="88" y="175"/>
                </a:lnTo>
                <a:lnTo>
                  <a:pt x="83" y="171"/>
                </a:lnTo>
                <a:lnTo>
                  <a:pt x="79" y="169"/>
                </a:lnTo>
                <a:lnTo>
                  <a:pt x="74" y="168"/>
                </a:lnTo>
                <a:lnTo>
                  <a:pt x="69" y="168"/>
                </a:lnTo>
                <a:lnTo>
                  <a:pt x="69" y="168"/>
                </a:lnTo>
                <a:lnTo>
                  <a:pt x="67" y="169"/>
                </a:lnTo>
                <a:lnTo>
                  <a:pt x="65" y="171"/>
                </a:lnTo>
                <a:lnTo>
                  <a:pt x="62" y="175"/>
                </a:lnTo>
                <a:lnTo>
                  <a:pt x="61" y="181"/>
                </a:lnTo>
                <a:lnTo>
                  <a:pt x="61" y="183"/>
                </a:lnTo>
                <a:lnTo>
                  <a:pt x="62" y="186"/>
                </a:lnTo>
                <a:lnTo>
                  <a:pt x="62" y="186"/>
                </a:lnTo>
                <a:lnTo>
                  <a:pt x="64" y="190"/>
                </a:lnTo>
                <a:lnTo>
                  <a:pt x="67" y="193"/>
                </a:lnTo>
                <a:lnTo>
                  <a:pt x="74" y="198"/>
                </a:lnTo>
                <a:lnTo>
                  <a:pt x="82" y="201"/>
                </a:lnTo>
                <a:lnTo>
                  <a:pt x="90" y="204"/>
                </a:lnTo>
                <a:lnTo>
                  <a:pt x="90" y="204"/>
                </a:lnTo>
                <a:lnTo>
                  <a:pt x="97" y="205"/>
                </a:lnTo>
                <a:lnTo>
                  <a:pt x="97" y="205"/>
                </a:lnTo>
                <a:lnTo>
                  <a:pt x="100" y="210"/>
                </a:lnTo>
                <a:lnTo>
                  <a:pt x="100" y="210"/>
                </a:lnTo>
                <a:lnTo>
                  <a:pt x="106" y="222"/>
                </a:lnTo>
                <a:lnTo>
                  <a:pt x="112" y="235"/>
                </a:lnTo>
                <a:lnTo>
                  <a:pt x="118" y="247"/>
                </a:lnTo>
                <a:lnTo>
                  <a:pt x="122" y="262"/>
                </a:lnTo>
                <a:lnTo>
                  <a:pt x="129" y="288"/>
                </a:lnTo>
                <a:lnTo>
                  <a:pt x="135" y="315"/>
                </a:lnTo>
                <a:lnTo>
                  <a:pt x="135" y="315"/>
                </a:lnTo>
                <a:lnTo>
                  <a:pt x="138" y="331"/>
                </a:lnTo>
                <a:lnTo>
                  <a:pt x="140" y="348"/>
                </a:lnTo>
                <a:lnTo>
                  <a:pt x="141" y="364"/>
                </a:lnTo>
                <a:lnTo>
                  <a:pt x="141" y="381"/>
                </a:lnTo>
                <a:lnTo>
                  <a:pt x="140" y="397"/>
                </a:lnTo>
                <a:lnTo>
                  <a:pt x="139" y="413"/>
                </a:lnTo>
                <a:lnTo>
                  <a:pt x="137" y="430"/>
                </a:lnTo>
                <a:lnTo>
                  <a:pt x="133" y="446"/>
                </a:lnTo>
                <a:lnTo>
                  <a:pt x="133" y="446"/>
                </a:lnTo>
                <a:lnTo>
                  <a:pt x="133" y="448"/>
                </a:lnTo>
                <a:lnTo>
                  <a:pt x="133" y="448"/>
                </a:lnTo>
                <a:lnTo>
                  <a:pt x="125" y="448"/>
                </a:lnTo>
                <a:lnTo>
                  <a:pt x="125" y="448"/>
                </a:lnTo>
                <a:lnTo>
                  <a:pt x="125" y="434"/>
                </a:lnTo>
                <a:lnTo>
                  <a:pt x="124" y="421"/>
                </a:lnTo>
                <a:lnTo>
                  <a:pt x="122" y="407"/>
                </a:lnTo>
                <a:lnTo>
                  <a:pt x="119" y="394"/>
                </a:lnTo>
                <a:lnTo>
                  <a:pt x="115" y="381"/>
                </a:lnTo>
                <a:lnTo>
                  <a:pt x="109" y="369"/>
                </a:lnTo>
                <a:lnTo>
                  <a:pt x="103" y="357"/>
                </a:lnTo>
                <a:lnTo>
                  <a:pt x="96" y="345"/>
                </a:lnTo>
                <a:lnTo>
                  <a:pt x="96" y="345"/>
                </a:lnTo>
                <a:lnTo>
                  <a:pt x="87" y="332"/>
                </a:lnTo>
                <a:lnTo>
                  <a:pt x="78" y="320"/>
                </a:lnTo>
                <a:lnTo>
                  <a:pt x="59" y="297"/>
                </a:lnTo>
                <a:lnTo>
                  <a:pt x="49" y="285"/>
                </a:lnTo>
                <a:lnTo>
                  <a:pt x="41" y="273"/>
                </a:lnTo>
                <a:lnTo>
                  <a:pt x="32" y="260"/>
                </a:lnTo>
                <a:lnTo>
                  <a:pt x="25" y="246"/>
                </a:lnTo>
                <a:lnTo>
                  <a:pt x="25" y="246"/>
                </a:lnTo>
                <a:lnTo>
                  <a:pt x="20" y="235"/>
                </a:lnTo>
                <a:lnTo>
                  <a:pt x="16" y="223"/>
                </a:lnTo>
                <a:lnTo>
                  <a:pt x="13" y="212"/>
                </a:lnTo>
                <a:lnTo>
                  <a:pt x="11" y="200"/>
                </a:lnTo>
                <a:lnTo>
                  <a:pt x="9" y="188"/>
                </a:lnTo>
                <a:lnTo>
                  <a:pt x="9" y="174"/>
                </a:lnTo>
                <a:lnTo>
                  <a:pt x="9" y="162"/>
                </a:lnTo>
                <a:lnTo>
                  <a:pt x="10" y="150"/>
                </a:lnTo>
                <a:lnTo>
                  <a:pt x="12" y="138"/>
                </a:lnTo>
                <a:lnTo>
                  <a:pt x="15" y="126"/>
                </a:lnTo>
                <a:lnTo>
                  <a:pt x="18" y="114"/>
                </a:lnTo>
                <a:lnTo>
                  <a:pt x="22" y="103"/>
                </a:lnTo>
                <a:lnTo>
                  <a:pt x="27" y="91"/>
                </a:lnTo>
                <a:lnTo>
                  <a:pt x="34" y="80"/>
                </a:lnTo>
                <a:lnTo>
                  <a:pt x="41" y="70"/>
                </a:lnTo>
                <a:lnTo>
                  <a:pt x="48" y="60"/>
                </a:lnTo>
                <a:lnTo>
                  <a:pt x="48" y="60"/>
                </a:lnTo>
                <a:lnTo>
                  <a:pt x="56" y="51"/>
                </a:lnTo>
                <a:lnTo>
                  <a:pt x="65" y="43"/>
                </a:lnTo>
                <a:lnTo>
                  <a:pt x="75" y="35"/>
                </a:lnTo>
                <a:lnTo>
                  <a:pt x="85" y="29"/>
                </a:lnTo>
                <a:lnTo>
                  <a:pt x="96" y="23"/>
                </a:lnTo>
                <a:lnTo>
                  <a:pt x="108" y="19"/>
                </a:lnTo>
                <a:lnTo>
                  <a:pt x="120" y="14"/>
                </a:lnTo>
                <a:lnTo>
                  <a:pt x="132" y="11"/>
                </a:lnTo>
                <a:lnTo>
                  <a:pt x="144" y="10"/>
                </a:lnTo>
                <a:lnTo>
                  <a:pt x="156" y="9"/>
                </a:lnTo>
                <a:lnTo>
                  <a:pt x="169" y="9"/>
                </a:lnTo>
                <a:lnTo>
                  <a:pt x="181" y="11"/>
                </a:lnTo>
                <a:lnTo>
                  <a:pt x="193" y="13"/>
                </a:lnTo>
                <a:lnTo>
                  <a:pt x="206" y="17"/>
                </a:lnTo>
                <a:lnTo>
                  <a:pt x="217" y="22"/>
                </a:lnTo>
                <a:lnTo>
                  <a:pt x="229" y="27"/>
                </a:lnTo>
                <a:lnTo>
                  <a:pt x="229" y="27"/>
                </a:lnTo>
                <a:lnTo>
                  <a:pt x="241" y="35"/>
                </a:lnTo>
                <a:lnTo>
                  <a:pt x="251" y="44"/>
                </a:lnTo>
                <a:lnTo>
                  <a:pt x="260" y="54"/>
                </a:lnTo>
                <a:lnTo>
                  <a:pt x="268" y="66"/>
                </a:lnTo>
                <a:lnTo>
                  <a:pt x="274" y="78"/>
                </a:lnTo>
                <a:lnTo>
                  <a:pt x="280" y="91"/>
                </a:lnTo>
                <a:lnTo>
                  <a:pt x="284" y="105"/>
                </a:lnTo>
                <a:lnTo>
                  <a:pt x="287" y="119"/>
                </a:lnTo>
                <a:lnTo>
                  <a:pt x="289" y="133"/>
                </a:lnTo>
                <a:lnTo>
                  <a:pt x="290" y="148"/>
                </a:lnTo>
                <a:lnTo>
                  <a:pt x="289" y="162"/>
                </a:lnTo>
                <a:lnTo>
                  <a:pt x="288" y="176"/>
                </a:lnTo>
                <a:lnTo>
                  <a:pt x="286" y="192"/>
                </a:lnTo>
                <a:lnTo>
                  <a:pt x="283" y="205"/>
                </a:lnTo>
                <a:lnTo>
                  <a:pt x="280" y="219"/>
                </a:lnTo>
                <a:lnTo>
                  <a:pt x="275" y="231"/>
                </a:lnTo>
                <a:lnTo>
                  <a:pt x="275" y="231"/>
                </a:lnTo>
                <a:close/>
                <a:moveTo>
                  <a:pt x="212" y="212"/>
                </a:moveTo>
                <a:lnTo>
                  <a:pt x="212" y="212"/>
                </a:lnTo>
                <a:lnTo>
                  <a:pt x="213" y="211"/>
                </a:lnTo>
                <a:lnTo>
                  <a:pt x="213" y="211"/>
                </a:lnTo>
                <a:lnTo>
                  <a:pt x="215" y="210"/>
                </a:lnTo>
                <a:lnTo>
                  <a:pt x="216" y="210"/>
                </a:lnTo>
                <a:lnTo>
                  <a:pt x="215" y="211"/>
                </a:lnTo>
                <a:lnTo>
                  <a:pt x="212" y="212"/>
                </a:lnTo>
                <a:lnTo>
                  <a:pt x="212" y="212"/>
                </a:lnTo>
                <a:close/>
                <a:moveTo>
                  <a:pt x="197" y="192"/>
                </a:moveTo>
                <a:lnTo>
                  <a:pt x="197" y="192"/>
                </a:lnTo>
                <a:lnTo>
                  <a:pt x="200" y="187"/>
                </a:lnTo>
                <a:lnTo>
                  <a:pt x="203" y="182"/>
                </a:lnTo>
                <a:lnTo>
                  <a:pt x="210" y="173"/>
                </a:lnTo>
                <a:lnTo>
                  <a:pt x="210" y="173"/>
                </a:lnTo>
                <a:lnTo>
                  <a:pt x="212" y="172"/>
                </a:lnTo>
                <a:lnTo>
                  <a:pt x="214" y="171"/>
                </a:lnTo>
                <a:lnTo>
                  <a:pt x="214" y="172"/>
                </a:lnTo>
                <a:lnTo>
                  <a:pt x="214" y="173"/>
                </a:lnTo>
                <a:lnTo>
                  <a:pt x="213" y="178"/>
                </a:lnTo>
                <a:lnTo>
                  <a:pt x="212" y="181"/>
                </a:lnTo>
                <a:lnTo>
                  <a:pt x="212" y="181"/>
                </a:lnTo>
                <a:lnTo>
                  <a:pt x="209" y="185"/>
                </a:lnTo>
                <a:lnTo>
                  <a:pt x="206" y="188"/>
                </a:lnTo>
                <a:lnTo>
                  <a:pt x="202" y="190"/>
                </a:lnTo>
                <a:lnTo>
                  <a:pt x="197" y="192"/>
                </a:lnTo>
                <a:lnTo>
                  <a:pt x="197" y="192"/>
                </a:lnTo>
                <a:close/>
                <a:moveTo>
                  <a:pt x="92" y="195"/>
                </a:moveTo>
                <a:lnTo>
                  <a:pt x="92" y="195"/>
                </a:lnTo>
                <a:lnTo>
                  <a:pt x="89" y="195"/>
                </a:lnTo>
                <a:lnTo>
                  <a:pt x="89" y="195"/>
                </a:lnTo>
                <a:lnTo>
                  <a:pt x="83" y="192"/>
                </a:lnTo>
                <a:lnTo>
                  <a:pt x="78" y="190"/>
                </a:lnTo>
                <a:lnTo>
                  <a:pt x="78" y="190"/>
                </a:lnTo>
                <a:lnTo>
                  <a:pt x="75" y="188"/>
                </a:lnTo>
                <a:lnTo>
                  <a:pt x="75" y="188"/>
                </a:lnTo>
                <a:lnTo>
                  <a:pt x="72" y="186"/>
                </a:lnTo>
                <a:lnTo>
                  <a:pt x="71" y="184"/>
                </a:lnTo>
                <a:lnTo>
                  <a:pt x="71" y="181"/>
                </a:lnTo>
                <a:lnTo>
                  <a:pt x="73" y="178"/>
                </a:lnTo>
                <a:lnTo>
                  <a:pt x="73" y="178"/>
                </a:lnTo>
                <a:lnTo>
                  <a:pt x="79" y="180"/>
                </a:lnTo>
                <a:lnTo>
                  <a:pt x="84" y="184"/>
                </a:lnTo>
                <a:lnTo>
                  <a:pt x="88" y="189"/>
                </a:lnTo>
                <a:lnTo>
                  <a:pt x="92" y="195"/>
                </a:lnTo>
                <a:lnTo>
                  <a:pt x="92" y="195"/>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20" name="文本框 19"/>
              <p:cNvSpPr txBox="1"/>
              <p:nvPr/>
            </p:nvSpPr>
            <p:spPr>
              <a:xfrm>
                <a:off x="571041" y="1011541"/>
                <a:ext cx="11220003" cy="2308324"/>
              </a:xfrm>
              <a:prstGeom prst="rect">
                <a:avLst/>
              </a:prstGeom>
              <a:solidFill>
                <a:schemeClr val="accent2">
                  <a:lumMod val="20000"/>
                  <a:lumOff val="80000"/>
                </a:schemeClr>
              </a:solidFill>
            </p:spPr>
            <p:txBody>
              <a:bodyPr wrap="square" rtlCol="0">
                <a:spAutoFit/>
              </a:bodyPr>
              <a:lstStyle/>
              <a:p>
                <a:pPr>
                  <a:lnSpc>
                    <a:spcPct val="150000"/>
                  </a:lnSpc>
                </a:pPr>
                <a:r>
                  <a:rPr lang="en-US"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3.1</a:t>
                </a:r>
                <a:r>
                  <a:rPr lang="zh-CN"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情境与问题（</a:t>
                </a:r>
                <a:r>
                  <a:rPr lang="en-US" altLang="zh-CN" sz="2400" b="1"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400" b="1"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小王同学响应国家关于“大众创业，万众创新”的号召，从中等职业学校毕业后选择了自主创业，在某电商平台注册了自己的网店．有一次，他批发了</a:t>
                </a:r>
                <a:r>
                  <a:rPr lang="en-US"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100</a:t>
                </a:r>
                <a:r>
                  <a:rPr lang="zh-CN"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套文具准备在自己的网店上销售，售价为</a:t>
                </a:r>
                <a:r>
                  <a:rPr lang="en-US"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30</a:t>
                </a:r>
                <a:r>
                  <a:rPr lang="zh-CN"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元</a:t>
                </a:r>
                <a:r>
                  <a:rPr lang="en-US"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套．如果销售该文具</a:t>
                </a:r>
                <a14:m>
                  <m:oMath xmlns:m="http://schemas.openxmlformats.org/officeDocument/2006/math">
                    <m:r>
                      <a:rPr lang="en-US" altLang="zh-CN" sz="2400" i="1">
                        <a:solidFill>
                          <a:srgbClr val="C00000"/>
                        </a:solidFill>
                        <a:effectLst/>
                        <a:latin typeface="Cambria Math" panose="02040503050406030204" pitchFamily="18" charset="0"/>
                      </a:rPr>
                      <m:t>𝑥</m:t>
                    </m:r>
                  </m:oMath>
                </a14:m>
                <a:r>
                  <a:rPr lang="zh-CN"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个，销售额为</a:t>
                </a:r>
                <a14:m>
                  <m:oMath xmlns:m="http://schemas.openxmlformats.org/officeDocument/2006/math">
                    <m:r>
                      <a:rPr lang="en-US" altLang="zh-CN" sz="2400" i="1">
                        <a:solidFill>
                          <a:srgbClr val="C00000"/>
                        </a:solidFill>
                        <a:effectLst/>
                        <a:latin typeface="Cambria Math" panose="02040503050406030204" pitchFamily="18" charset="0"/>
                      </a:rPr>
                      <m:t>𝑦</m:t>
                    </m:r>
                  </m:oMath>
                </a14:m>
                <a:r>
                  <a:rPr lang="zh-CN"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元，那么销售额</a:t>
                </a:r>
                <a14:m>
                  <m:oMath xmlns:m="http://schemas.openxmlformats.org/officeDocument/2006/math">
                    <m:r>
                      <a:rPr lang="en-US" altLang="zh-CN" sz="2400" i="1">
                        <a:solidFill>
                          <a:srgbClr val="C00000"/>
                        </a:solidFill>
                        <a:effectLst/>
                        <a:latin typeface="Cambria Math" panose="02040503050406030204" pitchFamily="18" charset="0"/>
                      </a:rPr>
                      <m:t>𝑦</m:t>
                    </m:r>
                  </m:oMath>
                </a14:m>
                <a:r>
                  <a:rPr lang="zh-CN"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与销售量</a:t>
                </a:r>
                <a14:m>
                  <m:oMath xmlns:m="http://schemas.openxmlformats.org/officeDocument/2006/math">
                    <m:r>
                      <a:rPr lang="en-US" altLang="zh-CN" sz="2400" i="1">
                        <a:solidFill>
                          <a:srgbClr val="C00000"/>
                        </a:solidFill>
                        <a:effectLst/>
                        <a:latin typeface="Cambria Math" panose="02040503050406030204" pitchFamily="18" charset="0"/>
                      </a:rPr>
                      <m:t>𝑥</m:t>
                    </m:r>
                  </m:oMath>
                </a14:m>
                <a:r>
                  <a:rPr lang="zh-CN" altLang="zh-CN"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rPr>
                  <a:t>之间有什么关系呢？”</a:t>
                </a:r>
                <a:endParaRPr lang="zh-CN" altLang="en-US" sz="2400" dirty="0">
                  <a:solidFill>
                    <a:srgbClr val="C00000"/>
                  </a:solidFill>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20" name="文本框 19"/>
              <p:cNvSpPr txBox="1">
                <a:spLocks noRot="1" noChangeAspect="1" noMove="1" noResize="1" noEditPoints="1" noAdjustHandles="1" noChangeArrowheads="1" noChangeShapeType="1" noTextEdit="1"/>
              </p:cNvSpPr>
              <p:nvPr/>
            </p:nvSpPr>
            <p:spPr>
              <a:xfrm>
                <a:off x="571041" y="1011541"/>
                <a:ext cx="11220003" cy="2308324"/>
              </a:xfrm>
              <a:prstGeom prst="rect">
                <a:avLst/>
              </a:prstGeom>
              <a:blipFill rotWithShape="1">
                <a:blip r:embed="rId1"/>
                <a:stretch>
                  <a:fillRect l="-2" t="-27" r="-1327" b="4"/>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1076421" y="3430905"/>
                <a:ext cx="11115579" cy="1135054"/>
              </a:xfrm>
              <a:prstGeom prst="rect">
                <a:avLst/>
              </a:prstGeom>
              <a:noFill/>
            </p:spPr>
            <p:txBody>
              <a:bodyPr wrap="square" rtlCol="0">
                <a:spAutoFit/>
              </a:bodyPr>
              <a:lstStyle/>
              <a:p>
                <a:pPr>
                  <a:lnSpc>
                    <a:spcPct val="150000"/>
                  </a:lnSpc>
                </a:pPr>
                <a:r>
                  <a:rPr lang="en-US" altLang="zh-CN" sz="2400" dirty="0">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3.1</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“情境与问题（</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）”中，我们用数学表达式</a:t>
                </a:r>
                <a14:m>
                  <m:oMath xmlns:m="http://schemas.openxmlformats.org/officeDocument/2006/math">
                    <m:r>
                      <a:rPr lang="en-US" altLang="zh-CN" sz="2400" i="1">
                        <a:latin typeface="Cambria Math" panose="02040503050406030204" pitchFamily="18" charset="0"/>
                      </a:rPr>
                      <m:t>𝑦</m:t>
                    </m:r>
                    <m:r>
                      <a:rPr lang="en-US" altLang="zh-CN" sz="2400" i="1">
                        <a:latin typeface="Cambria Math" panose="02040503050406030204" pitchFamily="18" charset="0"/>
                      </a:rPr>
                      <m:t>=</m:t>
                    </m:r>
                    <m:r>
                      <a:rPr lang="en-US" altLang="zh-CN" sz="2400" i="1">
                        <a:latin typeface="Cambria Math" panose="02040503050406030204" pitchFamily="18" charset="0"/>
                      </a:rPr>
                      <m:t>30</m:t>
                    </m:r>
                    <m:r>
                      <a:rPr lang="en-US" altLang="zh-CN" sz="2400" i="1">
                        <a:latin typeface="Cambria Math" panose="02040503050406030204" pitchFamily="18" charset="0"/>
                      </a:rPr>
                      <m:t>𝑥</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表示销售额</a:t>
                </a:r>
                <a14:m>
                  <m:oMath xmlns:m="http://schemas.openxmlformats.org/officeDocument/2006/math">
                    <m:r>
                      <a:rPr lang="en-US" altLang="zh-CN" sz="2400" i="1">
                        <a:latin typeface="Cambria Math" panose="02040503050406030204" pitchFamily="18" charset="0"/>
                      </a:rPr>
                      <m:t>𝑦</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与销售量</a:t>
                </a:r>
                <a14:m>
                  <m:oMath xmlns:m="http://schemas.openxmlformats.org/officeDocument/2006/math">
                    <m:r>
                      <a:rPr lang="en-US" altLang="zh-CN" sz="2400" i="1">
                        <a:latin typeface="Cambria Math" panose="02040503050406030204" pitchFamily="18" charset="0"/>
                      </a:rPr>
                      <m:t>𝑥</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之间的对应关系，这个数学表达式称为</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函数解析式，</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简称</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解析式</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1076421" y="3430905"/>
                <a:ext cx="11115579" cy="1135054"/>
              </a:xfrm>
              <a:prstGeom prst="rect">
                <a:avLst/>
              </a:prstGeom>
              <a:blipFill rotWithShape="1">
                <a:blip r:embed="rId2"/>
                <a:stretch>
                  <a:fillRect l="-1" b="-700"/>
                </a:stretch>
              </a:blipFill>
            </p:spPr>
            <p:txBody>
              <a:bodyPr/>
              <a:lstStyle/>
              <a:p>
                <a:r>
                  <a:rPr lang="zh-CN" altLang="en-US">
                    <a:noFill/>
                  </a:rPr>
                  <a:t> </a:t>
                </a:r>
              </a:p>
            </p:txBody>
          </p:sp>
        </mc:Fallback>
      </mc:AlternateContent>
      <p:sp>
        <p:nvSpPr>
          <p:cNvPr id="2" name="矩形 1"/>
          <p:cNvSpPr/>
          <p:nvPr/>
        </p:nvSpPr>
        <p:spPr>
          <a:xfrm>
            <a:off x="1785932" y="4777385"/>
            <a:ext cx="6652783" cy="461665"/>
          </a:xfrm>
          <a:prstGeom prst="rect">
            <a:avLst/>
          </a:prstGeom>
        </p:spPr>
        <p:txBody>
          <a:bodyPr wrap="none">
            <a:spAutoFit/>
          </a:bodyPr>
          <a:lstStyle/>
          <a:p>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像这样利用解析式表示函数的方法称为</a:t>
            </a:r>
            <a:r>
              <a:rPr lang="zh-CN" altLang="zh-CN" sz="2400" b="1" kern="0" dirty="0">
                <a:latin typeface="Times New Roman" panose="02020603050405020304" pitchFamily="18" charset="0"/>
                <a:ea typeface="微软雅黑" panose="020B0503020204020204" pitchFamily="34" charset="-122"/>
                <a:cs typeface="Times New Roman" panose="02020603050405020304" pitchFamily="18" charset="0"/>
              </a:rPr>
              <a:t>解析法</a:t>
            </a:r>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1065942" y="5299475"/>
            <a:ext cx="10725102" cy="1135054"/>
          </a:xfrm>
          <a:prstGeom prst="rect">
            <a:avLst/>
          </a:prstGeom>
        </p:spPr>
        <p:txBody>
          <a:bodyPr wrap="square">
            <a:spAutoFit/>
          </a:bodyPr>
          <a:lstStyle/>
          <a:p>
            <a:pPr indent="269240">
              <a:lnSpc>
                <a:spcPct val="150000"/>
              </a:lnSpc>
            </a:pP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如义务教育阶段学习的</a:t>
            </a:r>
            <a:r>
              <a:rPr lang="zh-CN" altLang="zh-CN" sz="2400" b="1" kern="0" dirty="0">
                <a:solidFill>
                  <a:srgbClr val="E02449"/>
                </a:solidFill>
                <a:latin typeface="Times New Roman" panose="02020603050405020304" pitchFamily="18" charset="0"/>
                <a:ea typeface="微软雅黑" panose="020B0503020204020204" pitchFamily="34" charset="-122"/>
                <a:cs typeface="Times New Roman" panose="02020603050405020304" pitchFamily="18" charset="0"/>
              </a:rPr>
              <a:t>一次函数、一元二次函数、反比例函数</a:t>
            </a:r>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等都是用解析法表示的．</a:t>
            </a:r>
            <a:endPar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图片 3"/>
          <p:cNvPicPr>
            <a:picLocks noChangeAspect="1"/>
          </p:cNvPicPr>
          <p:nvPr>
            <p:custDataLst>
              <p:tags r:id="rId3"/>
            </p:custDataLst>
          </p:nvPr>
        </p:nvPicPr>
        <p:blipFill>
          <a:blip r:embed="rId4"/>
          <a:stretch>
            <a:fillRect/>
          </a:stretch>
        </p:blipFill>
        <p:spPr>
          <a:xfrm>
            <a:off x="0" y="-798830"/>
            <a:ext cx="12192000" cy="1699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文本框 1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Freeform 2523"/>
          <p:cNvSpPr>
            <a:spLocks noEditPoints="1"/>
          </p:cNvSpPr>
          <p:nvPr/>
        </p:nvSpPr>
        <p:spPr bwMode="auto">
          <a:xfrm>
            <a:off x="484058" y="2920995"/>
            <a:ext cx="474663" cy="846138"/>
          </a:xfrm>
          <a:custGeom>
            <a:avLst/>
            <a:gdLst/>
            <a:ahLst/>
            <a:cxnLst>
              <a:cxn ang="0">
                <a:pos x="176" y="1"/>
              </a:cxn>
              <a:cxn ang="0">
                <a:pos x="82" y="20"/>
              </a:cxn>
              <a:cxn ang="0">
                <a:pos x="13" y="102"/>
              </a:cxn>
              <a:cxn ang="0">
                <a:pos x="20" y="256"/>
              </a:cxn>
              <a:cxn ang="0">
                <a:pos x="105" y="379"/>
              </a:cxn>
              <a:cxn ang="0">
                <a:pos x="113" y="464"/>
              </a:cxn>
              <a:cxn ang="0">
                <a:pos x="147" y="532"/>
              </a:cxn>
              <a:cxn ang="0">
                <a:pos x="187" y="505"/>
              </a:cxn>
              <a:cxn ang="0">
                <a:pos x="208" y="367"/>
              </a:cxn>
              <a:cxn ang="0">
                <a:pos x="287" y="225"/>
              </a:cxn>
              <a:cxn ang="0">
                <a:pos x="295" y="112"/>
              </a:cxn>
              <a:cxn ang="0">
                <a:pos x="157" y="524"/>
              </a:cxn>
              <a:cxn ang="0">
                <a:pos x="141" y="506"/>
              </a:cxn>
              <a:cxn ang="0">
                <a:pos x="164" y="522"/>
              </a:cxn>
              <a:cxn ang="0">
                <a:pos x="142" y="497"/>
              </a:cxn>
              <a:cxn ang="0">
                <a:pos x="180" y="484"/>
              </a:cxn>
              <a:cxn ang="0">
                <a:pos x="180" y="475"/>
              </a:cxn>
              <a:cxn ang="0">
                <a:pos x="183" y="476"/>
              </a:cxn>
              <a:cxn ang="0">
                <a:pos x="111" y="212"/>
              </a:cxn>
              <a:cxn ang="0">
                <a:pos x="142" y="198"/>
              </a:cxn>
              <a:cxn ang="0">
                <a:pos x="186" y="202"/>
              </a:cxn>
              <a:cxn ang="0">
                <a:pos x="185" y="236"/>
              </a:cxn>
              <a:cxn ang="0">
                <a:pos x="169" y="412"/>
              </a:cxn>
              <a:cxn ang="0">
                <a:pos x="149" y="358"/>
              </a:cxn>
              <a:cxn ang="0">
                <a:pos x="115" y="157"/>
              </a:cxn>
              <a:cxn ang="0">
                <a:pos x="168" y="156"/>
              </a:cxn>
              <a:cxn ang="0">
                <a:pos x="168" y="171"/>
              </a:cxn>
              <a:cxn ang="0">
                <a:pos x="275" y="231"/>
              </a:cxn>
              <a:cxn ang="0">
                <a:pos x="206" y="346"/>
              </a:cxn>
              <a:cxn ang="0">
                <a:pos x="182" y="447"/>
              </a:cxn>
              <a:cxn ang="0">
                <a:pos x="190" y="255"/>
              </a:cxn>
              <a:cxn ang="0">
                <a:pos x="222" y="218"/>
              </a:cxn>
              <a:cxn ang="0">
                <a:pos x="214" y="201"/>
              </a:cxn>
              <a:cxn ang="0">
                <a:pos x="211" y="195"/>
              </a:cxn>
              <a:cxn ang="0">
                <a:pos x="220" y="162"/>
              </a:cxn>
              <a:cxn ang="0">
                <a:pos x="183" y="193"/>
              </a:cxn>
              <a:cxn ang="0">
                <a:pos x="181" y="151"/>
              </a:cxn>
              <a:cxn ang="0">
                <a:pos x="159" y="156"/>
              </a:cxn>
              <a:cxn ang="0">
                <a:pos x="151" y="190"/>
              </a:cxn>
              <a:cxn ang="0">
                <a:pos x="127" y="155"/>
              </a:cxn>
              <a:cxn ang="0">
                <a:pos x="103" y="153"/>
              </a:cxn>
              <a:cxn ang="0">
                <a:pos x="119" y="184"/>
              </a:cxn>
              <a:cxn ang="0">
                <a:pos x="79" y="169"/>
              </a:cxn>
              <a:cxn ang="0">
                <a:pos x="62" y="186"/>
              </a:cxn>
              <a:cxn ang="0">
                <a:pos x="100" y="210"/>
              </a:cxn>
              <a:cxn ang="0">
                <a:pos x="141" y="364"/>
              </a:cxn>
              <a:cxn ang="0">
                <a:pos x="125" y="448"/>
              </a:cxn>
              <a:cxn ang="0">
                <a:pos x="87" y="332"/>
              </a:cxn>
              <a:cxn ang="0">
                <a:pos x="13" y="212"/>
              </a:cxn>
              <a:cxn ang="0">
                <a:pos x="27" y="91"/>
              </a:cxn>
              <a:cxn ang="0">
                <a:pos x="108" y="19"/>
              </a:cxn>
              <a:cxn ang="0">
                <a:pos x="229" y="27"/>
              </a:cxn>
              <a:cxn ang="0">
                <a:pos x="289" y="133"/>
              </a:cxn>
              <a:cxn ang="0">
                <a:pos x="212" y="212"/>
              </a:cxn>
              <a:cxn ang="0">
                <a:pos x="200" y="187"/>
              </a:cxn>
              <a:cxn ang="0">
                <a:pos x="212" y="181"/>
              </a:cxn>
              <a:cxn ang="0">
                <a:pos x="83" y="192"/>
              </a:cxn>
              <a:cxn ang="0">
                <a:pos x="79" y="180"/>
              </a:cxn>
            </a:cxnLst>
            <a:rect l="0" t="0" r="r" b="b"/>
            <a:pathLst>
              <a:path w="299" h="533">
                <a:moveTo>
                  <a:pt x="254" y="35"/>
                </a:moveTo>
                <a:lnTo>
                  <a:pt x="254" y="35"/>
                </a:lnTo>
                <a:lnTo>
                  <a:pt x="246" y="28"/>
                </a:lnTo>
                <a:lnTo>
                  <a:pt x="237" y="22"/>
                </a:lnTo>
                <a:lnTo>
                  <a:pt x="228" y="17"/>
                </a:lnTo>
                <a:lnTo>
                  <a:pt x="219" y="11"/>
                </a:lnTo>
                <a:lnTo>
                  <a:pt x="209" y="8"/>
                </a:lnTo>
                <a:lnTo>
                  <a:pt x="198" y="5"/>
                </a:lnTo>
                <a:lnTo>
                  <a:pt x="187" y="2"/>
                </a:lnTo>
                <a:lnTo>
                  <a:pt x="176" y="1"/>
                </a:lnTo>
                <a:lnTo>
                  <a:pt x="166" y="0"/>
                </a:lnTo>
                <a:lnTo>
                  <a:pt x="155" y="0"/>
                </a:lnTo>
                <a:lnTo>
                  <a:pt x="144" y="1"/>
                </a:lnTo>
                <a:lnTo>
                  <a:pt x="133" y="2"/>
                </a:lnTo>
                <a:lnTo>
                  <a:pt x="123" y="4"/>
                </a:lnTo>
                <a:lnTo>
                  <a:pt x="111" y="7"/>
                </a:lnTo>
                <a:lnTo>
                  <a:pt x="101" y="10"/>
                </a:lnTo>
                <a:lnTo>
                  <a:pt x="92" y="14"/>
                </a:lnTo>
                <a:lnTo>
                  <a:pt x="92" y="14"/>
                </a:lnTo>
                <a:lnTo>
                  <a:pt x="82" y="20"/>
                </a:lnTo>
                <a:lnTo>
                  <a:pt x="73" y="26"/>
                </a:lnTo>
                <a:lnTo>
                  <a:pt x="64" y="32"/>
                </a:lnTo>
                <a:lnTo>
                  <a:pt x="56" y="39"/>
                </a:lnTo>
                <a:lnTo>
                  <a:pt x="48" y="47"/>
                </a:lnTo>
                <a:lnTo>
                  <a:pt x="41" y="55"/>
                </a:lnTo>
                <a:lnTo>
                  <a:pt x="35" y="63"/>
                </a:lnTo>
                <a:lnTo>
                  <a:pt x="28" y="72"/>
                </a:lnTo>
                <a:lnTo>
                  <a:pt x="22" y="82"/>
                </a:lnTo>
                <a:lnTo>
                  <a:pt x="18" y="91"/>
                </a:lnTo>
                <a:lnTo>
                  <a:pt x="13" y="102"/>
                </a:lnTo>
                <a:lnTo>
                  <a:pt x="10" y="112"/>
                </a:lnTo>
                <a:lnTo>
                  <a:pt x="4" y="133"/>
                </a:lnTo>
                <a:lnTo>
                  <a:pt x="1" y="154"/>
                </a:lnTo>
                <a:lnTo>
                  <a:pt x="1" y="154"/>
                </a:lnTo>
                <a:lnTo>
                  <a:pt x="0" y="172"/>
                </a:lnTo>
                <a:lnTo>
                  <a:pt x="1" y="190"/>
                </a:lnTo>
                <a:lnTo>
                  <a:pt x="4" y="207"/>
                </a:lnTo>
                <a:lnTo>
                  <a:pt x="8" y="224"/>
                </a:lnTo>
                <a:lnTo>
                  <a:pt x="13" y="240"/>
                </a:lnTo>
                <a:lnTo>
                  <a:pt x="20" y="256"/>
                </a:lnTo>
                <a:lnTo>
                  <a:pt x="28" y="272"/>
                </a:lnTo>
                <a:lnTo>
                  <a:pt x="39" y="286"/>
                </a:lnTo>
                <a:lnTo>
                  <a:pt x="39" y="286"/>
                </a:lnTo>
                <a:lnTo>
                  <a:pt x="53" y="304"/>
                </a:lnTo>
                <a:lnTo>
                  <a:pt x="67" y="321"/>
                </a:lnTo>
                <a:lnTo>
                  <a:pt x="81" y="340"/>
                </a:lnTo>
                <a:lnTo>
                  <a:pt x="94" y="358"/>
                </a:lnTo>
                <a:lnTo>
                  <a:pt x="94" y="358"/>
                </a:lnTo>
                <a:lnTo>
                  <a:pt x="100" y="368"/>
                </a:lnTo>
                <a:lnTo>
                  <a:pt x="105" y="379"/>
                </a:lnTo>
                <a:lnTo>
                  <a:pt x="109" y="390"/>
                </a:lnTo>
                <a:lnTo>
                  <a:pt x="111" y="401"/>
                </a:lnTo>
                <a:lnTo>
                  <a:pt x="113" y="413"/>
                </a:lnTo>
                <a:lnTo>
                  <a:pt x="115" y="425"/>
                </a:lnTo>
                <a:lnTo>
                  <a:pt x="116" y="449"/>
                </a:lnTo>
                <a:lnTo>
                  <a:pt x="116" y="449"/>
                </a:lnTo>
                <a:lnTo>
                  <a:pt x="115" y="450"/>
                </a:lnTo>
                <a:lnTo>
                  <a:pt x="113" y="453"/>
                </a:lnTo>
                <a:lnTo>
                  <a:pt x="113" y="453"/>
                </a:lnTo>
                <a:lnTo>
                  <a:pt x="113" y="464"/>
                </a:lnTo>
                <a:lnTo>
                  <a:pt x="115" y="477"/>
                </a:lnTo>
                <a:lnTo>
                  <a:pt x="116" y="490"/>
                </a:lnTo>
                <a:lnTo>
                  <a:pt x="119" y="504"/>
                </a:lnTo>
                <a:lnTo>
                  <a:pt x="122" y="510"/>
                </a:lnTo>
                <a:lnTo>
                  <a:pt x="124" y="515"/>
                </a:lnTo>
                <a:lnTo>
                  <a:pt x="128" y="520"/>
                </a:lnTo>
                <a:lnTo>
                  <a:pt x="131" y="524"/>
                </a:lnTo>
                <a:lnTo>
                  <a:pt x="136" y="528"/>
                </a:lnTo>
                <a:lnTo>
                  <a:pt x="141" y="531"/>
                </a:lnTo>
                <a:lnTo>
                  <a:pt x="147" y="532"/>
                </a:lnTo>
                <a:lnTo>
                  <a:pt x="154" y="533"/>
                </a:lnTo>
                <a:lnTo>
                  <a:pt x="154" y="533"/>
                </a:lnTo>
                <a:lnTo>
                  <a:pt x="161" y="533"/>
                </a:lnTo>
                <a:lnTo>
                  <a:pt x="166" y="531"/>
                </a:lnTo>
                <a:lnTo>
                  <a:pt x="172" y="529"/>
                </a:lnTo>
                <a:lnTo>
                  <a:pt x="176" y="525"/>
                </a:lnTo>
                <a:lnTo>
                  <a:pt x="180" y="521"/>
                </a:lnTo>
                <a:lnTo>
                  <a:pt x="183" y="516"/>
                </a:lnTo>
                <a:lnTo>
                  <a:pt x="185" y="511"/>
                </a:lnTo>
                <a:lnTo>
                  <a:pt x="187" y="505"/>
                </a:lnTo>
                <a:lnTo>
                  <a:pt x="190" y="491"/>
                </a:lnTo>
                <a:lnTo>
                  <a:pt x="191" y="477"/>
                </a:lnTo>
                <a:lnTo>
                  <a:pt x="191" y="453"/>
                </a:lnTo>
                <a:lnTo>
                  <a:pt x="191" y="453"/>
                </a:lnTo>
                <a:lnTo>
                  <a:pt x="192" y="450"/>
                </a:lnTo>
                <a:lnTo>
                  <a:pt x="192" y="450"/>
                </a:lnTo>
                <a:lnTo>
                  <a:pt x="197" y="416"/>
                </a:lnTo>
                <a:lnTo>
                  <a:pt x="200" y="399"/>
                </a:lnTo>
                <a:lnTo>
                  <a:pt x="204" y="383"/>
                </a:lnTo>
                <a:lnTo>
                  <a:pt x="208" y="367"/>
                </a:lnTo>
                <a:lnTo>
                  <a:pt x="214" y="352"/>
                </a:lnTo>
                <a:lnTo>
                  <a:pt x="221" y="336"/>
                </a:lnTo>
                <a:lnTo>
                  <a:pt x="230" y="321"/>
                </a:lnTo>
                <a:lnTo>
                  <a:pt x="230" y="321"/>
                </a:lnTo>
                <a:lnTo>
                  <a:pt x="245" y="298"/>
                </a:lnTo>
                <a:lnTo>
                  <a:pt x="261" y="275"/>
                </a:lnTo>
                <a:lnTo>
                  <a:pt x="268" y="264"/>
                </a:lnTo>
                <a:lnTo>
                  <a:pt x="275" y="251"/>
                </a:lnTo>
                <a:lnTo>
                  <a:pt x="282" y="238"/>
                </a:lnTo>
                <a:lnTo>
                  <a:pt x="287" y="225"/>
                </a:lnTo>
                <a:lnTo>
                  <a:pt x="287" y="225"/>
                </a:lnTo>
                <a:lnTo>
                  <a:pt x="291" y="214"/>
                </a:lnTo>
                <a:lnTo>
                  <a:pt x="293" y="202"/>
                </a:lnTo>
                <a:lnTo>
                  <a:pt x="296" y="189"/>
                </a:lnTo>
                <a:lnTo>
                  <a:pt x="297" y="176"/>
                </a:lnTo>
                <a:lnTo>
                  <a:pt x="298" y="163"/>
                </a:lnTo>
                <a:lnTo>
                  <a:pt x="299" y="150"/>
                </a:lnTo>
                <a:lnTo>
                  <a:pt x="298" y="138"/>
                </a:lnTo>
                <a:lnTo>
                  <a:pt x="297" y="125"/>
                </a:lnTo>
                <a:lnTo>
                  <a:pt x="295" y="112"/>
                </a:lnTo>
                <a:lnTo>
                  <a:pt x="292" y="100"/>
                </a:lnTo>
                <a:lnTo>
                  <a:pt x="288" y="87"/>
                </a:lnTo>
                <a:lnTo>
                  <a:pt x="284" y="76"/>
                </a:lnTo>
                <a:lnTo>
                  <a:pt x="278" y="65"/>
                </a:lnTo>
                <a:lnTo>
                  <a:pt x="270" y="54"/>
                </a:lnTo>
                <a:lnTo>
                  <a:pt x="263" y="44"/>
                </a:lnTo>
                <a:lnTo>
                  <a:pt x="254" y="35"/>
                </a:lnTo>
                <a:lnTo>
                  <a:pt x="254" y="35"/>
                </a:lnTo>
                <a:close/>
                <a:moveTo>
                  <a:pt x="157" y="524"/>
                </a:moveTo>
                <a:lnTo>
                  <a:pt x="157" y="524"/>
                </a:lnTo>
                <a:lnTo>
                  <a:pt x="152" y="524"/>
                </a:lnTo>
                <a:lnTo>
                  <a:pt x="147" y="524"/>
                </a:lnTo>
                <a:lnTo>
                  <a:pt x="143" y="522"/>
                </a:lnTo>
                <a:lnTo>
                  <a:pt x="140" y="520"/>
                </a:lnTo>
                <a:lnTo>
                  <a:pt x="136" y="517"/>
                </a:lnTo>
                <a:lnTo>
                  <a:pt x="134" y="514"/>
                </a:lnTo>
                <a:lnTo>
                  <a:pt x="129" y="506"/>
                </a:lnTo>
                <a:lnTo>
                  <a:pt x="129" y="506"/>
                </a:lnTo>
                <a:lnTo>
                  <a:pt x="135" y="506"/>
                </a:lnTo>
                <a:lnTo>
                  <a:pt x="141" y="506"/>
                </a:lnTo>
                <a:lnTo>
                  <a:pt x="153" y="506"/>
                </a:lnTo>
                <a:lnTo>
                  <a:pt x="165" y="505"/>
                </a:lnTo>
                <a:lnTo>
                  <a:pt x="171" y="506"/>
                </a:lnTo>
                <a:lnTo>
                  <a:pt x="177" y="507"/>
                </a:lnTo>
                <a:lnTo>
                  <a:pt x="177" y="507"/>
                </a:lnTo>
                <a:lnTo>
                  <a:pt x="178" y="507"/>
                </a:lnTo>
                <a:lnTo>
                  <a:pt x="178" y="507"/>
                </a:lnTo>
                <a:lnTo>
                  <a:pt x="174" y="513"/>
                </a:lnTo>
                <a:lnTo>
                  <a:pt x="170" y="519"/>
                </a:lnTo>
                <a:lnTo>
                  <a:pt x="164" y="522"/>
                </a:lnTo>
                <a:lnTo>
                  <a:pt x="157" y="524"/>
                </a:lnTo>
                <a:lnTo>
                  <a:pt x="157" y="524"/>
                </a:lnTo>
                <a:close/>
                <a:moveTo>
                  <a:pt x="180" y="498"/>
                </a:moveTo>
                <a:lnTo>
                  <a:pt x="180" y="498"/>
                </a:lnTo>
                <a:lnTo>
                  <a:pt x="179" y="498"/>
                </a:lnTo>
                <a:lnTo>
                  <a:pt x="179" y="498"/>
                </a:lnTo>
                <a:lnTo>
                  <a:pt x="173" y="496"/>
                </a:lnTo>
                <a:lnTo>
                  <a:pt x="167" y="496"/>
                </a:lnTo>
                <a:lnTo>
                  <a:pt x="154" y="496"/>
                </a:lnTo>
                <a:lnTo>
                  <a:pt x="142" y="497"/>
                </a:lnTo>
                <a:lnTo>
                  <a:pt x="136" y="497"/>
                </a:lnTo>
                <a:lnTo>
                  <a:pt x="130" y="496"/>
                </a:lnTo>
                <a:lnTo>
                  <a:pt x="130" y="496"/>
                </a:lnTo>
                <a:lnTo>
                  <a:pt x="128" y="496"/>
                </a:lnTo>
                <a:lnTo>
                  <a:pt x="127" y="497"/>
                </a:lnTo>
                <a:lnTo>
                  <a:pt x="127" y="497"/>
                </a:lnTo>
                <a:lnTo>
                  <a:pt x="124" y="482"/>
                </a:lnTo>
                <a:lnTo>
                  <a:pt x="124" y="482"/>
                </a:lnTo>
                <a:lnTo>
                  <a:pt x="152" y="483"/>
                </a:lnTo>
                <a:lnTo>
                  <a:pt x="180" y="484"/>
                </a:lnTo>
                <a:lnTo>
                  <a:pt x="180" y="484"/>
                </a:lnTo>
                <a:lnTo>
                  <a:pt x="182" y="484"/>
                </a:lnTo>
                <a:lnTo>
                  <a:pt x="182" y="484"/>
                </a:lnTo>
                <a:lnTo>
                  <a:pt x="181" y="491"/>
                </a:lnTo>
                <a:lnTo>
                  <a:pt x="180" y="498"/>
                </a:lnTo>
                <a:lnTo>
                  <a:pt x="180" y="498"/>
                </a:lnTo>
                <a:close/>
                <a:moveTo>
                  <a:pt x="183" y="476"/>
                </a:moveTo>
                <a:lnTo>
                  <a:pt x="183" y="476"/>
                </a:lnTo>
                <a:lnTo>
                  <a:pt x="180" y="475"/>
                </a:lnTo>
                <a:lnTo>
                  <a:pt x="180" y="475"/>
                </a:lnTo>
                <a:lnTo>
                  <a:pt x="152" y="474"/>
                </a:lnTo>
                <a:lnTo>
                  <a:pt x="123" y="473"/>
                </a:lnTo>
                <a:lnTo>
                  <a:pt x="123" y="473"/>
                </a:lnTo>
                <a:lnTo>
                  <a:pt x="123" y="457"/>
                </a:lnTo>
                <a:lnTo>
                  <a:pt x="123" y="457"/>
                </a:lnTo>
                <a:lnTo>
                  <a:pt x="138" y="457"/>
                </a:lnTo>
                <a:lnTo>
                  <a:pt x="153" y="457"/>
                </a:lnTo>
                <a:lnTo>
                  <a:pt x="183" y="456"/>
                </a:lnTo>
                <a:lnTo>
                  <a:pt x="183" y="456"/>
                </a:lnTo>
                <a:lnTo>
                  <a:pt x="183" y="476"/>
                </a:lnTo>
                <a:lnTo>
                  <a:pt x="183" y="476"/>
                </a:lnTo>
                <a:close/>
                <a:moveTo>
                  <a:pt x="146" y="327"/>
                </a:moveTo>
                <a:lnTo>
                  <a:pt x="146" y="327"/>
                </a:lnTo>
                <a:lnTo>
                  <a:pt x="141" y="298"/>
                </a:lnTo>
                <a:lnTo>
                  <a:pt x="134" y="269"/>
                </a:lnTo>
                <a:lnTo>
                  <a:pt x="130" y="253"/>
                </a:lnTo>
                <a:lnTo>
                  <a:pt x="125" y="239"/>
                </a:lnTo>
                <a:lnTo>
                  <a:pt x="119" y="225"/>
                </a:lnTo>
                <a:lnTo>
                  <a:pt x="111" y="212"/>
                </a:lnTo>
                <a:lnTo>
                  <a:pt x="111" y="212"/>
                </a:lnTo>
                <a:lnTo>
                  <a:pt x="107" y="204"/>
                </a:lnTo>
                <a:lnTo>
                  <a:pt x="107" y="204"/>
                </a:lnTo>
                <a:lnTo>
                  <a:pt x="112" y="202"/>
                </a:lnTo>
                <a:lnTo>
                  <a:pt x="118" y="198"/>
                </a:lnTo>
                <a:lnTo>
                  <a:pt x="123" y="194"/>
                </a:lnTo>
                <a:lnTo>
                  <a:pt x="126" y="189"/>
                </a:lnTo>
                <a:lnTo>
                  <a:pt x="126" y="189"/>
                </a:lnTo>
                <a:lnTo>
                  <a:pt x="134" y="195"/>
                </a:lnTo>
                <a:lnTo>
                  <a:pt x="138" y="197"/>
                </a:lnTo>
                <a:lnTo>
                  <a:pt x="142" y="198"/>
                </a:lnTo>
                <a:lnTo>
                  <a:pt x="142" y="198"/>
                </a:lnTo>
                <a:lnTo>
                  <a:pt x="148" y="199"/>
                </a:lnTo>
                <a:lnTo>
                  <a:pt x="154" y="197"/>
                </a:lnTo>
                <a:lnTo>
                  <a:pt x="160" y="195"/>
                </a:lnTo>
                <a:lnTo>
                  <a:pt x="165" y="191"/>
                </a:lnTo>
                <a:lnTo>
                  <a:pt x="165" y="191"/>
                </a:lnTo>
                <a:lnTo>
                  <a:pt x="169" y="195"/>
                </a:lnTo>
                <a:lnTo>
                  <a:pt x="174" y="199"/>
                </a:lnTo>
                <a:lnTo>
                  <a:pt x="180" y="201"/>
                </a:lnTo>
                <a:lnTo>
                  <a:pt x="186" y="202"/>
                </a:lnTo>
                <a:lnTo>
                  <a:pt x="186" y="202"/>
                </a:lnTo>
                <a:lnTo>
                  <a:pt x="186" y="208"/>
                </a:lnTo>
                <a:lnTo>
                  <a:pt x="186" y="208"/>
                </a:lnTo>
                <a:lnTo>
                  <a:pt x="187" y="210"/>
                </a:lnTo>
                <a:lnTo>
                  <a:pt x="189" y="213"/>
                </a:lnTo>
                <a:lnTo>
                  <a:pt x="193" y="217"/>
                </a:lnTo>
                <a:lnTo>
                  <a:pt x="193" y="217"/>
                </a:lnTo>
                <a:lnTo>
                  <a:pt x="190" y="223"/>
                </a:lnTo>
                <a:lnTo>
                  <a:pt x="187" y="229"/>
                </a:lnTo>
                <a:lnTo>
                  <a:pt x="185" y="236"/>
                </a:lnTo>
                <a:lnTo>
                  <a:pt x="183" y="243"/>
                </a:lnTo>
                <a:lnTo>
                  <a:pt x="183" y="243"/>
                </a:lnTo>
                <a:lnTo>
                  <a:pt x="180" y="260"/>
                </a:lnTo>
                <a:lnTo>
                  <a:pt x="178" y="276"/>
                </a:lnTo>
                <a:lnTo>
                  <a:pt x="177" y="292"/>
                </a:lnTo>
                <a:lnTo>
                  <a:pt x="176" y="308"/>
                </a:lnTo>
                <a:lnTo>
                  <a:pt x="176" y="308"/>
                </a:lnTo>
                <a:lnTo>
                  <a:pt x="174" y="343"/>
                </a:lnTo>
                <a:lnTo>
                  <a:pt x="172" y="378"/>
                </a:lnTo>
                <a:lnTo>
                  <a:pt x="169" y="412"/>
                </a:lnTo>
                <a:lnTo>
                  <a:pt x="168" y="447"/>
                </a:lnTo>
                <a:lnTo>
                  <a:pt x="168" y="447"/>
                </a:lnTo>
                <a:lnTo>
                  <a:pt x="142" y="448"/>
                </a:lnTo>
                <a:lnTo>
                  <a:pt x="142" y="448"/>
                </a:lnTo>
                <a:lnTo>
                  <a:pt x="145" y="434"/>
                </a:lnTo>
                <a:lnTo>
                  <a:pt x="147" y="418"/>
                </a:lnTo>
                <a:lnTo>
                  <a:pt x="149" y="403"/>
                </a:lnTo>
                <a:lnTo>
                  <a:pt x="150" y="388"/>
                </a:lnTo>
                <a:lnTo>
                  <a:pt x="150" y="373"/>
                </a:lnTo>
                <a:lnTo>
                  <a:pt x="149" y="358"/>
                </a:lnTo>
                <a:lnTo>
                  <a:pt x="148" y="343"/>
                </a:lnTo>
                <a:lnTo>
                  <a:pt x="146" y="327"/>
                </a:lnTo>
                <a:lnTo>
                  <a:pt x="146" y="327"/>
                </a:lnTo>
                <a:close/>
                <a:moveTo>
                  <a:pt x="117" y="167"/>
                </a:moveTo>
                <a:lnTo>
                  <a:pt x="117" y="167"/>
                </a:lnTo>
                <a:lnTo>
                  <a:pt x="113" y="163"/>
                </a:lnTo>
                <a:lnTo>
                  <a:pt x="113" y="163"/>
                </a:lnTo>
                <a:lnTo>
                  <a:pt x="112" y="161"/>
                </a:lnTo>
                <a:lnTo>
                  <a:pt x="112" y="159"/>
                </a:lnTo>
                <a:lnTo>
                  <a:pt x="115" y="157"/>
                </a:lnTo>
                <a:lnTo>
                  <a:pt x="118" y="156"/>
                </a:lnTo>
                <a:lnTo>
                  <a:pt x="118" y="156"/>
                </a:lnTo>
                <a:lnTo>
                  <a:pt x="120" y="160"/>
                </a:lnTo>
                <a:lnTo>
                  <a:pt x="121" y="164"/>
                </a:lnTo>
                <a:lnTo>
                  <a:pt x="121" y="164"/>
                </a:lnTo>
                <a:lnTo>
                  <a:pt x="122" y="172"/>
                </a:lnTo>
                <a:lnTo>
                  <a:pt x="122" y="172"/>
                </a:lnTo>
                <a:lnTo>
                  <a:pt x="117" y="167"/>
                </a:lnTo>
                <a:lnTo>
                  <a:pt x="117" y="167"/>
                </a:lnTo>
                <a:close/>
                <a:moveTo>
                  <a:pt x="168" y="156"/>
                </a:moveTo>
                <a:lnTo>
                  <a:pt x="168" y="156"/>
                </a:lnTo>
                <a:lnTo>
                  <a:pt x="169" y="154"/>
                </a:lnTo>
                <a:lnTo>
                  <a:pt x="170" y="153"/>
                </a:lnTo>
                <a:lnTo>
                  <a:pt x="171" y="153"/>
                </a:lnTo>
                <a:lnTo>
                  <a:pt x="171" y="154"/>
                </a:lnTo>
                <a:lnTo>
                  <a:pt x="172" y="157"/>
                </a:lnTo>
                <a:lnTo>
                  <a:pt x="172" y="160"/>
                </a:lnTo>
                <a:lnTo>
                  <a:pt x="172" y="160"/>
                </a:lnTo>
                <a:lnTo>
                  <a:pt x="170" y="165"/>
                </a:lnTo>
                <a:lnTo>
                  <a:pt x="168" y="171"/>
                </a:lnTo>
                <a:lnTo>
                  <a:pt x="168" y="171"/>
                </a:lnTo>
                <a:lnTo>
                  <a:pt x="166" y="175"/>
                </a:lnTo>
                <a:lnTo>
                  <a:pt x="166" y="175"/>
                </a:lnTo>
                <a:lnTo>
                  <a:pt x="165" y="171"/>
                </a:lnTo>
                <a:lnTo>
                  <a:pt x="165" y="171"/>
                </a:lnTo>
                <a:lnTo>
                  <a:pt x="165" y="167"/>
                </a:lnTo>
                <a:lnTo>
                  <a:pt x="166" y="163"/>
                </a:lnTo>
                <a:lnTo>
                  <a:pt x="168" y="156"/>
                </a:lnTo>
                <a:lnTo>
                  <a:pt x="168" y="156"/>
                </a:lnTo>
                <a:close/>
                <a:moveTo>
                  <a:pt x="275" y="231"/>
                </a:moveTo>
                <a:lnTo>
                  <a:pt x="275" y="231"/>
                </a:lnTo>
                <a:lnTo>
                  <a:pt x="269" y="245"/>
                </a:lnTo>
                <a:lnTo>
                  <a:pt x="262" y="259"/>
                </a:lnTo>
                <a:lnTo>
                  <a:pt x="254" y="271"/>
                </a:lnTo>
                <a:lnTo>
                  <a:pt x="246" y="284"/>
                </a:lnTo>
                <a:lnTo>
                  <a:pt x="228" y="308"/>
                </a:lnTo>
                <a:lnTo>
                  <a:pt x="220" y="320"/>
                </a:lnTo>
                <a:lnTo>
                  <a:pt x="212" y="333"/>
                </a:lnTo>
                <a:lnTo>
                  <a:pt x="212" y="333"/>
                </a:lnTo>
                <a:lnTo>
                  <a:pt x="206" y="346"/>
                </a:lnTo>
                <a:lnTo>
                  <a:pt x="201" y="359"/>
                </a:lnTo>
                <a:lnTo>
                  <a:pt x="197" y="372"/>
                </a:lnTo>
                <a:lnTo>
                  <a:pt x="192" y="386"/>
                </a:lnTo>
                <a:lnTo>
                  <a:pt x="188" y="414"/>
                </a:lnTo>
                <a:lnTo>
                  <a:pt x="185" y="442"/>
                </a:lnTo>
                <a:lnTo>
                  <a:pt x="185" y="442"/>
                </a:lnTo>
                <a:lnTo>
                  <a:pt x="183" y="444"/>
                </a:lnTo>
                <a:lnTo>
                  <a:pt x="182" y="446"/>
                </a:lnTo>
                <a:lnTo>
                  <a:pt x="182" y="446"/>
                </a:lnTo>
                <a:lnTo>
                  <a:pt x="182" y="447"/>
                </a:lnTo>
                <a:lnTo>
                  <a:pt x="182" y="447"/>
                </a:lnTo>
                <a:lnTo>
                  <a:pt x="177" y="447"/>
                </a:lnTo>
                <a:lnTo>
                  <a:pt x="177" y="447"/>
                </a:lnTo>
                <a:lnTo>
                  <a:pt x="178" y="415"/>
                </a:lnTo>
                <a:lnTo>
                  <a:pt x="180" y="383"/>
                </a:lnTo>
                <a:lnTo>
                  <a:pt x="184" y="319"/>
                </a:lnTo>
                <a:lnTo>
                  <a:pt x="184" y="319"/>
                </a:lnTo>
                <a:lnTo>
                  <a:pt x="186" y="287"/>
                </a:lnTo>
                <a:lnTo>
                  <a:pt x="188" y="271"/>
                </a:lnTo>
                <a:lnTo>
                  <a:pt x="190" y="255"/>
                </a:lnTo>
                <a:lnTo>
                  <a:pt x="190" y="255"/>
                </a:lnTo>
                <a:lnTo>
                  <a:pt x="192" y="245"/>
                </a:lnTo>
                <a:lnTo>
                  <a:pt x="194" y="236"/>
                </a:lnTo>
                <a:lnTo>
                  <a:pt x="198" y="228"/>
                </a:lnTo>
                <a:lnTo>
                  <a:pt x="203" y="221"/>
                </a:lnTo>
                <a:lnTo>
                  <a:pt x="203" y="221"/>
                </a:lnTo>
                <a:lnTo>
                  <a:pt x="210" y="221"/>
                </a:lnTo>
                <a:lnTo>
                  <a:pt x="217" y="221"/>
                </a:lnTo>
                <a:lnTo>
                  <a:pt x="220" y="219"/>
                </a:lnTo>
                <a:lnTo>
                  <a:pt x="222" y="218"/>
                </a:lnTo>
                <a:lnTo>
                  <a:pt x="224" y="215"/>
                </a:lnTo>
                <a:lnTo>
                  <a:pt x="225" y="212"/>
                </a:lnTo>
                <a:lnTo>
                  <a:pt x="225" y="212"/>
                </a:lnTo>
                <a:lnTo>
                  <a:pt x="225" y="208"/>
                </a:lnTo>
                <a:lnTo>
                  <a:pt x="225" y="204"/>
                </a:lnTo>
                <a:lnTo>
                  <a:pt x="223" y="201"/>
                </a:lnTo>
                <a:lnTo>
                  <a:pt x="221" y="200"/>
                </a:lnTo>
                <a:lnTo>
                  <a:pt x="219" y="200"/>
                </a:lnTo>
                <a:lnTo>
                  <a:pt x="219" y="200"/>
                </a:lnTo>
                <a:lnTo>
                  <a:pt x="214" y="201"/>
                </a:lnTo>
                <a:lnTo>
                  <a:pt x="209" y="203"/>
                </a:lnTo>
                <a:lnTo>
                  <a:pt x="204" y="207"/>
                </a:lnTo>
                <a:lnTo>
                  <a:pt x="200" y="210"/>
                </a:lnTo>
                <a:lnTo>
                  <a:pt x="200" y="210"/>
                </a:lnTo>
                <a:lnTo>
                  <a:pt x="198" y="209"/>
                </a:lnTo>
                <a:lnTo>
                  <a:pt x="197" y="207"/>
                </a:lnTo>
                <a:lnTo>
                  <a:pt x="196" y="202"/>
                </a:lnTo>
                <a:lnTo>
                  <a:pt x="196" y="202"/>
                </a:lnTo>
                <a:lnTo>
                  <a:pt x="204" y="199"/>
                </a:lnTo>
                <a:lnTo>
                  <a:pt x="211" y="195"/>
                </a:lnTo>
                <a:lnTo>
                  <a:pt x="217" y="189"/>
                </a:lnTo>
                <a:lnTo>
                  <a:pt x="221" y="182"/>
                </a:lnTo>
                <a:lnTo>
                  <a:pt x="221" y="182"/>
                </a:lnTo>
                <a:lnTo>
                  <a:pt x="223" y="176"/>
                </a:lnTo>
                <a:lnTo>
                  <a:pt x="224" y="171"/>
                </a:lnTo>
                <a:lnTo>
                  <a:pt x="224" y="168"/>
                </a:lnTo>
                <a:lnTo>
                  <a:pt x="224" y="165"/>
                </a:lnTo>
                <a:lnTo>
                  <a:pt x="222" y="163"/>
                </a:lnTo>
                <a:lnTo>
                  <a:pt x="220" y="162"/>
                </a:lnTo>
                <a:lnTo>
                  <a:pt x="220" y="162"/>
                </a:lnTo>
                <a:lnTo>
                  <a:pt x="214" y="161"/>
                </a:lnTo>
                <a:lnTo>
                  <a:pt x="209" y="162"/>
                </a:lnTo>
                <a:lnTo>
                  <a:pt x="205" y="165"/>
                </a:lnTo>
                <a:lnTo>
                  <a:pt x="200" y="169"/>
                </a:lnTo>
                <a:lnTo>
                  <a:pt x="197" y="174"/>
                </a:lnTo>
                <a:lnTo>
                  <a:pt x="192" y="181"/>
                </a:lnTo>
                <a:lnTo>
                  <a:pt x="190" y="187"/>
                </a:lnTo>
                <a:lnTo>
                  <a:pt x="188" y="194"/>
                </a:lnTo>
                <a:lnTo>
                  <a:pt x="188" y="194"/>
                </a:lnTo>
                <a:lnTo>
                  <a:pt x="183" y="193"/>
                </a:lnTo>
                <a:lnTo>
                  <a:pt x="179" y="191"/>
                </a:lnTo>
                <a:lnTo>
                  <a:pt x="174" y="189"/>
                </a:lnTo>
                <a:lnTo>
                  <a:pt x="171" y="185"/>
                </a:lnTo>
                <a:lnTo>
                  <a:pt x="171" y="185"/>
                </a:lnTo>
                <a:lnTo>
                  <a:pt x="175" y="179"/>
                </a:lnTo>
                <a:lnTo>
                  <a:pt x="179" y="170"/>
                </a:lnTo>
                <a:lnTo>
                  <a:pt x="181" y="163"/>
                </a:lnTo>
                <a:lnTo>
                  <a:pt x="182" y="156"/>
                </a:lnTo>
                <a:lnTo>
                  <a:pt x="182" y="156"/>
                </a:lnTo>
                <a:lnTo>
                  <a:pt x="181" y="151"/>
                </a:lnTo>
                <a:lnTo>
                  <a:pt x="179" y="147"/>
                </a:lnTo>
                <a:lnTo>
                  <a:pt x="178" y="145"/>
                </a:lnTo>
                <a:lnTo>
                  <a:pt x="176" y="143"/>
                </a:lnTo>
                <a:lnTo>
                  <a:pt x="174" y="142"/>
                </a:lnTo>
                <a:lnTo>
                  <a:pt x="172" y="142"/>
                </a:lnTo>
                <a:lnTo>
                  <a:pt x="172" y="142"/>
                </a:lnTo>
                <a:lnTo>
                  <a:pt x="167" y="144"/>
                </a:lnTo>
                <a:lnTo>
                  <a:pt x="163" y="147"/>
                </a:lnTo>
                <a:lnTo>
                  <a:pt x="160" y="151"/>
                </a:lnTo>
                <a:lnTo>
                  <a:pt x="159" y="156"/>
                </a:lnTo>
                <a:lnTo>
                  <a:pt x="159" y="156"/>
                </a:lnTo>
                <a:lnTo>
                  <a:pt x="157" y="163"/>
                </a:lnTo>
                <a:lnTo>
                  <a:pt x="157" y="170"/>
                </a:lnTo>
                <a:lnTo>
                  <a:pt x="158" y="178"/>
                </a:lnTo>
                <a:lnTo>
                  <a:pt x="160" y="184"/>
                </a:lnTo>
                <a:lnTo>
                  <a:pt x="160" y="184"/>
                </a:lnTo>
                <a:lnTo>
                  <a:pt x="158" y="186"/>
                </a:lnTo>
                <a:lnTo>
                  <a:pt x="158" y="186"/>
                </a:lnTo>
                <a:lnTo>
                  <a:pt x="155" y="189"/>
                </a:lnTo>
                <a:lnTo>
                  <a:pt x="151" y="190"/>
                </a:lnTo>
                <a:lnTo>
                  <a:pt x="148" y="190"/>
                </a:lnTo>
                <a:lnTo>
                  <a:pt x="144" y="189"/>
                </a:lnTo>
                <a:lnTo>
                  <a:pt x="137" y="186"/>
                </a:lnTo>
                <a:lnTo>
                  <a:pt x="129" y="180"/>
                </a:lnTo>
                <a:lnTo>
                  <a:pt x="129" y="180"/>
                </a:lnTo>
                <a:lnTo>
                  <a:pt x="130" y="173"/>
                </a:lnTo>
                <a:lnTo>
                  <a:pt x="130" y="167"/>
                </a:lnTo>
                <a:lnTo>
                  <a:pt x="130" y="167"/>
                </a:lnTo>
                <a:lnTo>
                  <a:pt x="129" y="161"/>
                </a:lnTo>
                <a:lnTo>
                  <a:pt x="127" y="155"/>
                </a:lnTo>
                <a:lnTo>
                  <a:pt x="124" y="150"/>
                </a:lnTo>
                <a:lnTo>
                  <a:pt x="120" y="146"/>
                </a:lnTo>
                <a:lnTo>
                  <a:pt x="120" y="146"/>
                </a:lnTo>
                <a:lnTo>
                  <a:pt x="118" y="145"/>
                </a:lnTo>
                <a:lnTo>
                  <a:pt x="115" y="144"/>
                </a:lnTo>
                <a:lnTo>
                  <a:pt x="109" y="146"/>
                </a:lnTo>
                <a:lnTo>
                  <a:pt x="105" y="149"/>
                </a:lnTo>
                <a:lnTo>
                  <a:pt x="103" y="151"/>
                </a:lnTo>
                <a:lnTo>
                  <a:pt x="103" y="153"/>
                </a:lnTo>
                <a:lnTo>
                  <a:pt x="103" y="153"/>
                </a:lnTo>
                <a:lnTo>
                  <a:pt x="102" y="156"/>
                </a:lnTo>
                <a:lnTo>
                  <a:pt x="103" y="159"/>
                </a:lnTo>
                <a:lnTo>
                  <a:pt x="105" y="165"/>
                </a:lnTo>
                <a:lnTo>
                  <a:pt x="108" y="171"/>
                </a:lnTo>
                <a:lnTo>
                  <a:pt x="112" y="176"/>
                </a:lnTo>
                <a:lnTo>
                  <a:pt x="112" y="176"/>
                </a:lnTo>
                <a:lnTo>
                  <a:pt x="120" y="184"/>
                </a:lnTo>
                <a:lnTo>
                  <a:pt x="120" y="184"/>
                </a:lnTo>
                <a:lnTo>
                  <a:pt x="119" y="184"/>
                </a:lnTo>
                <a:lnTo>
                  <a:pt x="119" y="184"/>
                </a:lnTo>
                <a:lnTo>
                  <a:pt x="116" y="189"/>
                </a:lnTo>
                <a:lnTo>
                  <a:pt x="112" y="192"/>
                </a:lnTo>
                <a:lnTo>
                  <a:pt x="107" y="195"/>
                </a:lnTo>
                <a:lnTo>
                  <a:pt x="102" y="196"/>
                </a:lnTo>
                <a:lnTo>
                  <a:pt x="102" y="196"/>
                </a:lnTo>
                <a:lnTo>
                  <a:pt x="96" y="185"/>
                </a:lnTo>
                <a:lnTo>
                  <a:pt x="92" y="180"/>
                </a:lnTo>
                <a:lnTo>
                  <a:pt x="88" y="175"/>
                </a:lnTo>
                <a:lnTo>
                  <a:pt x="83" y="171"/>
                </a:lnTo>
                <a:lnTo>
                  <a:pt x="79" y="169"/>
                </a:lnTo>
                <a:lnTo>
                  <a:pt x="74" y="168"/>
                </a:lnTo>
                <a:lnTo>
                  <a:pt x="69" y="168"/>
                </a:lnTo>
                <a:lnTo>
                  <a:pt x="69" y="168"/>
                </a:lnTo>
                <a:lnTo>
                  <a:pt x="67" y="169"/>
                </a:lnTo>
                <a:lnTo>
                  <a:pt x="65" y="171"/>
                </a:lnTo>
                <a:lnTo>
                  <a:pt x="62" y="175"/>
                </a:lnTo>
                <a:lnTo>
                  <a:pt x="61" y="181"/>
                </a:lnTo>
                <a:lnTo>
                  <a:pt x="61" y="183"/>
                </a:lnTo>
                <a:lnTo>
                  <a:pt x="62" y="186"/>
                </a:lnTo>
                <a:lnTo>
                  <a:pt x="62" y="186"/>
                </a:lnTo>
                <a:lnTo>
                  <a:pt x="64" y="190"/>
                </a:lnTo>
                <a:lnTo>
                  <a:pt x="67" y="193"/>
                </a:lnTo>
                <a:lnTo>
                  <a:pt x="74" y="198"/>
                </a:lnTo>
                <a:lnTo>
                  <a:pt x="82" y="201"/>
                </a:lnTo>
                <a:lnTo>
                  <a:pt x="90" y="204"/>
                </a:lnTo>
                <a:lnTo>
                  <a:pt x="90" y="204"/>
                </a:lnTo>
                <a:lnTo>
                  <a:pt x="97" y="205"/>
                </a:lnTo>
                <a:lnTo>
                  <a:pt x="97" y="205"/>
                </a:lnTo>
                <a:lnTo>
                  <a:pt x="100" y="210"/>
                </a:lnTo>
                <a:lnTo>
                  <a:pt x="100" y="210"/>
                </a:lnTo>
                <a:lnTo>
                  <a:pt x="106" y="222"/>
                </a:lnTo>
                <a:lnTo>
                  <a:pt x="112" y="235"/>
                </a:lnTo>
                <a:lnTo>
                  <a:pt x="118" y="247"/>
                </a:lnTo>
                <a:lnTo>
                  <a:pt x="122" y="262"/>
                </a:lnTo>
                <a:lnTo>
                  <a:pt x="129" y="288"/>
                </a:lnTo>
                <a:lnTo>
                  <a:pt x="135" y="315"/>
                </a:lnTo>
                <a:lnTo>
                  <a:pt x="135" y="315"/>
                </a:lnTo>
                <a:lnTo>
                  <a:pt x="138" y="331"/>
                </a:lnTo>
                <a:lnTo>
                  <a:pt x="140" y="348"/>
                </a:lnTo>
                <a:lnTo>
                  <a:pt x="141" y="364"/>
                </a:lnTo>
                <a:lnTo>
                  <a:pt x="141" y="381"/>
                </a:lnTo>
                <a:lnTo>
                  <a:pt x="140" y="397"/>
                </a:lnTo>
                <a:lnTo>
                  <a:pt x="139" y="413"/>
                </a:lnTo>
                <a:lnTo>
                  <a:pt x="137" y="430"/>
                </a:lnTo>
                <a:lnTo>
                  <a:pt x="133" y="446"/>
                </a:lnTo>
                <a:lnTo>
                  <a:pt x="133" y="446"/>
                </a:lnTo>
                <a:lnTo>
                  <a:pt x="133" y="448"/>
                </a:lnTo>
                <a:lnTo>
                  <a:pt x="133" y="448"/>
                </a:lnTo>
                <a:lnTo>
                  <a:pt x="125" y="448"/>
                </a:lnTo>
                <a:lnTo>
                  <a:pt x="125" y="448"/>
                </a:lnTo>
                <a:lnTo>
                  <a:pt x="125" y="434"/>
                </a:lnTo>
                <a:lnTo>
                  <a:pt x="124" y="421"/>
                </a:lnTo>
                <a:lnTo>
                  <a:pt x="122" y="407"/>
                </a:lnTo>
                <a:lnTo>
                  <a:pt x="119" y="394"/>
                </a:lnTo>
                <a:lnTo>
                  <a:pt x="115" y="381"/>
                </a:lnTo>
                <a:lnTo>
                  <a:pt x="109" y="369"/>
                </a:lnTo>
                <a:lnTo>
                  <a:pt x="103" y="357"/>
                </a:lnTo>
                <a:lnTo>
                  <a:pt x="96" y="345"/>
                </a:lnTo>
                <a:lnTo>
                  <a:pt x="96" y="345"/>
                </a:lnTo>
                <a:lnTo>
                  <a:pt x="87" y="332"/>
                </a:lnTo>
                <a:lnTo>
                  <a:pt x="78" y="320"/>
                </a:lnTo>
                <a:lnTo>
                  <a:pt x="59" y="297"/>
                </a:lnTo>
                <a:lnTo>
                  <a:pt x="49" y="285"/>
                </a:lnTo>
                <a:lnTo>
                  <a:pt x="41" y="273"/>
                </a:lnTo>
                <a:lnTo>
                  <a:pt x="32" y="260"/>
                </a:lnTo>
                <a:lnTo>
                  <a:pt x="25" y="246"/>
                </a:lnTo>
                <a:lnTo>
                  <a:pt x="25" y="246"/>
                </a:lnTo>
                <a:lnTo>
                  <a:pt x="20" y="235"/>
                </a:lnTo>
                <a:lnTo>
                  <a:pt x="16" y="223"/>
                </a:lnTo>
                <a:lnTo>
                  <a:pt x="13" y="212"/>
                </a:lnTo>
                <a:lnTo>
                  <a:pt x="11" y="200"/>
                </a:lnTo>
                <a:lnTo>
                  <a:pt x="9" y="188"/>
                </a:lnTo>
                <a:lnTo>
                  <a:pt x="9" y="174"/>
                </a:lnTo>
                <a:lnTo>
                  <a:pt x="9" y="162"/>
                </a:lnTo>
                <a:lnTo>
                  <a:pt x="10" y="150"/>
                </a:lnTo>
                <a:lnTo>
                  <a:pt x="12" y="138"/>
                </a:lnTo>
                <a:lnTo>
                  <a:pt x="15" y="126"/>
                </a:lnTo>
                <a:lnTo>
                  <a:pt x="18" y="114"/>
                </a:lnTo>
                <a:lnTo>
                  <a:pt x="22" y="103"/>
                </a:lnTo>
                <a:lnTo>
                  <a:pt x="27" y="91"/>
                </a:lnTo>
                <a:lnTo>
                  <a:pt x="34" y="80"/>
                </a:lnTo>
                <a:lnTo>
                  <a:pt x="41" y="70"/>
                </a:lnTo>
                <a:lnTo>
                  <a:pt x="48" y="60"/>
                </a:lnTo>
                <a:lnTo>
                  <a:pt x="48" y="60"/>
                </a:lnTo>
                <a:lnTo>
                  <a:pt x="56" y="51"/>
                </a:lnTo>
                <a:lnTo>
                  <a:pt x="65" y="43"/>
                </a:lnTo>
                <a:lnTo>
                  <a:pt x="75" y="35"/>
                </a:lnTo>
                <a:lnTo>
                  <a:pt x="85" y="29"/>
                </a:lnTo>
                <a:lnTo>
                  <a:pt x="96" y="23"/>
                </a:lnTo>
                <a:lnTo>
                  <a:pt x="108" y="19"/>
                </a:lnTo>
                <a:lnTo>
                  <a:pt x="120" y="14"/>
                </a:lnTo>
                <a:lnTo>
                  <a:pt x="132" y="11"/>
                </a:lnTo>
                <a:lnTo>
                  <a:pt x="144" y="10"/>
                </a:lnTo>
                <a:lnTo>
                  <a:pt x="156" y="9"/>
                </a:lnTo>
                <a:lnTo>
                  <a:pt x="169" y="9"/>
                </a:lnTo>
                <a:lnTo>
                  <a:pt x="181" y="11"/>
                </a:lnTo>
                <a:lnTo>
                  <a:pt x="193" y="13"/>
                </a:lnTo>
                <a:lnTo>
                  <a:pt x="206" y="17"/>
                </a:lnTo>
                <a:lnTo>
                  <a:pt x="217" y="22"/>
                </a:lnTo>
                <a:lnTo>
                  <a:pt x="229" y="27"/>
                </a:lnTo>
                <a:lnTo>
                  <a:pt x="229" y="27"/>
                </a:lnTo>
                <a:lnTo>
                  <a:pt x="241" y="35"/>
                </a:lnTo>
                <a:lnTo>
                  <a:pt x="251" y="44"/>
                </a:lnTo>
                <a:lnTo>
                  <a:pt x="260" y="54"/>
                </a:lnTo>
                <a:lnTo>
                  <a:pt x="268" y="66"/>
                </a:lnTo>
                <a:lnTo>
                  <a:pt x="274" y="78"/>
                </a:lnTo>
                <a:lnTo>
                  <a:pt x="280" y="91"/>
                </a:lnTo>
                <a:lnTo>
                  <a:pt x="284" y="105"/>
                </a:lnTo>
                <a:lnTo>
                  <a:pt x="287" y="119"/>
                </a:lnTo>
                <a:lnTo>
                  <a:pt x="289" y="133"/>
                </a:lnTo>
                <a:lnTo>
                  <a:pt x="290" y="148"/>
                </a:lnTo>
                <a:lnTo>
                  <a:pt x="289" y="162"/>
                </a:lnTo>
                <a:lnTo>
                  <a:pt x="288" y="176"/>
                </a:lnTo>
                <a:lnTo>
                  <a:pt x="286" y="192"/>
                </a:lnTo>
                <a:lnTo>
                  <a:pt x="283" y="205"/>
                </a:lnTo>
                <a:lnTo>
                  <a:pt x="280" y="219"/>
                </a:lnTo>
                <a:lnTo>
                  <a:pt x="275" y="231"/>
                </a:lnTo>
                <a:lnTo>
                  <a:pt x="275" y="231"/>
                </a:lnTo>
                <a:close/>
                <a:moveTo>
                  <a:pt x="212" y="212"/>
                </a:moveTo>
                <a:lnTo>
                  <a:pt x="212" y="212"/>
                </a:lnTo>
                <a:lnTo>
                  <a:pt x="213" y="211"/>
                </a:lnTo>
                <a:lnTo>
                  <a:pt x="213" y="211"/>
                </a:lnTo>
                <a:lnTo>
                  <a:pt x="215" y="210"/>
                </a:lnTo>
                <a:lnTo>
                  <a:pt x="216" y="210"/>
                </a:lnTo>
                <a:lnTo>
                  <a:pt x="215" y="211"/>
                </a:lnTo>
                <a:lnTo>
                  <a:pt x="212" y="212"/>
                </a:lnTo>
                <a:lnTo>
                  <a:pt x="212" y="212"/>
                </a:lnTo>
                <a:close/>
                <a:moveTo>
                  <a:pt x="197" y="192"/>
                </a:moveTo>
                <a:lnTo>
                  <a:pt x="197" y="192"/>
                </a:lnTo>
                <a:lnTo>
                  <a:pt x="200" y="187"/>
                </a:lnTo>
                <a:lnTo>
                  <a:pt x="203" y="182"/>
                </a:lnTo>
                <a:lnTo>
                  <a:pt x="210" y="173"/>
                </a:lnTo>
                <a:lnTo>
                  <a:pt x="210" y="173"/>
                </a:lnTo>
                <a:lnTo>
                  <a:pt x="212" y="172"/>
                </a:lnTo>
                <a:lnTo>
                  <a:pt x="214" y="171"/>
                </a:lnTo>
                <a:lnTo>
                  <a:pt x="214" y="172"/>
                </a:lnTo>
                <a:lnTo>
                  <a:pt x="214" y="173"/>
                </a:lnTo>
                <a:lnTo>
                  <a:pt x="213" y="178"/>
                </a:lnTo>
                <a:lnTo>
                  <a:pt x="212" y="181"/>
                </a:lnTo>
                <a:lnTo>
                  <a:pt x="212" y="181"/>
                </a:lnTo>
                <a:lnTo>
                  <a:pt x="209" y="185"/>
                </a:lnTo>
                <a:lnTo>
                  <a:pt x="206" y="188"/>
                </a:lnTo>
                <a:lnTo>
                  <a:pt x="202" y="190"/>
                </a:lnTo>
                <a:lnTo>
                  <a:pt x="197" y="192"/>
                </a:lnTo>
                <a:lnTo>
                  <a:pt x="197" y="192"/>
                </a:lnTo>
                <a:close/>
                <a:moveTo>
                  <a:pt x="92" y="195"/>
                </a:moveTo>
                <a:lnTo>
                  <a:pt x="92" y="195"/>
                </a:lnTo>
                <a:lnTo>
                  <a:pt x="89" y="195"/>
                </a:lnTo>
                <a:lnTo>
                  <a:pt x="89" y="195"/>
                </a:lnTo>
                <a:lnTo>
                  <a:pt x="83" y="192"/>
                </a:lnTo>
                <a:lnTo>
                  <a:pt x="78" y="190"/>
                </a:lnTo>
                <a:lnTo>
                  <a:pt x="78" y="190"/>
                </a:lnTo>
                <a:lnTo>
                  <a:pt x="75" y="188"/>
                </a:lnTo>
                <a:lnTo>
                  <a:pt x="75" y="188"/>
                </a:lnTo>
                <a:lnTo>
                  <a:pt x="72" y="186"/>
                </a:lnTo>
                <a:lnTo>
                  <a:pt x="71" y="184"/>
                </a:lnTo>
                <a:lnTo>
                  <a:pt x="71" y="181"/>
                </a:lnTo>
                <a:lnTo>
                  <a:pt x="73" y="178"/>
                </a:lnTo>
                <a:lnTo>
                  <a:pt x="73" y="178"/>
                </a:lnTo>
                <a:lnTo>
                  <a:pt x="79" y="180"/>
                </a:lnTo>
                <a:lnTo>
                  <a:pt x="84" y="184"/>
                </a:lnTo>
                <a:lnTo>
                  <a:pt x="88" y="189"/>
                </a:lnTo>
                <a:lnTo>
                  <a:pt x="92" y="195"/>
                </a:lnTo>
                <a:lnTo>
                  <a:pt x="92" y="195"/>
                </a:lnTo>
                <a:close/>
              </a:path>
            </a:pathLst>
          </a:custGeom>
          <a:solidFill>
            <a:srgbClr val="00687B"/>
          </a:solidFill>
          <a:ln w="9525">
            <a:noFill/>
            <a:round/>
          </a:ln>
        </p:spPr>
        <p:txBody>
          <a:bodyPr vert="horz" wrap="square" lIns="91440" tIns="45720" rIns="91440" bIns="45720" numCol="1" anchor="t" anchorCtr="0" compatLnSpc="1"/>
          <a:lstStyle/>
          <a:p>
            <a:endParaRPr lang="zh-CN" altLang="en-US">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6" name="文本框 5"/>
          <p:cNvSpPr txBox="1"/>
          <p:nvPr/>
        </p:nvSpPr>
        <p:spPr>
          <a:xfrm>
            <a:off x="1773258" y="2593446"/>
            <a:ext cx="8316247" cy="581057"/>
          </a:xfrm>
          <a:prstGeom prst="rect">
            <a:avLst/>
          </a:prstGeom>
          <a:noFill/>
        </p:spPr>
        <p:txBody>
          <a:bodyPr wrap="square" rtlCol="0">
            <a:spAutoFit/>
          </a:bodyPr>
          <a:lstStyle/>
          <a:p>
            <a:pPr>
              <a:lnSpc>
                <a:spcPct val="150000"/>
              </a:lnSpc>
            </a:pPr>
            <a:r>
              <a:rPr lang="zh-CN" altLang="zh-CN" sz="2400">
                <a:latin typeface="Times New Roman" panose="02020603050405020304" pitchFamily="18" charset="0"/>
                <a:ea typeface="微软雅黑" panose="020B0503020204020204" pitchFamily="34" charset="-122"/>
                <a:cs typeface="Times New Roman" panose="02020603050405020304" pitchFamily="18" charset="0"/>
              </a:rPr>
              <a:t>用</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表格表示全国农村贫困人口数与年份之间的对应关系．</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 name="矩形 1"/>
          <p:cNvSpPr/>
          <p:nvPr/>
        </p:nvSpPr>
        <p:spPr>
          <a:xfrm>
            <a:off x="1190078" y="3099136"/>
            <a:ext cx="10257925" cy="1135054"/>
          </a:xfrm>
          <a:prstGeom prst="rect">
            <a:avLst/>
          </a:prstGeom>
        </p:spPr>
        <p:txBody>
          <a:bodyPr wrap="square">
            <a:spAutoFit/>
          </a:bodyPr>
          <a:lstStyle/>
          <a:p>
            <a:pPr>
              <a:lnSpc>
                <a:spcPct val="15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像这样通过列出自变量的值与对应函数值的相应表格来表示函数的方法称为</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列表法</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3" name="矩形 2"/>
              <p:cNvSpPr/>
              <p:nvPr/>
            </p:nvSpPr>
            <p:spPr>
              <a:xfrm>
                <a:off x="956489" y="5473107"/>
                <a:ext cx="10725102" cy="1135054"/>
              </a:xfrm>
              <a:prstGeom prst="rect">
                <a:avLst/>
              </a:prstGeom>
            </p:spPr>
            <p:txBody>
              <a:bodyPr wrap="square">
                <a:spAutoFit/>
              </a:bodyPr>
              <a:lstStyle/>
              <a:p>
                <a:pPr indent="269240">
                  <a:lnSpc>
                    <a:spcPct val="150000"/>
                  </a:lnSpc>
                </a:pP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3.1</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“情境与问题（</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）”中的恩格尔系数</a:t>
                </a:r>
                <a14:m>
                  <m:oMath xmlns:m="http://schemas.openxmlformats.org/officeDocument/2006/math">
                    <m:r>
                      <a:rPr lang="en-US" altLang="zh-CN" sz="2400" i="1">
                        <a:latin typeface="Cambria Math" panose="02040503050406030204" pitchFamily="18" charset="0"/>
                      </a:rPr>
                      <m:t>𝑟</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随着时间</a:t>
                </a:r>
                <a14:m>
                  <m:oMath xmlns:m="http://schemas.openxmlformats.org/officeDocument/2006/math">
                    <m:r>
                      <a:rPr lang="en-US" altLang="zh-CN" sz="2400" i="1">
                        <a:latin typeface="Cambria Math" panose="02040503050406030204" pitchFamily="18" charset="0"/>
                      </a:rPr>
                      <m:t>𝑥</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的对应关系也是用列表法表示的．</a:t>
                </a:r>
                <a:endPar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956489" y="5473107"/>
                <a:ext cx="10725102" cy="1135054"/>
              </a:xfrm>
              <a:prstGeom prst="rect">
                <a:avLst/>
              </a:prstGeom>
              <a:blipFill rotWithShape="1">
                <a:blip r:embed="rId1"/>
                <a:stretch>
                  <a:fillRect l="-2" t="-4" r="1" b="-696"/>
                </a:stretch>
              </a:blipFill>
            </p:spPr>
            <p:txBody>
              <a:bodyPr/>
              <a:lstStyle/>
              <a:p>
                <a:r>
                  <a:rPr lang="zh-CN" altLang="en-US">
                    <a:noFill/>
                  </a:rPr>
                  <a:t> </a:t>
                </a:r>
              </a:p>
            </p:txBody>
          </p:sp>
        </mc:Fallback>
      </mc:AlternateContent>
      <p:grpSp>
        <p:nvGrpSpPr>
          <p:cNvPr id="4" name="组合 3"/>
          <p:cNvGrpSpPr/>
          <p:nvPr/>
        </p:nvGrpSpPr>
        <p:grpSpPr>
          <a:xfrm>
            <a:off x="576644" y="4239787"/>
            <a:ext cx="11387046" cy="1152107"/>
            <a:chOff x="576644" y="4239787"/>
            <a:chExt cx="11387046" cy="1152107"/>
          </a:xfrm>
        </p:grpSpPr>
        <p:sp>
          <p:nvSpPr>
            <p:cNvPr id="21" name="文本框 20"/>
            <p:cNvSpPr txBox="1"/>
            <p:nvPr/>
          </p:nvSpPr>
          <p:spPr>
            <a:xfrm>
              <a:off x="576644" y="4239787"/>
              <a:ext cx="11387046" cy="1135054"/>
            </a:xfrm>
            <a:prstGeom prst="rect">
              <a:avLst/>
            </a:prstGeom>
            <a:solidFill>
              <a:schemeClr val="accent2">
                <a:lumMod val="20000"/>
                <a:lumOff val="80000"/>
              </a:schemeClr>
            </a:solidFill>
          </p:spPr>
          <p:txBody>
            <a:bodyPr wrap="square" rtlCol="0">
              <a:spAutoFit/>
            </a:bodyPr>
            <a:lstStyle/>
            <a:p>
              <a:pPr>
                <a:lnSpc>
                  <a:spcPct val="150000"/>
                </a:lnSpc>
              </a:pPr>
              <a:r>
                <a:rPr lang="en-US" altLang="zh-CN" sz="24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3.1</a:t>
              </a:r>
              <a:r>
                <a:rPr lang="zh-CN" altLang="zh-CN" sz="24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情境与问题</a:t>
              </a:r>
              <a:r>
                <a:rPr lang="zh-CN" altLang="zh-CN" sz="2400" b="1" dirty="0">
                  <a:solidFill>
                    <a:srgbClr val="E02449"/>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5" name="图片 24" descr="C:\Users\wy\AppData\Roaming\Tencent\Users\6572697\QQ\WinTemp\RichOle\}1P4HETN$A6)6QSEB`RTA7Y.png"/>
            <p:cNvPicPr/>
            <p:nvPr/>
          </p:nvPicPr>
          <p:blipFill rotWithShape="1">
            <a:blip r:embed="rId2">
              <a:extLst>
                <a:ext uri="{28A0092B-C50C-407E-A947-70E740481C1C}">
                  <a14:useLocalDpi xmlns:a14="http://schemas.microsoft.com/office/drawing/2010/main" val="0"/>
                </a:ext>
              </a:extLst>
            </a:blip>
            <a:srcRect l="543" t="5195" r="387" b="4820"/>
            <a:stretch>
              <a:fillRect/>
            </a:stretch>
          </p:blipFill>
          <p:spPr bwMode="auto">
            <a:xfrm>
              <a:off x="3847654" y="4272778"/>
              <a:ext cx="7806519" cy="1119116"/>
            </a:xfrm>
            <a:prstGeom prst="rect">
              <a:avLst/>
            </a:prstGeom>
            <a:noFill/>
            <a:ln>
              <a:noFill/>
            </a:ln>
          </p:spPr>
        </p:pic>
      </p:grpSp>
      <p:pic>
        <p:nvPicPr>
          <p:cNvPr id="26" name="图片 25" descr="C:\Users\wy\AppData\Roaming\Tencent\Users\6572697\QQ\WinTemp\RichOle\%[WRQYEQAZKFB6_M2(%8YSL.png"/>
          <p:cNvPicPr/>
          <p:nvPr/>
        </p:nvPicPr>
        <p:blipFill>
          <a:blip r:embed="rId3">
            <a:extLst>
              <a:ext uri="{28A0092B-C50C-407E-A947-70E740481C1C}">
                <a14:useLocalDpi xmlns:a14="http://schemas.microsoft.com/office/drawing/2010/main" val="0"/>
              </a:ext>
            </a:extLst>
          </a:blip>
          <a:srcRect/>
          <a:stretch>
            <a:fillRect/>
          </a:stretch>
        </p:blipFill>
        <p:spPr bwMode="auto">
          <a:xfrm>
            <a:off x="1202813" y="1173423"/>
            <a:ext cx="10451360" cy="1267145"/>
          </a:xfrm>
          <a:prstGeom prst="rect">
            <a:avLst/>
          </a:prstGeom>
          <a:noFill/>
          <a:ln>
            <a:noFill/>
          </a:ln>
        </p:spPr>
      </p:pic>
      <p:pic>
        <p:nvPicPr>
          <p:cNvPr id="5" name="图片 4"/>
          <p:cNvPicPr>
            <a:picLocks noChangeAspect="1"/>
          </p:cNvPicPr>
          <p:nvPr>
            <p:custDataLst>
              <p:tags r:id="rId4"/>
            </p:custDataLst>
          </p:nvPr>
        </p:nvPicPr>
        <p:blipFill>
          <a:blip r:embed="rId5"/>
          <a:stretch>
            <a:fillRect/>
          </a:stretch>
        </p:blipFill>
        <p:spPr>
          <a:xfrm>
            <a:off x="635" y="-647065"/>
            <a:ext cx="12192000" cy="1699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6" grpId="0"/>
      <p:bldP spid="2" grpId="0"/>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3" name="文本框 1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4" name="文本框 1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5" name="文本框 14"/>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Freeform 2523"/>
          <p:cNvSpPr>
            <a:spLocks noEditPoints="1"/>
          </p:cNvSpPr>
          <p:nvPr/>
        </p:nvSpPr>
        <p:spPr bwMode="auto">
          <a:xfrm>
            <a:off x="338657" y="3050334"/>
            <a:ext cx="474663" cy="846138"/>
          </a:xfrm>
          <a:custGeom>
            <a:avLst/>
            <a:gdLst/>
            <a:ahLst/>
            <a:cxnLst>
              <a:cxn ang="0">
                <a:pos x="176" y="1"/>
              </a:cxn>
              <a:cxn ang="0">
                <a:pos x="82" y="20"/>
              </a:cxn>
              <a:cxn ang="0">
                <a:pos x="13" y="102"/>
              </a:cxn>
              <a:cxn ang="0">
                <a:pos x="20" y="256"/>
              </a:cxn>
              <a:cxn ang="0">
                <a:pos x="105" y="379"/>
              </a:cxn>
              <a:cxn ang="0">
                <a:pos x="113" y="464"/>
              </a:cxn>
              <a:cxn ang="0">
                <a:pos x="147" y="532"/>
              </a:cxn>
              <a:cxn ang="0">
                <a:pos x="187" y="505"/>
              </a:cxn>
              <a:cxn ang="0">
                <a:pos x="208" y="367"/>
              </a:cxn>
              <a:cxn ang="0">
                <a:pos x="287" y="225"/>
              </a:cxn>
              <a:cxn ang="0">
                <a:pos x="295" y="112"/>
              </a:cxn>
              <a:cxn ang="0">
                <a:pos x="157" y="524"/>
              </a:cxn>
              <a:cxn ang="0">
                <a:pos x="141" y="506"/>
              </a:cxn>
              <a:cxn ang="0">
                <a:pos x="164" y="522"/>
              </a:cxn>
              <a:cxn ang="0">
                <a:pos x="142" y="497"/>
              </a:cxn>
              <a:cxn ang="0">
                <a:pos x="180" y="484"/>
              </a:cxn>
              <a:cxn ang="0">
                <a:pos x="180" y="475"/>
              </a:cxn>
              <a:cxn ang="0">
                <a:pos x="183" y="476"/>
              </a:cxn>
              <a:cxn ang="0">
                <a:pos x="111" y="212"/>
              </a:cxn>
              <a:cxn ang="0">
                <a:pos x="142" y="198"/>
              </a:cxn>
              <a:cxn ang="0">
                <a:pos x="186" y="202"/>
              </a:cxn>
              <a:cxn ang="0">
                <a:pos x="185" y="236"/>
              </a:cxn>
              <a:cxn ang="0">
                <a:pos x="169" y="412"/>
              </a:cxn>
              <a:cxn ang="0">
                <a:pos x="149" y="358"/>
              </a:cxn>
              <a:cxn ang="0">
                <a:pos x="115" y="157"/>
              </a:cxn>
              <a:cxn ang="0">
                <a:pos x="168" y="156"/>
              </a:cxn>
              <a:cxn ang="0">
                <a:pos x="168" y="171"/>
              </a:cxn>
              <a:cxn ang="0">
                <a:pos x="275" y="231"/>
              </a:cxn>
              <a:cxn ang="0">
                <a:pos x="206" y="346"/>
              </a:cxn>
              <a:cxn ang="0">
                <a:pos x="182" y="447"/>
              </a:cxn>
              <a:cxn ang="0">
                <a:pos x="190" y="255"/>
              </a:cxn>
              <a:cxn ang="0">
                <a:pos x="222" y="218"/>
              </a:cxn>
              <a:cxn ang="0">
                <a:pos x="214" y="201"/>
              </a:cxn>
              <a:cxn ang="0">
                <a:pos x="211" y="195"/>
              </a:cxn>
              <a:cxn ang="0">
                <a:pos x="220" y="162"/>
              </a:cxn>
              <a:cxn ang="0">
                <a:pos x="183" y="193"/>
              </a:cxn>
              <a:cxn ang="0">
                <a:pos x="181" y="151"/>
              </a:cxn>
              <a:cxn ang="0">
                <a:pos x="159" y="156"/>
              </a:cxn>
              <a:cxn ang="0">
                <a:pos x="151" y="190"/>
              </a:cxn>
              <a:cxn ang="0">
                <a:pos x="127" y="155"/>
              </a:cxn>
              <a:cxn ang="0">
                <a:pos x="103" y="153"/>
              </a:cxn>
              <a:cxn ang="0">
                <a:pos x="119" y="184"/>
              </a:cxn>
              <a:cxn ang="0">
                <a:pos x="79" y="169"/>
              </a:cxn>
              <a:cxn ang="0">
                <a:pos x="62" y="186"/>
              </a:cxn>
              <a:cxn ang="0">
                <a:pos x="100" y="210"/>
              </a:cxn>
              <a:cxn ang="0">
                <a:pos x="141" y="364"/>
              </a:cxn>
              <a:cxn ang="0">
                <a:pos x="125" y="448"/>
              </a:cxn>
              <a:cxn ang="0">
                <a:pos x="87" y="332"/>
              </a:cxn>
              <a:cxn ang="0">
                <a:pos x="13" y="212"/>
              </a:cxn>
              <a:cxn ang="0">
                <a:pos x="27" y="91"/>
              </a:cxn>
              <a:cxn ang="0">
                <a:pos x="108" y="19"/>
              </a:cxn>
              <a:cxn ang="0">
                <a:pos x="229" y="27"/>
              </a:cxn>
              <a:cxn ang="0">
                <a:pos x="289" y="133"/>
              </a:cxn>
              <a:cxn ang="0">
                <a:pos x="212" y="212"/>
              </a:cxn>
              <a:cxn ang="0">
                <a:pos x="200" y="187"/>
              </a:cxn>
              <a:cxn ang="0">
                <a:pos x="212" y="181"/>
              </a:cxn>
              <a:cxn ang="0">
                <a:pos x="83" y="192"/>
              </a:cxn>
              <a:cxn ang="0">
                <a:pos x="79" y="180"/>
              </a:cxn>
            </a:cxnLst>
            <a:rect l="0" t="0" r="r" b="b"/>
            <a:pathLst>
              <a:path w="299" h="533">
                <a:moveTo>
                  <a:pt x="254" y="35"/>
                </a:moveTo>
                <a:lnTo>
                  <a:pt x="254" y="35"/>
                </a:lnTo>
                <a:lnTo>
                  <a:pt x="246" y="28"/>
                </a:lnTo>
                <a:lnTo>
                  <a:pt x="237" y="22"/>
                </a:lnTo>
                <a:lnTo>
                  <a:pt x="228" y="17"/>
                </a:lnTo>
                <a:lnTo>
                  <a:pt x="219" y="11"/>
                </a:lnTo>
                <a:lnTo>
                  <a:pt x="209" y="8"/>
                </a:lnTo>
                <a:lnTo>
                  <a:pt x="198" y="5"/>
                </a:lnTo>
                <a:lnTo>
                  <a:pt x="187" y="2"/>
                </a:lnTo>
                <a:lnTo>
                  <a:pt x="176" y="1"/>
                </a:lnTo>
                <a:lnTo>
                  <a:pt x="166" y="0"/>
                </a:lnTo>
                <a:lnTo>
                  <a:pt x="155" y="0"/>
                </a:lnTo>
                <a:lnTo>
                  <a:pt x="144" y="1"/>
                </a:lnTo>
                <a:lnTo>
                  <a:pt x="133" y="2"/>
                </a:lnTo>
                <a:lnTo>
                  <a:pt x="123" y="4"/>
                </a:lnTo>
                <a:lnTo>
                  <a:pt x="111" y="7"/>
                </a:lnTo>
                <a:lnTo>
                  <a:pt x="101" y="10"/>
                </a:lnTo>
                <a:lnTo>
                  <a:pt x="92" y="14"/>
                </a:lnTo>
                <a:lnTo>
                  <a:pt x="92" y="14"/>
                </a:lnTo>
                <a:lnTo>
                  <a:pt x="82" y="20"/>
                </a:lnTo>
                <a:lnTo>
                  <a:pt x="73" y="26"/>
                </a:lnTo>
                <a:lnTo>
                  <a:pt x="64" y="32"/>
                </a:lnTo>
                <a:lnTo>
                  <a:pt x="56" y="39"/>
                </a:lnTo>
                <a:lnTo>
                  <a:pt x="48" y="47"/>
                </a:lnTo>
                <a:lnTo>
                  <a:pt x="41" y="55"/>
                </a:lnTo>
                <a:lnTo>
                  <a:pt x="35" y="63"/>
                </a:lnTo>
                <a:lnTo>
                  <a:pt x="28" y="72"/>
                </a:lnTo>
                <a:lnTo>
                  <a:pt x="22" y="82"/>
                </a:lnTo>
                <a:lnTo>
                  <a:pt x="18" y="91"/>
                </a:lnTo>
                <a:lnTo>
                  <a:pt x="13" y="102"/>
                </a:lnTo>
                <a:lnTo>
                  <a:pt x="10" y="112"/>
                </a:lnTo>
                <a:lnTo>
                  <a:pt x="4" y="133"/>
                </a:lnTo>
                <a:lnTo>
                  <a:pt x="1" y="154"/>
                </a:lnTo>
                <a:lnTo>
                  <a:pt x="1" y="154"/>
                </a:lnTo>
                <a:lnTo>
                  <a:pt x="0" y="172"/>
                </a:lnTo>
                <a:lnTo>
                  <a:pt x="1" y="190"/>
                </a:lnTo>
                <a:lnTo>
                  <a:pt x="4" y="207"/>
                </a:lnTo>
                <a:lnTo>
                  <a:pt x="8" y="224"/>
                </a:lnTo>
                <a:lnTo>
                  <a:pt x="13" y="240"/>
                </a:lnTo>
                <a:lnTo>
                  <a:pt x="20" y="256"/>
                </a:lnTo>
                <a:lnTo>
                  <a:pt x="28" y="272"/>
                </a:lnTo>
                <a:lnTo>
                  <a:pt x="39" y="286"/>
                </a:lnTo>
                <a:lnTo>
                  <a:pt x="39" y="286"/>
                </a:lnTo>
                <a:lnTo>
                  <a:pt x="53" y="304"/>
                </a:lnTo>
                <a:lnTo>
                  <a:pt x="67" y="321"/>
                </a:lnTo>
                <a:lnTo>
                  <a:pt x="81" y="340"/>
                </a:lnTo>
                <a:lnTo>
                  <a:pt x="94" y="358"/>
                </a:lnTo>
                <a:lnTo>
                  <a:pt x="94" y="358"/>
                </a:lnTo>
                <a:lnTo>
                  <a:pt x="100" y="368"/>
                </a:lnTo>
                <a:lnTo>
                  <a:pt x="105" y="379"/>
                </a:lnTo>
                <a:lnTo>
                  <a:pt x="109" y="390"/>
                </a:lnTo>
                <a:lnTo>
                  <a:pt x="111" y="401"/>
                </a:lnTo>
                <a:lnTo>
                  <a:pt x="113" y="413"/>
                </a:lnTo>
                <a:lnTo>
                  <a:pt x="115" y="425"/>
                </a:lnTo>
                <a:lnTo>
                  <a:pt x="116" y="449"/>
                </a:lnTo>
                <a:lnTo>
                  <a:pt x="116" y="449"/>
                </a:lnTo>
                <a:lnTo>
                  <a:pt x="115" y="450"/>
                </a:lnTo>
                <a:lnTo>
                  <a:pt x="113" y="453"/>
                </a:lnTo>
                <a:lnTo>
                  <a:pt x="113" y="453"/>
                </a:lnTo>
                <a:lnTo>
                  <a:pt x="113" y="464"/>
                </a:lnTo>
                <a:lnTo>
                  <a:pt x="115" y="477"/>
                </a:lnTo>
                <a:lnTo>
                  <a:pt x="116" y="490"/>
                </a:lnTo>
                <a:lnTo>
                  <a:pt x="119" y="504"/>
                </a:lnTo>
                <a:lnTo>
                  <a:pt x="122" y="510"/>
                </a:lnTo>
                <a:lnTo>
                  <a:pt x="124" y="515"/>
                </a:lnTo>
                <a:lnTo>
                  <a:pt x="128" y="520"/>
                </a:lnTo>
                <a:lnTo>
                  <a:pt x="131" y="524"/>
                </a:lnTo>
                <a:lnTo>
                  <a:pt x="136" y="528"/>
                </a:lnTo>
                <a:lnTo>
                  <a:pt x="141" y="531"/>
                </a:lnTo>
                <a:lnTo>
                  <a:pt x="147" y="532"/>
                </a:lnTo>
                <a:lnTo>
                  <a:pt x="154" y="533"/>
                </a:lnTo>
                <a:lnTo>
                  <a:pt x="154" y="533"/>
                </a:lnTo>
                <a:lnTo>
                  <a:pt x="161" y="533"/>
                </a:lnTo>
                <a:lnTo>
                  <a:pt x="166" y="531"/>
                </a:lnTo>
                <a:lnTo>
                  <a:pt x="172" y="529"/>
                </a:lnTo>
                <a:lnTo>
                  <a:pt x="176" y="525"/>
                </a:lnTo>
                <a:lnTo>
                  <a:pt x="180" y="521"/>
                </a:lnTo>
                <a:lnTo>
                  <a:pt x="183" y="516"/>
                </a:lnTo>
                <a:lnTo>
                  <a:pt x="185" y="511"/>
                </a:lnTo>
                <a:lnTo>
                  <a:pt x="187" y="505"/>
                </a:lnTo>
                <a:lnTo>
                  <a:pt x="190" y="491"/>
                </a:lnTo>
                <a:lnTo>
                  <a:pt x="191" y="477"/>
                </a:lnTo>
                <a:lnTo>
                  <a:pt x="191" y="453"/>
                </a:lnTo>
                <a:lnTo>
                  <a:pt x="191" y="453"/>
                </a:lnTo>
                <a:lnTo>
                  <a:pt x="192" y="450"/>
                </a:lnTo>
                <a:lnTo>
                  <a:pt x="192" y="450"/>
                </a:lnTo>
                <a:lnTo>
                  <a:pt x="197" y="416"/>
                </a:lnTo>
                <a:lnTo>
                  <a:pt x="200" y="399"/>
                </a:lnTo>
                <a:lnTo>
                  <a:pt x="204" y="383"/>
                </a:lnTo>
                <a:lnTo>
                  <a:pt x="208" y="367"/>
                </a:lnTo>
                <a:lnTo>
                  <a:pt x="214" y="352"/>
                </a:lnTo>
                <a:lnTo>
                  <a:pt x="221" y="336"/>
                </a:lnTo>
                <a:lnTo>
                  <a:pt x="230" y="321"/>
                </a:lnTo>
                <a:lnTo>
                  <a:pt x="230" y="321"/>
                </a:lnTo>
                <a:lnTo>
                  <a:pt x="245" y="298"/>
                </a:lnTo>
                <a:lnTo>
                  <a:pt x="261" y="275"/>
                </a:lnTo>
                <a:lnTo>
                  <a:pt x="268" y="264"/>
                </a:lnTo>
                <a:lnTo>
                  <a:pt x="275" y="251"/>
                </a:lnTo>
                <a:lnTo>
                  <a:pt x="282" y="238"/>
                </a:lnTo>
                <a:lnTo>
                  <a:pt x="287" y="225"/>
                </a:lnTo>
                <a:lnTo>
                  <a:pt x="287" y="225"/>
                </a:lnTo>
                <a:lnTo>
                  <a:pt x="291" y="214"/>
                </a:lnTo>
                <a:lnTo>
                  <a:pt x="293" y="202"/>
                </a:lnTo>
                <a:lnTo>
                  <a:pt x="296" y="189"/>
                </a:lnTo>
                <a:lnTo>
                  <a:pt x="297" y="176"/>
                </a:lnTo>
                <a:lnTo>
                  <a:pt x="298" y="163"/>
                </a:lnTo>
                <a:lnTo>
                  <a:pt x="299" y="150"/>
                </a:lnTo>
                <a:lnTo>
                  <a:pt x="298" y="138"/>
                </a:lnTo>
                <a:lnTo>
                  <a:pt x="297" y="125"/>
                </a:lnTo>
                <a:lnTo>
                  <a:pt x="295" y="112"/>
                </a:lnTo>
                <a:lnTo>
                  <a:pt x="292" y="100"/>
                </a:lnTo>
                <a:lnTo>
                  <a:pt x="288" y="87"/>
                </a:lnTo>
                <a:lnTo>
                  <a:pt x="284" y="76"/>
                </a:lnTo>
                <a:lnTo>
                  <a:pt x="278" y="65"/>
                </a:lnTo>
                <a:lnTo>
                  <a:pt x="270" y="54"/>
                </a:lnTo>
                <a:lnTo>
                  <a:pt x="263" y="44"/>
                </a:lnTo>
                <a:lnTo>
                  <a:pt x="254" y="35"/>
                </a:lnTo>
                <a:lnTo>
                  <a:pt x="254" y="35"/>
                </a:lnTo>
                <a:close/>
                <a:moveTo>
                  <a:pt x="157" y="524"/>
                </a:moveTo>
                <a:lnTo>
                  <a:pt x="157" y="524"/>
                </a:lnTo>
                <a:lnTo>
                  <a:pt x="152" y="524"/>
                </a:lnTo>
                <a:lnTo>
                  <a:pt x="147" y="524"/>
                </a:lnTo>
                <a:lnTo>
                  <a:pt x="143" y="522"/>
                </a:lnTo>
                <a:lnTo>
                  <a:pt x="140" y="520"/>
                </a:lnTo>
                <a:lnTo>
                  <a:pt x="136" y="517"/>
                </a:lnTo>
                <a:lnTo>
                  <a:pt x="134" y="514"/>
                </a:lnTo>
                <a:lnTo>
                  <a:pt x="129" y="506"/>
                </a:lnTo>
                <a:lnTo>
                  <a:pt x="129" y="506"/>
                </a:lnTo>
                <a:lnTo>
                  <a:pt x="135" y="506"/>
                </a:lnTo>
                <a:lnTo>
                  <a:pt x="141" y="506"/>
                </a:lnTo>
                <a:lnTo>
                  <a:pt x="153" y="506"/>
                </a:lnTo>
                <a:lnTo>
                  <a:pt x="165" y="505"/>
                </a:lnTo>
                <a:lnTo>
                  <a:pt x="171" y="506"/>
                </a:lnTo>
                <a:lnTo>
                  <a:pt x="177" y="507"/>
                </a:lnTo>
                <a:lnTo>
                  <a:pt x="177" y="507"/>
                </a:lnTo>
                <a:lnTo>
                  <a:pt x="178" y="507"/>
                </a:lnTo>
                <a:lnTo>
                  <a:pt x="178" y="507"/>
                </a:lnTo>
                <a:lnTo>
                  <a:pt x="174" y="513"/>
                </a:lnTo>
                <a:lnTo>
                  <a:pt x="170" y="519"/>
                </a:lnTo>
                <a:lnTo>
                  <a:pt x="164" y="522"/>
                </a:lnTo>
                <a:lnTo>
                  <a:pt x="157" y="524"/>
                </a:lnTo>
                <a:lnTo>
                  <a:pt x="157" y="524"/>
                </a:lnTo>
                <a:close/>
                <a:moveTo>
                  <a:pt x="180" y="498"/>
                </a:moveTo>
                <a:lnTo>
                  <a:pt x="180" y="498"/>
                </a:lnTo>
                <a:lnTo>
                  <a:pt x="179" y="498"/>
                </a:lnTo>
                <a:lnTo>
                  <a:pt x="179" y="498"/>
                </a:lnTo>
                <a:lnTo>
                  <a:pt x="173" y="496"/>
                </a:lnTo>
                <a:lnTo>
                  <a:pt x="167" y="496"/>
                </a:lnTo>
                <a:lnTo>
                  <a:pt x="154" y="496"/>
                </a:lnTo>
                <a:lnTo>
                  <a:pt x="142" y="497"/>
                </a:lnTo>
                <a:lnTo>
                  <a:pt x="136" y="497"/>
                </a:lnTo>
                <a:lnTo>
                  <a:pt x="130" y="496"/>
                </a:lnTo>
                <a:lnTo>
                  <a:pt x="130" y="496"/>
                </a:lnTo>
                <a:lnTo>
                  <a:pt x="128" y="496"/>
                </a:lnTo>
                <a:lnTo>
                  <a:pt x="127" y="497"/>
                </a:lnTo>
                <a:lnTo>
                  <a:pt x="127" y="497"/>
                </a:lnTo>
                <a:lnTo>
                  <a:pt x="124" y="482"/>
                </a:lnTo>
                <a:lnTo>
                  <a:pt x="124" y="482"/>
                </a:lnTo>
                <a:lnTo>
                  <a:pt x="152" y="483"/>
                </a:lnTo>
                <a:lnTo>
                  <a:pt x="180" y="484"/>
                </a:lnTo>
                <a:lnTo>
                  <a:pt x="180" y="484"/>
                </a:lnTo>
                <a:lnTo>
                  <a:pt x="182" y="484"/>
                </a:lnTo>
                <a:lnTo>
                  <a:pt x="182" y="484"/>
                </a:lnTo>
                <a:lnTo>
                  <a:pt x="181" y="491"/>
                </a:lnTo>
                <a:lnTo>
                  <a:pt x="180" y="498"/>
                </a:lnTo>
                <a:lnTo>
                  <a:pt x="180" y="498"/>
                </a:lnTo>
                <a:close/>
                <a:moveTo>
                  <a:pt x="183" y="476"/>
                </a:moveTo>
                <a:lnTo>
                  <a:pt x="183" y="476"/>
                </a:lnTo>
                <a:lnTo>
                  <a:pt x="180" y="475"/>
                </a:lnTo>
                <a:lnTo>
                  <a:pt x="180" y="475"/>
                </a:lnTo>
                <a:lnTo>
                  <a:pt x="152" y="474"/>
                </a:lnTo>
                <a:lnTo>
                  <a:pt x="123" y="473"/>
                </a:lnTo>
                <a:lnTo>
                  <a:pt x="123" y="473"/>
                </a:lnTo>
                <a:lnTo>
                  <a:pt x="123" y="457"/>
                </a:lnTo>
                <a:lnTo>
                  <a:pt x="123" y="457"/>
                </a:lnTo>
                <a:lnTo>
                  <a:pt x="138" y="457"/>
                </a:lnTo>
                <a:lnTo>
                  <a:pt x="153" y="457"/>
                </a:lnTo>
                <a:lnTo>
                  <a:pt x="183" y="456"/>
                </a:lnTo>
                <a:lnTo>
                  <a:pt x="183" y="456"/>
                </a:lnTo>
                <a:lnTo>
                  <a:pt x="183" y="476"/>
                </a:lnTo>
                <a:lnTo>
                  <a:pt x="183" y="476"/>
                </a:lnTo>
                <a:close/>
                <a:moveTo>
                  <a:pt x="146" y="327"/>
                </a:moveTo>
                <a:lnTo>
                  <a:pt x="146" y="327"/>
                </a:lnTo>
                <a:lnTo>
                  <a:pt x="141" y="298"/>
                </a:lnTo>
                <a:lnTo>
                  <a:pt x="134" y="269"/>
                </a:lnTo>
                <a:lnTo>
                  <a:pt x="130" y="253"/>
                </a:lnTo>
                <a:lnTo>
                  <a:pt x="125" y="239"/>
                </a:lnTo>
                <a:lnTo>
                  <a:pt x="119" y="225"/>
                </a:lnTo>
                <a:lnTo>
                  <a:pt x="111" y="212"/>
                </a:lnTo>
                <a:lnTo>
                  <a:pt x="111" y="212"/>
                </a:lnTo>
                <a:lnTo>
                  <a:pt x="107" y="204"/>
                </a:lnTo>
                <a:lnTo>
                  <a:pt x="107" y="204"/>
                </a:lnTo>
                <a:lnTo>
                  <a:pt x="112" y="202"/>
                </a:lnTo>
                <a:lnTo>
                  <a:pt x="118" y="198"/>
                </a:lnTo>
                <a:lnTo>
                  <a:pt x="123" y="194"/>
                </a:lnTo>
                <a:lnTo>
                  <a:pt x="126" y="189"/>
                </a:lnTo>
                <a:lnTo>
                  <a:pt x="126" y="189"/>
                </a:lnTo>
                <a:lnTo>
                  <a:pt x="134" y="195"/>
                </a:lnTo>
                <a:lnTo>
                  <a:pt x="138" y="197"/>
                </a:lnTo>
                <a:lnTo>
                  <a:pt x="142" y="198"/>
                </a:lnTo>
                <a:lnTo>
                  <a:pt x="142" y="198"/>
                </a:lnTo>
                <a:lnTo>
                  <a:pt x="148" y="199"/>
                </a:lnTo>
                <a:lnTo>
                  <a:pt x="154" y="197"/>
                </a:lnTo>
                <a:lnTo>
                  <a:pt x="160" y="195"/>
                </a:lnTo>
                <a:lnTo>
                  <a:pt x="165" y="191"/>
                </a:lnTo>
                <a:lnTo>
                  <a:pt x="165" y="191"/>
                </a:lnTo>
                <a:lnTo>
                  <a:pt x="169" y="195"/>
                </a:lnTo>
                <a:lnTo>
                  <a:pt x="174" y="199"/>
                </a:lnTo>
                <a:lnTo>
                  <a:pt x="180" y="201"/>
                </a:lnTo>
                <a:lnTo>
                  <a:pt x="186" y="202"/>
                </a:lnTo>
                <a:lnTo>
                  <a:pt x="186" y="202"/>
                </a:lnTo>
                <a:lnTo>
                  <a:pt x="186" y="208"/>
                </a:lnTo>
                <a:lnTo>
                  <a:pt x="186" y="208"/>
                </a:lnTo>
                <a:lnTo>
                  <a:pt x="187" y="210"/>
                </a:lnTo>
                <a:lnTo>
                  <a:pt x="189" y="213"/>
                </a:lnTo>
                <a:lnTo>
                  <a:pt x="193" y="217"/>
                </a:lnTo>
                <a:lnTo>
                  <a:pt x="193" y="217"/>
                </a:lnTo>
                <a:lnTo>
                  <a:pt x="190" y="223"/>
                </a:lnTo>
                <a:lnTo>
                  <a:pt x="187" y="229"/>
                </a:lnTo>
                <a:lnTo>
                  <a:pt x="185" y="236"/>
                </a:lnTo>
                <a:lnTo>
                  <a:pt x="183" y="243"/>
                </a:lnTo>
                <a:lnTo>
                  <a:pt x="183" y="243"/>
                </a:lnTo>
                <a:lnTo>
                  <a:pt x="180" y="260"/>
                </a:lnTo>
                <a:lnTo>
                  <a:pt x="178" y="276"/>
                </a:lnTo>
                <a:lnTo>
                  <a:pt x="177" y="292"/>
                </a:lnTo>
                <a:lnTo>
                  <a:pt x="176" y="308"/>
                </a:lnTo>
                <a:lnTo>
                  <a:pt x="176" y="308"/>
                </a:lnTo>
                <a:lnTo>
                  <a:pt x="174" y="343"/>
                </a:lnTo>
                <a:lnTo>
                  <a:pt x="172" y="378"/>
                </a:lnTo>
                <a:lnTo>
                  <a:pt x="169" y="412"/>
                </a:lnTo>
                <a:lnTo>
                  <a:pt x="168" y="447"/>
                </a:lnTo>
                <a:lnTo>
                  <a:pt x="168" y="447"/>
                </a:lnTo>
                <a:lnTo>
                  <a:pt x="142" y="448"/>
                </a:lnTo>
                <a:lnTo>
                  <a:pt x="142" y="448"/>
                </a:lnTo>
                <a:lnTo>
                  <a:pt x="145" y="434"/>
                </a:lnTo>
                <a:lnTo>
                  <a:pt x="147" y="418"/>
                </a:lnTo>
                <a:lnTo>
                  <a:pt x="149" y="403"/>
                </a:lnTo>
                <a:lnTo>
                  <a:pt x="150" y="388"/>
                </a:lnTo>
                <a:lnTo>
                  <a:pt x="150" y="373"/>
                </a:lnTo>
                <a:lnTo>
                  <a:pt x="149" y="358"/>
                </a:lnTo>
                <a:lnTo>
                  <a:pt x="148" y="343"/>
                </a:lnTo>
                <a:lnTo>
                  <a:pt x="146" y="327"/>
                </a:lnTo>
                <a:lnTo>
                  <a:pt x="146" y="327"/>
                </a:lnTo>
                <a:close/>
                <a:moveTo>
                  <a:pt x="117" y="167"/>
                </a:moveTo>
                <a:lnTo>
                  <a:pt x="117" y="167"/>
                </a:lnTo>
                <a:lnTo>
                  <a:pt x="113" y="163"/>
                </a:lnTo>
                <a:lnTo>
                  <a:pt x="113" y="163"/>
                </a:lnTo>
                <a:lnTo>
                  <a:pt x="112" y="161"/>
                </a:lnTo>
                <a:lnTo>
                  <a:pt x="112" y="159"/>
                </a:lnTo>
                <a:lnTo>
                  <a:pt x="115" y="157"/>
                </a:lnTo>
                <a:lnTo>
                  <a:pt x="118" y="156"/>
                </a:lnTo>
                <a:lnTo>
                  <a:pt x="118" y="156"/>
                </a:lnTo>
                <a:lnTo>
                  <a:pt x="120" y="160"/>
                </a:lnTo>
                <a:lnTo>
                  <a:pt x="121" y="164"/>
                </a:lnTo>
                <a:lnTo>
                  <a:pt x="121" y="164"/>
                </a:lnTo>
                <a:lnTo>
                  <a:pt x="122" y="172"/>
                </a:lnTo>
                <a:lnTo>
                  <a:pt x="122" y="172"/>
                </a:lnTo>
                <a:lnTo>
                  <a:pt x="117" y="167"/>
                </a:lnTo>
                <a:lnTo>
                  <a:pt x="117" y="167"/>
                </a:lnTo>
                <a:close/>
                <a:moveTo>
                  <a:pt x="168" y="156"/>
                </a:moveTo>
                <a:lnTo>
                  <a:pt x="168" y="156"/>
                </a:lnTo>
                <a:lnTo>
                  <a:pt x="169" y="154"/>
                </a:lnTo>
                <a:lnTo>
                  <a:pt x="170" y="153"/>
                </a:lnTo>
                <a:lnTo>
                  <a:pt x="171" y="153"/>
                </a:lnTo>
                <a:lnTo>
                  <a:pt x="171" y="154"/>
                </a:lnTo>
                <a:lnTo>
                  <a:pt x="172" y="157"/>
                </a:lnTo>
                <a:lnTo>
                  <a:pt x="172" y="160"/>
                </a:lnTo>
                <a:lnTo>
                  <a:pt x="172" y="160"/>
                </a:lnTo>
                <a:lnTo>
                  <a:pt x="170" y="165"/>
                </a:lnTo>
                <a:lnTo>
                  <a:pt x="168" y="171"/>
                </a:lnTo>
                <a:lnTo>
                  <a:pt x="168" y="171"/>
                </a:lnTo>
                <a:lnTo>
                  <a:pt x="166" y="175"/>
                </a:lnTo>
                <a:lnTo>
                  <a:pt x="166" y="175"/>
                </a:lnTo>
                <a:lnTo>
                  <a:pt x="165" y="171"/>
                </a:lnTo>
                <a:lnTo>
                  <a:pt x="165" y="171"/>
                </a:lnTo>
                <a:lnTo>
                  <a:pt x="165" y="167"/>
                </a:lnTo>
                <a:lnTo>
                  <a:pt x="166" y="163"/>
                </a:lnTo>
                <a:lnTo>
                  <a:pt x="168" y="156"/>
                </a:lnTo>
                <a:lnTo>
                  <a:pt x="168" y="156"/>
                </a:lnTo>
                <a:close/>
                <a:moveTo>
                  <a:pt x="275" y="231"/>
                </a:moveTo>
                <a:lnTo>
                  <a:pt x="275" y="231"/>
                </a:lnTo>
                <a:lnTo>
                  <a:pt x="269" y="245"/>
                </a:lnTo>
                <a:lnTo>
                  <a:pt x="262" y="259"/>
                </a:lnTo>
                <a:lnTo>
                  <a:pt x="254" y="271"/>
                </a:lnTo>
                <a:lnTo>
                  <a:pt x="246" y="284"/>
                </a:lnTo>
                <a:lnTo>
                  <a:pt x="228" y="308"/>
                </a:lnTo>
                <a:lnTo>
                  <a:pt x="220" y="320"/>
                </a:lnTo>
                <a:lnTo>
                  <a:pt x="212" y="333"/>
                </a:lnTo>
                <a:lnTo>
                  <a:pt x="212" y="333"/>
                </a:lnTo>
                <a:lnTo>
                  <a:pt x="206" y="346"/>
                </a:lnTo>
                <a:lnTo>
                  <a:pt x="201" y="359"/>
                </a:lnTo>
                <a:lnTo>
                  <a:pt x="197" y="372"/>
                </a:lnTo>
                <a:lnTo>
                  <a:pt x="192" y="386"/>
                </a:lnTo>
                <a:lnTo>
                  <a:pt x="188" y="414"/>
                </a:lnTo>
                <a:lnTo>
                  <a:pt x="185" y="442"/>
                </a:lnTo>
                <a:lnTo>
                  <a:pt x="185" y="442"/>
                </a:lnTo>
                <a:lnTo>
                  <a:pt x="183" y="444"/>
                </a:lnTo>
                <a:lnTo>
                  <a:pt x="182" y="446"/>
                </a:lnTo>
                <a:lnTo>
                  <a:pt x="182" y="446"/>
                </a:lnTo>
                <a:lnTo>
                  <a:pt x="182" y="447"/>
                </a:lnTo>
                <a:lnTo>
                  <a:pt x="182" y="447"/>
                </a:lnTo>
                <a:lnTo>
                  <a:pt x="177" y="447"/>
                </a:lnTo>
                <a:lnTo>
                  <a:pt x="177" y="447"/>
                </a:lnTo>
                <a:lnTo>
                  <a:pt x="178" y="415"/>
                </a:lnTo>
                <a:lnTo>
                  <a:pt x="180" y="383"/>
                </a:lnTo>
                <a:lnTo>
                  <a:pt x="184" y="319"/>
                </a:lnTo>
                <a:lnTo>
                  <a:pt x="184" y="319"/>
                </a:lnTo>
                <a:lnTo>
                  <a:pt x="186" y="287"/>
                </a:lnTo>
                <a:lnTo>
                  <a:pt x="188" y="271"/>
                </a:lnTo>
                <a:lnTo>
                  <a:pt x="190" y="255"/>
                </a:lnTo>
                <a:lnTo>
                  <a:pt x="190" y="255"/>
                </a:lnTo>
                <a:lnTo>
                  <a:pt x="192" y="245"/>
                </a:lnTo>
                <a:lnTo>
                  <a:pt x="194" y="236"/>
                </a:lnTo>
                <a:lnTo>
                  <a:pt x="198" y="228"/>
                </a:lnTo>
                <a:lnTo>
                  <a:pt x="203" y="221"/>
                </a:lnTo>
                <a:lnTo>
                  <a:pt x="203" y="221"/>
                </a:lnTo>
                <a:lnTo>
                  <a:pt x="210" y="221"/>
                </a:lnTo>
                <a:lnTo>
                  <a:pt x="217" y="221"/>
                </a:lnTo>
                <a:lnTo>
                  <a:pt x="220" y="219"/>
                </a:lnTo>
                <a:lnTo>
                  <a:pt x="222" y="218"/>
                </a:lnTo>
                <a:lnTo>
                  <a:pt x="224" y="215"/>
                </a:lnTo>
                <a:lnTo>
                  <a:pt x="225" y="212"/>
                </a:lnTo>
                <a:lnTo>
                  <a:pt x="225" y="212"/>
                </a:lnTo>
                <a:lnTo>
                  <a:pt x="225" y="208"/>
                </a:lnTo>
                <a:lnTo>
                  <a:pt x="225" y="204"/>
                </a:lnTo>
                <a:lnTo>
                  <a:pt x="223" y="201"/>
                </a:lnTo>
                <a:lnTo>
                  <a:pt x="221" y="200"/>
                </a:lnTo>
                <a:lnTo>
                  <a:pt x="219" y="200"/>
                </a:lnTo>
                <a:lnTo>
                  <a:pt x="219" y="200"/>
                </a:lnTo>
                <a:lnTo>
                  <a:pt x="214" y="201"/>
                </a:lnTo>
                <a:lnTo>
                  <a:pt x="209" y="203"/>
                </a:lnTo>
                <a:lnTo>
                  <a:pt x="204" y="207"/>
                </a:lnTo>
                <a:lnTo>
                  <a:pt x="200" y="210"/>
                </a:lnTo>
                <a:lnTo>
                  <a:pt x="200" y="210"/>
                </a:lnTo>
                <a:lnTo>
                  <a:pt x="198" y="209"/>
                </a:lnTo>
                <a:lnTo>
                  <a:pt x="197" y="207"/>
                </a:lnTo>
                <a:lnTo>
                  <a:pt x="196" y="202"/>
                </a:lnTo>
                <a:lnTo>
                  <a:pt x="196" y="202"/>
                </a:lnTo>
                <a:lnTo>
                  <a:pt x="204" y="199"/>
                </a:lnTo>
                <a:lnTo>
                  <a:pt x="211" y="195"/>
                </a:lnTo>
                <a:lnTo>
                  <a:pt x="217" y="189"/>
                </a:lnTo>
                <a:lnTo>
                  <a:pt x="221" y="182"/>
                </a:lnTo>
                <a:lnTo>
                  <a:pt x="221" y="182"/>
                </a:lnTo>
                <a:lnTo>
                  <a:pt x="223" y="176"/>
                </a:lnTo>
                <a:lnTo>
                  <a:pt x="224" y="171"/>
                </a:lnTo>
                <a:lnTo>
                  <a:pt x="224" y="168"/>
                </a:lnTo>
                <a:lnTo>
                  <a:pt x="224" y="165"/>
                </a:lnTo>
                <a:lnTo>
                  <a:pt x="222" y="163"/>
                </a:lnTo>
                <a:lnTo>
                  <a:pt x="220" y="162"/>
                </a:lnTo>
                <a:lnTo>
                  <a:pt x="220" y="162"/>
                </a:lnTo>
                <a:lnTo>
                  <a:pt x="214" y="161"/>
                </a:lnTo>
                <a:lnTo>
                  <a:pt x="209" y="162"/>
                </a:lnTo>
                <a:lnTo>
                  <a:pt x="205" y="165"/>
                </a:lnTo>
                <a:lnTo>
                  <a:pt x="200" y="169"/>
                </a:lnTo>
                <a:lnTo>
                  <a:pt x="197" y="174"/>
                </a:lnTo>
                <a:lnTo>
                  <a:pt x="192" y="181"/>
                </a:lnTo>
                <a:lnTo>
                  <a:pt x="190" y="187"/>
                </a:lnTo>
                <a:lnTo>
                  <a:pt x="188" y="194"/>
                </a:lnTo>
                <a:lnTo>
                  <a:pt x="188" y="194"/>
                </a:lnTo>
                <a:lnTo>
                  <a:pt x="183" y="193"/>
                </a:lnTo>
                <a:lnTo>
                  <a:pt x="179" y="191"/>
                </a:lnTo>
                <a:lnTo>
                  <a:pt x="174" y="189"/>
                </a:lnTo>
                <a:lnTo>
                  <a:pt x="171" y="185"/>
                </a:lnTo>
                <a:lnTo>
                  <a:pt x="171" y="185"/>
                </a:lnTo>
                <a:lnTo>
                  <a:pt x="175" y="179"/>
                </a:lnTo>
                <a:lnTo>
                  <a:pt x="179" y="170"/>
                </a:lnTo>
                <a:lnTo>
                  <a:pt x="181" y="163"/>
                </a:lnTo>
                <a:lnTo>
                  <a:pt x="182" y="156"/>
                </a:lnTo>
                <a:lnTo>
                  <a:pt x="182" y="156"/>
                </a:lnTo>
                <a:lnTo>
                  <a:pt x="181" y="151"/>
                </a:lnTo>
                <a:lnTo>
                  <a:pt x="179" y="147"/>
                </a:lnTo>
                <a:lnTo>
                  <a:pt x="178" y="145"/>
                </a:lnTo>
                <a:lnTo>
                  <a:pt x="176" y="143"/>
                </a:lnTo>
                <a:lnTo>
                  <a:pt x="174" y="142"/>
                </a:lnTo>
                <a:lnTo>
                  <a:pt x="172" y="142"/>
                </a:lnTo>
                <a:lnTo>
                  <a:pt x="172" y="142"/>
                </a:lnTo>
                <a:lnTo>
                  <a:pt x="167" y="144"/>
                </a:lnTo>
                <a:lnTo>
                  <a:pt x="163" y="147"/>
                </a:lnTo>
                <a:lnTo>
                  <a:pt x="160" y="151"/>
                </a:lnTo>
                <a:lnTo>
                  <a:pt x="159" y="156"/>
                </a:lnTo>
                <a:lnTo>
                  <a:pt x="159" y="156"/>
                </a:lnTo>
                <a:lnTo>
                  <a:pt x="157" y="163"/>
                </a:lnTo>
                <a:lnTo>
                  <a:pt x="157" y="170"/>
                </a:lnTo>
                <a:lnTo>
                  <a:pt x="158" y="178"/>
                </a:lnTo>
                <a:lnTo>
                  <a:pt x="160" y="184"/>
                </a:lnTo>
                <a:lnTo>
                  <a:pt x="160" y="184"/>
                </a:lnTo>
                <a:lnTo>
                  <a:pt x="158" y="186"/>
                </a:lnTo>
                <a:lnTo>
                  <a:pt x="158" y="186"/>
                </a:lnTo>
                <a:lnTo>
                  <a:pt x="155" y="189"/>
                </a:lnTo>
                <a:lnTo>
                  <a:pt x="151" y="190"/>
                </a:lnTo>
                <a:lnTo>
                  <a:pt x="148" y="190"/>
                </a:lnTo>
                <a:lnTo>
                  <a:pt x="144" y="189"/>
                </a:lnTo>
                <a:lnTo>
                  <a:pt x="137" y="186"/>
                </a:lnTo>
                <a:lnTo>
                  <a:pt x="129" y="180"/>
                </a:lnTo>
                <a:lnTo>
                  <a:pt x="129" y="180"/>
                </a:lnTo>
                <a:lnTo>
                  <a:pt x="130" y="173"/>
                </a:lnTo>
                <a:lnTo>
                  <a:pt x="130" y="167"/>
                </a:lnTo>
                <a:lnTo>
                  <a:pt x="130" y="167"/>
                </a:lnTo>
                <a:lnTo>
                  <a:pt x="129" y="161"/>
                </a:lnTo>
                <a:lnTo>
                  <a:pt x="127" y="155"/>
                </a:lnTo>
                <a:lnTo>
                  <a:pt x="124" y="150"/>
                </a:lnTo>
                <a:lnTo>
                  <a:pt x="120" y="146"/>
                </a:lnTo>
                <a:lnTo>
                  <a:pt x="120" y="146"/>
                </a:lnTo>
                <a:lnTo>
                  <a:pt x="118" y="145"/>
                </a:lnTo>
                <a:lnTo>
                  <a:pt x="115" y="144"/>
                </a:lnTo>
                <a:lnTo>
                  <a:pt x="109" y="146"/>
                </a:lnTo>
                <a:lnTo>
                  <a:pt x="105" y="149"/>
                </a:lnTo>
                <a:lnTo>
                  <a:pt x="103" y="151"/>
                </a:lnTo>
                <a:lnTo>
                  <a:pt x="103" y="153"/>
                </a:lnTo>
                <a:lnTo>
                  <a:pt x="103" y="153"/>
                </a:lnTo>
                <a:lnTo>
                  <a:pt x="102" y="156"/>
                </a:lnTo>
                <a:lnTo>
                  <a:pt x="103" y="159"/>
                </a:lnTo>
                <a:lnTo>
                  <a:pt x="105" y="165"/>
                </a:lnTo>
                <a:lnTo>
                  <a:pt x="108" y="171"/>
                </a:lnTo>
                <a:lnTo>
                  <a:pt x="112" y="176"/>
                </a:lnTo>
                <a:lnTo>
                  <a:pt x="112" y="176"/>
                </a:lnTo>
                <a:lnTo>
                  <a:pt x="120" y="184"/>
                </a:lnTo>
                <a:lnTo>
                  <a:pt x="120" y="184"/>
                </a:lnTo>
                <a:lnTo>
                  <a:pt x="119" y="184"/>
                </a:lnTo>
                <a:lnTo>
                  <a:pt x="119" y="184"/>
                </a:lnTo>
                <a:lnTo>
                  <a:pt x="116" y="189"/>
                </a:lnTo>
                <a:lnTo>
                  <a:pt x="112" y="192"/>
                </a:lnTo>
                <a:lnTo>
                  <a:pt x="107" y="195"/>
                </a:lnTo>
                <a:lnTo>
                  <a:pt x="102" y="196"/>
                </a:lnTo>
                <a:lnTo>
                  <a:pt x="102" y="196"/>
                </a:lnTo>
                <a:lnTo>
                  <a:pt x="96" y="185"/>
                </a:lnTo>
                <a:lnTo>
                  <a:pt x="92" y="180"/>
                </a:lnTo>
                <a:lnTo>
                  <a:pt x="88" y="175"/>
                </a:lnTo>
                <a:lnTo>
                  <a:pt x="83" y="171"/>
                </a:lnTo>
                <a:lnTo>
                  <a:pt x="79" y="169"/>
                </a:lnTo>
                <a:lnTo>
                  <a:pt x="74" y="168"/>
                </a:lnTo>
                <a:lnTo>
                  <a:pt x="69" y="168"/>
                </a:lnTo>
                <a:lnTo>
                  <a:pt x="69" y="168"/>
                </a:lnTo>
                <a:lnTo>
                  <a:pt x="67" y="169"/>
                </a:lnTo>
                <a:lnTo>
                  <a:pt x="65" y="171"/>
                </a:lnTo>
                <a:lnTo>
                  <a:pt x="62" y="175"/>
                </a:lnTo>
                <a:lnTo>
                  <a:pt x="61" y="181"/>
                </a:lnTo>
                <a:lnTo>
                  <a:pt x="61" y="183"/>
                </a:lnTo>
                <a:lnTo>
                  <a:pt x="62" y="186"/>
                </a:lnTo>
                <a:lnTo>
                  <a:pt x="62" y="186"/>
                </a:lnTo>
                <a:lnTo>
                  <a:pt x="64" y="190"/>
                </a:lnTo>
                <a:lnTo>
                  <a:pt x="67" y="193"/>
                </a:lnTo>
                <a:lnTo>
                  <a:pt x="74" y="198"/>
                </a:lnTo>
                <a:lnTo>
                  <a:pt x="82" y="201"/>
                </a:lnTo>
                <a:lnTo>
                  <a:pt x="90" y="204"/>
                </a:lnTo>
                <a:lnTo>
                  <a:pt x="90" y="204"/>
                </a:lnTo>
                <a:lnTo>
                  <a:pt x="97" y="205"/>
                </a:lnTo>
                <a:lnTo>
                  <a:pt x="97" y="205"/>
                </a:lnTo>
                <a:lnTo>
                  <a:pt x="100" y="210"/>
                </a:lnTo>
                <a:lnTo>
                  <a:pt x="100" y="210"/>
                </a:lnTo>
                <a:lnTo>
                  <a:pt x="106" y="222"/>
                </a:lnTo>
                <a:lnTo>
                  <a:pt x="112" y="235"/>
                </a:lnTo>
                <a:lnTo>
                  <a:pt x="118" y="247"/>
                </a:lnTo>
                <a:lnTo>
                  <a:pt x="122" y="262"/>
                </a:lnTo>
                <a:lnTo>
                  <a:pt x="129" y="288"/>
                </a:lnTo>
                <a:lnTo>
                  <a:pt x="135" y="315"/>
                </a:lnTo>
                <a:lnTo>
                  <a:pt x="135" y="315"/>
                </a:lnTo>
                <a:lnTo>
                  <a:pt x="138" y="331"/>
                </a:lnTo>
                <a:lnTo>
                  <a:pt x="140" y="348"/>
                </a:lnTo>
                <a:lnTo>
                  <a:pt x="141" y="364"/>
                </a:lnTo>
                <a:lnTo>
                  <a:pt x="141" y="381"/>
                </a:lnTo>
                <a:lnTo>
                  <a:pt x="140" y="397"/>
                </a:lnTo>
                <a:lnTo>
                  <a:pt x="139" y="413"/>
                </a:lnTo>
                <a:lnTo>
                  <a:pt x="137" y="430"/>
                </a:lnTo>
                <a:lnTo>
                  <a:pt x="133" y="446"/>
                </a:lnTo>
                <a:lnTo>
                  <a:pt x="133" y="446"/>
                </a:lnTo>
                <a:lnTo>
                  <a:pt x="133" y="448"/>
                </a:lnTo>
                <a:lnTo>
                  <a:pt x="133" y="448"/>
                </a:lnTo>
                <a:lnTo>
                  <a:pt x="125" y="448"/>
                </a:lnTo>
                <a:lnTo>
                  <a:pt x="125" y="448"/>
                </a:lnTo>
                <a:lnTo>
                  <a:pt x="125" y="434"/>
                </a:lnTo>
                <a:lnTo>
                  <a:pt x="124" y="421"/>
                </a:lnTo>
                <a:lnTo>
                  <a:pt x="122" y="407"/>
                </a:lnTo>
                <a:lnTo>
                  <a:pt x="119" y="394"/>
                </a:lnTo>
                <a:lnTo>
                  <a:pt x="115" y="381"/>
                </a:lnTo>
                <a:lnTo>
                  <a:pt x="109" y="369"/>
                </a:lnTo>
                <a:lnTo>
                  <a:pt x="103" y="357"/>
                </a:lnTo>
                <a:lnTo>
                  <a:pt x="96" y="345"/>
                </a:lnTo>
                <a:lnTo>
                  <a:pt x="96" y="345"/>
                </a:lnTo>
                <a:lnTo>
                  <a:pt x="87" y="332"/>
                </a:lnTo>
                <a:lnTo>
                  <a:pt x="78" y="320"/>
                </a:lnTo>
                <a:lnTo>
                  <a:pt x="59" y="297"/>
                </a:lnTo>
                <a:lnTo>
                  <a:pt x="49" y="285"/>
                </a:lnTo>
                <a:lnTo>
                  <a:pt x="41" y="273"/>
                </a:lnTo>
                <a:lnTo>
                  <a:pt x="32" y="260"/>
                </a:lnTo>
                <a:lnTo>
                  <a:pt x="25" y="246"/>
                </a:lnTo>
                <a:lnTo>
                  <a:pt x="25" y="246"/>
                </a:lnTo>
                <a:lnTo>
                  <a:pt x="20" y="235"/>
                </a:lnTo>
                <a:lnTo>
                  <a:pt x="16" y="223"/>
                </a:lnTo>
                <a:lnTo>
                  <a:pt x="13" y="212"/>
                </a:lnTo>
                <a:lnTo>
                  <a:pt x="11" y="200"/>
                </a:lnTo>
                <a:lnTo>
                  <a:pt x="9" y="188"/>
                </a:lnTo>
                <a:lnTo>
                  <a:pt x="9" y="174"/>
                </a:lnTo>
                <a:lnTo>
                  <a:pt x="9" y="162"/>
                </a:lnTo>
                <a:lnTo>
                  <a:pt x="10" y="150"/>
                </a:lnTo>
                <a:lnTo>
                  <a:pt x="12" y="138"/>
                </a:lnTo>
                <a:lnTo>
                  <a:pt x="15" y="126"/>
                </a:lnTo>
                <a:lnTo>
                  <a:pt x="18" y="114"/>
                </a:lnTo>
                <a:lnTo>
                  <a:pt x="22" y="103"/>
                </a:lnTo>
                <a:lnTo>
                  <a:pt x="27" y="91"/>
                </a:lnTo>
                <a:lnTo>
                  <a:pt x="34" y="80"/>
                </a:lnTo>
                <a:lnTo>
                  <a:pt x="41" y="70"/>
                </a:lnTo>
                <a:lnTo>
                  <a:pt x="48" y="60"/>
                </a:lnTo>
                <a:lnTo>
                  <a:pt x="48" y="60"/>
                </a:lnTo>
                <a:lnTo>
                  <a:pt x="56" y="51"/>
                </a:lnTo>
                <a:lnTo>
                  <a:pt x="65" y="43"/>
                </a:lnTo>
                <a:lnTo>
                  <a:pt x="75" y="35"/>
                </a:lnTo>
                <a:lnTo>
                  <a:pt x="85" y="29"/>
                </a:lnTo>
                <a:lnTo>
                  <a:pt x="96" y="23"/>
                </a:lnTo>
                <a:lnTo>
                  <a:pt x="108" y="19"/>
                </a:lnTo>
                <a:lnTo>
                  <a:pt x="120" y="14"/>
                </a:lnTo>
                <a:lnTo>
                  <a:pt x="132" y="11"/>
                </a:lnTo>
                <a:lnTo>
                  <a:pt x="144" y="10"/>
                </a:lnTo>
                <a:lnTo>
                  <a:pt x="156" y="9"/>
                </a:lnTo>
                <a:lnTo>
                  <a:pt x="169" y="9"/>
                </a:lnTo>
                <a:lnTo>
                  <a:pt x="181" y="11"/>
                </a:lnTo>
                <a:lnTo>
                  <a:pt x="193" y="13"/>
                </a:lnTo>
                <a:lnTo>
                  <a:pt x="206" y="17"/>
                </a:lnTo>
                <a:lnTo>
                  <a:pt x="217" y="22"/>
                </a:lnTo>
                <a:lnTo>
                  <a:pt x="229" y="27"/>
                </a:lnTo>
                <a:lnTo>
                  <a:pt x="229" y="27"/>
                </a:lnTo>
                <a:lnTo>
                  <a:pt x="241" y="35"/>
                </a:lnTo>
                <a:lnTo>
                  <a:pt x="251" y="44"/>
                </a:lnTo>
                <a:lnTo>
                  <a:pt x="260" y="54"/>
                </a:lnTo>
                <a:lnTo>
                  <a:pt x="268" y="66"/>
                </a:lnTo>
                <a:lnTo>
                  <a:pt x="274" y="78"/>
                </a:lnTo>
                <a:lnTo>
                  <a:pt x="280" y="91"/>
                </a:lnTo>
                <a:lnTo>
                  <a:pt x="284" y="105"/>
                </a:lnTo>
                <a:lnTo>
                  <a:pt x="287" y="119"/>
                </a:lnTo>
                <a:lnTo>
                  <a:pt x="289" y="133"/>
                </a:lnTo>
                <a:lnTo>
                  <a:pt x="290" y="148"/>
                </a:lnTo>
                <a:lnTo>
                  <a:pt x="289" y="162"/>
                </a:lnTo>
                <a:lnTo>
                  <a:pt x="288" y="176"/>
                </a:lnTo>
                <a:lnTo>
                  <a:pt x="286" y="192"/>
                </a:lnTo>
                <a:lnTo>
                  <a:pt x="283" y="205"/>
                </a:lnTo>
                <a:lnTo>
                  <a:pt x="280" y="219"/>
                </a:lnTo>
                <a:lnTo>
                  <a:pt x="275" y="231"/>
                </a:lnTo>
                <a:lnTo>
                  <a:pt x="275" y="231"/>
                </a:lnTo>
                <a:close/>
                <a:moveTo>
                  <a:pt x="212" y="212"/>
                </a:moveTo>
                <a:lnTo>
                  <a:pt x="212" y="212"/>
                </a:lnTo>
                <a:lnTo>
                  <a:pt x="213" y="211"/>
                </a:lnTo>
                <a:lnTo>
                  <a:pt x="213" y="211"/>
                </a:lnTo>
                <a:lnTo>
                  <a:pt x="215" y="210"/>
                </a:lnTo>
                <a:lnTo>
                  <a:pt x="216" y="210"/>
                </a:lnTo>
                <a:lnTo>
                  <a:pt x="215" y="211"/>
                </a:lnTo>
                <a:lnTo>
                  <a:pt x="212" y="212"/>
                </a:lnTo>
                <a:lnTo>
                  <a:pt x="212" y="212"/>
                </a:lnTo>
                <a:close/>
                <a:moveTo>
                  <a:pt x="197" y="192"/>
                </a:moveTo>
                <a:lnTo>
                  <a:pt x="197" y="192"/>
                </a:lnTo>
                <a:lnTo>
                  <a:pt x="200" y="187"/>
                </a:lnTo>
                <a:lnTo>
                  <a:pt x="203" y="182"/>
                </a:lnTo>
                <a:lnTo>
                  <a:pt x="210" y="173"/>
                </a:lnTo>
                <a:lnTo>
                  <a:pt x="210" y="173"/>
                </a:lnTo>
                <a:lnTo>
                  <a:pt x="212" y="172"/>
                </a:lnTo>
                <a:lnTo>
                  <a:pt x="214" y="171"/>
                </a:lnTo>
                <a:lnTo>
                  <a:pt x="214" y="172"/>
                </a:lnTo>
                <a:lnTo>
                  <a:pt x="214" y="173"/>
                </a:lnTo>
                <a:lnTo>
                  <a:pt x="213" y="178"/>
                </a:lnTo>
                <a:lnTo>
                  <a:pt x="212" y="181"/>
                </a:lnTo>
                <a:lnTo>
                  <a:pt x="212" y="181"/>
                </a:lnTo>
                <a:lnTo>
                  <a:pt x="209" y="185"/>
                </a:lnTo>
                <a:lnTo>
                  <a:pt x="206" y="188"/>
                </a:lnTo>
                <a:lnTo>
                  <a:pt x="202" y="190"/>
                </a:lnTo>
                <a:lnTo>
                  <a:pt x="197" y="192"/>
                </a:lnTo>
                <a:lnTo>
                  <a:pt x="197" y="192"/>
                </a:lnTo>
                <a:close/>
                <a:moveTo>
                  <a:pt x="92" y="195"/>
                </a:moveTo>
                <a:lnTo>
                  <a:pt x="92" y="195"/>
                </a:lnTo>
                <a:lnTo>
                  <a:pt x="89" y="195"/>
                </a:lnTo>
                <a:lnTo>
                  <a:pt x="89" y="195"/>
                </a:lnTo>
                <a:lnTo>
                  <a:pt x="83" y="192"/>
                </a:lnTo>
                <a:lnTo>
                  <a:pt x="78" y="190"/>
                </a:lnTo>
                <a:lnTo>
                  <a:pt x="78" y="190"/>
                </a:lnTo>
                <a:lnTo>
                  <a:pt x="75" y="188"/>
                </a:lnTo>
                <a:lnTo>
                  <a:pt x="75" y="188"/>
                </a:lnTo>
                <a:lnTo>
                  <a:pt x="72" y="186"/>
                </a:lnTo>
                <a:lnTo>
                  <a:pt x="71" y="184"/>
                </a:lnTo>
                <a:lnTo>
                  <a:pt x="71" y="181"/>
                </a:lnTo>
                <a:lnTo>
                  <a:pt x="73" y="178"/>
                </a:lnTo>
                <a:lnTo>
                  <a:pt x="73" y="178"/>
                </a:lnTo>
                <a:lnTo>
                  <a:pt x="79" y="180"/>
                </a:lnTo>
                <a:lnTo>
                  <a:pt x="84" y="184"/>
                </a:lnTo>
                <a:lnTo>
                  <a:pt x="88" y="189"/>
                </a:lnTo>
                <a:lnTo>
                  <a:pt x="92" y="195"/>
                </a:lnTo>
                <a:lnTo>
                  <a:pt x="92" y="19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2" name="矩形 1"/>
          <p:cNvSpPr/>
          <p:nvPr/>
        </p:nvSpPr>
        <p:spPr>
          <a:xfrm>
            <a:off x="1202710" y="2972814"/>
            <a:ext cx="6548203" cy="581057"/>
          </a:xfrm>
          <a:prstGeom prst="rect">
            <a:avLst/>
          </a:prstGeom>
        </p:spPr>
        <p:txBody>
          <a:bodyPr wrap="square">
            <a:spAutoFit/>
          </a:bodyPr>
          <a:lstStyle/>
          <a:p>
            <a:pPr>
              <a:lnSpc>
                <a:spcPct val="150000"/>
              </a:lnSpc>
            </a:pP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像这样利用图像表示函数的方法称为</a:t>
            </a:r>
            <a:r>
              <a:rPr lang="zh-CN" altLang="zh-CN" sz="2400" b="1" dirty="0">
                <a:latin typeface="Times New Roman" panose="02020603050405020304" pitchFamily="18" charset="0"/>
                <a:ea typeface="微软雅黑" panose="020B0503020204020204" pitchFamily="34" charset="-122"/>
                <a:cs typeface="Times New Roman" panose="02020603050405020304" pitchFamily="18" charset="0"/>
              </a:rPr>
              <a:t>图像法</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 name="矩形 2"/>
          <p:cNvSpPr/>
          <p:nvPr/>
        </p:nvSpPr>
        <p:spPr>
          <a:xfrm>
            <a:off x="6270167" y="4415957"/>
            <a:ext cx="5331021" cy="1691104"/>
          </a:xfrm>
          <a:prstGeom prst="rect">
            <a:avLst/>
          </a:prstGeom>
        </p:spPr>
        <p:txBody>
          <a:bodyPr wrap="square">
            <a:spAutoFit/>
          </a:bodyPr>
          <a:lstStyle/>
          <a:p>
            <a:pPr>
              <a:lnSpc>
                <a:spcPct val="150000"/>
              </a:lnSpc>
            </a:pP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3.1</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 情境与问题（</a:t>
            </a: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）”中的某地某天的气温与时间的对应关系也是用图像法表示的．</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9" name="文本框 18"/>
              <p:cNvSpPr txBox="1"/>
              <p:nvPr/>
            </p:nvSpPr>
            <p:spPr>
              <a:xfrm>
                <a:off x="639561" y="1159113"/>
                <a:ext cx="7956195" cy="1754326"/>
              </a:xfrm>
              <a:prstGeom prst="rect">
                <a:avLst/>
              </a:prstGeom>
              <a:noFill/>
            </p:spPr>
            <p:txBody>
              <a:bodyPr wrap="square" rtlCol="0">
                <a:spAutoFit/>
              </a:bodyPr>
              <a:lstStyle/>
              <a:p>
                <a:pPr>
                  <a:lnSpc>
                    <a:spcPct val="150000"/>
                  </a:lnSpc>
                </a:pPr>
                <a:r>
                  <a:rPr lang="en-US" altLang="zh-CN" sz="24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在汽车的研发过程中，需要对汽车进行一系列的性能测试，</a:t>
                </a:r>
                <a:r>
                  <a:rPr lang="zh-CN" altLang="en-US" sz="2400" dirty="0">
                    <a:latin typeface="Times New Roman" panose="02020603050405020304" pitchFamily="18" charset="0"/>
                    <a:ea typeface="微软雅黑" panose="020B0503020204020204" pitchFamily="34" charset="-122"/>
                    <a:cs typeface="Times New Roman" panose="02020603050405020304" pitchFamily="18" charset="0"/>
                  </a:rPr>
                  <a:t>右</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图是一种新型家用小汽车在高速公路上行驶时，油箱剩余油量</a:t>
                </a:r>
                <a14:m>
                  <m:oMath xmlns:m="http://schemas.openxmlformats.org/officeDocument/2006/math">
                    <m:r>
                      <a:rPr lang="en-US" altLang="zh-CN" sz="2400" i="1">
                        <a:latin typeface="Cambria Math" panose="02040503050406030204" pitchFamily="18" charset="0"/>
                      </a:rPr>
                      <m:t>𝑉</m:t>
                    </m:r>
                    <m:r>
                      <a:rPr lang="en-US" altLang="zh-CN" sz="2400">
                        <a:latin typeface="Cambria Math" panose="02040503050406030204" pitchFamily="18" charset="0"/>
                      </a:rPr>
                      <m:t>(</m:t>
                    </m:r>
                    <m:r>
                      <a:rPr lang="en-US" altLang="zh-CN" sz="2400" i="1">
                        <a:latin typeface="Cambria Math" panose="02040503050406030204" pitchFamily="18" charset="0"/>
                      </a:rPr>
                      <m:t>𝐿</m:t>
                    </m:r>
                    <m:r>
                      <a:rPr lang="en-US" altLang="zh-CN" sz="2400">
                        <a:latin typeface="Cambria Math" panose="02040503050406030204" pitchFamily="18" charset="0"/>
                      </a:rPr>
                      <m:t>)</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随时间</a:t>
                </a:r>
                <a14:m>
                  <m:oMath xmlns:m="http://schemas.openxmlformats.org/officeDocument/2006/math">
                    <m:r>
                      <a:rPr lang="en-US" altLang="zh-CN" sz="2400" i="1">
                        <a:latin typeface="Cambria Math" panose="02040503050406030204" pitchFamily="18" charset="0"/>
                      </a:rPr>
                      <m:t>𝑡</m:t>
                    </m:r>
                    <m:r>
                      <a:rPr lang="en-US" altLang="zh-CN" sz="2400">
                        <a:latin typeface="Cambria Math" panose="02040503050406030204" pitchFamily="18" charset="0"/>
                      </a:rPr>
                      <m:t>(</m:t>
                    </m:r>
                    <m:r>
                      <m:rPr>
                        <m:sty m:val="p"/>
                      </m:rPr>
                      <a:rPr lang="en-US" altLang="zh-CN" sz="2400">
                        <a:latin typeface="Cambria Math" panose="02040503050406030204" pitchFamily="18" charset="0"/>
                      </a:rPr>
                      <m:t>h</m:t>
                    </m:r>
                    <m:r>
                      <a:rPr lang="en-US" altLang="zh-CN" sz="2400">
                        <a:latin typeface="Cambria Math" panose="02040503050406030204" pitchFamily="18" charset="0"/>
                      </a:rPr>
                      <m:t>)</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变化的图像．</a:t>
                </a:r>
                <a:endParaRPr lang="zh-CN" altLang="en-US" sz="24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19" name="文本框 18"/>
              <p:cNvSpPr txBox="1">
                <a:spLocks noRot="1" noChangeAspect="1" noMove="1" noResize="1" noEditPoints="1" noAdjustHandles="1" noChangeArrowheads="1" noChangeShapeType="1" noTextEdit="1"/>
              </p:cNvSpPr>
              <p:nvPr/>
            </p:nvSpPr>
            <p:spPr>
              <a:xfrm>
                <a:off x="639561" y="1159113"/>
                <a:ext cx="7956195" cy="1754326"/>
              </a:xfrm>
              <a:prstGeom prst="rect">
                <a:avLst/>
              </a:prstGeom>
              <a:blipFill rotWithShape="1">
                <a:blip r:embed="rId1"/>
                <a:stretch>
                  <a:fillRect l="-1" t="-14" r="5" b="3"/>
                </a:stretch>
              </a:blipFill>
            </p:spPr>
            <p:txBody>
              <a:bodyPr/>
              <a:lstStyle/>
              <a:p>
                <a:r>
                  <a:rPr lang="zh-CN" altLang="en-US">
                    <a:noFill/>
                  </a:rPr>
                  <a:t> </a:t>
                </a:r>
              </a:p>
            </p:txBody>
          </p:sp>
        </mc:Fallback>
      </mc:AlternateContent>
      <p:pic>
        <p:nvPicPr>
          <p:cNvPr id="20" name="图片 19" descr="C:\Users\wy\AppData\Roaming\Tencent\Users\6572697\QQ\WinTemp\RichOle\R%GW}ACEEPV6E1P`KD3DK@7.png"/>
          <p:cNvPicPr/>
          <p:nvPr/>
        </p:nvPicPr>
        <p:blipFill>
          <a:blip r:embed="rId2">
            <a:extLst>
              <a:ext uri="{28A0092B-C50C-407E-A947-70E740481C1C}">
                <a14:useLocalDpi xmlns:a14="http://schemas.microsoft.com/office/drawing/2010/main" val="0"/>
              </a:ext>
            </a:extLst>
          </a:blip>
          <a:srcRect/>
          <a:stretch>
            <a:fillRect/>
          </a:stretch>
        </p:blipFill>
        <p:spPr bwMode="auto">
          <a:xfrm>
            <a:off x="9374535" y="984861"/>
            <a:ext cx="2279637" cy="2756841"/>
          </a:xfrm>
          <a:prstGeom prst="rect">
            <a:avLst/>
          </a:prstGeom>
          <a:noFill/>
          <a:ln>
            <a:noFill/>
          </a:ln>
        </p:spPr>
      </p:pic>
      <p:grpSp>
        <p:nvGrpSpPr>
          <p:cNvPr id="5" name="组合 4"/>
          <p:cNvGrpSpPr/>
          <p:nvPr/>
        </p:nvGrpSpPr>
        <p:grpSpPr>
          <a:xfrm>
            <a:off x="1340919" y="3830348"/>
            <a:ext cx="4336550" cy="2862322"/>
            <a:chOff x="576644" y="4239787"/>
            <a:chExt cx="4336550" cy="2862322"/>
          </a:xfrm>
        </p:grpSpPr>
        <p:sp>
          <p:nvSpPr>
            <p:cNvPr id="21" name="文本框 20"/>
            <p:cNvSpPr txBox="1"/>
            <p:nvPr/>
          </p:nvSpPr>
          <p:spPr>
            <a:xfrm>
              <a:off x="576644" y="4239787"/>
              <a:ext cx="4336550" cy="2862322"/>
            </a:xfrm>
            <a:prstGeom prst="rect">
              <a:avLst/>
            </a:prstGeom>
            <a:solidFill>
              <a:schemeClr val="accent2">
                <a:lumMod val="20000"/>
                <a:lumOff val="80000"/>
              </a:schemeClr>
            </a:solidFill>
          </p:spPr>
          <p:txBody>
            <a:bodyPr wrap="square" rtlCol="0">
              <a:spAutoFit/>
            </a:bodyPr>
            <a:lstStyle/>
            <a:p>
              <a:pPr>
                <a:lnSpc>
                  <a:spcPct val="150000"/>
                </a:lnSpc>
              </a:pPr>
              <a:r>
                <a:rPr lang="en-US" altLang="zh-CN" sz="24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3.1</a:t>
              </a:r>
              <a:r>
                <a:rPr lang="zh-CN" altLang="zh-CN" sz="24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情境与问题</a:t>
              </a:r>
              <a:r>
                <a:rPr lang="zh-CN" altLang="zh-CN" sz="2400" b="1" dirty="0">
                  <a:solidFill>
                    <a:srgbClr val="E02449"/>
                  </a:solidFill>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3</a:t>
              </a:r>
              <a:r>
                <a:rPr lang="zh-CN"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rPr>
                <a:t>）</a:t>
              </a:r>
              <a:endPar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endParaRPr lang="en-US" altLang="zh-CN" sz="2400" b="1"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22" name="图片 21" descr="C:\Users\wy\AppData\Roaming\Tencent\Users\6572697\QQ\WinTemp\RichOle\$T7F7XJT8BI(Q{}LOY2_~{S.png"/>
            <p:cNvPicPr/>
            <p:nvPr/>
          </p:nvPicPr>
          <p:blipFill>
            <a:blip r:embed="rId3">
              <a:extLst>
                <a:ext uri="{28A0092B-C50C-407E-A947-70E740481C1C}">
                  <a14:useLocalDpi xmlns:a14="http://schemas.microsoft.com/office/drawing/2010/main" val="0"/>
                </a:ext>
              </a:extLst>
            </a:blip>
            <a:srcRect/>
            <a:stretch>
              <a:fillRect/>
            </a:stretch>
          </p:blipFill>
          <p:spPr bwMode="auto">
            <a:xfrm>
              <a:off x="1371984" y="4878003"/>
              <a:ext cx="2858821" cy="1979997"/>
            </a:xfrm>
            <a:prstGeom prst="rect">
              <a:avLst/>
            </a:prstGeom>
            <a:noFill/>
            <a:ln>
              <a:noFill/>
            </a:ln>
          </p:spPr>
        </p:pic>
      </p:grpSp>
      <p:pic>
        <p:nvPicPr>
          <p:cNvPr id="4" name="图片 3"/>
          <p:cNvPicPr>
            <a:picLocks noChangeAspect="1"/>
          </p:cNvPicPr>
          <p:nvPr>
            <p:custDataLst>
              <p:tags r:id="rId4"/>
            </p:custDataLst>
          </p:nvPr>
        </p:nvPicPr>
        <p:blipFill>
          <a:blip r:embed="rId5"/>
          <a:stretch>
            <a:fillRect/>
          </a:stretch>
        </p:blipFill>
        <p:spPr>
          <a:xfrm>
            <a:off x="635" y="-647065"/>
            <a:ext cx="12192000" cy="1699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矩形 14"/>
          <p:cNvSpPr/>
          <p:nvPr/>
        </p:nvSpPr>
        <p:spPr>
          <a:xfrm>
            <a:off x="619735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1" name="文本框 20"/>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2" name="文本框 21"/>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3" name="文本框 2"/>
          <p:cNvSpPr txBox="1"/>
          <p:nvPr/>
        </p:nvSpPr>
        <p:spPr>
          <a:xfrm>
            <a:off x="1693456" y="2599153"/>
            <a:ext cx="8716489" cy="1311193"/>
          </a:xfrm>
          <a:prstGeom prst="rect">
            <a:avLst/>
          </a:prstGeom>
          <a:noFill/>
        </p:spPr>
        <p:txBody>
          <a:bodyPr wrap="square" rtlCol="0">
            <a:spAutoFit/>
          </a:bodyPr>
          <a:lstStyle/>
          <a:p>
            <a:pPr>
              <a:lnSpc>
                <a:spcPct val="150000"/>
              </a:lnSpc>
            </a:pPr>
            <a:r>
              <a:rPr lang="en-US" altLang="zh-CN" sz="2800"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综上所述，函数的表示方法通常有三种：</a:t>
            </a:r>
            <a:endParaRPr lang="en-US" altLang="zh-CN" sz="2800" dirty="0">
              <a:latin typeface="Times New Roman" panose="02020603050405020304" pitchFamily="18" charset="0"/>
              <a:ea typeface="微软雅黑" panose="020B0503020204020204" pitchFamily="34" charset="-122"/>
              <a:cs typeface="Times New Roman" panose="02020603050405020304" pitchFamily="18" charset="0"/>
            </a:endParaRPr>
          </a:p>
          <a:p>
            <a:pPr>
              <a:lnSpc>
                <a:spcPct val="150000"/>
              </a:lnSpc>
            </a:pPr>
            <a:r>
              <a:rPr lang="en-US" altLang="zh-CN" sz="2800" b="1" dirty="0">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800" b="1" dirty="0">
                <a:latin typeface="Times New Roman" panose="02020603050405020304" pitchFamily="18" charset="0"/>
                <a:ea typeface="微软雅黑" panose="020B0503020204020204" pitchFamily="34" charset="-122"/>
                <a:cs typeface="Times New Roman" panose="02020603050405020304" pitchFamily="18" charset="0"/>
              </a:rPr>
              <a:t>解析法，列表法和图像法．</a:t>
            </a:r>
            <a:endParaRPr lang="zh-CN" altLang="zh-CN" sz="2800" dirty="0">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29" name="Freeform 2519"/>
          <p:cNvSpPr>
            <a:spLocks noEditPoints="1"/>
          </p:cNvSpPr>
          <p:nvPr/>
        </p:nvSpPr>
        <p:spPr bwMode="auto">
          <a:xfrm>
            <a:off x="10458691" y="1229708"/>
            <a:ext cx="560388" cy="1065213"/>
          </a:xfrm>
          <a:custGeom>
            <a:avLst/>
            <a:gdLst/>
            <a:ahLst/>
            <a:cxnLst>
              <a:cxn ang="0">
                <a:pos x="212" y="635"/>
              </a:cxn>
              <a:cxn ang="0">
                <a:pos x="232" y="671"/>
              </a:cxn>
              <a:cxn ang="0">
                <a:pos x="349" y="633"/>
              </a:cxn>
              <a:cxn ang="0">
                <a:pos x="297" y="473"/>
              </a:cxn>
              <a:cxn ang="0">
                <a:pos x="185" y="163"/>
              </a:cxn>
              <a:cxn ang="0">
                <a:pos x="61" y="24"/>
              </a:cxn>
              <a:cxn ang="0">
                <a:pos x="0" y="56"/>
              </a:cxn>
              <a:cxn ang="0">
                <a:pos x="47" y="75"/>
              </a:cxn>
              <a:cxn ang="0">
                <a:pos x="66" y="55"/>
              </a:cxn>
              <a:cxn ang="0">
                <a:pos x="63" y="32"/>
              </a:cxn>
              <a:cxn ang="0">
                <a:pos x="227" y="318"/>
              </a:cxn>
              <a:cxn ang="0">
                <a:pos x="344" y="627"/>
              </a:cxn>
              <a:cxn ang="0">
                <a:pos x="228" y="651"/>
              </a:cxn>
              <a:cxn ang="0">
                <a:pos x="273" y="633"/>
              </a:cxn>
              <a:cxn ang="0">
                <a:pos x="236" y="639"/>
              </a:cxn>
              <a:cxn ang="0">
                <a:pos x="222" y="629"/>
              </a:cxn>
              <a:cxn ang="0">
                <a:pos x="273" y="598"/>
              </a:cxn>
              <a:cxn ang="0">
                <a:pos x="217" y="622"/>
              </a:cxn>
              <a:cxn ang="0">
                <a:pos x="258" y="586"/>
              </a:cxn>
              <a:cxn ang="0">
                <a:pos x="206" y="595"/>
              </a:cxn>
              <a:cxn ang="0">
                <a:pos x="256" y="557"/>
              </a:cxn>
              <a:cxn ang="0">
                <a:pos x="225" y="561"/>
              </a:cxn>
              <a:cxn ang="0">
                <a:pos x="187" y="537"/>
              </a:cxn>
              <a:cxn ang="0">
                <a:pos x="240" y="508"/>
              </a:cxn>
              <a:cxn ang="0">
                <a:pos x="182" y="531"/>
              </a:cxn>
              <a:cxn ang="0">
                <a:pos x="218" y="494"/>
              </a:cxn>
              <a:cxn ang="0">
                <a:pos x="203" y="491"/>
              </a:cxn>
              <a:cxn ang="0">
                <a:pos x="169" y="490"/>
              </a:cxn>
              <a:cxn ang="0">
                <a:pos x="225" y="458"/>
              </a:cxn>
              <a:cxn ang="0">
                <a:pos x="165" y="483"/>
              </a:cxn>
              <a:cxn ang="0">
                <a:pos x="209" y="440"/>
              </a:cxn>
              <a:cxn ang="0">
                <a:pos x="178" y="444"/>
              </a:cxn>
              <a:cxn ang="0">
                <a:pos x="158" y="437"/>
              </a:cxn>
              <a:cxn ang="0">
                <a:pos x="210" y="409"/>
              </a:cxn>
              <a:cxn ang="0">
                <a:pos x="147" y="434"/>
              </a:cxn>
              <a:cxn ang="0">
                <a:pos x="189" y="395"/>
              </a:cxn>
              <a:cxn ang="0">
                <a:pos x="138" y="390"/>
              </a:cxn>
              <a:cxn ang="0">
                <a:pos x="190" y="372"/>
              </a:cxn>
              <a:cxn ang="0">
                <a:pos x="144" y="380"/>
              </a:cxn>
              <a:cxn ang="0">
                <a:pos x="133" y="351"/>
              </a:cxn>
              <a:cxn ang="0">
                <a:pos x="171" y="335"/>
              </a:cxn>
              <a:cxn ang="0">
                <a:pos x="116" y="349"/>
              </a:cxn>
              <a:cxn ang="0">
                <a:pos x="174" y="313"/>
              </a:cxn>
              <a:cxn ang="0">
                <a:pos x="139" y="314"/>
              </a:cxn>
              <a:cxn ang="0">
                <a:pos x="128" y="303"/>
              </a:cxn>
              <a:cxn ang="0">
                <a:pos x="146" y="285"/>
              </a:cxn>
              <a:cxn ang="0">
                <a:pos x="92" y="280"/>
              </a:cxn>
              <a:cxn ang="0">
                <a:pos x="151" y="259"/>
              </a:cxn>
              <a:cxn ang="0">
                <a:pos x="90" y="271"/>
              </a:cxn>
              <a:cxn ang="0">
                <a:pos x="136" y="242"/>
              </a:cxn>
              <a:cxn ang="0">
                <a:pos x="82" y="252"/>
              </a:cxn>
              <a:cxn ang="0">
                <a:pos x="124" y="214"/>
              </a:cxn>
              <a:cxn ang="0">
                <a:pos x="87" y="218"/>
              </a:cxn>
              <a:cxn ang="0">
                <a:pos x="63" y="203"/>
              </a:cxn>
              <a:cxn ang="0">
                <a:pos x="126" y="175"/>
              </a:cxn>
              <a:cxn ang="0">
                <a:pos x="53" y="174"/>
              </a:cxn>
              <a:cxn ang="0">
                <a:pos x="106" y="152"/>
              </a:cxn>
              <a:cxn ang="0">
                <a:pos x="63" y="162"/>
              </a:cxn>
              <a:cxn ang="0">
                <a:pos x="80" y="128"/>
              </a:cxn>
              <a:cxn ang="0">
                <a:pos x="92" y="116"/>
              </a:cxn>
              <a:cxn ang="0">
                <a:pos x="78" y="96"/>
              </a:cxn>
              <a:cxn ang="0">
                <a:pos x="29" y="106"/>
              </a:cxn>
            </a:cxnLst>
            <a:rect l="0" t="0" r="r" b="b"/>
            <a:pathLst>
              <a:path w="353" h="671">
                <a:moveTo>
                  <a:pt x="48" y="185"/>
                </a:moveTo>
                <a:lnTo>
                  <a:pt x="48" y="185"/>
                </a:lnTo>
                <a:lnTo>
                  <a:pt x="98" y="323"/>
                </a:lnTo>
                <a:lnTo>
                  <a:pt x="98" y="323"/>
                </a:lnTo>
                <a:lnTo>
                  <a:pt x="140" y="443"/>
                </a:lnTo>
                <a:lnTo>
                  <a:pt x="185" y="564"/>
                </a:lnTo>
                <a:lnTo>
                  <a:pt x="185" y="564"/>
                </a:lnTo>
                <a:lnTo>
                  <a:pt x="198" y="599"/>
                </a:lnTo>
                <a:lnTo>
                  <a:pt x="212" y="635"/>
                </a:lnTo>
                <a:lnTo>
                  <a:pt x="212" y="635"/>
                </a:lnTo>
                <a:lnTo>
                  <a:pt x="219" y="651"/>
                </a:lnTo>
                <a:lnTo>
                  <a:pt x="222" y="659"/>
                </a:lnTo>
                <a:lnTo>
                  <a:pt x="227" y="666"/>
                </a:lnTo>
                <a:lnTo>
                  <a:pt x="227" y="666"/>
                </a:lnTo>
                <a:lnTo>
                  <a:pt x="227" y="669"/>
                </a:lnTo>
                <a:lnTo>
                  <a:pt x="228" y="670"/>
                </a:lnTo>
                <a:lnTo>
                  <a:pt x="230" y="671"/>
                </a:lnTo>
                <a:lnTo>
                  <a:pt x="232" y="671"/>
                </a:lnTo>
                <a:lnTo>
                  <a:pt x="232" y="671"/>
                </a:lnTo>
                <a:lnTo>
                  <a:pt x="261" y="662"/>
                </a:lnTo>
                <a:lnTo>
                  <a:pt x="289" y="653"/>
                </a:lnTo>
                <a:lnTo>
                  <a:pt x="318" y="645"/>
                </a:lnTo>
                <a:lnTo>
                  <a:pt x="346" y="635"/>
                </a:lnTo>
                <a:lnTo>
                  <a:pt x="346" y="635"/>
                </a:lnTo>
                <a:lnTo>
                  <a:pt x="348" y="634"/>
                </a:lnTo>
                <a:lnTo>
                  <a:pt x="349" y="633"/>
                </a:lnTo>
                <a:lnTo>
                  <a:pt x="349" y="633"/>
                </a:lnTo>
                <a:lnTo>
                  <a:pt x="351" y="632"/>
                </a:lnTo>
                <a:lnTo>
                  <a:pt x="352" y="631"/>
                </a:lnTo>
                <a:lnTo>
                  <a:pt x="353" y="629"/>
                </a:lnTo>
                <a:lnTo>
                  <a:pt x="353" y="627"/>
                </a:lnTo>
                <a:lnTo>
                  <a:pt x="353" y="627"/>
                </a:lnTo>
                <a:lnTo>
                  <a:pt x="326" y="550"/>
                </a:lnTo>
                <a:lnTo>
                  <a:pt x="311" y="511"/>
                </a:lnTo>
                <a:lnTo>
                  <a:pt x="297" y="473"/>
                </a:lnTo>
                <a:lnTo>
                  <a:pt x="297" y="473"/>
                </a:lnTo>
                <a:lnTo>
                  <a:pt x="282" y="434"/>
                </a:lnTo>
                <a:lnTo>
                  <a:pt x="266" y="397"/>
                </a:lnTo>
                <a:lnTo>
                  <a:pt x="252" y="359"/>
                </a:lnTo>
                <a:lnTo>
                  <a:pt x="237" y="321"/>
                </a:lnTo>
                <a:lnTo>
                  <a:pt x="237" y="321"/>
                </a:lnTo>
                <a:lnTo>
                  <a:pt x="212" y="242"/>
                </a:lnTo>
                <a:lnTo>
                  <a:pt x="199" y="203"/>
                </a:lnTo>
                <a:lnTo>
                  <a:pt x="185" y="163"/>
                </a:lnTo>
                <a:lnTo>
                  <a:pt x="185" y="163"/>
                </a:lnTo>
                <a:lnTo>
                  <a:pt x="154" y="83"/>
                </a:lnTo>
                <a:lnTo>
                  <a:pt x="124" y="3"/>
                </a:lnTo>
                <a:lnTo>
                  <a:pt x="124" y="3"/>
                </a:lnTo>
                <a:lnTo>
                  <a:pt x="123" y="1"/>
                </a:lnTo>
                <a:lnTo>
                  <a:pt x="123" y="1"/>
                </a:lnTo>
                <a:lnTo>
                  <a:pt x="121" y="0"/>
                </a:lnTo>
                <a:lnTo>
                  <a:pt x="119" y="0"/>
                </a:lnTo>
                <a:lnTo>
                  <a:pt x="119" y="0"/>
                </a:lnTo>
                <a:lnTo>
                  <a:pt x="61" y="24"/>
                </a:lnTo>
                <a:lnTo>
                  <a:pt x="32" y="35"/>
                </a:lnTo>
                <a:lnTo>
                  <a:pt x="3" y="47"/>
                </a:lnTo>
                <a:lnTo>
                  <a:pt x="3" y="47"/>
                </a:lnTo>
                <a:lnTo>
                  <a:pt x="2" y="48"/>
                </a:lnTo>
                <a:lnTo>
                  <a:pt x="1" y="49"/>
                </a:lnTo>
                <a:lnTo>
                  <a:pt x="0" y="52"/>
                </a:lnTo>
                <a:lnTo>
                  <a:pt x="0" y="52"/>
                </a:lnTo>
                <a:lnTo>
                  <a:pt x="0" y="54"/>
                </a:lnTo>
                <a:lnTo>
                  <a:pt x="0" y="56"/>
                </a:lnTo>
                <a:lnTo>
                  <a:pt x="0" y="56"/>
                </a:lnTo>
                <a:lnTo>
                  <a:pt x="7" y="71"/>
                </a:lnTo>
                <a:lnTo>
                  <a:pt x="14" y="87"/>
                </a:lnTo>
                <a:lnTo>
                  <a:pt x="26" y="119"/>
                </a:lnTo>
                <a:lnTo>
                  <a:pt x="48" y="185"/>
                </a:lnTo>
                <a:lnTo>
                  <a:pt x="48" y="185"/>
                </a:lnTo>
                <a:close/>
                <a:moveTo>
                  <a:pt x="22" y="85"/>
                </a:moveTo>
                <a:lnTo>
                  <a:pt x="22" y="85"/>
                </a:lnTo>
                <a:lnTo>
                  <a:pt x="47" y="75"/>
                </a:lnTo>
                <a:lnTo>
                  <a:pt x="60" y="70"/>
                </a:lnTo>
                <a:lnTo>
                  <a:pt x="71" y="63"/>
                </a:lnTo>
                <a:lnTo>
                  <a:pt x="71" y="63"/>
                </a:lnTo>
                <a:lnTo>
                  <a:pt x="73" y="61"/>
                </a:lnTo>
                <a:lnTo>
                  <a:pt x="73" y="60"/>
                </a:lnTo>
                <a:lnTo>
                  <a:pt x="72" y="57"/>
                </a:lnTo>
                <a:lnTo>
                  <a:pt x="70" y="55"/>
                </a:lnTo>
                <a:lnTo>
                  <a:pt x="68" y="55"/>
                </a:lnTo>
                <a:lnTo>
                  <a:pt x="66" y="55"/>
                </a:lnTo>
                <a:lnTo>
                  <a:pt x="66" y="55"/>
                </a:lnTo>
                <a:lnTo>
                  <a:pt x="55" y="62"/>
                </a:lnTo>
                <a:lnTo>
                  <a:pt x="43" y="68"/>
                </a:lnTo>
                <a:lnTo>
                  <a:pt x="19" y="77"/>
                </a:lnTo>
                <a:lnTo>
                  <a:pt x="19" y="77"/>
                </a:lnTo>
                <a:lnTo>
                  <a:pt x="9" y="54"/>
                </a:lnTo>
                <a:lnTo>
                  <a:pt x="9" y="54"/>
                </a:lnTo>
                <a:lnTo>
                  <a:pt x="36" y="44"/>
                </a:lnTo>
                <a:lnTo>
                  <a:pt x="63" y="32"/>
                </a:lnTo>
                <a:lnTo>
                  <a:pt x="118" y="10"/>
                </a:lnTo>
                <a:lnTo>
                  <a:pt x="118" y="10"/>
                </a:lnTo>
                <a:lnTo>
                  <a:pt x="146" y="86"/>
                </a:lnTo>
                <a:lnTo>
                  <a:pt x="175" y="161"/>
                </a:lnTo>
                <a:lnTo>
                  <a:pt x="175" y="161"/>
                </a:lnTo>
                <a:lnTo>
                  <a:pt x="189" y="199"/>
                </a:lnTo>
                <a:lnTo>
                  <a:pt x="202" y="239"/>
                </a:lnTo>
                <a:lnTo>
                  <a:pt x="227" y="318"/>
                </a:lnTo>
                <a:lnTo>
                  <a:pt x="227" y="318"/>
                </a:lnTo>
                <a:lnTo>
                  <a:pt x="240" y="356"/>
                </a:lnTo>
                <a:lnTo>
                  <a:pt x="256" y="395"/>
                </a:lnTo>
                <a:lnTo>
                  <a:pt x="286" y="471"/>
                </a:lnTo>
                <a:lnTo>
                  <a:pt x="286" y="471"/>
                </a:lnTo>
                <a:lnTo>
                  <a:pt x="301" y="509"/>
                </a:lnTo>
                <a:lnTo>
                  <a:pt x="315" y="549"/>
                </a:lnTo>
                <a:lnTo>
                  <a:pt x="344" y="627"/>
                </a:lnTo>
                <a:lnTo>
                  <a:pt x="344" y="627"/>
                </a:lnTo>
                <a:lnTo>
                  <a:pt x="344" y="627"/>
                </a:lnTo>
                <a:lnTo>
                  <a:pt x="344" y="627"/>
                </a:lnTo>
                <a:lnTo>
                  <a:pt x="316" y="636"/>
                </a:lnTo>
                <a:lnTo>
                  <a:pt x="289" y="644"/>
                </a:lnTo>
                <a:lnTo>
                  <a:pt x="262" y="653"/>
                </a:lnTo>
                <a:lnTo>
                  <a:pt x="234" y="662"/>
                </a:lnTo>
                <a:lnTo>
                  <a:pt x="234" y="662"/>
                </a:lnTo>
                <a:lnTo>
                  <a:pt x="231" y="656"/>
                </a:lnTo>
                <a:lnTo>
                  <a:pt x="228" y="651"/>
                </a:lnTo>
                <a:lnTo>
                  <a:pt x="228" y="651"/>
                </a:lnTo>
                <a:lnTo>
                  <a:pt x="230" y="651"/>
                </a:lnTo>
                <a:lnTo>
                  <a:pt x="230" y="651"/>
                </a:lnTo>
                <a:lnTo>
                  <a:pt x="240" y="647"/>
                </a:lnTo>
                <a:lnTo>
                  <a:pt x="251" y="644"/>
                </a:lnTo>
                <a:lnTo>
                  <a:pt x="261" y="640"/>
                </a:lnTo>
                <a:lnTo>
                  <a:pt x="271" y="636"/>
                </a:lnTo>
                <a:lnTo>
                  <a:pt x="271" y="636"/>
                </a:lnTo>
                <a:lnTo>
                  <a:pt x="273" y="635"/>
                </a:lnTo>
                <a:lnTo>
                  <a:pt x="273" y="633"/>
                </a:lnTo>
                <a:lnTo>
                  <a:pt x="273" y="632"/>
                </a:lnTo>
                <a:lnTo>
                  <a:pt x="272" y="630"/>
                </a:lnTo>
                <a:lnTo>
                  <a:pt x="270" y="628"/>
                </a:lnTo>
                <a:lnTo>
                  <a:pt x="268" y="628"/>
                </a:lnTo>
                <a:lnTo>
                  <a:pt x="266" y="629"/>
                </a:lnTo>
                <a:lnTo>
                  <a:pt x="266" y="629"/>
                </a:lnTo>
                <a:lnTo>
                  <a:pt x="257" y="633"/>
                </a:lnTo>
                <a:lnTo>
                  <a:pt x="247" y="636"/>
                </a:lnTo>
                <a:lnTo>
                  <a:pt x="236" y="639"/>
                </a:lnTo>
                <a:lnTo>
                  <a:pt x="227" y="642"/>
                </a:lnTo>
                <a:lnTo>
                  <a:pt x="227" y="642"/>
                </a:lnTo>
                <a:lnTo>
                  <a:pt x="225" y="643"/>
                </a:lnTo>
                <a:lnTo>
                  <a:pt x="225" y="643"/>
                </a:lnTo>
                <a:lnTo>
                  <a:pt x="223" y="637"/>
                </a:lnTo>
                <a:lnTo>
                  <a:pt x="223" y="637"/>
                </a:lnTo>
                <a:lnTo>
                  <a:pt x="219" y="629"/>
                </a:lnTo>
                <a:lnTo>
                  <a:pt x="219" y="629"/>
                </a:lnTo>
                <a:lnTo>
                  <a:pt x="222" y="629"/>
                </a:lnTo>
                <a:lnTo>
                  <a:pt x="222" y="629"/>
                </a:lnTo>
                <a:lnTo>
                  <a:pt x="249" y="619"/>
                </a:lnTo>
                <a:lnTo>
                  <a:pt x="262" y="614"/>
                </a:lnTo>
                <a:lnTo>
                  <a:pt x="275" y="606"/>
                </a:lnTo>
                <a:lnTo>
                  <a:pt x="275" y="606"/>
                </a:lnTo>
                <a:lnTo>
                  <a:pt x="276" y="605"/>
                </a:lnTo>
                <a:lnTo>
                  <a:pt x="277" y="603"/>
                </a:lnTo>
                <a:lnTo>
                  <a:pt x="276" y="600"/>
                </a:lnTo>
                <a:lnTo>
                  <a:pt x="273" y="598"/>
                </a:lnTo>
                <a:lnTo>
                  <a:pt x="271" y="598"/>
                </a:lnTo>
                <a:lnTo>
                  <a:pt x="270" y="599"/>
                </a:lnTo>
                <a:lnTo>
                  <a:pt x="270" y="599"/>
                </a:lnTo>
                <a:lnTo>
                  <a:pt x="258" y="605"/>
                </a:lnTo>
                <a:lnTo>
                  <a:pt x="245" y="611"/>
                </a:lnTo>
                <a:lnTo>
                  <a:pt x="219" y="621"/>
                </a:lnTo>
                <a:lnTo>
                  <a:pt x="219" y="621"/>
                </a:lnTo>
                <a:lnTo>
                  <a:pt x="217" y="622"/>
                </a:lnTo>
                <a:lnTo>
                  <a:pt x="217" y="622"/>
                </a:lnTo>
                <a:lnTo>
                  <a:pt x="209" y="603"/>
                </a:lnTo>
                <a:lnTo>
                  <a:pt x="209" y="603"/>
                </a:lnTo>
                <a:lnTo>
                  <a:pt x="233" y="598"/>
                </a:lnTo>
                <a:lnTo>
                  <a:pt x="246" y="595"/>
                </a:lnTo>
                <a:lnTo>
                  <a:pt x="251" y="592"/>
                </a:lnTo>
                <a:lnTo>
                  <a:pt x="256" y="589"/>
                </a:lnTo>
                <a:lnTo>
                  <a:pt x="256" y="589"/>
                </a:lnTo>
                <a:lnTo>
                  <a:pt x="258" y="588"/>
                </a:lnTo>
                <a:lnTo>
                  <a:pt x="258" y="586"/>
                </a:lnTo>
                <a:lnTo>
                  <a:pt x="257" y="583"/>
                </a:lnTo>
                <a:lnTo>
                  <a:pt x="255" y="582"/>
                </a:lnTo>
                <a:lnTo>
                  <a:pt x="253" y="581"/>
                </a:lnTo>
                <a:lnTo>
                  <a:pt x="251" y="582"/>
                </a:lnTo>
                <a:lnTo>
                  <a:pt x="251" y="582"/>
                </a:lnTo>
                <a:lnTo>
                  <a:pt x="246" y="585"/>
                </a:lnTo>
                <a:lnTo>
                  <a:pt x="240" y="587"/>
                </a:lnTo>
                <a:lnTo>
                  <a:pt x="229" y="591"/>
                </a:lnTo>
                <a:lnTo>
                  <a:pt x="206" y="595"/>
                </a:lnTo>
                <a:lnTo>
                  <a:pt x="206" y="595"/>
                </a:lnTo>
                <a:lnTo>
                  <a:pt x="201" y="582"/>
                </a:lnTo>
                <a:lnTo>
                  <a:pt x="201" y="582"/>
                </a:lnTo>
                <a:lnTo>
                  <a:pt x="199" y="577"/>
                </a:lnTo>
                <a:lnTo>
                  <a:pt x="199" y="577"/>
                </a:lnTo>
                <a:lnTo>
                  <a:pt x="206" y="575"/>
                </a:lnTo>
                <a:lnTo>
                  <a:pt x="214" y="574"/>
                </a:lnTo>
                <a:lnTo>
                  <a:pt x="228" y="569"/>
                </a:lnTo>
                <a:lnTo>
                  <a:pt x="256" y="557"/>
                </a:lnTo>
                <a:lnTo>
                  <a:pt x="256" y="557"/>
                </a:lnTo>
                <a:lnTo>
                  <a:pt x="257" y="556"/>
                </a:lnTo>
                <a:lnTo>
                  <a:pt x="258" y="555"/>
                </a:lnTo>
                <a:lnTo>
                  <a:pt x="258" y="552"/>
                </a:lnTo>
                <a:lnTo>
                  <a:pt x="256" y="549"/>
                </a:lnTo>
                <a:lnTo>
                  <a:pt x="255" y="549"/>
                </a:lnTo>
                <a:lnTo>
                  <a:pt x="253" y="549"/>
                </a:lnTo>
                <a:lnTo>
                  <a:pt x="253" y="549"/>
                </a:lnTo>
                <a:lnTo>
                  <a:pt x="225" y="561"/>
                </a:lnTo>
                <a:lnTo>
                  <a:pt x="210" y="565"/>
                </a:lnTo>
                <a:lnTo>
                  <a:pt x="203" y="567"/>
                </a:lnTo>
                <a:lnTo>
                  <a:pt x="196" y="568"/>
                </a:lnTo>
                <a:lnTo>
                  <a:pt x="196" y="568"/>
                </a:lnTo>
                <a:lnTo>
                  <a:pt x="184" y="537"/>
                </a:lnTo>
                <a:lnTo>
                  <a:pt x="184" y="537"/>
                </a:lnTo>
                <a:lnTo>
                  <a:pt x="186" y="537"/>
                </a:lnTo>
                <a:lnTo>
                  <a:pt x="187" y="537"/>
                </a:lnTo>
                <a:lnTo>
                  <a:pt x="187" y="537"/>
                </a:lnTo>
                <a:lnTo>
                  <a:pt x="214" y="527"/>
                </a:lnTo>
                <a:lnTo>
                  <a:pt x="227" y="521"/>
                </a:lnTo>
                <a:lnTo>
                  <a:pt x="242" y="517"/>
                </a:lnTo>
                <a:lnTo>
                  <a:pt x="242" y="517"/>
                </a:lnTo>
                <a:lnTo>
                  <a:pt x="243" y="516"/>
                </a:lnTo>
                <a:lnTo>
                  <a:pt x="244" y="514"/>
                </a:lnTo>
                <a:lnTo>
                  <a:pt x="244" y="511"/>
                </a:lnTo>
                <a:lnTo>
                  <a:pt x="242" y="509"/>
                </a:lnTo>
                <a:lnTo>
                  <a:pt x="240" y="508"/>
                </a:lnTo>
                <a:lnTo>
                  <a:pt x="238" y="508"/>
                </a:lnTo>
                <a:lnTo>
                  <a:pt x="238" y="508"/>
                </a:lnTo>
                <a:lnTo>
                  <a:pt x="224" y="513"/>
                </a:lnTo>
                <a:lnTo>
                  <a:pt x="211" y="518"/>
                </a:lnTo>
                <a:lnTo>
                  <a:pt x="184" y="529"/>
                </a:lnTo>
                <a:lnTo>
                  <a:pt x="184" y="529"/>
                </a:lnTo>
                <a:lnTo>
                  <a:pt x="183" y="530"/>
                </a:lnTo>
                <a:lnTo>
                  <a:pt x="182" y="531"/>
                </a:lnTo>
                <a:lnTo>
                  <a:pt x="182" y="531"/>
                </a:lnTo>
                <a:lnTo>
                  <a:pt x="174" y="510"/>
                </a:lnTo>
                <a:lnTo>
                  <a:pt x="174" y="510"/>
                </a:lnTo>
                <a:lnTo>
                  <a:pt x="175" y="510"/>
                </a:lnTo>
                <a:lnTo>
                  <a:pt x="175" y="510"/>
                </a:lnTo>
                <a:lnTo>
                  <a:pt x="186" y="505"/>
                </a:lnTo>
                <a:lnTo>
                  <a:pt x="197" y="502"/>
                </a:lnTo>
                <a:lnTo>
                  <a:pt x="208" y="499"/>
                </a:lnTo>
                <a:lnTo>
                  <a:pt x="218" y="494"/>
                </a:lnTo>
                <a:lnTo>
                  <a:pt x="218" y="494"/>
                </a:lnTo>
                <a:lnTo>
                  <a:pt x="220" y="493"/>
                </a:lnTo>
                <a:lnTo>
                  <a:pt x="220" y="491"/>
                </a:lnTo>
                <a:lnTo>
                  <a:pt x="220" y="490"/>
                </a:lnTo>
                <a:lnTo>
                  <a:pt x="219" y="488"/>
                </a:lnTo>
                <a:lnTo>
                  <a:pt x="217" y="486"/>
                </a:lnTo>
                <a:lnTo>
                  <a:pt x="215" y="486"/>
                </a:lnTo>
                <a:lnTo>
                  <a:pt x="213" y="487"/>
                </a:lnTo>
                <a:lnTo>
                  <a:pt x="213" y="487"/>
                </a:lnTo>
                <a:lnTo>
                  <a:pt x="203" y="491"/>
                </a:lnTo>
                <a:lnTo>
                  <a:pt x="193" y="494"/>
                </a:lnTo>
                <a:lnTo>
                  <a:pt x="182" y="498"/>
                </a:lnTo>
                <a:lnTo>
                  <a:pt x="172" y="501"/>
                </a:lnTo>
                <a:lnTo>
                  <a:pt x="172" y="501"/>
                </a:lnTo>
                <a:lnTo>
                  <a:pt x="172" y="502"/>
                </a:lnTo>
                <a:lnTo>
                  <a:pt x="172" y="502"/>
                </a:lnTo>
                <a:lnTo>
                  <a:pt x="167" y="490"/>
                </a:lnTo>
                <a:lnTo>
                  <a:pt x="167" y="490"/>
                </a:lnTo>
                <a:lnTo>
                  <a:pt x="169" y="490"/>
                </a:lnTo>
                <a:lnTo>
                  <a:pt x="169" y="490"/>
                </a:lnTo>
                <a:lnTo>
                  <a:pt x="199" y="479"/>
                </a:lnTo>
                <a:lnTo>
                  <a:pt x="213" y="473"/>
                </a:lnTo>
                <a:lnTo>
                  <a:pt x="227" y="466"/>
                </a:lnTo>
                <a:lnTo>
                  <a:pt x="227" y="466"/>
                </a:lnTo>
                <a:lnTo>
                  <a:pt x="228" y="465"/>
                </a:lnTo>
                <a:lnTo>
                  <a:pt x="229" y="463"/>
                </a:lnTo>
                <a:lnTo>
                  <a:pt x="228" y="460"/>
                </a:lnTo>
                <a:lnTo>
                  <a:pt x="225" y="458"/>
                </a:lnTo>
                <a:lnTo>
                  <a:pt x="223" y="458"/>
                </a:lnTo>
                <a:lnTo>
                  <a:pt x="222" y="459"/>
                </a:lnTo>
                <a:lnTo>
                  <a:pt x="222" y="459"/>
                </a:lnTo>
                <a:lnTo>
                  <a:pt x="208" y="466"/>
                </a:lnTo>
                <a:lnTo>
                  <a:pt x="195" y="472"/>
                </a:lnTo>
                <a:lnTo>
                  <a:pt x="166" y="482"/>
                </a:lnTo>
                <a:lnTo>
                  <a:pt x="166" y="482"/>
                </a:lnTo>
                <a:lnTo>
                  <a:pt x="165" y="483"/>
                </a:lnTo>
                <a:lnTo>
                  <a:pt x="165" y="483"/>
                </a:lnTo>
                <a:lnTo>
                  <a:pt x="155" y="459"/>
                </a:lnTo>
                <a:lnTo>
                  <a:pt x="155" y="459"/>
                </a:lnTo>
                <a:lnTo>
                  <a:pt x="169" y="456"/>
                </a:lnTo>
                <a:lnTo>
                  <a:pt x="182" y="452"/>
                </a:lnTo>
                <a:lnTo>
                  <a:pt x="195" y="448"/>
                </a:lnTo>
                <a:lnTo>
                  <a:pt x="201" y="444"/>
                </a:lnTo>
                <a:lnTo>
                  <a:pt x="207" y="441"/>
                </a:lnTo>
                <a:lnTo>
                  <a:pt x="207" y="441"/>
                </a:lnTo>
                <a:lnTo>
                  <a:pt x="209" y="440"/>
                </a:lnTo>
                <a:lnTo>
                  <a:pt x="209" y="438"/>
                </a:lnTo>
                <a:lnTo>
                  <a:pt x="208" y="435"/>
                </a:lnTo>
                <a:lnTo>
                  <a:pt x="206" y="433"/>
                </a:lnTo>
                <a:lnTo>
                  <a:pt x="204" y="433"/>
                </a:lnTo>
                <a:lnTo>
                  <a:pt x="202" y="434"/>
                </a:lnTo>
                <a:lnTo>
                  <a:pt x="202" y="434"/>
                </a:lnTo>
                <a:lnTo>
                  <a:pt x="196" y="437"/>
                </a:lnTo>
                <a:lnTo>
                  <a:pt x="191" y="440"/>
                </a:lnTo>
                <a:lnTo>
                  <a:pt x="178" y="444"/>
                </a:lnTo>
                <a:lnTo>
                  <a:pt x="166" y="448"/>
                </a:lnTo>
                <a:lnTo>
                  <a:pt x="152" y="451"/>
                </a:lnTo>
                <a:lnTo>
                  <a:pt x="152" y="451"/>
                </a:lnTo>
                <a:lnTo>
                  <a:pt x="149" y="441"/>
                </a:lnTo>
                <a:lnTo>
                  <a:pt x="149" y="441"/>
                </a:lnTo>
                <a:lnTo>
                  <a:pt x="150" y="441"/>
                </a:lnTo>
                <a:lnTo>
                  <a:pt x="152" y="441"/>
                </a:lnTo>
                <a:lnTo>
                  <a:pt x="152" y="441"/>
                </a:lnTo>
                <a:lnTo>
                  <a:pt x="158" y="437"/>
                </a:lnTo>
                <a:lnTo>
                  <a:pt x="166" y="434"/>
                </a:lnTo>
                <a:lnTo>
                  <a:pt x="179" y="430"/>
                </a:lnTo>
                <a:lnTo>
                  <a:pt x="179" y="430"/>
                </a:lnTo>
                <a:lnTo>
                  <a:pt x="210" y="417"/>
                </a:lnTo>
                <a:lnTo>
                  <a:pt x="210" y="417"/>
                </a:lnTo>
                <a:lnTo>
                  <a:pt x="211" y="416"/>
                </a:lnTo>
                <a:lnTo>
                  <a:pt x="212" y="415"/>
                </a:lnTo>
                <a:lnTo>
                  <a:pt x="212" y="412"/>
                </a:lnTo>
                <a:lnTo>
                  <a:pt x="210" y="409"/>
                </a:lnTo>
                <a:lnTo>
                  <a:pt x="209" y="409"/>
                </a:lnTo>
                <a:lnTo>
                  <a:pt x="207" y="409"/>
                </a:lnTo>
                <a:lnTo>
                  <a:pt x="207" y="409"/>
                </a:lnTo>
                <a:lnTo>
                  <a:pt x="176" y="422"/>
                </a:lnTo>
                <a:lnTo>
                  <a:pt x="176" y="422"/>
                </a:lnTo>
                <a:lnTo>
                  <a:pt x="162" y="427"/>
                </a:lnTo>
                <a:lnTo>
                  <a:pt x="154" y="430"/>
                </a:lnTo>
                <a:lnTo>
                  <a:pt x="147" y="434"/>
                </a:lnTo>
                <a:lnTo>
                  <a:pt x="147" y="434"/>
                </a:lnTo>
                <a:lnTo>
                  <a:pt x="146" y="434"/>
                </a:lnTo>
                <a:lnTo>
                  <a:pt x="146" y="434"/>
                </a:lnTo>
                <a:lnTo>
                  <a:pt x="140" y="416"/>
                </a:lnTo>
                <a:lnTo>
                  <a:pt x="140" y="416"/>
                </a:lnTo>
                <a:lnTo>
                  <a:pt x="187" y="401"/>
                </a:lnTo>
                <a:lnTo>
                  <a:pt x="187" y="401"/>
                </a:lnTo>
                <a:lnTo>
                  <a:pt x="188" y="400"/>
                </a:lnTo>
                <a:lnTo>
                  <a:pt x="189" y="398"/>
                </a:lnTo>
                <a:lnTo>
                  <a:pt x="189" y="395"/>
                </a:lnTo>
                <a:lnTo>
                  <a:pt x="187" y="393"/>
                </a:lnTo>
                <a:lnTo>
                  <a:pt x="186" y="392"/>
                </a:lnTo>
                <a:lnTo>
                  <a:pt x="184" y="393"/>
                </a:lnTo>
                <a:lnTo>
                  <a:pt x="184" y="393"/>
                </a:lnTo>
                <a:lnTo>
                  <a:pt x="137" y="408"/>
                </a:lnTo>
                <a:lnTo>
                  <a:pt x="137" y="408"/>
                </a:lnTo>
                <a:lnTo>
                  <a:pt x="131" y="393"/>
                </a:lnTo>
                <a:lnTo>
                  <a:pt x="131" y="393"/>
                </a:lnTo>
                <a:lnTo>
                  <a:pt x="138" y="390"/>
                </a:lnTo>
                <a:lnTo>
                  <a:pt x="144" y="389"/>
                </a:lnTo>
                <a:lnTo>
                  <a:pt x="158" y="386"/>
                </a:lnTo>
                <a:lnTo>
                  <a:pt x="158" y="386"/>
                </a:lnTo>
                <a:lnTo>
                  <a:pt x="166" y="384"/>
                </a:lnTo>
                <a:lnTo>
                  <a:pt x="174" y="381"/>
                </a:lnTo>
                <a:lnTo>
                  <a:pt x="188" y="374"/>
                </a:lnTo>
                <a:lnTo>
                  <a:pt x="188" y="374"/>
                </a:lnTo>
                <a:lnTo>
                  <a:pt x="190" y="373"/>
                </a:lnTo>
                <a:lnTo>
                  <a:pt x="190" y="372"/>
                </a:lnTo>
                <a:lnTo>
                  <a:pt x="190" y="369"/>
                </a:lnTo>
                <a:lnTo>
                  <a:pt x="188" y="366"/>
                </a:lnTo>
                <a:lnTo>
                  <a:pt x="187" y="366"/>
                </a:lnTo>
                <a:lnTo>
                  <a:pt x="185" y="366"/>
                </a:lnTo>
                <a:lnTo>
                  <a:pt x="185" y="366"/>
                </a:lnTo>
                <a:lnTo>
                  <a:pt x="159" y="377"/>
                </a:lnTo>
                <a:lnTo>
                  <a:pt x="159" y="377"/>
                </a:lnTo>
                <a:lnTo>
                  <a:pt x="151" y="379"/>
                </a:lnTo>
                <a:lnTo>
                  <a:pt x="144" y="380"/>
                </a:lnTo>
                <a:lnTo>
                  <a:pt x="136" y="382"/>
                </a:lnTo>
                <a:lnTo>
                  <a:pt x="128" y="384"/>
                </a:lnTo>
                <a:lnTo>
                  <a:pt x="128" y="384"/>
                </a:lnTo>
                <a:lnTo>
                  <a:pt x="118" y="355"/>
                </a:lnTo>
                <a:lnTo>
                  <a:pt x="118" y="355"/>
                </a:lnTo>
                <a:lnTo>
                  <a:pt x="120" y="355"/>
                </a:lnTo>
                <a:lnTo>
                  <a:pt x="122" y="355"/>
                </a:lnTo>
                <a:lnTo>
                  <a:pt x="122" y="355"/>
                </a:lnTo>
                <a:lnTo>
                  <a:pt x="133" y="351"/>
                </a:lnTo>
                <a:lnTo>
                  <a:pt x="145" y="349"/>
                </a:lnTo>
                <a:lnTo>
                  <a:pt x="170" y="344"/>
                </a:lnTo>
                <a:lnTo>
                  <a:pt x="170" y="344"/>
                </a:lnTo>
                <a:lnTo>
                  <a:pt x="172" y="343"/>
                </a:lnTo>
                <a:lnTo>
                  <a:pt x="173" y="342"/>
                </a:lnTo>
                <a:lnTo>
                  <a:pt x="174" y="339"/>
                </a:lnTo>
                <a:lnTo>
                  <a:pt x="173" y="337"/>
                </a:lnTo>
                <a:lnTo>
                  <a:pt x="173" y="336"/>
                </a:lnTo>
                <a:lnTo>
                  <a:pt x="171" y="335"/>
                </a:lnTo>
                <a:lnTo>
                  <a:pt x="169" y="335"/>
                </a:lnTo>
                <a:lnTo>
                  <a:pt x="169" y="335"/>
                </a:lnTo>
                <a:lnTo>
                  <a:pt x="143" y="340"/>
                </a:lnTo>
                <a:lnTo>
                  <a:pt x="131" y="343"/>
                </a:lnTo>
                <a:lnTo>
                  <a:pt x="119" y="347"/>
                </a:lnTo>
                <a:lnTo>
                  <a:pt x="119" y="347"/>
                </a:lnTo>
                <a:lnTo>
                  <a:pt x="117" y="348"/>
                </a:lnTo>
                <a:lnTo>
                  <a:pt x="116" y="349"/>
                </a:lnTo>
                <a:lnTo>
                  <a:pt x="116" y="349"/>
                </a:lnTo>
                <a:lnTo>
                  <a:pt x="110" y="333"/>
                </a:lnTo>
                <a:lnTo>
                  <a:pt x="110" y="333"/>
                </a:lnTo>
                <a:lnTo>
                  <a:pt x="112" y="332"/>
                </a:lnTo>
                <a:lnTo>
                  <a:pt x="112" y="332"/>
                </a:lnTo>
                <a:lnTo>
                  <a:pt x="142" y="322"/>
                </a:lnTo>
                <a:lnTo>
                  <a:pt x="157" y="318"/>
                </a:lnTo>
                <a:lnTo>
                  <a:pt x="173" y="314"/>
                </a:lnTo>
                <a:lnTo>
                  <a:pt x="173" y="314"/>
                </a:lnTo>
                <a:lnTo>
                  <a:pt x="174" y="313"/>
                </a:lnTo>
                <a:lnTo>
                  <a:pt x="175" y="312"/>
                </a:lnTo>
                <a:lnTo>
                  <a:pt x="176" y="310"/>
                </a:lnTo>
                <a:lnTo>
                  <a:pt x="175" y="309"/>
                </a:lnTo>
                <a:lnTo>
                  <a:pt x="173" y="306"/>
                </a:lnTo>
                <a:lnTo>
                  <a:pt x="172" y="306"/>
                </a:lnTo>
                <a:lnTo>
                  <a:pt x="170" y="306"/>
                </a:lnTo>
                <a:lnTo>
                  <a:pt x="170" y="306"/>
                </a:lnTo>
                <a:lnTo>
                  <a:pt x="154" y="309"/>
                </a:lnTo>
                <a:lnTo>
                  <a:pt x="139" y="314"/>
                </a:lnTo>
                <a:lnTo>
                  <a:pt x="109" y="324"/>
                </a:lnTo>
                <a:lnTo>
                  <a:pt x="109" y="324"/>
                </a:lnTo>
                <a:lnTo>
                  <a:pt x="107" y="325"/>
                </a:lnTo>
                <a:lnTo>
                  <a:pt x="107" y="325"/>
                </a:lnTo>
                <a:lnTo>
                  <a:pt x="102" y="311"/>
                </a:lnTo>
                <a:lnTo>
                  <a:pt x="102" y="311"/>
                </a:lnTo>
                <a:lnTo>
                  <a:pt x="103" y="311"/>
                </a:lnTo>
                <a:lnTo>
                  <a:pt x="103" y="311"/>
                </a:lnTo>
                <a:lnTo>
                  <a:pt x="128" y="303"/>
                </a:lnTo>
                <a:lnTo>
                  <a:pt x="140" y="298"/>
                </a:lnTo>
                <a:lnTo>
                  <a:pt x="151" y="292"/>
                </a:lnTo>
                <a:lnTo>
                  <a:pt x="151" y="292"/>
                </a:lnTo>
                <a:lnTo>
                  <a:pt x="152" y="290"/>
                </a:lnTo>
                <a:lnTo>
                  <a:pt x="153" y="289"/>
                </a:lnTo>
                <a:lnTo>
                  <a:pt x="152" y="286"/>
                </a:lnTo>
                <a:lnTo>
                  <a:pt x="149" y="284"/>
                </a:lnTo>
                <a:lnTo>
                  <a:pt x="148" y="284"/>
                </a:lnTo>
                <a:lnTo>
                  <a:pt x="146" y="285"/>
                </a:lnTo>
                <a:lnTo>
                  <a:pt x="146" y="285"/>
                </a:lnTo>
                <a:lnTo>
                  <a:pt x="135" y="291"/>
                </a:lnTo>
                <a:lnTo>
                  <a:pt x="124" y="295"/>
                </a:lnTo>
                <a:lnTo>
                  <a:pt x="100" y="303"/>
                </a:lnTo>
                <a:lnTo>
                  <a:pt x="100" y="303"/>
                </a:lnTo>
                <a:lnTo>
                  <a:pt x="100" y="303"/>
                </a:lnTo>
                <a:lnTo>
                  <a:pt x="100" y="303"/>
                </a:lnTo>
                <a:lnTo>
                  <a:pt x="92" y="280"/>
                </a:lnTo>
                <a:lnTo>
                  <a:pt x="92" y="280"/>
                </a:lnTo>
                <a:lnTo>
                  <a:pt x="93" y="279"/>
                </a:lnTo>
                <a:lnTo>
                  <a:pt x="93" y="279"/>
                </a:lnTo>
                <a:lnTo>
                  <a:pt x="120" y="271"/>
                </a:lnTo>
                <a:lnTo>
                  <a:pt x="133" y="267"/>
                </a:lnTo>
                <a:lnTo>
                  <a:pt x="147" y="265"/>
                </a:lnTo>
                <a:lnTo>
                  <a:pt x="147" y="265"/>
                </a:lnTo>
                <a:lnTo>
                  <a:pt x="149" y="264"/>
                </a:lnTo>
                <a:lnTo>
                  <a:pt x="150" y="263"/>
                </a:lnTo>
                <a:lnTo>
                  <a:pt x="151" y="259"/>
                </a:lnTo>
                <a:lnTo>
                  <a:pt x="150" y="258"/>
                </a:lnTo>
                <a:lnTo>
                  <a:pt x="149" y="257"/>
                </a:lnTo>
                <a:lnTo>
                  <a:pt x="148" y="256"/>
                </a:lnTo>
                <a:lnTo>
                  <a:pt x="146" y="256"/>
                </a:lnTo>
                <a:lnTo>
                  <a:pt x="146" y="256"/>
                </a:lnTo>
                <a:lnTo>
                  <a:pt x="132" y="259"/>
                </a:lnTo>
                <a:lnTo>
                  <a:pt x="118" y="262"/>
                </a:lnTo>
                <a:lnTo>
                  <a:pt x="90" y="271"/>
                </a:lnTo>
                <a:lnTo>
                  <a:pt x="90" y="271"/>
                </a:lnTo>
                <a:lnTo>
                  <a:pt x="89" y="272"/>
                </a:lnTo>
                <a:lnTo>
                  <a:pt x="89" y="272"/>
                </a:lnTo>
                <a:lnTo>
                  <a:pt x="84" y="259"/>
                </a:lnTo>
                <a:lnTo>
                  <a:pt x="84" y="259"/>
                </a:lnTo>
                <a:lnTo>
                  <a:pt x="86" y="259"/>
                </a:lnTo>
                <a:lnTo>
                  <a:pt x="86" y="259"/>
                </a:lnTo>
                <a:lnTo>
                  <a:pt x="134" y="243"/>
                </a:lnTo>
                <a:lnTo>
                  <a:pt x="134" y="243"/>
                </a:lnTo>
                <a:lnTo>
                  <a:pt x="136" y="242"/>
                </a:lnTo>
                <a:lnTo>
                  <a:pt x="137" y="241"/>
                </a:lnTo>
                <a:lnTo>
                  <a:pt x="137" y="238"/>
                </a:lnTo>
                <a:lnTo>
                  <a:pt x="135" y="235"/>
                </a:lnTo>
                <a:lnTo>
                  <a:pt x="133" y="235"/>
                </a:lnTo>
                <a:lnTo>
                  <a:pt x="131" y="235"/>
                </a:lnTo>
                <a:lnTo>
                  <a:pt x="131" y="235"/>
                </a:lnTo>
                <a:lnTo>
                  <a:pt x="83" y="251"/>
                </a:lnTo>
                <a:lnTo>
                  <a:pt x="83" y="251"/>
                </a:lnTo>
                <a:lnTo>
                  <a:pt x="82" y="252"/>
                </a:lnTo>
                <a:lnTo>
                  <a:pt x="82" y="252"/>
                </a:lnTo>
                <a:lnTo>
                  <a:pt x="73" y="230"/>
                </a:lnTo>
                <a:lnTo>
                  <a:pt x="73" y="230"/>
                </a:lnTo>
                <a:lnTo>
                  <a:pt x="75" y="230"/>
                </a:lnTo>
                <a:lnTo>
                  <a:pt x="75" y="230"/>
                </a:lnTo>
                <a:lnTo>
                  <a:pt x="88" y="227"/>
                </a:lnTo>
                <a:lnTo>
                  <a:pt x="100" y="223"/>
                </a:lnTo>
                <a:lnTo>
                  <a:pt x="124" y="214"/>
                </a:lnTo>
                <a:lnTo>
                  <a:pt x="124" y="214"/>
                </a:lnTo>
                <a:lnTo>
                  <a:pt x="125" y="213"/>
                </a:lnTo>
                <a:lnTo>
                  <a:pt x="126" y="212"/>
                </a:lnTo>
                <a:lnTo>
                  <a:pt x="126" y="209"/>
                </a:lnTo>
                <a:lnTo>
                  <a:pt x="124" y="206"/>
                </a:lnTo>
                <a:lnTo>
                  <a:pt x="123" y="206"/>
                </a:lnTo>
                <a:lnTo>
                  <a:pt x="121" y="206"/>
                </a:lnTo>
                <a:lnTo>
                  <a:pt x="121" y="206"/>
                </a:lnTo>
                <a:lnTo>
                  <a:pt x="98" y="215"/>
                </a:lnTo>
                <a:lnTo>
                  <a:pt x="87" y="218"/>
                </a:lnTo>
                <a:lnTo>
                  <a:pt x="74" y="221"/>
                </a:lnTo>
                <a:lnTo>
                  <a:pt x="74" y="221"/>
                </a:lnTo>
                <a:lnTo>
                  <a:pt x="72" y="222"/>
                </a:lnTo>
                <a:lnTo>
                  <a:pt x="71" y="224"/>
                </a:lnTo>
                <a:lnTo>
                  <a:pt x="71" y="224"/>
                </a:lnTo>
                <a:lnTo>
                  <a:pt x="66" y="210"/>
                </a:lnTo>
                <a:lnTo>
                  <a:pt x="66" y="210"/>
                </a:lnTo>
                <a:lnTo>
                  <a:pt x="63" y="203"/>
                </a:lnTo>
                <a:lnTo>
                  <a:pt x="63" y="203"/>
                </a:lnTo>
                <a:lnTo>
                  <a:pt x="80" y="198"/>
                </a:lnTo>
                <a:lnTo>
                  <a:pt x="95" y="193"/>
                </a:lnTo>
                <a:lnTo>
                  <a:pt x="110" y="189"/>
                </a:lnTo>
                <a:lnTo>
                  <a:pt x="125" y="184"/>
                </a:lnTo>
                <a:lnTo>
                  <a:pt x="125" y="184"/>
                </a:lnTo>
                <a:lnTo>
                  <a:pt x="127" y="182"/>
                </a:lnTo>
                <a:lnTo>
                  <a:pt x="128" y="181"/>
                </a:lnTo>
                <a:lnTo>
                  <a:pt x="128" y="178"/>
                </a:lnTo>
                <a:lnTo>
                  <a:pt x="126" y="175"/>
                </a:lnTo>
                <a:lnTo>
                  <a:pt x="124" y="175"/>
                </a:lnTo>
                <a:lnTo>
                  <a:pt x="122" y="175"/>
                </a:lnTo>
                <a:lnTo>
                  <a:pt x="122" y="175"/>
                </a:lnTo>
                <a:lnTo>
                  <a:pt x="107" y="181"/>
                </a:lnTo>
                <a:lnTo>
                  <a:pt x="92" y="185"/>
                </a:lnTo>
                <a:lnTo>
                  <a:pt x="76" y="190"/>
                </a:lnTo>
                <a:lnTo>
                  <a:pt x="61" y="194"/>
                </a:lnTo>
                <a:lnTo>
                  <a:pt x="61" y="194"/>
                </a:lnTo>
                <a:lnTo>
                  <a:pt x="53" y="174"/>
                </a:lnTo>
                <a:lnTo>
                  <a:pt x="53" y="174"/>
                </a:lnTo>
                <a:lnTo>
                  <a:pt x="66" y="170"/>
                </a:lnTo>
                <a:lnTo>
                  <a:pt x="80" y="167"/>
                </a:lnTo>
                <a:lnTo>
                  <a:pt x="93" y="162"/>
                </a:lnTo>
                <a:lnTo>
                  <a:pt x="99" y="159"/>
                </a:lnTo>
                <a:lnTo>
                  <a:pt x="104" y="156"/>
                </a:lnTo>
                <a:lnTo>
                  <a:pt x="104" y="156"/>
                </a:lnTo>
                <a:lnTo>
                  <a:pt x="105" y="154"/>
                </a:lnTo>
                <a:lnTo>
                  <a:pt x="106" y="152"/>
                </a:lnTo>
                <a:lnTo>
                  <a:pt x="105" y="149"/>
                </a:lnTo>
                <a:lnTo>
                  <a:pt x="102" y="148"/>
                </a:lnTo>
                <a:lnTo>
                  <a:pt x="101" y="148"/>
                </a:lnTo>
                <a:lnTo>
                  <a:pt x="99" y="148"/>
                </a:lnTo>
                <a:lnTo>
                  <a:pt x="99" y="148"/>
                </a:lnTo>
                <a:lnTo>
                  <a:pt x="94" y="152"/>
                </a:lnTo>
                <a:lnTo>
                  <a:pt x="88" y="155"/>
                </a:lnTo>
                <a:lnTo>
                  <a:pt x="75" y="159"/>
                </a:lnTo>
                <a:lnTo>
                  <a:pt x="63" y="162"/>
                </a:lnTo>
                <a:lnTo>
                  <a:pt x="50" y="166"/>
                </a:lnTo>
                <a:lnTo>
                  <a:pt x="50" y="166"/>
                </a:lnTo>
                <a:lnTo>
                  <a:pt x="42" y="142"/>
                </a:lnTo>
                <a:lnTo>
                  <a:pt x="42" y="142"/>
                </a:lnTo>
                <a:lnTo>
                  <a:pt x="43" y="142"/>
                </a:lnTo>
                <a:lnTo>
                  <a:pt x="43" y="142"/>
                </a:lnTo>
                <a:lnTo>
                  <a:pt x="54" y="136"/>
                </a:lnTo>
                <a:lnTo>
                  <a:pt x="66" y="132"/>
                </a:lnTo>
                <a:lnTo>
                  <a:pt x="80" y="128"/>
                </a:lnTo>
                <a:lnTo>
                  <a:pt x="92" y="126"/>
                </a:lnTo>
                <a:lnTo>
                  <a:pt x="92" y="126"/>
                </a:lnTo>
                <a:lnTo>
                  <a:pt x="94" y="125"/>
                </a:lnTo>
                <a:lnTo>
                  <a:pt x="95" y="124"/>
                </a:lnTo>
                <a:lnTo>
                  <a:pt x="96" y="120"/>
                </a:lnTo>
                <a:lnTo>
                  <a:pt x="96" y="118"/>
                </a:lnTo>
                <a:lnTo>
                  <a:pt x="95" y="117"/>
                </a:lnTo>
                <a:lnTo>
                  <a:pt x="94" y="116"/>
                </a:lnTo>
                <a:lnTo>
                  <a:pt x="92" y="116"/>
                </a:lnTo>
                <a:lnTo>
                  <a:pt x="92" y="116"/>
                </a:lnTo>
                <a:lnTo>
                  <a:pt x="77" y="119"/>
                </a:lnTo>
                <a:lnTo>
                  <a:pt x="64" y="124"/>
                </a:lnTo>
                <a:lnTo>
                  <a:pt x="51" y="128"/>
                </a:lnTo>
                <a:lnTo>
                  <a:pt x="39" y="134"/>
                </a:lnTo>
                <a:lnTo>
                  <a:pt x="39" y="134"/>
                </a:lnTo>
                <a:lnTo>
                  <a:pt x="32" y="114"/>
                </a:lnTo>
                <a:lnTo>
                  <a:pt x="32" y="114"/>
                </a:lnTo>
                <a:lnTo>
                  <a:pt x="78" y="96"/>
                </a:lnTo>
                <a:lnTo>
                  <a:pt x="78" y="96"/>
                </a:lnTo>
                <a:lnTo>
                  <a:pt x="80" y="95"/>
                </a:lnTo>
                <a:lnTo>
                  <a:pt x="81" y="94"/>
                </a:lnTo>
                <a:lnTo>
                  <a:pt x="81" y="90"/>
                </a:lnTo>
                <a:lnTo>
                  <a:pt x="78" y="88"/>
                </a:lnTo>
                <a:lnTo>
                  <a:pt x="77" y="88"/>
                </a:lnTo>
                <a:lnTo>
                  <a:pt x="75" y="88"/>
                </a:lnTo>
                <a:lnTo>
                  <a:pt x="75" y="88"/>
                </a:lnTo>
                <a:lnTo>
                  <a:pt x="29" y="106"/>
                </a:lnTo>
                <a:lnTo>
                  <a:pt x="29" y="106"/>
                </a:lnTo>
                <a:lnTo>
                  <a:pt x="22" y="85"/>
                </a:lnTo>
                <a:lnTo>
                  <a:pt x="22"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0" name="Freeform 2520"/>
          <p:cNvSpPr/>
          <p:nvPr/>
        </p:nvSpPr>
        <p:spPr bwMode="auto">
          <a:xfrm>
            <a:off x="10760320" y="2074260"/>
            <a:ext cx="79375" cy="34925"/>
          </a:xfrm>
          <a:custGeom>
            <a:avLst/>
            <a:gdLst/>
            <a:ahLst/>
            <a:cxnLst>
              <a:cxn ang="0">
                <a:pos x="5" y="22"/>
              </a:cxn>
              <a:cxn ang="0">
                <a:pos x="5" y="22"/>
              </a:cxn>
              <a:cxn ang="0">
                <a:pos x="48" y="8"/>
              </a:cxn>
              <a:cxn ang="0">
                <a:pos x="48" y="8"/>
              </a:cxn>
              <a:cxn ang="0">
                <a:pos x="50" y="7"/>
              </a:cxn>
              <a:cxn ang="0">
                <a:pos x="50" y="6"/>
              </a:cxn>
              <a:cxn ang="0">
                <a:pos x="50" y="3"/>
              </a:cxn>
              <a:cxn ang="0">
                <a:pos x="48" y="0"/>
              </a:cxn>
              <a:cxn ang="0">
                <a:pos x="47" y="0"/>
              </a:cxn>
              <a:cxn ang="0">
                <a:pos x="45" y="0"/>
              </a:cxn>
              <a:cxn ang="0">
                <a:pos x="45" y="0"/>
              </a:cxn>
              <a:cxn ang="0">
                <a:pos x="2" y="14"/>
              </a:cxn>
              <a:cxn ang="0">
                <a:pos x="2" y="14"/>
              </a:cxn>
              <a:cxn ang="0">
                <a:pos x="1" y="15"/>
              </a:cxn>
              <a:cxn ang="0">
                <a:pos x="0" y="16"/>
              </a:cxn>
              <a:cxn ang="0">
                <a:pos x="0" y="19"/>
              </a:cxn>
              <a:cxn ang="0">
                <a:pos x="2" y="22"/>
              </a:cxn>
              <a:cxn ang="0">
                <a:pos x="3" y="22"/>
              </a:cxn>
              <a:cxn ang="0">
                <a:pos x="5" y="22"/>
              </a:cxn>
              <a:cxn ang="0">
                <a:pos x="5" y="22"/>
              </a:cxn>
            </a:cxnLst>
            <a:rect l="0" t="0" r="r" b="b"/>
            <a:pathLst>
              <a:path w="50" h="22">
                <a:moveTo>
                  <a:pt x="5" y="22"/>
                </a:moveTo>
                <a:lnTo>
                  <a:pt x="5" y="22"/>
                </a:lnTo>
                <a:lnTo>
                  <a:pt x="48" y="8"/>
                </a:lnTo>
                <a:lnTo>
                  <a:pt x="48" y="8"/>
                </a:lnTo>
                <a:lnTo>
                  <a:pt x="50" y="7"/>
                </a:lnTo>
                <a:lnTo>
                  <a:pt x="50" y="6"/>
                </a:lnTo>
                <a:lnTo>
                  <a:pt x="50" y="3"/>
                </a:lnTo>
                <a:lnTo>
                  <a:pt x="48" y="0"/>
                </a:lnTo>
                <a:lnTo>
                  <a:pt x="47" y="0"/>
                </a:lnTo>
                <a:lnTo>
                  <a:pt x="45" y="0"/>
                </a:lnTo>
                <a:lnTo>
                  <a:pt x="45" y="0"/>
                </a:lnTo>
                <a:lnTo>
                  <a:pt x="2" y="14"/>
                </a:lnTo>
                <a:lnTo>
                  <a:pt x="2" y="14"/>
                </a:lnTo>
                <a:lnTo>
                  <a:pt x="1" y="15"/>
                </a:lnTo>
                <a:lnTo>
                  <a:pt x="0" y="16"/>
                </a:lnTo>
                <a:lnTo>
                  <a:pt x="0" y="19"/>
                </a:lnTo>
                <a:lnTo>
                  <a:pt x="2" y="22"/>
                </a:lnTo>
                <a:lnTo>
                  <a:pt x="3" y="22"/>
                </a:lnTo>
                <a:lnTo>
                  <a:pt x="5" y="22"/>
                </a:lnTo>
                <a:lnTo>
                  <a:pt x="5" y="22"/>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1" name="Freeform 2531"/>
          <p:cNvSpPr>
            <a:spLocks noEditPoints="1"/>
          </p:cNvSpPr>
          <p:nvPr/>
        </p:nvSpPr>
        <p:spPr bwMode="auto">
          <a:xfrm>
            <a:off x="10895258" y="1190023"/>
            <a:ext cx="282575" cy="1025525"/>
          </a:xfrm>
          <a:custGeom>
            <a:avLst/>
            <a:gdLst/>
            <a:ahLst/>
            <a:cxnLst>
              <a:cxn ang="0">
                <a:pos x="95" y="523"/>
              </a:cxn>
              <a:cxn ang="0">
                <a:pos x="161" y="642"/>
              </a:cxn>
              <a:cxn ang="0">
                <a:pos x="129" y="373"/>
              </a:cxn>
              <a:cxn ang="0">
                <a:pos x="26" y="11"/>
              </a:cxn>
              <a:cxn ang="0">
                <a:pos x="114" y="100"/>
              </a:cxn>
              <a:cxn ang="0">
                <a:pos x="95" y="495"/>
              </a:cxn>
              <a:cxn ang="0">
                <a:pos x="99" y="510"/>
              </a:cxn>
              <a:cxn ang="0">
                <a:pos x="83" y="466"/>
              </a:cxn>
              <a:cxn ang="0">
                <a:pos x="100" y="425"/>
              </a:cxn>
              <a:cxn ang="0">
                <a:pos x="84" y="393"/>
              </a:cxn>
              <a:cxn ang="0">
                <a:pos x="63" y="402"/>
              </a:cxn>
              <a:cxn ang="0">
                <a:pos x="21" y="215"/>
              </a:cxn>
              <a:cxn ang="0">
                <a:pos x="10" y="121"/>
              </a:cxn>
              <a:cxn ang="0">
                <a:pos x="16" y="179"/>
              </a:cxn>
              <a:cxn ang="0">
                <a:pos x="28" y="154"/>
              </a:cxn>
              <a:cxn ang="0">
                <a:pos x="17" y="147"/>
              </a:cxn>
              <a:cxn ang="0">
                <a:pos x="19" y="199"/>
              </a:cxn>
              <a:cxn ang="0">
                <a:pos x="96" y="272"/>
              </a:cxn>
              <a:cxn ang="0">
                <a:pos x="33" y="279"/>
              </a:cxn>
              <a:cxn ang="0">
                <a:pos x="43" y="284"/>
              </a:cxn>
              <a:cxn ang="0">
                <a:pos x="92" y="257"/>
              </a:cxn>
              <a:cxn ang="0">
                <a:pos x="104" y="191"/>
              </a:cxn>
              <a:cxn ang="0">
                <a:pos x="95" y="238"/>
              </a:cxn>
              <a:cxn ang="0">
                <a:pos x="115" y="197"/>
              </a:cxn>
              <a:cxn ang="0">
                <a:pos x="92" y="261"/>
              </a:cxn>
              <a:cxn ang="0">
                <a:pos x="113" y="149"/>
              </a:cxn>
              <a:cxn ang="0">
                <a:pos x="92" y="185"/>
              </a:cxn>
              <a:cxn ang="0">
                <a:pos x="94" y="165"/>
              </a:cxn>
              <a:cxn ang="0">
                <a:pos x="24" y="233"/>
              </a:cxn>
              <a:cxn ang="0">
                <a:pos x="64" y="244"/>
              </a:cxn>
              <a:cxn ang="0">
                <a:pos x="98" y="298"/>
              </a:cxn>
              <a:cxn ang="0">
                <a:pos x="113" y="422"/>
              </a:cxn>
              <a:cxn ang="0">
                <a:pos x="75" y="409"/>
              </a:cxn>
              <a:cxn ang="0">
                <a:pos x="120" y="398"/>
              </a:cxn>
              <a:cxn ang="0">
                <a:pos x="117" y="351"/>
              </a:cxn>
              <a:cxn ang="0">
                <a:pos x="119" y="345"/>
              </a:cxn>
              <a:cxn ang="0">
                <a:pos x="77" y="331"/>
              </a:cxn>
              <a:cxn ang="0">
                <a:pos x="103" y="309"/>
              </a:cxn>
              <a:cxn ang="0">
                <a:pos x="48" y="340"/>
              </a:cxn>
              <a:cxn ang="0">
                <a:pos x="50" y="349"/>
              </a:cxn>
              <a:cxn ang="0">
                <a:pos x="100" y="344"/>
              </a:cxn>
              <a:cxn ang="0">
                <a:pos x="60" y="390"/>
              </a:cxn>
              <a:cxn ang="0">
                <a:pos x="124" y="458"/>
              </a:cxn>
              <a:cxn ang="0">
                <a:pos x="122" y="436"/>
              </a:cxn>
              <a:cxn ang="0">
                <a:pos x="111" y="256"/>
              </a:cxn>
              <a:cxn ang="0">
                <a:pos x="113" y="281"/>
              </a:cxn>
              <a:cxn ang="0">
                <a:pos x="49" y="186"/>
              </a:cxn>
              <a:cxn ang="0">
                <a:pos x="89" y="107"/>
              </a:cxn>
              <a:cxn ang="0">
                <a:pos x="62" y="118"/>
              </a:cxn>
              <a:cxn ang="0">
                <a:pos x="52" y="97"/>
              </a:cxn>
              <a:cxn ang="0">
                <a:pos x="57" y="81"/>
              </a:cxn>
              <a:cxn ang="0">
                <a:pos x="100" y="76"/>
              </a:cxn>
              <a:cxn ang="0">
                <a:pos x="21" y="87"/>
              </a:cxn>
              <a:cxn ang="0">
                <a:pos x="10" y="75"/>
              </a:cxn>
              <a:cxn ang="0">
                <a:pos x="16" y="45"/>
              </a:cxn>
              <a:cxn ang="0">
                <a:pos x="105" y="563"/>
              </a:cxn>
              <a:cxn ang="0">
                <a:pos x="117" y="510"/>
              </a:cxn>
              <a:cxn ang="0">
                <a:pos x="100" y="502"/>
              </a:cxn>
              <a:cxn ang="0">
                <a:pos x="96" y="37"/>
              </a:cxn>
              <a:cxn ang="0">
                <a:pos x="97" y="37"/>
              </a:cxn>
              <a:cxn ang="0">
                <a:pos x="78" y="23"/>
              </a:cxn>
              <a:cxn ang="0">
                <a:pos x="68" y="16"/>
              </a:cxn>
              <a:cxn ang="0">
                <a:pos x="18" y="40"/>
              </a:cxn>
            </a:cxnLst>
            <a:rect l="0" t="0" r="r" b="b"/>
            <a:pathLst>
              <a:path w="178" h="646">
                <a:moveTo>
                  <a:pt x="15" y="25"/>
                </a:moveTo>
                <a:lnTo>
                  <a:pt x="15" y="25"/>
                </a:lnTo>
                <a:lnTo>
                  <a:pt x="10" y="36"/>
                </a:lnTo>
                <a:lnTo>
                  <a:pt x="6" y="47"/>
                </a:lnTo>
                <a:lnTo>
                  <a:pt x="3" y="58"/>
                </a:lnTo>
                <a:lnTo>
                  <a:pt x="1" y="71"/>
                </a:lnTo>
                <a:lnTo>
                  <a:pt x="1" y="83"/>
                </a:lnTo>
                <a:lnTo>
                  <a:pt x="0" y="95"/>
                </a:lnTo>
                <a:lnTo>
                  <a:pt x="1" y="119"/>
                </a:lnTo>
                <a:lnTo>
                  <a:pt x="1" y="119"/>
                </a:lnTo>
                <a:lnTo>
                  <a:pt x="4" y="150"/>
                </a:lnTo>
                <a:lnTo>
                  <a:pt x="7" y="181"/>
                </a:lnTo>
                <a:lnTo>
                  <a:pt x="12" y="211"/>
                </a:lnTo>
                <a:lnTo>
                  <a:pt x="17" y="242"/>
                </a:lnTo>
                <a:lnTo>
                  <a:pt x="17" y="242"/>
                </a:lnTo>
                <a:lnTo>
                  <a:pt x="24" y="277"/>
                </a:lnTo>
                <a:lnTo>
                  <a:pt x="31" y="313"/>
                </a:lnTo>
                <a:lnTo>
                  <a:pt x="39" y="348"/>
                </a:lnTo>
                <a:lnTo>
                  <a:pt x="49" y="383"/>
                </a:lnTo>
                <a:lnTo>
                  <a:pt x="59" y="419"/>
                </a:lnTo>
                <a:lnTo>
                  <a:pt x="70" y="453"/>
                </a:lnTo>
                <a:lnTo>
                  <a:pt x="81" y="488"/>
                </a:lnTo>
                <a:lnTo>
                  <a:pt x="94" y="522"/>
                </a:lnTo>
                <a:lnTo>
                  <a:pt x="94" y="522"/>
                </a:lnTo>
                <a:lnTo>
                  <a:pt x="95" y="523"/>
                </a:lnTo>
                <a:lnTo>
                  <a:pt x="95" y="523"/>
                </a:lnTo>
                <a:lnTo>
                  <a:pt x="95" y="543"/>
                </a:lnTo>
                <a:lnTo>
                  <a:pt x="96" y="563"/>
                </a:lnTo>
                <a:lnTo>
                  <a:pt x="100" y="603"/>
                </a:lnTo>
                <a:lnTo>
                  <a:pt x="100" y="603"/>
                </a:lnTo>
                <a:lnTo>
                  <a:pt x="100" y="604"/>
                </a:lnTo>
                <a:lnTo>
                  <a:pt x="100" y="604"/>
                </a:lnTo>
                <a:lnTo>
                  <a:pt x="101" y="607"/>
                </a:lnTo>
                <a:lnTo>
                  <a:pt x="102" y="608"/>
                </a:lnTo>
                <a:lnTo>
                  <a:pt x="103" y="609"/>
                </a:lnTo>
                <a:lnTo>
                  <a:pt x="103" y="609"/>
                </a:lnTo>
                <a:lnTo>
                  <a:pt x="117" y="612"/>
                </a:lnTo>
                <a:lnTo>
                  <a:pt x="124" y="613"/>
                </a:lnTo>
                <a:lnTo>
                  <a:pt x="131" y="616"/>
                </a:lnTo>
                <a:lnTo>
                  <a:pt x="131" y="616"/>
                </a:lnTo>
                <a:lnTo>
                  <a:pt x="138" y="621"/>
                </a:lnTo>
                <a:lnTo>
                  <a:pt x="144" y="627"/>
                </a:lnTo>
                <a:lnTo>
                  <a:pt x="149" y="634"/>
                </a:lnTo>
                <a:lnTo>
                  <a:pt x="152" y="642"/>
                </a:lnTo>
                <a:lnTo>
                  <a:pt x="152" y="642"/>
                </a:lnTo>
                <a:lnTo>
                  <a:pt x="153" y="644"/>
                </a:lnTo>
                <a:lnTo>
                  <a:pt x="154" y="645"/>
                </a:lnTo>
                <a:lnTo>
                  <a:pt x="154" y="645"/>
                </a:lnTo>
                <a:lnTo>
                  <a:pt x="156" y="646"/>
                </a:lnTo>
                <a:lnTo>
                  <a:pt x="159" y="645"/>
                </a:lnTo>
                <a:lnTo>
                  <a:pt x="161" y="644"/>
                </a:lnTo>
                <a:lnTo>
                  <a:pt x="161" y="642"/>
                </a:lnTo>
                <a:lnTo>
                  <a:pt x="161" y="642"/>
                </a:lnTo>
                <a:lnTo>
                  <a:pt x="160" y="628"/>
                </a:lnTo>
                <a:lnTo>
                  <a:pt x="160" y="621"/>
                </a:lnTo>
                <a:lnTo>
                  <a:pt x="161" y="614"/>
                </a:lnTo>
                <a:lnTo>
                  <a:pt x="163" y="608"/>
                </a:lnTo>
                <a:lnTo>
                  <a:pt x="165" y="602"/>
                </a:lnTo>
                <a:lnTo>
                  <a:pt x="170" y="598"/>
                </a:lnTo>
                <a:lnTo>
                  <a:pt x="175" y="594"/>
                </a:lnTo>
                <a:lnTo>
                  <a:pt x="175" y="594"/>
                </a:lnTo>
                <a:lnTo>
                  <a:pt x="177" y="593"/>
                </a:lnTo>
                <a:lnTo>
                  <a:pt x="178" y="591"/>
                </a:lnTo>
                <a:lnTo>
                  <a:pt x="177" y="589"/>
                </a:lnTo>
                <a:lnTo>
                  <a:pt x="176" y="587"/>
                </a:lnTo>
                <a:lnTo>
                  <a:pt x="176" y="587"/>
                </a:lnTo>
                <a:lnTo>
                  <a:pt x="172" y="578"/>
                </a:lnTo>
                <a:lnTo>
                  <a:pt x="167" y="569"/>
                </a:lnTo>
                <a:lnTo>
                  <a:pt x="157" y="549"/>
                </a:lnTo>
                <a:lnTo>
                  <a:pt x="147" y="531"/>
                </a:lnTo>
                <a:lnTo>
                  <a:pt x="143" y="522"/>
                </a:lnTo>
                <a:lnTo>
                  <a:pt x="138" y="513"/>
                </a:lnTo>
                <a:lnTo>
                  <a:pt x="138" y="513"/>
                </a:lnTo>
                <a:lnTo>
                  <a:pt x="139" y="511"/>
                </a:lnTo>
                <a:lnTo>
                  <a:pt x="139" y="511"/>
                </a:lnTo>
                <a:lnTo>
                  <a:pt x="135" y="477"/>
                </a:lnTo>
                <a:lnTo>
                  <a:pt x="133" y="442"/>
                </a:lnTo>
                <a:lnTo>
                  <a:pt x="129" y="373"/>
                </a:lnTo>
                <a:lnTo>
                  <a:pt x="129" y="373"/>
                </a:lnTo>
                <a:lnTo>
                  <a:pt x="125" y="287"/>
                </a:lnTo>
                <a:lnTo>
                  <a:pt x="124" y="200"/>
                </a:lnTo>
                <a:lnTo>
                  <a:pt x="124" y="200"/>
                </a:lnTo>
                <a:lnTo>
                  <a:pt x="124" y="167"/>
                </a:lnTo>
                <a:lnTo>
                  <a:pt x="124" y="133"/>
                </a:lnTo>
                <a:lnTo>
                  <a:pt x="124" y="117"/>
                </a:lnTo>
                <a:lnTo>
                  <a:pt x="123" y="101"/>
                </a:lnTo>
                <a:lnTo>
                  <a:pt x="120" y="84"/>
                </a:lnTo>
                <a:lnTo>
                  <a:pt x="117" y="68"/>
                </a:lnTo>
                <a:lnTo>
                  <a:pt x="117" y="68"/>
                </a:lnTo>
                <a:lnTo>
                  <a:pt x="115" y="58"/>
                </a:lnTo>
                <a:lnTo>
                  <a:pt x="111" y="48"/>
                </a:lnTo>
                <a:lnTo>
                  <a:pt x="107" y="39"/>
                </a:lnTo>
                <a:lnTo>
                  <a:pt x="103" y="31"/>
                </a:lnTo>
                <a:lnTo>
                  <a:pt x="97" y="23"/>
                </a:lnTo>
                <a:lnTo>
                  <a:pt x="91" y="16"/>
                </a:lnTo>
                <a:lnTo>
                  <a:pt x="83" y="10"/>
                </a:lnTo>
                <a:lnTo>
                  <a:pt x="75" y="5"/>
                </a:lnTo>
                <a:lnTo>
                  <a:pt x="75" y="5"/>
                </a:lnTo>
                <a:lnTo>
                  <a:pt x="66" y="1"/>
                </a:lnTo>
                <a:lnTo>
                  <a:pt x="57" y="0"/>
                </a:lnTo>
                <a:lnTo>
                  <a:pt x="49" y="0"/>
                </a:lnTo>
                <a:lnTo>
                  <a:pt x="40" y="3"/>
                </a:lnTo>
                <a:lnTo>
                  <a:pt x="33" y="6"/>
                </a:lnTo>
                <a:lnTo>
                  <a:pt x="26" y="11"/>
                </a:lnTo>
                <a:lnTo>
                  <a:pt x="20" y="18"/>
                </a:lnTo>
                <a:lnTo>
                  <a:pt x="15" y="25"/>
                </a:lnTo>
                <a:lnTo>
                  <a:pt x="15" y="25"/>
                </a:lnTo>
                <a:close/>
                <a:moveTo>
                  <a:pt x="114" y="102"/>
                </a:moveTo>
                <a:lnTo>
                  <a:pt x="114" y="102"/>
                </a:lnTo>
                <a:lnTo>
                  <a:pt x="115" y="117"/>
                </a:lnTo>
                <a:lnTo>
                  <a:pt x="115" y="117"/>
                </a:lnTo>
                <a:lnTo>
                  <a:pt x="103" y="125"/>
                </a:lnTo>
                <a:lnTo>
                  <a:pt x="91" y="134"/>
                </a:lnTo>
                <a:lnTo>
                  <a:pt x="68" y="155"/>
                </a:lnTo>
                <a:lnTo>
                  <a:pt x="68" y="155"/>
                </a:lnTo>
                <a:lnTo>
                  <a:pt x="42" y="178"/>
                </a:lnTo>
                <a:lnTo>
                  <a:pt x="42" y="178"/>
                </a:lnTo>
                <a:lnTo>
                  <a:pt x="36" y="182"/>
                </a:lnTo>
                <a:lnTo>
                  <a:pt x="30" y="187"/>
                </a:lnTo>
                <a:lnTo>
                  <a:pt x="23" y="191"/>
                </a:lnTo>
                <a:lnTo>
                  <a:pt x="18" y="196"/>
                </a:lnTo>
                <a:lnTo>
                  <a:pt x="18" y="196"/>
                </a:lnTo>
                <a:lnTo>
                  <a:pt x="18" y="196"/>
                </a:lnTo>
                <a:lnTo>
                  <a:pt x="18" y="196"/>
                </a:lnTo>
                <a:lnTo>
                  <a:pt x="29" y="183"/>
                </a:lnTo>
                <a:lnTo>
                  <a:pt x="40" y="171"/>
                </a:lnTo>
                <a:lnTo>
                  <a:pt x="66" y="148"/>
                </a:lnTo>
                <a:lnTo>
                  <a:pt x="91" y="124"/>
                </a:lnTo>
                <a:lnTo>
                  <a:pt x="103" y="113"/>
                </a:lnTo>
                <a:lnTo>
                  <a:pt x="114" y="100"/>
                </a:lnTo>
                <a:lnTo>
                  <a:pt x="114" y="100"/>
                </a:lnTo>
                <a:lnTo>
                  <a:pt x="114" y="102"/>
                </a:lnTo>
                <a:lnTo>
                  <a:pt x="114" y="102"/>
                </a:lnTo>
                <a:close/>
                <a:moveTo>
                  <a:pt x="95" y="495"/>
                </a:moveTo>
                <a:lnTo>
                  <a:pt x="95" y="495"/>
                </a:lnTo>
                <a:lnTo>
                  <a:pt x="109" y="490"/>
                </a:lnTo>
                <a:lnTo>
                  <a:pt x="115" y="487"/>
                </a:lnTo>
                <a:lnTo>
                  <a:pt x="121" y="483"/>
                </a:lnTo>
                <a:lnTo>
                  <a:pt x="121" y="483"/>
                </a:lnTo>
                <a:lnTo>
                  <a:pt x="115" y="488"/>
                </a:lnTo>
                <a:lnTo>
                  <a:pt x="109" y="493"/>
                </a:lnTo>
                <a:lnTo>
                  <a:pt x="96" y="502"/>
                </a:lnTo>
                <a:lnTo>
                  <a:pt x="96" y="502"/>
                </a:lnTo>
                <a:lnTo>
                  <a:pt x="91" y="488"/>
                </a:lnTo>
                <a:lnTo>
                  <a:pt x="91" y="488"/>
                </a:lnTo>
                <a:lnTo>
                  <a:pt x="91" y="488"/>
                </a:lnTo>
                <a:lnTo>
                  <a:pt x="91" y="488"/>
                </a:lnTo>
                <a:lnTo>
                  <a:pt x="99" y="485"/>
                </a:lnTo>
                <a:lnTo>
                  <a:pt x="106" y="481"/>
                </a:lnTo>
                <a:lnTo>
                  <a:pt x="121" y="473"/>
                </a:lnTo>
                <a:lnTo>
                  <a:pt x="121" y="473"/>
                </a:lnTo>
                <a:lnTo>
                  <a:pt x="108" y="482"/>
                </a:lnTo>
                <a:lnTo>
                  <a:pt x="94" y="493"/>
                </a:lnTo>
                <a:lnTo>
                  <a:pt x="94" y="493"/>
                </a:lnTo>
                <a:lnTo>
                  <a:pt x="94" y="495"/>
                </a:lnTo>
                <a:lnTo>
                  <a:pt x="95" y="495"/>
                </a:lnTo>
                <a:lnTo>
                  <a:pt x="95" y="495"/>
                </a:lnTo>
                <a:close/>
                <a:moveTo>
                  <a:pt x="110" y="513"/>
                </a:moveTo>
                <a:lnTo>
                  <a:pt x="110" y="513"/>
                </a:lnTo>
                <a:lnTo>
                  <a:pt x="102" y="516"/>
                </a:lnTo>
                <a:lnTo>
                  <a:pt x="102" y="516"/>
                </a:lnTo>
                <a:lnTo>
                  <a:pt x="100" y="513"/>
                </a:lnTo>
                <a:lnTo>
                  <a:pt x="100" y="513"/>
                </a:lnTo>
                <a:lnTo>
                  <a:pt x="114" y="506"/>
                </a:lnTo>
                <a:lnTo>
                  <a:pt x="114" y="506"/>
                </a:lnTo>
                <a:lnTo>
                  <a:pt x="121" y="503"/>
                </a:lnTo>
                <a:lnTo>
                  <a:pt x="121" y="503"/>
                </a:lnTo>
                <a:lnTo>
                  <a:pt x="120" y="505"/>
                </a:lnTo>
                <a:lnTo>
                  <a:pt x="110" y="512"/>
                </a:lnTo>
                <a:lnTo>
                  <a:pt x="110" y="512"/>
                </a:lnTo>
                <a:lnTo>
                  <a:pt x="110" y="513"/>
                </a:lnTo>
                <a:lnTo>
                  <a:pt x="110" y="513"/>
                </a:lnTo>
                <a:close/>
                <a:moveTo>
                  <a:pt x="97" y="504"/>
                </a:moveTo>
                <a:lnTo>
                  <a:pt x="97" y="504"/>
                </a:lnTo>
                <a:lnTo>
                  <a:pt x="110" y="499"/>
                </a:lnTo>
                <a:lnTo>
                  <a:pt x="110" y="499"/>
                </a:lnTo>
                <a:lnTo>
                  <a:pt x="117" y="495"/>
                </a:lnTo>
                <a:lnTo>
                  <a:pt x="119" y="493"/>
                </a:lnTo>
                <a:lnTo>
                  <a:pt x="116" y="495"/>
                </a:lnTo>
                <a:lnTo>
                  <a:pt x="116" y="495"/>
                </a:lnTo>
                <a:lnTo>
                  <a:pt x="107" y="502"/>
                </a:lnTo>
                <a:lnTo>
                  <a:pt x="99" y="510"/>
                </a:lnTo>
                <a:lnTo>
                  <a:pt x="99" y="510"/>
                </a:lnTo>
                <a:lnTo>
                  <a:pt x="97" y="504"/>
                </a:lnTo>
                <a:lnTo>
                  <a:pt x="97" y="504"/>
                </a:lnTo>
                <a:close/>
                <a:moveTo>
                  <a:pt x="87" y="478"/>
                </a:moveTo>
                <a:lnTo>
                  <a:pt x="87" y="478"/>
                </a:lnTo>
                <a:lnTo>
                  <a:pt x="102" y="469"/>
                </a:lnTo>
                <a:lnTo>
                  <a:pt x="118" y="462"/>
                </a:lnTo>
                <a:lnTo>
                  <a:pt x="118" y="462"/>
                </a:lnTo>
                <a:lnTo>
                  <a:pt x="112" y="466"/>
                </a:lnTo>
                <a:lnTo>
                  <a:pt x="105" y="473"/>
                </a:lnTo>
                <a:lnTo>
                  <a:pt x="97" y="480"/>
                </a:lnTo>
                <a:lnTo>
                  <a:pt x="90" y="486"/>
                </a:lnTo>
                <a:lnTo>
                  <a:pt x="90" y="486"/>
                </a:lnTo>
                <a:lnTo>
                  <a:pt x="90" y="486"/>
                </a:lnTo>
                <a:lnTo>
                  <a:pt x="90" y="486"/>
                </a:lnTo>
                <a:lnTo>
                  <a:pt x="87" y="478"/>
                </a:lnTo>
                <a:lnTo>
                  <a:pt x="87" y="478"/>
                </a:lnTo>
                <a:close/>
                <a:moveTo>
                  <a:pt x="81" y="459"/>
                </a:moveTo>
                <a:lnTo>
                  <a:pt x="81" y="459"/>
                </a:lnTo>
                <a:lnTo>
                  <a:pt x="90" y="454"/>
                </a:lnTo>
                <a:lnTo>
                  <a:pt x="99" y="449"/>
                </a:lnTo>
                <a:lnTo>
                  <a:pt x="117" y="439"/>
                </a:lnTo>
                <a:lnTo>
                  <a:pt x="117" y="439"/>
                </a:lnTo>
                <a:lnTo>
                  <a:pt x="109" y="444"/>
                </a:lnTo>
                <a:lnTo>
                  <a:pt x="100" y="451"/>
                </a:lnTo>
                <a:lnTo>
                  <a:pt x="83" y="466"/>
                </a:lnTo>
                <a:lnTo>
                  <a:pt x="83" y="466"/>
                </a:lnTo>
                <a:lnTo>
                  <a:pt x="81" y="459"/>
                </a:lnTo>
                <a:lnTo>
                  <a:pt x="81" y="459"/>
                </a:lnTo>
                <a:close/>
                <a:moveTo>
                  <a:pt x="77" y="447"/>
                </a:moveTo>
                <a:lnTo>
                  <a:pt x="77" y="447"/>
                </a:lnTo>
                <a:lnTo>
                  <a:pt x="98" y="435"/>
                </a:lnTo>
                <a:lnTo>
                  <a:pt x="108" y="428"/>
                </a:lnTo>
                <a:lnTo>
                  <a:pt x="117" y="421"/>
                </a:lnTo>
                <a:lnTo>
                  <a:pt x="117" y="421"/>
                </a:lnTo>
                <a:lnTo>
                  <a:pt x="98" y="438"/>
                </a:lnTo>
                <a:lnTo>
                  <a:pt x="88" y="446"/>
                </a:lnTo>
                <a:lnTo>
                  <a:pt x="80" y="456"/>
                </a:lnTo>
                <a:lnTo>
                  <a:pt x="80" y="456"/>
                </a:lnTo>
                <a:lnTo>
                  <a:pt x="77" y="447"/>
                </a:lnTo>
                <a:lnTo>
                  <a:pt x="77" y="447"/>
                </a:lnTo>
                <a:close/>
                <a:moveTo>
                  <a:pt x="73" y="435"/>
                </a:moveTo>
                <a:lnTo>
                  <a:pt x="73" y="435"/>
                </a:lnTo>
                <a:lnTo>
                  <a:pt x="83" y="430"/>
                </a:lnTo>
                <a:lnTo>
                  <a:pt x="92" y="425"/>
                </a:lnTo>
                <a:lnTo>
                  <a:pt x="110" y="414"/>
                </a:lnTo>
                <a:lnTo>
                  <a:pt x="110" y="414"/>
                </a:lnTo>
                <a:lnTo>
                  <a:pt x="114" y="412"/>
                </a:lnTo>
                <a:lnTo>
                  <a:pt x="111" y="415"/>
                </a:lnTo>
                <a:lnTo>
                  <a:pt x="111" y="415"/>
                </a:lnTo>
                <a:lnTo>
                  <a:pt x="100" y="425"/>
                </a:lnTo>
                <a:lnTo>
                  <a:pt x="100" y="425"/>
                </a:lnTo>
                <a:lnTo>
                  <a:pt x="88" y="435"/>
                </a:lnTo>
                <a:lnTo>
                  <a:pt x="76" y="444"/>
                </a:lnTo>
                <a:lnTo>
                  <a:pt x="76" y="444"/>
                </a:lnTo>
                <a:lnTo>
                  <a:pt x="73" y="435"/>
                </a:lnTo>
                <a:lnTo>
                  <a:pt x="73" y="435"/>
                </a:lnTo>
                <a:close/>
                <a:moveTo>
                  <a:pt x="69" y="422"/>
                </a:moveTo>
                <a:lnTo>
                  <a:pt x="69" y="422"/>
                </a:lnTo>
                <a:lnTo>
                  <a:pt x="69" y="422"/>
                </a:lnTo>
                <a:lnTo>
                  <a:pt x="80" y="417"/>
                </a:lnTo>
                <a:lnTo>
                  <a:pt x="91" y="412"/>
                </a:lnTo>
                <a:lnTo>
                  <a:pt x="91" y="412"/>
                </a:lnTo>
                <a:lnTo>
                  <a:pt x="103" y="407"/>
                </a:lnTo>
                <a:lnTo>
                  <a:pt x="103" y="407"/>
                </a:lnTo>
                <a:lnTo>
                  <a:pt x="107" y="405"/>
                </a:lnTo>
                <a:lnTo>
                  <a:pt x="107" y="405"/>
                </a:lnTo>
                <a:lnTo>
                  <a:pt x="98" y="412"/>
                </a:lnTo>
                <a:lnTo>
                  <a:pt x="90" y="419"/>
                </a:lnTo>
                <a:lnTo>
                  <a:pt x="81" y="426"/>
                </a:lnTo>
                <a:lnTo>
                  <a:pt x="72" y="432"/>
                </a:lnTo>
                <a:lnTo>
                  <a:pt x="72" y="432"/>
                </a:lnTo>
                <a:lnTo>
                  <a:pt x="69" y="422"/>
                </a:lnTo>
                <a:lnTo>
                  <a:pt x="69" y="422"/>
                </a:lnTo>
                <a:close/>
                <a:moveTo>
                  <a:pt x="63" y="402"/>
                </a:moveTo>
                <a:lnTo>
                  <a:pt x="63" y="402"/>
                </a:lnTo>
                <a:lnTo>
                  <a:pt x="74" y="398"/>
                </a:lnTo>
                <a:lnTo>
                  <a:pt x="84" y="393"/>
                </a:lnTo>
                <a:lnTo>
                  <a:pt x="84" y="393"/>
                </a:lnTo>
                <a:lnTo>
                  <a:pt x="97" y="385"/>
                </a:lnTo>
                <a:lnTo>
                  <a:pt x="97" y="385"/>
                </a:lnTo>
                <a:lnTo>
                  <a:pt x="107" y="380"/>
                </a:lnTo>
                <a:lnTo>
                  <a:pt x="111" y="378"/>
                </a:lnTo>
                <a:lnTo>
                  <a:pt x="115" y="375"/>
                </a:lnTo>
                <a:lnTo>
                  <a:pt x="115" y="375"/>
                </a:lnTo>
                <a:lnTo>
                  <a:pt x="110" y="381"/>
                </a:lnTo>
                <a:lnTo>
                  <a:pt x="105" y="386"/>
                </a:lnTo>
                <a:lnTo>
                  <a:pt x="92" y="396"/>
                </a:lnTo>
                <a:lnTo>
                  <a:pt x="67" y="411"/>
                </a:lnTo>
                <a:lnTo>
                  <a:pt x="67" y="411"/>
                </a:lnTo>
                <a:lnTo>
                  <a:pt x="66" y="411"/>
                </a:lnTo>
                <a:lnTo>
                  <a:pt x="66" y="412"/>
                </a:lnTo>
                <a:lnTo>
                  <a:pt x="68" y="413"/>
                </a:lnTo>
                <a:lnTo>
                  <a:pt x="68" y="413"/>
                </a:lnTo>
                <a:lnTo>
                  <a:pt x="76" y="410"/>
                </a:lnTo>
                <a:lnTo>
                  <a:pt x="85" y="407"/>
                </a:lnTo>
                <a:lnTo>
                  <a:pt x="101" y="398"/>
                </a:lnTo>
                <a:lnTo>
                  <a:pt x="101" y="398"/>
                </a:lnTo>
                <a:lnTo>
                  <a:pt x="93" y="403"/>
                </a:lnTo>
                <a:lnTo>
                  <a:pt x="93" y="403"/>
                </a:lnTo>
                <a:lnTo>
                  <a:pt x="68" y="419"/>
                </a:lnTo>
                <a:lnTo>
                  <a:pt x="68" y="419"/>
                </a:lnTo>
                <a:lnTo>
                  <a:pt x="63" y="402"/>
                </a:lnTo>
                <a:lnTo>
                  <a:pt x="63" y="402"/>
                </a:lnTo>
                <a:close/>
                <a:moveTo>
                  <a:pt x="61" y="392"/>
                </a:moveTo>
                <a:lnTo>
                  <a:pt x="61" y="392"/>
                </a:lnTo>
                <a:lnTo>
                  <a:pt x="78" y="384"/>
                </a:lnTo>
                <a:lnTo>
                  <a:pt x="94" y="375"/>
                </a:lnTo>
                <a:lnTo>
                  <a:pt x="94" y="375"/>
                </a:lnTo>
                <a:lnTo>
                  <a:pt x="79" y="387"/>
                </a:lnTo>
                <a:lnTo>
                  <a:pt x="63" y="399"/>
                </a:lnTo>
                <a:lnTo>
                  <a:pt x="63" y="399"/>
                </a:lnTo>
                <a:lnTo>
                  <a:pt x="61" y="392"/>
                </a:lnTo>
                <a:lnTo>
                  <a:pt x="61" y="392"/>
                </a:lnTo>
                <a:close/>
                <a:moveTo>
                  <a:pt x="21" y="215"/>
                </a:moveTo>
                <a:lnTo>
                  <a:pt x="21" y="215"/>
                </a:lnTo>
                <a:lnTo>
                  <a:pt x="33" y="208"/>
                </a:lnTo>
                <a:lnTo>
                  <a:pt x="44" y="200"/>
                </a:lnTo>
                <a:lnTo>
                  <a:pt x="66" y="182"/>
                </a:lnTo>
                <a:lnTo>
                  <a:pt x="66" y="182"/>
                </a:lnTo>
                <a:lnTo>
                  <a:pt x="78" y="173"/>
                </a:lnTo>
                <a:lnTo>
                  <a:pt x="91" y="165"/>
                </a:lnTo>
                <a:lnTo>
                  <a:pt x="91" y="165"/>
                </a:lnTo>
                <a:lnTo>
                  <a:pt x="73" y="180"/>
                </a:lnTo>
                <a:lnTo>
                  <a:pt x="56" y="196"/>
                </a:lnTo>
                <a:lnTo>
                  <a:pt x="39" y="212"/>
                </a:lnTo>
                <a:lnTo>
                  <a:pt x="23" y="230"/>
                </a:lnTo>
                <a:lnTo>
                  <a:pt x="23" y="230"/>
                </a:lnTo>
                <a:lnTo>
                  <a:pt x="21" y="215"/>
                </a:lnTo>
                <a:lnTo>
                  <a:pt x="21" y="215"/>
                </a:lnTo>
                <a:close/>
                <a:moveTo>
                  <a:pt x="10" y="121"/>
                </a:moveTo>
                <a:lnTo>
                  <a:pt x="10" y="121"/>
                </a:lnTo>
                <a:lnTo>
                  <a:pt x="21" y="113"/>
                </a:lnTo>
                <a:lnTo>
                  <a:pt x="32" y="104"/>
                </a:lnTo>
                <a:lnTo>
                  <a:pt x="54" y="85"/>
                </a:lnTo>
                <a:lnTo>
                  <a:pt x="54" y="85"/>
                </a:lnTo>
                <a:lnTo>
                  <a:pt x="67" y="76"/>
                </a:lnTo>
                <a:lnTo>
                  <a:pt x="81" y="67"/>
                </a:lnTo>
                <a:lnTo>
                  <a:pt x="81" y="67"/>
                </a:lnTo>
                <a:lnTo>
                  <a:pt x="93" y="58"/>
                </a:lnTo>
                <a:lnTo>
                  <a:pt x="93" y="58"/>
                </a:lnTo>
                <a:lnTo>
                  <a:pt x="94" y="57"/>
                </a:lnTo>
                <a:lnTo>
                  <a:pt x="94" y="57"/>
                </a:lnTo>
                <a:lnTo>
                  <a:pt x="92" y="60"/>
                </a:lnTo>
                <a:lnTo>
                  <a:pt x="92" y="60"/>
                </a:lnTo>
                <a:lnTo>
                  <a:pt x="88" y="64"/>
                </a:lnTo>
                <a:lnTo>
                  <a:pt x="83" y="70"/>
                </a:lnTo>
                <a:lnTo>
                  <a:pt x="73" y="77"/>
                </a:lnTo>
                <a:lnTo>
                  <a:pt x="62" y="85"/>
                </a:lnTo>
                <a:lnTo>
                  <a:pt x="52" y="92"/>
                </a:lnTo>
                <a:lnTo>
                  <a:pt x="52" y="92"/>
                </a:lnTo>
                <a:lnTo>
                  <a:pt x="30" y="110"/>
                </a:lnTo>
                <a:lnTo>
                  <a:pt x="20" y="119"/>
                </a:lnTo>
                <a:lnTo>
                  <a:pt x="11" y="128"/>
                </a:lnTo>
                <a:lnTo>
                  <a:pt x="11" y="128"/>
                </a:lnTo>
                <a:lnTo>
                  <a:pt x="10" y="121"/>
                </a:lnTo>
                <a:lnTo>
                  <a:pt x="10" y="121"/>
                </a:lnTo>
                <a:close/>
                <a:moveTo>
                  <a:pt x="14" y="168"/>
                </a:moveTo>
                <a:lnTo>
                  <a:pt x="14" y="168"/>
                </a:lnTo>
                <a:lnTo>
                  <a:pt x="25" y="160"/>
                </a:lnTo>
                <a:lnTo>
                  <a:pt x="35" y="151"/>
                </a:lnTo>
                <a:lnTo>
                  <a:pt x="55" y="132"/>
                </a:lnTo>
                <a:lnTo>
                  <a:pt x="55" y="132"/>
                </a:lnTo>
                <a:lnTo>
                  <a:pt x="67" y="122"/>
                </a:lnTo>
                <a:lnTo>
                  <a:pt x="79" y="112"/>
                </a:lnTo>
                <a:lnTo>
                  <a:pt x="79" y="112"/>
                </a:lnTo>
                <a:lnTo>
                  <a:pt x="91" y="100"/>
                </a:lnTo>
                <a:lnTo>
                  <a:pt x="98" y="94"/>
                </a:lnTo>
                <a:lnTo>
                  <a:pt x="104" y="89"/>
                </a:lnTo>
                <a:lnTo>
                  <a:pt x="104" y="89"/>
                </a:lnTo>
                <a:lnTo>
                  <a:pt x="107" y="87"/>
                </a:lnTo>
                <a:lnTo>
                  <a:pt x="103" y="91"/>
                </a:lnTo>
                <a:lnTo>
                  <a:pt x="103" y="91"/>
                </a:lnTo>
                <a:lnTo>
                  <a:pt x="97" y="97"/>
                </a:lnTo>
                <a:lnTo>
                  <a:pt x="89" y="104"/>
                </a:lnTo>
                <a:lnTo>
                  <a:pt x="89" y="104"/>
                </a:lnTo>
                <a:lnTo>
                  <a:pt x="63" y="126"/>
                </a:lnTo>
                <a:lnTo>
                  <a:pt x="63" y="126"/>
                </a:lnTo>
                <a:lnTo>
                  <a:pt x="51" y="138"/>
                </a:lnTo>
                <a:lnTo>
                  <a:pt x="38" y="152"/>
                </a:lnTo>
                <a:lnTo>
                  <a:pt x="16" y="179"/>
                </a:lnTo>
                <a:lnTo>
                  <a:pt x="16" y="179"/>
                </a:lnTo>
                <a:lnTo>
                  <a:pt x="14" y="168"/>
                </a:lnTo>
                <a:lnTo>
                  <a:pt x="14" y="168"/>
                </a:lnTo>
                <a:close/>
                <a:moveTo>
                  <a:pt x="14" y="165"/>
                </a:moveTo>
                <a:lnTo>
                  <a:pt x="14" y="165"/>
                </a:lnTo>
                <a:lnTo>
                  <a:pt x="13" y="155"/>
                </a:lnTo>
                <a:lnTo>
                  <a:pt x="13" y="155"/>
                </a:lnTo>
                <a:lnTo>
                  <a:pt x="25" y="142"/>
                </a:lnTo>
                <a:lnTo>
                  <a:pt x="38" y="131"/>
                </a:lnTo>
                <a:lnTo>
                  <a:pt x="66" y="110"/>
                </a:lnTo>
                <a:lnTo>
                  <a:pt x="66" y="110"/>
                </a:lnTo>
                <a:lnTo>
                  <a:pt x="76" y="101"/>
                </a:lnTo>
                <a:lnTo>
                  <a:pt x="87" y="91"/>
                </a:lnTo>
                <a:lnTo>
                  <a:pt x="87" y="91"/>
                </a:lnTo>
                <a:lnTo>
                  <a:pt x="95" y="83"/>
                </a:lnTo>
                <a:lnTo>
                  <a:pt x="95" y="83"/>
                </a:lnTo>
                <a:lnTo>
                  <a:pt x="103" y="76"/>
                </a:lnTo>
                <a:lnTo>
                  <a:pt x="106" y="74"/>
                </a:lnTo>
                <a:lnTo>
                  <a:pt x="103" y="77"/>
                </a:lnTo>
                <a:lnTo>
                  <a:pt x="103" y="77"/>
                </a:lnTo>
                <a:lnTo>
                  <a:pt x="78" y="100"/>
                </a:lnTo>
                <a:lnTo>
                  <a:pt x="54" y="123"/>
                </a:lnTo>
                <a:lnTo>
                  <a:pt x="54" y="123"/>
                </a:lnTo>
                <a:lnTo>
                  <a:pt x="43" y="136"/>
                </a:lnTo>
                <a:lnTo>
                  <a:pt x="32" y="150"/>
                </a:lnTo>
                <a:lnTo>
                  <a:pt x="32" y="150"/>
                </a:lnTo>
                <a:lnTo>
                  <a:pt x="28" y="154"/>
                </a:lnTo>
                <a:lnTo>
                  <a:pt x="23" y="157"/>
                </a:lnTo>
                <a:lnTo>
                  <a:pt x="14" y="165"/>
                </a:lnTo>
                <a:lnTo>
                  <a:pt x="14" y="165"/>
                </a:lnTo>
                <a:close/>
                <a:moveTo>
                  <a:pt x="17" y="147"/>
                </a:moveTo>
                <a:lnTo>
                  <a:pt x="17" y="147"/>
                </a:lnTo>
                <a:lnTo>
                  <a:pt x="15" y="148"/>
                </a:lnTo>
                <a:lnTo>
                  <a:pt x="14" y="150"/>
                </a:lnTo>
                <a:lnTo>
                  <a:pt x="14" y="150"/>
                </a:lnTo>
                <a:lnTo>
                  <a:pt x="13" y="152"/>
                </a:lnTo>
                <a:lnTo>
                  <a:pt x="13" y="152"/>
                </a:lnTo>
                <a:lnTo>
                  <a:pt x="11" y="132"/>
                </a:lnTo>
                <a:lnTo>
                  <a:pt x="11" y="132"/>
                </a:lnTo>
                <a:lnTo>
                  <a:pt x="22" y="124"/>
                </a:lnTo>
                <a:lnTo>
                  <a:pt x="32" y="116"/>
                </a:lnTo>
                <a:lnTo>
                  <a:pt x="53" y="100"/>
                </a:lnTo>
                <a:lnTo>
                  <a:pt x="73" y="83"/>
                </a:lnTo>
                <a:lnTo>
                  <a:pt x="83" y="75"/>
                </a:lnTo>
                <a:lnTo>
                  <a:pt x="94" y="68"/>
                </a:lnTo>
                <a:lnTo>
                  <a:pt x="94" y="68"/>
                </a:lnTo>
                <a:lnTo>
                  <a:pt x="90" y="72"/>
                </a:lnTo>
                <a:lnTo>
                  <a:pt x="85" y="77"/>
                </a:lnTo>
                <a:lnTo>
                  <a:pt x="77" y="88"/>
                </a:lnTo>
                <a:lnTo>
                  <a:pt x="77" y="88"/>
                </a:lnTo>
                <a:lnTo>
                  <a:pt x="55" y="110"/>
                </a:lnTo>
                <a:lnTo>
                  <a:pt x="55" y="110"/>
                </a:lnTo>
                <a:lnTo>
                  <a:pt x="17" y="147"/>
                </a:lnTo>
                <a:lnTo>
                  <a:pt x="17" y="147"/>
                </a:lnTo>
                <a:close/>
                <a:moveTo>
                  <a:pt x="16" y="182"/>
                </a:moveTo>
                <a:lnTo>
                  <a:pt x="16" y="182"/>
                </a:lnTo>
                <a:lnTo>
                  <a:pt x="29" y="173"/>
                </a:lnTo>
                <a:lnTo>
                  <a:pt x="40" y="163"/>
                </a:lnTo>
                <a:lnTo>
                  <a:pt x="64" y="141"/>
                </a:lnTo>
                <a:lnTo>
                  <a:pt x="64" y="141"/>
                </a:lnTo>
                <a:lnTo>
                  <a:pt x="91" y="118"/>
                </a:lnTo>
                <a:lnTo>
                  <a:pt x="91" y="118"/>
                </a:lnTo>
                <a:lnTo>
                  <a:pt x="106" y="105"/>
                </a:lnTo>
                <a:lnTo>
                  <a:pt x="106" y="105"/>
                </a:lnTo>
                <a:lnTo>
                  <a:pt x="110" y="102"/>
                </a:lnTo>
                <a:lnTo>
                  <a:pt x="110" y="103"/>
                </a:lnTo>
                <a:lnTo>
                  <a:pt x="104" y="108"/>
                </a:lnTo>
                <a:lnTo>
                  <a:pt x="104" y="108"/>
                </a:lnTo>
                <a:lnTo>
                  <a:pt x="94" y="119"/>
                </a:lnTo>
                <a:lnTo>
                  <a:pt x="83" y="130"/>
                </a:lnTo>
                <a:lnTo>
                  <a:pt x="61" y="151"/>
                </a:lnTo>
                <a:lnTo>
                  <a:pt x="38" y="171"/>
                </a:lnTo>
                <a:lnTo>
                  <a:pt x="28" y="182"/>
                </a:lnTo>
                <a:lnTo>
                  <a:pt x="18" y="193"/>
                </a:lnTo>
                <a:lnTo>
                  <a:pt x="18" y="193"/>
                </a:lnTo>
                <a:lnTo>
                  <a:pt x="16" y="182"/>
                </a:lnTo>
                <a:lnTo>
                  <a:pt x="16" y="182"/>
                </a:lnTo>
                <a:close/>
                <a:moveTo>
                  <a:pt x="19" y="199"/>
                </a:moveTo>
                <a:lnTo>
                  <a:pt x="19" y="199"/>
                </a:lnTo>
                <a:lnTo>
                  <a:pt x="30" y="190"/>
                </a:lnTo>
                <a:lnTo>
                  <a:pt x="41" y="182"/>
                </a:lnTo>
                <a:lnTo>
                  <a:pt x="62" y="163"/>
                </a:lnTo>
                <a:lnTo>
                  <a:pt x="62" y="163"/>
                </a:lnTo>
                <a:lnTo>
                  <a:pt x="87" y="140"/>
                </a:lnTo>
                <a:lnTo>
                  <a:pt x="87" y="140"/>
                </a:lnTo>
                <a:lnTo>
                  <a:pt x="102" y="128"/>
                </a:lnTo>
                <a:lnTo>
                  <a:pt x="102" y="128"/>
                </a:lnTo>
                <a:lnTo>
                  <a:pt x="83" y="149"/>
                </a:lnTo>
                <a:lnTo>
                  <a:pt x="74" y="158"/>
                </a:lnTo>
                <a:lnTo>
                  <a:pt x="64" y="167"/>
                </a:lnTo>
                <a:lnTo>
                  <a:pt x="64" y="167"/>
                </a:lnTo>
                <a:lnTo>
                  <a:pt x="57" y="173"/>
                </a:lnTo>
                <a:lnTo>
                  <a:pt x="51" y="179"/>
                </a:lnTo>
                <a:lnTo>
                  <a:pt x="39" y="192"/>
                </a:lnTo>
                <a:lnTo>
                  <a:pt x="39" y="192"/>
                </a:lnTo>
                <a:lnTo>
                  <a:pt x="30" y="202"/>
                </a:lnTo>
                <a:lnTo>
                  <a:pt x="21" y="211"/>
                </a:lnTo>
                <a:lnTo>
                  <a:pt x="21" y="211"/>
                </a:lnTo>
                <a:lnTo>
                  <a:pt x="19" y="199"/>
                </a:lnTo>
                <a:lnTo>
                  <a:pt x="19" y="199"/>
                </a:lnTo>
                <a:close/>
                <a:moveTo>
                  <a:pt x="113" y="264"/>
                </a:moveTo>
                <a:lnTo>
                  <a:pt x="113" y="264"/>
                </a:lnTo>
                <a:lnTo>
                  <a:pt x="104" y="268"/>
                </a:lnTo>
                <a:lnTo>
                  <a:pt x="99" y="270"/>
                </a:lnTo>
                <a:lnTo>
                  <a:pt x="96" y="272"/>
                </a:lnTo>
                <a:lnTo>
                  <a:pt x="96" y="272"/>
                </a:lnTo>
                <a:lnTo>
                  <a:pt x="115" y="254"/>
                </a:lnTo>
                <a:lnTo>
                  <a:pt x="115" y="254"/>
                </a:lnTo>
                <a:lnTo>
                  <a:pt x="116" y="273"/>
                </a:lnTo>
                <a:lnTo>
                  <a:pt x="116" y="273"/>
                </a:lnTo>
                <a:lnTo>
                  <a:pt x="115" y="272"/>
                </a:lnTo>
                <a:lnTo>
                  <a:pt x="115" y="272"/>
                </a:lnTo>
                <a:lnTo>
                  <a:pt x="111" y="273"/>
                </a:lnTo>
                <a:lnTo>
                  <a:pt x="107" y="275"/>
                </a:lnTo>
                <a:lnTo>
                  <a:pt x="107" y="275"/>
                </a:lnTo>
                <a:lnTo>
                  <a:pt x="109" y="273"/>
                </a:lnTo>
                <a:lnTo>
                  <a:pt x="111" y="271"/>
                </a:lnTo>
                <a:lnTo>
                  <a:pt x="115" y="265"/>
                </a:lnTo>
                <a:lnTo>
                  <a:pt x="115" y="265"/>
                </a:lnTo>
                <a:lnTo>
                  <a:pt x="115" y="264"/>
                </a:lnTo>
                <a:lnTo>
                  <a:pt x="113" y="264"/>
                </a:lnTo>
                <a:lnTo>
                  <a:pt x="113" y="264"/>
                </a:lnTo>
                <a:close/>
                <a:moveTo>
                  <a:pt x="75" y="279"/>
                </a:moveTo>
                <a:lnTo>
                  <a:pt x="75" y="279"/>
                </a:lnTo>
                <a:lnTo>
                  <a:pt x="65" y="280"/>
                </a:lnTo>
                <a:lnTo>
                  <a:pt x="55" y="283"/>
                </a:lnTo>
                <a:lnTo>
                  <a:pt x="44" y="286"/>
                </a:lnTo>
                <a:lnTo>
                  <a:pt x="36" y="291"/>
                </a:lnTo>
                <a:lnTo>
                  <a:pt x="36" y="291"/>
                </a:lnTo>
                <a:lnTo>
                  <a:pt x="33" y="279"/>
                </a:lnTo>
                <a:lnTo>
                  <a:pt x="33" y="279"/>
                </a:lnTo>
                <a:lnTo>
                  <a:pt x="34" y="278"/>
                </a:lnTo>
                <a:lnTo>
                  <a:pt x="34" y="278"/>
                </a:lnTo>
                <a:lnTo>
                  <a:pt x="53" y="263"/>
                </a:lnTo>
                <a:lnTo>
                  <a:pt x="72" y="246"/>
                </a:lnTo>
                <a:lnTo>
                  <a:pt x="72" y="246"/>
                </a:lnTo>
                <a:lnTo>
                  <a:pt x="91" y="230"/>
                </a:lnTo>
                <a:lnTo>
                  <a:pt x="109" y="214"/>
                </a:lnTo>
                <a:lnTo>
                  <a:pt x="109" y="214"/>
                </a:lnTo>
                <a:lnTo>
                  <a:pt x="101" y="222"/>
                </a:lnTo>
                <a:lnTo>
                  <a:pt x="93" y="232"/>
                </a:lnTo>
                <a:lnTo>
                  <a:pt x="84" y="241"/>
                </a:lnTo>
                <a:lnTo>
                  <a:pt x="76" y="249"/>
                </a:lnTo>
                <a:lnTo>
                  <a:pt x="76" y="249"/>
                </a:lnTo>
                <a:lnTo>
                  <a:pt x="56" y="267"/>
                </a:lnTo>
                <a:lnTo>
                  <a:pt x="45" y="277"/>
                </a:lnTo>
                <a:lnTo>
                  <a:pt x="36" y="287"/>
                </a:lnTo>
                <a:lnTo>
                  <a:pt x="36" y="287"/>
                </a:lnTo>
                <a:lnTo>
                  <a:pt x="36" y="288"/>
                </a:lnTo>
                <a:lnTo>
                  <a:pt x="37" y="289"/>
                </a:lnTo>
                <a:lnTo>
                  <a:pt x="37" y="289"/>
                </a:lnTo>
                <a:lnTo>
                  <a:pt x="38" y="289"/>
                </a:lnTo>
                <a:lnTo>
                  <a:pt x="38" y="289"/>
                </a:lnTo>
                <a:lnTo>
                  <a:pt x="42" y="285"/>
                </a:lnTo>
                <a:lnTo>
                  <a:pt x="42" y="285"/>
                </a:lnTo>
                <a:lnTo>
                  <a:pt x="43" y="284"/>
                </a:lnTo>
                <a:lnTo>
                  <a:pt x="43" y="284"/>
                </a:lnTo>
                <a:lnTo>
                  <a:pt x="59" y="271"/>
                </a:lnTo>
                <a:lnTo>
                  <a:pt x="75" y="258"/>
                </a:lnTo>
                <a:lnTo>
                  <a:pt x="75" y="258"/>
                </a:lnTo>
                <a:lnTo>
                  <a:pt x="83" y="251"/>
                </a:lnTo>
                <a:lnTo>
                  <a:pt x="91" y="244"/>
                </a:lnTo>
                <a:lnTo>
                  <a:pt x="99" y="237"/>
                </a:lnTo>
                <a:lnTo>
                  <a:pt x="107" y="230"/>
                </a:lnTo>
                <a:lnTo>
                  <a:pt x="107" y="230"/>
                </a:lnTo>
                <a:lnTo>
                  <a:pt x="110" y="228"/>
                </a:lnTo>
                <a:lnTo>
                  <a:pt x="108" y="230"/>
                </a:lnTo>
                <a:lnTo>
                  <a:pt x="102" y="237"/>
                </a:lnTo>
                <a:lnTo>
                  <a:pt x="102" y="237"/>
                </a:lnTo>
                <a:lnTo>
                  <a:pt x="84" y="257"/>
                </a:lnTo>
                <a:lnTo>
                  <a:pt x="84" y="257"/>
                </a:lnTo>
                <a:lnTo>
                  <a:pt x="77" y="262"/>
                </a:lnTo>
                <a:lnTo>
                  <a:pt x="69" y="268"/>
                </a:lnTo>
                <a:lnTo>
                  <a:pt x="62" y="273"/>
                </a:lnTo>
                <a:lnTo>
                  <a:pt x="59" y="276"/>
                </a:lnTo>
                <a:lnTo>
                  <a:pt x="56" y="280"/>
                </a:lnTo>
                <a:lnTo>
                  <a:pt x="56" y="280"/>
                </a:lnTo>
                <a:lnTo>
                  <a:pt x="56" y="281"/>
                </a:lnTo>
                <a:lnTo>
                  <a:pt x="58" y="282"/>
                </a:lnTo>
                <a:lnTo>
                  <a:pt x="58" y="282"/>
                </a:lnTo>
                <a:lnTo>
                  <a:pt x="75" y="269"/>
                </a:lnTo>
                <a:lnTo>
                  <a:pt x="92" y="257"/>
                </a:lnTo>
                <a:lnTo>
                  <a:pt x="92" y="257"/>
                </a:lnTo>
                <a:lnTo>
                  <a:pt x="83" y="268"/>
                </a:lnTo>
                <a:lnTo>
                  <a:pt x="75" y="279"/>
                </a:lnTo>
                <a:lnTo>
                  <a:pt x="75" y="279"/>
                </a:lnTo>
                <a:lnTo>
                  <a:pt x="75" y="279"/>
                </a:lnTo>
                <a:lnTo>
                  <a:pt x="75" y="279"/>
                </a:lnTo>
                <a:close/>
                <a:moveTo>
                  <a:pt x="115" y="182"/>
                </a:moveTo>
                <a:lnTo>
                  <a:pt x="115" y="182"/>
                </a:lnTo>
                <a:lnTo>
                  <a:pt x="115" y="181"/>
                </a:lnTo>
                <a:lnTo>
                  <a:pt x="115" y="181"/>
                </a:lnTo>
                <a:lnTo>
                  <a:pt x="115" y="196"/>
                </a:lnTo>
                <a:lnTo>
                  <a:pt x="115" y="196"/>
                </a:lnTo>
                <a:lnTo>
                  <a:pt x="114" y="196"/>
                </a:lnTo>
                <a:lnTo>
                  <a:pt x="113" y="196"/>
                </a:lnTo>
                <a:lnTo>
                  <a:pt x="113" y="196"/>
                </a:lnTo>
                <a:lnTo>
                  <a:pt x="74" y="226"/>
                </a:lnTo>
                <a:lnTo>
                  <a:pt x="74" y="226"/>
                </a:lnTo>
                <a:lnTo>
                  <a:pt x="53" y="244"/>
                </a:lnTo>
                <a:lnTo>
                  <a:pt x="53" y="244"/>
                </a:lnTo>
                <a:lnTo>
                  <a:pt x="43" y="250"/>
                </a:lnTo>
                <a:lnTo>
                  <a:pt x="43" y="250"/>
                </a:lnTo>
                <a:lnTo>
                  <a:pt x="60" y="236"/>
                </a:lnTo>
                <a:lnTo>
                  <a:pt x="76" y="220"/>
                </a:lnTo>
                <a:lnTo>
                  <a:pt x="76" y="220"/>
                </a:lnTo>
                <a:lnTo>
                  <a:pt x="86" y="211"/>
                </a:lnTo>
                <a:lnTo>
                  <a:pt x="95" y="201"/>
                </a:lnTo>
                <a:lnTo>
                  <a:pt x="104" y="191"/>
                </a:lnTo>
                <a:lnTo>
                  <a:pt x="115" y="182"/>
                </a:lnTo>
                <a:lnTo>
                  <a:pt x="115" y="182"/>
                </a:lnTo>
                <a:close/>
                <a:moveTo>
                  <a:pt x="102" y="247"/>
                </a:moveTo>
                <a:lnTo>
                  <a:pt x="102" y="247"/>
                </a:lnTo>
                <a:lnTo>
                  <a:pt x="95" y="253"/>
                </a:lnTo>
                <a:lnTo>
                  <a:pt x="95" y="253"/>
                </a:lnTo>
                <a:lnTo>
                  <a:pt x="69" y="270"/>
                </a:lnTo>
                <a:lnTo>
                  <a:pt x="69" y="270"/>
                </a:lnTo>
                <a:lnTo>
                  <a:pt x="64" y="275"/>
                </a:lnTo>
                <a:lnTo>
                  <a:pt x="62" y="277"/>
                </a:lnTo>
                <a:lnTo>
                  <a:pt x="62" y="276"/>
                </a:lnTo>
                <a:lnTo>
                  <a:pt x="62" y="276"/>
                </a:lnTo>
                <a:lnTo>
                  <a:pt x="68" y="270"/>
                </a:lnTo>
                <a:lnTo>
                  <a:pt x="75" y="266"/>
                </a:lnTo>
                <a:lnTo>
                  <a:pt x="75" y="266"/>
                </a:lnTo>
                <a:lnTo>
                  <a:pt x="86" y="257"/>
                </a:lnTo>
                <a:lnTo>
                  <a:pt x="96" y="247"/>
                </a:lnTo>
                <a:lnTo>
                  <a:pt x="115" y="225"/>
                </a:lnTo>
                <a:lnTo>
                  <a:pt x="115" y="225"/>
                </a:lnTo>
                <a:lnTo>
                  <a:pt x="115" y="224"/>
                </a:lnTo>
                <a:lnTo>
                  <a:pt x="115" y="224"/>
                </a:lnTo>
                <a:lnTo>
                  <a:pt x="113" y="223"/>
                </a:lnTo>
                <a:lnTo>
                  <a:pt x="113" y="223"/>
                </a:lnTo>
                <a:lnTo>
                  <a:pt x="108" y="226"/>
                </a:lnTo>
                <a:lnTo>
                  <a:pt x="103" y="230"/>
                </a:lnTo>
                <a:lnTo>
                  <a:pt x="95" y="238"/>
                </a:lnTo>
                <a:lnTo>
                  <a:pt x="86" y="246"/>
                </a:lnTo>
                <a:lnTo>
                  <a:pt x="77" y="253"/>
                </a:lnTo>
                <a:lnTo>
                  <a:pt x="77" y="253"/>
                </a:lnTo>
                <a:lnTo>
                  <a:pt x="54" y="272"/>
                </a:lnTo>
                <a:lnTo>
                  <a:pt x="54" y="272"/>
                </a:lnTo>
                <a:lnTo>
                  <a:pt x="55" y="271"/>
                </a:lnTo>
                <a:lnTo>
                  <a:pt x="55" y="271"/>
                </a:lnTo>
                <a:lnTo>
                  <a:pt x="66" y="260"/>
                </a:lnTo>
                <a:lnTo>
                  <a:pt x="77" y="251"/>
                </a:lnTo>
                <a:lnTo>
                  <a:pt x="77" y="251"/>
                </a:lnTo>
                <a:lnTo>
                  <a:pt x="87" y="242"/>
                </a:lnTo>
                <a:lnTo>
                  <a:pt x="96" y="232"/>
                </a:lnTo>
                <a:lnTo>
                  <a:pt x="105" y="221"/>
                </a:lnTo>
                <a:lnTo>
                  <a:pt x="115" y="212"/>
                </a:lnTo>
                <a:lnTo>
                  <a:pt x="115" y="212"/>
                </a:lnTo>
                <a:lnTo>
                  <a:pt x="115" y="212"/>
                </a:lnTo>
                <a:lnTo>
                  <a:pt x="115" y="212"/>
                </a:lnTo>
                <a:lnTo>
                  <a:pt x="115" y="237"/>
                </a:lnTo>
                <a:lnTo>
                  <a:pt x="115" y="237"/>
                </a:lnTo>
                <a:lnTo>
                  <a:pt x="115" y="238"/>
                </a:lnTo>
                <a:lnTo>
                  <a:pt x="115" y="238"/>
                </a:lnTo>
                <a:lnTo>
                  <a:pt x="102" y="247"/>
                </a:lnTo>
                <a:lnTo>
                  <a:pt x="102" y="247"/>
                </a:lnTo>
                <a:close/>
                <a:moveTo>
                  <a:pt x="115" y="198"/>
                </a:moveTo>
                <a:lnTo>
                  <a:pt x="115" y="198"/>
                </a:lnTo>
                <a:lnTo>
                  <a:pt x="115" y="197"/>
                </a:lnTo>
                <a:lnTo>
                  <a:pt x="115" y="197"/>
                </a:lnTo>
                <a:lnTo>
                  <a:pt x="115" y="211"/>
                </a:lnTo>
                <a:lnTo>
                  <a:pt x="115" y="211"/>
                </a:lnTo>
                <a:lnTo>
                  <a:pt x="114" y="210"/>
                </a:lnTo>
                <a:lnTo>
                  <a:pt x="113" y="210"/>
                </a:lnTo>
                <a:lnTo>
                  <a:pt x="113" y="210"/>
                </a:lnTo>
                <a:lnTo>
                  <a:pt x="103" y="217"/>
                </a:lnTo>
                <a:lnTo>
                  <a:pt x="93" y="225"/>
                </a:lnTo>
                <a:lnTo>
                  <a:pt x="74" y="241"/>
                </a:lnTo>
                <a:lnTo>
                  <a:pt x="56" y="258"/>
                </a:lnTo>
                <a:lnTo>
                  <a:pt x="36" y="274"/>
                </a:lnTo>
                <a:lnTo>
                  <a:pt x="36" y="274"/>
                </a:lnTo>
                <a:lnTo>
                  <a:pt x="43" y="266"/>
                </a:lnTo>
                <a:lnTo>
                  <a:pt x="52" y="258"/>
                </a:lnTo>
                <a:lnTo>
                  <a:pt x="52" y="258"/>
                </a:lnTo>
                <a:lnTo>
                  <a:pt x="63" y="248"/>
                </a:lnTo>
                <a:lnTo>
                  <a:pt x="73" y="239"/>
                </a:lnTo>
                <a:lnTo>
                  <a:pt x="73" y="239"/>
                </a:lnTo>
                <a:lnTo>
                  <a:pt x="84" y="229"/>
                </a:lnTo>
                <a:lnTo>
                  <a:pt x="94" y="218"/>
                </a:lnTo>
                <a:lnTo>
                  <a:pt x="115" y="198"/>
                </a:lnTo>
                <a:lnTo>
                  <a:pt x="115" y="198"/>
                </a:lnTo>
                <a:close/>
                <a:moveTo>
                  <a:pt x="82" y="273"/>
                </a:moveTo>
                <a:lnTo>
                  <a:pt x="82" y="273"/>
                </a:lnTo>
                <a:lnTo>
                  <a:pt x="86" y="267"/>
                </a:lnTo>
                <a:lnTo>
                  <a:pt x="92" y="261"/>
                </a:lnTo>
                <a:lnTo>
                  <a:pt x="103" y="249"/>
                </a:lnTo>
                <a:lnTo>
                  <a:pt x="103" y="249"/>
                </a:lnTo>
                <a:lnTo>
                  <a:pt x="105" y="248"/>
                </a:lnTo>
                <a:lnTo>
                  <a:pt x="105" y="248"/>
                </a:lnTo>
                <a:lnTo>
                  <a:pt x="107" y="246"/>
                </a:lnTo>
                <a:lnTo>
                  <a:pt x="107" y="246"/>
                </a:lnTo>
                <a:lnTo>
                  <a:pt x="112" y="244"/>
                </a:lnTo>
                <a:lnTo>
                  <a:pt x="113" y="243"/>
                </a:lnTo>
                <a:lnTo>
                  <a:pt x="113" y="242"/>
                </a:lnTo>
                <a:lnTo>
                  <a:pt x="113" y="242"/>
                </a:lnTo>
                <a:lnTo>
                  <a:pt x="115" y="240"/>
                </a:lnTo>
                <a:lnTo>
                  <a:pt x="115" y="240"/>
                </a:lnTo>
                <a:lnTo>
                  <a:pt x="115" y="252"/>
                </a:lnTo>
                <a:lnTo>
                  <a:pt x="115" y="252"/>
                </a:lnTo>
                <a:lnTo>
                  <a:pt x="115" y="252"/>
                </a:lnTo>
                <a:lnTo>
                  <a:pt x="115" y="252"/>
                </a:lnTo>
                <a:lnTo>
                  <a:pt x="104" y="258"/>
                </a:lnTo>
                <a:lnTo>
                  <a:pt x="95" y="265"/>
                </a:lnTo>
                <a:lnTo>
                  <a:pt x="95" y="265"/>
                </a:lnTo>
                <a:lnTo>
                  <a:pt x="83" y="273"/>
                </a:lnTo>
                <a:lnTo>
                  <a:pt x="83" y="273"/>
                </a:lnTo>
                <a:lnTo>
                  <a:pt x="79" y="276"/>
                </a:lnTo>
                <a:lnTo>
                  <a:pt x="82" y="273"/>
                </a:lnTo>
                <a:lnTo>
                  <a:pt x="82" y="273"/>
                </a:lnTo>
                <a:close/>
                <a:moveTo>
                  <a:pt x="113" y="149"/>
                </a:moveTo>
                <a:lnTo>
                  <a:pt x="113" y="149"/>
                </a:lnTo>
                <a:lnTo>
                  <a:pt x="115" y="148"/>
                </a:lnTo>
                <a:lnTo>
                  <a:pt x="115" y="148"/>
                </a:lnTo>
                <a:lnTo>
                  <a:pt x="115" y="161"/>
                </a:lnTo>
                <a:lnTo>
                  <a:pt x="115" y="161"/>
                </a:lnTo>
                <a:lnTo>
                  <a:pt x="115" y="180"/>
                </a:lnTo>
                <a:lnTo>
                  <a:pt x="115" y="180"/>
                </a:lnTo>
                <a:lnTo>
                  <a:pt x="114" y="180"/>
                </a:lnTo>
                <a:lnTo>
                  <a:pt x="113" y="180"/>
                </a:lnTo>
                <a:lnTo>
                  <a:pt x="113" y="180"/>
                </a:lnTo>
                <a:lnTo>
                  <a:pt x="109" y="183"/>
                </a:lnTo>
                <a:lnTo>
                  <a:pt x="109" y="183"/>
                </a:lnTo>
                <a:lnTo>
                  <a:pt x="108" y="183"/>
                </a:lnTo>
                <a:lnTo>
                  <a:pt x="107" y="185"/>
                </a:lnTo>
                <a:lnTo>
                  <a:pt x="107" y="185"/>
                </a:lnTo>
                <a:lnTo>
                  <a:pt x="87" y="201"/>
                </a:lnTo>
                <a:lnTo>
                  <a:pt x="77" y="208"/>
                </a:lnTo>
                <a:lnTo>
                  <a:pt x="67" y="215"/>
                </a:lnTo>
                <a:lnTo>
                  <a:pt x="67" y="215"/>
                </a:lnTo>
                <a:lnTo>
                  <a:pt x="57" y="221"/>
                </a:lnTo>
                <a:lnTo>
                  <a:pt x="48" y="229"/>
                </a:lnTo>
                <a:lnTo>
                  <a:pt x="48" y="229"/>
                </a:lnTo>
                <a:lnTo>
                  <a:pt x="59" y="216"/>
                </a:lnTo>
                <a:lnTo>
                  <a:pt x="71" y="205"/>
                </a:lnTo>
                <a:lnTo>
                  <a:pt x="71" y="205"/>
                </a:lnTo>
                <a:lnTo>
                  <a:pt x="82" y="195"/>
                </a:lnTo>
                <a:lnTo>
                  <a:pt x="92" y="185"/>
                </a:lnTo>
                <a:lnTo>
                  <a:pt x="102" y="174"/>
                </a:lnTo>
                <a:lnTo>
                  <a:pt x="108" y="170"/>
                </a:lnTo>
                <a:lnTo>
                  <a:pt x="114" y="166"/>
                </a:lnTo>
                <a:lnTo>
                  <a:pt x="114" y="166"/>
                </a:lnTo>
                <a:lnTo>
                  <a:pt x="115" y="165"/>
                </a:lnTo>
                <a:lnTo>
                  <a:pt x="115" y="164"/>
                </a:lnTo>
                <a:lnTo>
                  <a:pt x="114" y="164"/>
                </a:lnTo>
                <a:lnTo>
                  <a:pt x="113" y="164"/>
                </a:lnTo>
                <a:lnTo>
                  <a:pt x="113" y="164"/>
                </a:lnTo>
                <a:lnTo>
                  <a:pt x="101" y="172"/>
                </a:lnTo>
                <a:lnTo>
                  <a:pt x="91" y="181"/>
                </a:lnTo>
                <a:lnTo>
                  <a:pt x="80" y="190"/>
                </a:lnTo>
                <a:lnTo>
                  <a:pt x="69" y="198"/>
                </a:lnTo>
                <a:lnTo>
                  <a:pt x="69" y="198"/>
                </a:lnTo>
                <a:lnTo>
                  <a:pt x="59" y="206"/>
                </a:lnTo>
                <a:lnTo>
                  <a:pt x="50" y="213"/>
                </a:lnTo>
                <a:lnTo>
                  <a:pt x="50" y="213"/>
                </a:lnTo>
                <a:lnTo>
                  <a:pt x="37" y="221"/>
                </a:lnTo>
                <a:lnTo>
                  <a:pt x="31" y="225"/>
                </a:lnTo>
                <a:lnTo>
                  <a:pt x="27" y="230"/>
                </a:lnTo>
                <a:lnTo>
                  <a:pt x="27" y="230"/>
                </a:lnTo>
                <a:lnTo>
                  <a:pt x="37" y="217"/>
                </a:lnTo>
                <a:lnTo>
                  <a:pt x="48" y="207"/>
                </a:lnTo>
                <a:lnTo>
                  <a:pt x="70" y="186"/>
                </a:lnTo>
                <a:lnTo>
                  <a:pt x="70" y="186"/>
                </a:lnTo>
                <a:lnTo>
                  <a:pt x="94" y="165"/>
                </a:lnTo>
                <a:lnTo>
                  <a:pt x="94" y="165"/>
                </a:lnTo>
                <a:lnTo>
                  <a:pt x="105" y="155"/>
                </a:lnTo>
                <a:lnTo>
                  <a:pt x="105" y="155"/>
                </a:lnTo>
                <a:lnTo>
                  <a:pt x="112" y="150"/>
                </a:lnTo>
                <a:lnTo>
                  <a:pt x="112" y="150"/>
                </a:lnTo>
                <a:lnTo>
                  <a:pt x="113" y="149"/>
                </a:lnTo>
                <a:lnTo>
                  <a:pt x="113" y="149"/>
                </a:lnTo>
                <a:close/>
                <a:moveTo>
                  <a:pt x="24" y="233"/>
                </a:moveTo>
                <a:lnTo>
                  <a:pt x="24" y="233"/>
                </a:lnTo>
                <a:lnTo>
                  <a:pt x="37" y="225"/>
                </a:lnTo>
                <a:lnTo>
                  <a:pt x="50" y="216"/>
                </a:lnTo>
                <a:lnTo>
                  <a:pt x="62" y="207"/>
                </a:lnTo>
                <a:lnTo>
                  <a:pt x="74" y="198"/>
                </a:lnTo>
                <a:lnTo>
                  <a:pt x="74" y="198"/>
                </a:lnTo>
                <a:lnTo>
                  <a:pt x="79" y="194"/>
                </a:lnTo>
                <a:lnTo>
                  <a:pt x="84" y="190"/>
                </a:lnTo>
                <a:lnTo>
                  <a:pt x="84" y="190"/>
                </a:lnTo>
                <a:lnTo>
                  <a:pt x="75" y="198"/>
                </a:lnTo>
                <a:lnTo>
                  <a:pt x="67" y="206"/>
                </a:lnTo>
                <a:lnTo>
                  <a:pt x="67" y="206"/>
                </a:lnTo>
                <a:lnTo>
                  <a:pt x="56" y="215"/>
                </a:lnTo>
                <a:lnTo>
                  <a:pt x="46" y="226"/>
                </a:lnTo>
                <a:lnTo>
                  <a:pt x="36" y="237"/>
                </a:lnTo>
                <a:lnTo>
                  <a:pt x="26" y="247"/>
                </a:lnTo>
                <a:lnTo>
                  <a:pt x="26" y="247"/>
                </a:lnTo>
                <a:lnTo>
                  <a:pt x="24" y="233"/>
                </a:lnTo>
                <a:lnTo>
                  <a:pt x="24" y="233"/>
                </a:lnTo>
                <a:close/>
                <a:moveTo>
                  <a:pt x="64" y="220"/>
                </a:moveTo>
                <a:lnTo>
                  <a:pt x="64" y="220"/>
                </a:lnTo>
                <a:lnTo>
                  <a:pt x="81" y="207"/>
                </a:lnTo>
                <a:lnTo>
                  <a:pt x="98" y="194"/>
                </a:lnTo>
                <a:lnTo>
                  <a:pt x="98" y="194"/>
                </a:lnTo>
                <a:lnTo>
                  <a:pt x="95" y="197"/>
                </a:lnTo>
                <a:lnTo>
                  <a:pt x="95" y="197"/>
                </a:lnTo>
                <a:lnTo>
                  <a:pt x="74" y="219"/>
                </a:lnTo>
                <a:lnTo>
                  <a:pt x="74" y="219"/>
                </a:lnTo>
                <a:lnTo>
                  <a:pt x="53" y="240"/>
                </a:lnTo>
                <a:lnTo>
                  <a:pt x="41" y="250"/>
                </a:lnTo>
                <a:lnTo>
                  <a:pt x="31" y="261"/>
                </a:lnTo>
                <a:lnTo>
                  <a:pt x="31" y="261"/>
                </a:lnTo>
                <a:lnTo>
                  <a:pt x="30" y="262"/>
                </a:lnTo>
                <a:lnTo>
                  <a:pt x="31" y="262"/>
                </a:lnTo>
                <a:lnTo>
                  <a:pt x="31" y="263"/>
                </a:lnTo>
                <a:lnTo>
                  <a:pt x="32" y="262"/>
                </a:lnTo>
                <a:lnTo>
                  <a:pt x="32" y="262"/>
                </a:lnTo>
                <a:lnTo>
                  <a:pt x="75" y="228"/>
                </a:lnTo>
                <a:lnTo>
                  <a:pt x="75" y="228"/>
                </a:lnTo>
                <a:lnTo>
                  <a:pt x="101" y="208"/>
                </a:lnTo>
                <a:lnTo>
                  <a:pt x="101" y="208"/>
                </a:lnTo>
                <a:lnTo>
                  <a:pt x="83" y="226"/>
                </a:lnTo>
                <a:lnTo>
                  <a:pt x="64" y="244"/>
                </a:lnTo>
                <a:lnTo>
                  <a:pt x="64" y="244"/>
                </a:lnTo>
                <a:lnTo>
                  <a:pt x="48" y="259"/>
                </a:lnTo>
                <a:lnTo>
                  <a:pt x="39" y="267"/>
                </a:lnTo>
                <a:lnTo>
                  <a:pt x="32" y="277"/>
                </a:lnTo>
                <a:lnTo>
                  <a:pt x="32" y="277"/>
                </a:lnTo>
                <a:lnTo>
                  <a:pt x="27" y="250"/>
                </a:lnTo>
                <a:lnTo>
                  <a:pt x="27" y="250"/>
                </a:lnTo>
                <a:lnTo>
                  <a:pt x="36" y="243"/>
                </a:lnTo>
                <a:lnTo>
                  <a:pt x="45" y="235"/>
                </a:lnTo>
                <a:lnTo>
                  <a:pt x="54" y="228"/>
                </a:lnTo>
                <a:lnTo>
                  <a:pt x="64" y="220"/>
                </a:lnTo>
                <a:lnTo>
                  <a:pt x="64" y="220"/>
                </a:lnTo>
                <a:close/>
                <a:moveTo>
                  <a:pt x="38" y="301"/>
                </a:moveTo>
                <a:lnTo>
                  <a:pt x="38" y="301"/>
                </a:lnTo>
                <a:lnTo>
                  <a:pt x="46" y="295"/>
                </a:lnTo>
                <a:lnTo>
                  <a:pt x="57" y="291"/>
                </a:lnTo>
                <a:lnTo>
                  <a:pt x="67" y="289"/>
                </a:lnTo>
                <a:lnTo>
                  <a:pt x="77" y="287"/>
                </a:lnTo>
                <a:lnTo>
                  <a:pt x="87" y="287"/>
                </a:lnTo>
                <a:lnTo>
                  <a:pt x="97" y="288"/>
                </a:lnTo>
                <a:lnTo>
                  <a:pt x="107" y="290"/>
                </a:lnTo>
                <a:lnTo>
                  <a:pt x="117" y="294"/>
                </a:lnTo>
                <a:lnTo>
                  <a:pt x="117" y="294"/>
                </a:lnTo>
                <a:lnTo>
                  <a:pt x="117" y="304"/>
                </a:lnTo>
                <a:lnTo>
                  <a:pt x="117" y="304"/>
                </a:lnTo>
                <a:lnTo>
                  <a:pt x="108" y="300"/>
                </a:lnTo>
                <a:lnTo>
                  <a:pt x="98" y="298"/>
                </a:lnTo>
                <a:lnTo>
                  <a:pt x="89" y="297"/>
                </a:lnTo>
                <a:lnTo>
                  <a:pt x="79" y="298"/>
                </a:lnTo>
                <a:lnTo>
                  <a:pt x="69" y="300"/>
                </a:lnTo>
                <a:lnTo>
                  <a:pt x="59" y="304"/>
                </a:lnTo>
                <a:lnTo>
                  <a:pt x="50" y="307"/>
                </a:lnTo>
                <a:lnTo>
                  <a:pt x="40" y="313"/>
                </a:lnTo>
                <a:lnTo>
                  <a:pt x="40" y="313"/>
                </a:lnTo>
                <a:lnTo>
                  <a:pt x="38" y="301"/>
                </a:lnTo>
                <a:lnTo>
                  <a:pt x="38" y="301"/>
                </a:lnTo>
                <a:close/>
                <a:moveTo>
                  <a:pt x="118" y="408"/>
                </a:moveTo>
                <a:lnTo>
                  <a:pt x="118" y="408"/>
                </a:lnTo>
                <a:lnTo>
                  <a:pt x="106" y="414"/>
                </a:lnTo>
                <a:lnTo>
                  <a:pt x="96" y="420"/>
                </a:lnTo>
                <a:lnTo>
                  <a:pt x="74" y="434"/>
                </a:lnTo>
                <a:lnTo>
                  <a:pt x="74" y="434"/>
                </a:lnTo>
                <a:lnTo>
                  <a:pt x="86" y="425"/>
                </a:lnTo>
                <a:lnTo>
                  <a:pt x="97" y="416"/>
                </a:lnTo>
                <a:lnTo>
                  <a:pt x="108" y="407"/>
                </a:lnTo>
                <a:lnTo>
                  <a:pt x="114" y="403"/>
                </a:lnTo>
                <a:lnTo>
                  <a:pt x="121" y="400"/>
                </a:lnTo>
                <a:lnTo>
                  <a:pt x="121" y="400"/>
                </a:lnTo>
                <a:lnTo>
                  <a:pt x="121" y="418"/>
                </a:lnTo>
                <a:lnTo>
                  <a:pt x="121" y="418"/>
                </a:lnTo>
                <a:lnTo>
                  <a:pt x="121" y="418"/>
                </a:lnTo>
                <a:lnTo>
                  <a:pt x="121" y="418"/>
                </a:lnTo>
                <a:lnTo>
                  <a:pt x="113" y="422"/>
                </a:lnTo>
                <a:lnTo>
                  <a:pt x="105" y="426"/>
                </a:lnTo>
                <a:lnTo>
                  <a:pt x="91" y="436"/>
                </a:lnTo>
                <a:lnTo>
                  <a:pt x="91" y="436"/>
                </a:lnTo>
                <a:lnTo>
                  <a:pt x="94" y="433"/>
                </a:lnTo>
                <a:lnTo>
                  <a:pt x="94" y="433"/>
                </a:lnTo>
                <a:lnTo>
                  <a:pt x="107" y="422"/>
                </a:lnTo>
                <a:lnTo>
                  <a:pt x="119" y="410"/>
                </a:lnTo>
                <a:lnTo>
                  <a:pt x="119" y="410"/>
                </a:lnTo>
                <a:lnTo>
                  <a:pt x="119" y="409"/>
                </a:lnTo>
                <a:lnTo>
                  <a:pt x="119" y="408"/>
                </a:lnTo>
                <a:lnTo>
                  <a:pt x="118" y="408"/>
                </a:lnTo>
                <a:lnTo>
                  <a:pt x="118" y="408"/>
                </a:lnTo>
                <a:close/>
                <a:moveTo>
                  <a:pt x="119" y="387"/>
                </a:moveTo>
                <a:lnTo>
                  <a:pt x="119" y="387"/>
                </a:lnTo>
                <a:lnTo>
                  <a:pt x="119" y="386"/>
                </a:lnTo>
                <a:lnTo>
                  <a:pt x="119" y="385"/>
                </a:lnTo>
                <a:lnTo>
                  <a:pt x="118" y="385"/>
                </a:lnTo>
                <a:lnTo>
                  <a:pt x="118" y="385"/>
                </a:lnTo>
                <a:lnTo>
                  <a:pt x="95" y="399"/>
                </a:lnTo>
                <a:lnTo>
                  <a:pt x="95" y="399"/>
                </a:lnTo>
                <a:lnTo>
                  <a:pt x="82" y="405"/>
                </a:lnTo>
                <a:lnTo>
                  <a:pt x="82" y="405"/>
                </a:lnTo>
                <a:lnTo>
                  <a:pt x="74" y="409"/>
                </a:lnTo>
                <a:lnTo>
                  <a:pt x="71" y="411"/>
                </a:lnTo>
                <a:lnTo>
                  <a:pt x="75" y="409"/>
                </a:lnTo>
                <a:lnTo>
                  <a:pt x="75" y="409"/>
                </a:lnTo>
                <a:lnTo>
                  <a:pt x="87" y="401"/>
                </a:lnTo>
                <a:lnTo>
                  <a:pt x="98" y="394"/>
                </a:lnTo>
                <a:lnTo>
                  <a:pt x="109" y="384"/>
                </a:lnTo>
                <a:lnTo>
                  <a:pt x="114" y="379"/>
                </a:lnTo>
                <a:lnTo>
                  <a:pt x="119" y="374"/>
                </a:lnTo>
                <a:lnTo>
                  <a:pt x="119" y="374"/>
                </a:lnTo>
                <a:lnTo>
                  <a:pt x="119" y="372"/>
                </a:lnTo>
                <a:lnTo>
                  <a:pt x="119" y="372"/>
                </a:lnTo>
                <a:lnTo>
                  <a:pt x="118" y="372"/>
                </a:lnTo>
                <a:lnTo>
                  <a:pt x="118" y="372"/>
                </a:lnTo>
                <a:lnTo>
                  <a:pt x="105" y="378"/>
                </a:lnTo>
                <a:lnTo>
                  <a:pt x="92" y="385"/>
                </a:lnTo>
                <a:lnTo>
                  <a:pt x="79" y="393"/>
                </a:lnTo>
                <a:lnTo>
                  <a:pt x="66" y="399"/>
                </a:lnTo>
                <a:lnTo>
                  <a:pt x="66" y="399"/>
                </a:lnTo>
                <a:lnTo>
                  <a:pt x="72" y="396"/>
                </a:lnTo>
                <a:lnTo>
                  <a:pt x="78" y="393"/>
                </a:lnTo>
                <a:lnTo>
                  <a:pt x="90" y="383"/>
                </a:lnTo>
                <a:lnTo>
                  <a:pt x="102" y="373"/>
                </a:lnTo>
                <a:lnTo>
                  <a:pt x="114" y="365"/>
                </a:lnTo>
                <a:lnTo>
                  <a:pt x="114" y="365"/>
                </a:lnTo>
                <a:lnTo>
                  <a:pt x="119" y="362"/>
                </a:lnTo>
                <a:lnTo>
                  <a:pt x="119" y="362"/>
                </a:lnTo>
                <a:lnTo>
                  <a:pt x="119" y="362"/>
                </a:lnTo>
                <a:lnTo>
                  <a:pt x="119" y="362"/>
                </a:lnTo>
                <a:lnTo>
                  <a:pt x="120" y="398"/>
                </a:lnTo>
                <a:lnTo>
                  <a:pt x="120" y="398"/>
                </a:lnTo>
                <a:lnTo>
                  <a:pt x="108" y="402"/>
                </a:lnTo>
                <a:lnTo>
                  <a:pt x="96" y="407"/>
                </a:lnTo>
                <a:lnTo>
                  <a:pt x="83" y="412"/>
                </a:lnTo>
                <a:lnTo>
                  <a:pt x="73" y="419"/>
                </a:lnTo>
                <a:lnTo>
                  <a:pt x="73" y="419"/>
                </a:lnTo>
                <a:lnTo>
                  <a:pt x="96" y="403"/>
                </a:lnTo>
                <a:lnTo>
                  <a:pt x="108" y="396"/>
                </a:lnTo>
                <a:lnTo>
                  <a:pt x="119" y="387"/>
                </a:lnTo>
                <a:lnTo>
                  <a:pt x="119" y="387"/>
                </a:lnTo>
                <a:close/>
                <a:moveTo>
                  <a:pt x="113" y="363"/>
                </a:moveTo>
                <a:lnTo>
                  <a:pt x="113" y="363"/>
                </a:lnTo>
                <a:lnTo>
                  <a:pt x="104" y="368"/>
                </a:lnTo>
                <a:lnTo>
                  <a:pt x="104" y="368"/>
                </a:lnTo>
                <a:lnTo>
                  <a:pt x="90" y="375"/>
                </a:lnTo>
                <a:lnTo>
                  <a:pt x="90" y="375"/>
                </a:lnTo>
                <a:lnTo>
                  <a:pt x="76" y="382"/>
                </a:lnTo>
                <a:lnTo>
                  <a:pt x="76" y="382"/>
                </a:lnTo>
                <a:lnTo>
                  <a:pt x="66" y="388"/>
                </a:lnTo>
                <a:lnTo>
                  <a:pt x="63" y="391"/>
                </a:lnTo>
                <a:lnTo>
                  <a:pt x="66" y="387"/>
                </a:lnTo>
                <a:lnTo>
                  <a:pt x="66" y="387"/>
                </a:lnTo>
                <a:lnTo>
                  <a:pt x="79" y="378"/>
                </a:lnTo>
                <a:lnTo>
                  <a:pt x="91" y="369"/>
                </a:lnTo>
                <a:lnTo>
                  <a:pt x="104" y="359"/>
                </a:lnTo>
                <a:lnTo>
                  <a:pt x="117" y="351"/>
                </a:lnTo>
                <a:lnTo>
                  <a:pt x="117" y="351"/>
                </a:lnTo>
                <a:lnTo>
                  <a:pt x="118" y="350"/>
                </a:lnTo>
                <a:lnTo>
                  <a:pt x="118" y="349"/>
                </a:lnTo>
                <a:lnTo>
                  <a:pt x="117" y="349"/>
                </a:lnTo>
                <a:lnTo>
                  <a:pt x="116" y="349"/>
                </a:lnTo>
                <a:lnTo>
                  <a:pt x="116" y="349"/>
                </a:lnTo>
                <a:lnTo>
                  <a:pt x="102" y="354"/>
                </a:lnTo>
                <a:lnTo>
                  <a:pt x="89" y="361"/>
                </a:lnTo>
                <a:lnTo>
                  <a:pt x="89" y="361"/>
                </a:lnTo>
                <a:lnTo>
                  <a:pt x="71" y="370"/>
                </a:lnTo>
                <a:lnTo>
                  <a:pt x="71" y="370"/>
                </a:lnTo>
                <a:lnTo>
                  <a:pt x="61" y="375"/>
                </a:lnTo>
                <a:lnTo>
                  <a:pt x="57" y="376"/>
                </a:lnTo>
                <a:lnTo>
                  <a:pt x="57" y="376"/>
                </a:lnTo>
                <a:lnTo>
                  <a:pt x="59" y="373"/>
                </a:lnTo>
                <a:lnTo>
                  <a:pt x="59" y="373"/>
                </a:lnTo>
                <a:lnTo>
                  <a:pt x="67" y="367"/>
                </a:lnTo>
                <a:lnTo>
                  <a:pt x="75" y="362"/>
                </a:lnTo>
                <a:lnTo>
                  <a:pt x="84" y="357"/>
                </a:lnTo>
                <a:lnTo>
                  <a:pt x="92" y="352"/>
                </a:lnTo>
                <a:lnTo>
                  <a:pt x="92" y="352"/>
                </a:lnTo>
                <a:lnTo>
                  <a:pt x="106" y="343"/>
                </a:lnTo>
                <a:lnTo>
                  <a:pt x="118" y="333"/>
                </a:lnTo>
                <a:lnTo>
                  <a:pt x="118" y="333"/>
                </a:lnTo>
                <a:lnTo>
                  <a:pt x="119" y="345"/>
                </a:lnTo>
                <a:lnTo>
                  <a:pt x="119" y="345"/>
                </a:lnTo>
                <a:lnTo>
                  <a:pt x="119" y="361"/>
                </a:lnTo>
                <a:lnTo>
                  <a:pt x="119" y="361"/>
                </a:lnTo>
                <a:lnTo>
                  <a:pt x="119" y="360"/>
                </a:lnTo>
                <a:lnTo>
                  <a:pt x="118" y="360"/>
                </a:lnTo>
                <a:lnTo>
                  <a:pt x="118" y="360"/>
                </a:lnTo>
                <a:lnTo>
                  <a:pt x="113" y="363"/>
                </a:lnTo>
                <a:lnTo>
                  <a:pt x="113" y="363"/>
                </a:lnTo>
                <a:lnTo>
                  <a:pt x="113" y="363"/>
                </a:lnTo>
                <a:lnTo>
                  <a:pt x="113" y="363"/>
                </a:lnTo>
                <a:close/>
                <a:moveTo>
                  <a:pt x="82" y="343"/>
                </a:moveTo>
                <a:lnTo>
                  <a:pt x="82" y="343"/>
                </a:lnTo>
                <a:lnTo>
                  <a:pt x="97" y="332"/>
                </a:lnTo>
                <a:lnTo>
                  <a:pt x="112" y="319"/>
                </a:lnTo>
                <a:lnTo>
                  <a:pt x="112" y="319"/>
                </a:lnTo>
                <a:lnTo>
                  <a:pt x="112" y="318"/>
                </a:lnTo>
                <a:lnTo>
                  <a:pt x="112" y="317"/>
                </a:lnTo>
                <a:lnTo>
                  <a:pt x="110" y="317"/>
                </a:lnTo>
                <a:lnTo>
                  <a:pt x="110" y="317"/>
                </a:lnTo>
                <a:lnTo>
                  <a:pt x="95" y="325"/>
                </a:lnTo>
                <a:lnTo>
                  <a:pt x="81" y="334"/>
                </a:lnTo>
                <a:lnTo>
                  <a:pt x="66" y="343"/>
                </a:lnTo>
                <a:lnTo>
                  <a:pt x="51" y="351"/>
                </a:lnTo>
                <a:lnTo>
                  <a:pt x="51" y="351"/>
                </a:lnTo>
                <a:lnTo>
                  <a:pt x="58" y="347"/>
                </a:lnTo>
                <a:lnTo>
                  <a:pt x="65" y="341"/>
                </a:lnTo>
                <a:lnTo>
                  <a:pt x="77" y="331"/>
                </a:lnTo>
                <a:lnTo>
                  <a:pt x="77" y="331"/>
                </a:lnTo>
                <a:lnTo>
                  <a:pt x="92" y="321"/>
                </a:lnTo>
                <a:lnTo>
                  <a:pt x="106" y="310"/>
                </a:lnTo>
                <a:lnTo>
                  <a:pt x="106" y="310"/>
                </a:lnTo>
                <a:lnTo>
                  <a:pt x="106" y="310"/>
                </a:lnTo>
                <a:lnTo>
                  <a:pt x="106" y="310"/>
                </a:lnTo>
                <a:lnTo>
                  <a:pt x="112" y="312"/>
                </a:lnTo>
                <a:lnTo>
                  <a:pt x="117" y="316"/>
                </a:lnTo>
                <a:lnTo>
                  <a:pt x="117" y="316"/>
                </a:lnTo>
                <a:lnTo>
                  <a:pt x="118" y="330"/>
                </a:lnTo>
                <a:lnTo>
                  <a:pt x="118" y="330"/>
                </a:lnTo>
                <a:lnTo>
                  <a:pt x="110" y="333"/>
                </a:lnTo>
                <a:lnTo>
                  <a:pt x="103" y="337"/>
                </a:lnTo>
                <a:lnTo>
                  <a:pt x="89" y="346"/>
                </a:lnTo>
                <a:lnTo>
                  <a:pt x="75" y="355"/>
                </a:lnTo>
                <a:lnTo>
                  <a:pt x="67" y="359"/>
                </a:lnTo>
                <a:lnTo>
                  <a:pt x="59" y="362"/>
                </a:lnTo>
                <a:lnTo>
                  <a:pt x="59" y="362"/>
                </a:lnTo>
                <a:lnTo>
                  <a:pt x="56" y="363"/>
                </a:lnTo>
                <a:lnTo>
                  <a:pt x="55" y="363"/>
                </a:lnTo>
                <a:lnTo>
                  <a:pt x="59" y="360"/>
                </a:lnTo>
                <a:lnTo>
                  <a:pt x="67" y="355"/>
                </a:lnTo>
                <a:lnTo>
                  <a:pt x="67" y="355"/>
                </a:lnTo>
                <a:lnTo>
                  <a:pt x="82" y="343"/>
                </a:lnTo>
                <a:lnTo>
                  <a:pt x="82" y="343"/>
                </a:lnTo>
                <a:close/>
                <a:moveTo>
                  <a:pt x="103" y="309"/>
                </a:moveTo>
                <a:lnTo>
                  <a:pt x="103" y="309"/>
                </a:lnTo>
                <a:lnTo>
                  <a:pt x="90" y="316"/>
                </a:lnTo>
                <a:lnTo>
                  <a:pt x="77" y="323"/>
                </a:lnTo>
                <a:lnTo>
                  <a:pt x="53" y="339"/>
                </a:lnTo>
                <a:lnTo>
                  <a:pt x="53" y="339"/>
                </a:lnTo>
                <a:lnTo>
                  <a:pt x="49" y="341"/>
                </a:lnTo>
                <a:lnTo>
                  <a:pt x="52" y="338"/>
                </a:lnTo>
                <a:lnTo>
                  <a:pt x="52" y="338"/>
                </a:lnTo>
                <a:lnTo>
                  <a:pt x="60" y="330"/>
                </a:lnTo>
                <a:lnTo>
                  <a:pt x="68" y="323"/>
                </a:lnTo>
                <a:lnTo>
                  <a:pt x="68" y="323"/>
                </a:lnTo>
                <a:lnTo>
                  <a:pt x="79" y="316"/>
                </a:lnTo>
                <a:lnTo>
                  <a:pt x="85" y="312"/>
                </a:lnTo>
                <a:lnTo>
                  <a:pt x="90" y="306"/>
                </a:lnTo>
                <a:lnTo>
                  <a:pt x="90" y="306"/>
                </a:lnTo>
                <a:lnTo>
                  <a:pt x="96" y="307"/>
                </a:lnTo>
                <a:lnTo>
                  <a:pt x="103" y="309"/>
                </a:lnTo>
                <a:lnTo>
                  <a:pt x="103" y="309"/>
                </a:lnTo>
                <a:close/>
                <a:moveTo>
                  <a:pt x="79" y="314"/>
                </a:moveTo>
                <a:lnTo>
                  <a:pt x="79" y="314"/>
                </a:lnTo>
                <a:lnTo>
                  <a:pt x="71" y="319"/>
                </a:lnTo>
                <a:lnTo>
                  <a:pt x="67" y="321"/>
                </a:lnTo>
                <a:lnTo>
                  <a:pt x="63" y="324"/>
                </a:lnTo>
                <a:lnTo>
                  <a:pt x="63" y="324"/>
                </a:lnTo>
                <a:lnTo>
                  <a:pt x="55" y="332"/>
                </a:lnTo>
                <a:lnTo>
                  <a:pt x="48" y="340"/>
                </a:lnTo>
                <a:lnTo>
                  <a:pt x="48" y="340"/>
                </a:lnTo>
                <a:lnTo>
                  <a:pt x="45" y="333"/>
                </a:lnTo>
                <a:lnTo>
                  <a:pt x="45" y="333"/>
                </a:lnTo>
                <a:lnTo>
                  <a:pt x="45" y="333"/>
                </a:lnTo>
                <a:lnTo>
                  <a:pt x="45" y="333"/>
                </a:lnTo>
                <a:lnTo>
                  <a:pt x="57" y="325"/>
                </a:lnTo>
                <a:lnTo>
                  <a:pt x="69" y="317"/>
                </a:lnTo>
                <a:lnTo>
                  <a:pt x="69" y="317"/>
                </a:lnTo>
                <a:lnTo>
                  <a:pt x="82" y="310"/>
                </a:lnTo>
                <a:lnTo>
                  <a:pt x="84" y="309"/>
                </a:lnTo>
                <a:lnTo>
                  <a:pt x="85" y="309"/>
                </a:lnTo>
                <a:lnTo>
                  <a:pt x="79" y="314"/>
                </a:lnTo>
                <a:lnTo>
                  <a:pt x="79" y="314"/>
                </a:lnTo>
                <a:close/>
                <a:moveTo>
                  <a:pt x="48" y="344"/>
                </a:moveTo>
                <a:lnTo>
                  <a:pt x="48" y="344"/>
                </a:lnTo>
                <a:lnTo>
                  <a:pt x="61" y="336"/>
                </a:lnTo>
                <a:lnTo>
                  <a:pt x="73" y="327"/>
                </a:lnTo>
                <a:lnTo>
                  <a:pt x="73" y="327"/>
                </a:lnTo>
                <a:lnTo>
                  <a:pt x="79" y="323"/>
                </a:lnTo>
                <a:lnTo>
                  <a:pt x="87" y="319"/>
                </a:lnTo>
                <a:lnTo>
                  <a:pt x="101" y="312"/>
                </a:lnTo>
                <a:lnTo>
                  <a:pt x="101" y="312"/>
                </a:lnTo>
                <a:lnTo>
                  <a:pt x="88" y="320"/>
                </a:lnTo>
                <a:lnTo>
                  <a:pt x="75" y="329"/>
                </a:lnTo>
                <a:lnTo>
                  <a:pt x="62" y="339"/>
                </a:lnTo>
                <a:lnTo>
                  <a:pt x="50" y="349"/>
                </a:lnTo>
                <a:lnTo>
                  <a:pt x="50" y="349"/>
                </a:lnTo>
                <a:lnTo>
                  <a:pt x="48" y="344"/>
                </a:lnTo>
                <a:lnTo>
                  <a:pt x="48" y="344"/>
                </a:lnTo>
                <a:close/>
                <a:moveTo>
                  <a:pt x="51" y="353"/>
                </a:moveTo>
                <a:lnTo>
                  <a:pt x="51" y="353"/>
                </a:lnTo>
                <a:lnTo>
                  <a:pt x="65" y="346"/>
                </a:lnTo>
                <a:lnTo>
                  <a:pt x="79" y="338"/>
                </a:lnTo>
                <a:lnTo>
                  <a:pt x="93" y="329"/>
                </a:lnTo>
                <a:lnTo>
                  <a:pt x="107" y="321"/>
                </a:lnTo>
                <a:lnTo>
                  <a:pt x="107" y="321"/>
                </a:lnTo>
                <a:lnTo>
                  <a:pt x="100" y="326"/>
                </a:lnTo>
                <a:lnTo>
                  <a:pt x="92" y="332"/>
                </a:lnTo>
                <a:lnTo>
                  <a:pt x="85" y="338"/>
                </a:lnTo>
                <a:lnTo>
                  <a:pt x="77" y="344"/>
                </a:lnTo>
                <a:lnTo>
                  <a:pt x="77" y="344"/>
                </a:lnTo>
                <a:lnTo>
                  <a:pt x="65" y="353"/>
                </a:lnTo>
                <a:lnTo>
                  <a:pt x="53" y="363"/>
                </a:lnTo>
                <a:lnTo>
                  <a:pt x="53" y="363"/>
                </a:lnTo>
                <a:lnTo>
                  <a:pt x="51" y="353"/>
                </a:lnTo>
                <a:lnTo>
                  <a:pt x="51" y="353"/>
                </a:lnTo>
                <a:close/>
                <a:moveTo>
                  <a:pt x="114" y="334"/>
                </a:moveTo>
                <a:lnTo>
                  <a:pt x="114" y="334"/>
                </a:lnTo>
                <a:lnTo>
                  <a:pt x="116" y="333"/>
                </a:lnTo>
                <a:lnTo>
                  <a:pt x="116" y="333"/>
                </a:lnTo>
                <a:lnTo>
                  <a:pt x="111" y="337"/>
                </a:lnTo>
                <a:lnTo>
                  <a:pt x="100" y="344"/>
                </a:lnTo>
                <a:lnTo>
                  <a:pt x="100" y="344"/>
                </a:lnTo>
                <a:lnTo>
                  <a:pt x="90" y="351"/>
                </a:lnTo>
                <a:lnTo>
                  <a:pt x="79" y="358"/>
                </a:lnTo>
                <a:lnTo>
                  <a:pt x="79" y="358"/>
                </a:lnTo>
                <a:lnTo>
                  <a:pt x="67" y="365"/>
                </a:lnTo>
                <a:lnTo>
                  <a:pt x="61" y="369"/>
                </a:lnTo>
                <a:lnTo>
                  <a:pt x="56" y="374"/>
                </a:lnTo>
                <a:lnTo>
                  <a:pt x="56" y="374"/>
                </a:lnTo>
                <a:lnTo>
                  <a:pt x="54" y="366"/>
                </a:lnTo>
                <a:lnTo>
                  <a:pt x="54" y="366"/>
                </a:lnTo>
                <a:lnTo>
                  <a:pt x="62" y="363"/>
                </a:lnTo>
                <a:lnTo>
                  <a:pt x="70" y="360"/>
                </a:lnTo>
                <a:lnTo>
                  <a:pt x="84" y="351"/>
                </a:lnTo>
                <a:lnTo>
                  <a:pt x="99" y="342"/>
                </a:lnTo>
                <a:lnTo>
                  <a:pt x="114" y="334"/>
                </a:lnTo>
                <a:lnTo>
                  <a:pt x="114" y="334"/>
                </a:lnTo>
                <a:close/>
                <a:moveTo>
                  <a:pt x="57" y="378"/>
                </a:moveTo>
                <a:lnTo>
                  <a:pt x="57" y="378"/>
                </a:lnTo>
                <a:lnTo>
                  <a:pt x="86" y="365"/>
                </a:lnTo>
                <a:lnTo>
                  <a:pt x="99" y="358"/>
                </a:lnTo>
                <a:lnTo>
                  <a:pt x="112" y="351"/>
                </a:lnTo>
                <a:lnTo>
                  <a:pt x="112" y="351"/>
                </a:lnTo>
                <a:lnTo>
                  <a:pt x="99" y="360"/>
                </a:lnTo>
                <a:lnTo>
                  <a:pt x="86" y="370"/>
                </a:lnTo>
                <a:lnTo>
                  <a:pt x="73" y="379"/>
                </a:lnTo>
                <a:lnTo>
                  <a:pt x="60" y="390"/>
                </a:lnTo>
                <a:lnTo>
                  <a:pt x="60" y="390"/>
                </a:lnTo>
                <a:lnTo>
                  <a:pt x="57" y="378"/>
                </a:lnTo>
                <a:lnTo>
                  <a:pt x="57" y="378"/>
                </a:lnTo>
                <a:close/>
                <a:moveTo>
                  <a:pt x="84" y="468"/>
                </a:moveTo>
                <a:lnTo>
                  <a:pt x="84" y="468"/>
                </a:lnTo>
                <a:lnTo>
                  <a:pt x="91" y="463"/>
                </a:lnTo>
                <a:lnTo>
                  <a:pt x="99" y="459"/>
                </a:lnTo>
                <a:lnTo>
                  <a:pt x="99" y="459"/>
                </a:lnTo>
                <a:lnTo>
                  <a:pt x="110" y="454"/>
                </a:lnTo>
                <a:lnTo>
                  <a:pt x="110" y="454"/>
                </a:lnTo>
                <a:lnTo>
                  <a:pt x="97" y="463"/>
                </a:lnTo>
                <a:lnTo>
                  <a:pt x="91" y="468"/>
                </a:lnTo>
                <a:lnTo>
                  <a:pt x="86" y="475"/>
                </a:lnTo>
                <a:lnTo>
                  <a:pt x="86" y="475"/>
                </a:lnTo>
                <a:lnTo>
                  <a:pt x="84" y="468"/>
                </a:lnTo>
                <a:lnTo>
                  <a:pt x="84" y="468"/>
                </a:lnTo>
                <a:close/>
                <a:moveTo>
                  <a:pt x="107" y="478"/>
                </a:moveTo>
                <a:lnTo>
                  <a:pt x="107" y="478"/>
                </a:lnTo>
                <a:lnTo>
                  <a:pt x="98" y="484"/>
                </a:lnTo>
                <a:lnTo>
                  <a:pt x="95" y="485"/>
                </a:lnTo>
                <a:lnTo>
                  <a:pt x="99" y="482"/>
                </a:lnTo>
                <a:lnTo>
                  <a:pt x="99" y="482"/>
                </a:lnTo>
                <a:lnTo>
                  <a:pt x="111" y="471"/>
                </a:lnTo>
                <a:lnTo>
                  <a:pt x="123" y="459"/>
                </a:lnTo>
                <a:lnTo>
                  <a:pt x="123" y="459"/>
                </a:lnTo>
                <a:lnTo>
                  <a:pt x="124" y="458"/>
                </a:lnTo>
                <a:lnTo>
                  <a:pt x="123" y="458"/>
                </a:lnTo>
                <a:lnTo>
                  <a:pt x="122" y="457"/>
                </a:lnTo>
                <a:lnTo>
                  <a:pt x="122" y="457"/>
                </a:lnTo>
                <a:lnTo>
                  <a:pt x="114" y="461"/>
                </a:lnTo>
                <a:lnTo>
                  <a:pt x="104" y="465"/>
                </a:lnTo>
                <a:lnTo>
                  <a:pt x="95" y="469"/>
                </a:lnTo>
                <a:lnTo>
                  <a:pt x="91" y="473"/>
                </a:lnTo>
                <a:lnTo>
                  <a:pt x="88" y="475"/>
                </a:lnTo>
                <a:lnTo>
                  <a:pt x="88" y="475"/>
                </a:lnTo>
                <a:lnTo>
                  <a:pt x="95" y="467"/>
                </a:lnTo>
                <a:lnTo>
                  <a:pt x="103" y="461"/>
                </a:lnTo>
                <a:lnTo>
                  <a:pt x="120" y="450"/>
                </a:lnTo>
                <a:lnTo>
                  <a:pt x="120" y="450"/>
                </a:lnTo>
                <a:lnTo>
                  <a:pt x="120" y="449"/>
                </a:lnTo>
                <a:lnTo>
                  <a:pt x="120" y="448"/>
                </a:lnTo>
                <a:lnTo>
                  <a:pt x="119" y="448"/>
                </a:lnTo>
                <a:lnTo>
                  <a:pt x="119" y="448"/>
                </a:lnTo>
                <a:lnTo>
                  <a:pt x="102" y="455"/>
                </a:lnTo>
                <a:lnTo>
                  <a:pt x="86" y="464"/>
                </a:lnTo>
                <a:lnTo>
                  <a:pt x="86" y="464"/>
                </a:lnTo>
                <a:lnTo>
                  <a:pt x="104" y="452"/>
                </a:lnTo>
                <a:lnTo>
                  <a:pt x="113" y="445"/>
                </a:lnTo>
                <a:lnTo>
                  <a:pt x="122" y="437"/>
                </a:lnTo>
                <a:lnTo>
                  <a:pt x="122" y="437"/>
                </a:lnTo>
                <a:lnTo>
                  <a:pt x="122" y="436"/>
                </a:lnTo>
                <a:lnTo>
                  <a:pt x="122" y="436"/>
                </a:lnTo>
                <a:lnTo>
                  <a:pt x="120" y="435"/>
                </a:lnTo>
                <a:lnTo>
                  <a:pt x="120" y="435"/>
                </a:lnTo>
                <a:lnTo>
                  <a:pt x="110" y="441"/>
                </a:lnTo>
                <a:lnTo>
                  <a:pt x="99" y="446"/>
                </a:lnTo>
                <a:lnTo>
                  <a:pt x="99" y="446"/>
                </a:lnTo>
                <a:lnTo>
                  <a:pt x="91" y="450"/>
                </a:lnTo>
                <a:lnTo>
                  <a:pt x="86" y="453"/>
                </a:lnTo>
                <a:lnTo>
                  <a:pt x="83" y="455"/>
                </a:lnTo>
                <a:lnTo>
                  <a:pt x="83" y="455"/>
                </a:lnTo>
                <a:lnTo>
                  <a:pt x="92" y="446"/>
                </a:lnTo>
                <a:lnTo>
                  <a:pt x="101" y="437"/>
                </a:lnTo>
                <a:lnTo>
                  <a:pt x="122" y="420"/>
                </a:lnTo>
                <a:lnTo>
                  <a:pt x="122" y="420"/>
                </a:lnTo>
                <a:lnTo>
                  <a:pt x="125" y="467"/>
                </a:lnTo>
                <a:lnTo>
                  <a:pt x="125" y="467"/>
                </a:lnTo>
                <a:lnTo>
                  <a:pt x="123" y="467"/>
                </a:lnTo>
                <a:lnTo>
                  <a:pt x="123" y="467"/>
                </a:lnTo>
                <a:lnTo>
                  <a:pt x="107" y="478"/>
                </a:lnTo>
                <a:lnTo>
                  <a:pt x="107" y="478"/>
                </a:lnTo>
                <a:close/>
                <a:moveTo>
                  <a:pt x="79" y="278"/>
                </a:moveTo>
                <a:lnTo>
                  <a:pt x="79" y="278"/>
                </a:lnTo>
                <a:lnTo>
                  <a:pt x="91" y="270"/>
                </a:lnTo>
                <a:lnTo>
                  <a:pt x="103" y="261"/>
                </a:lnTo>
                <a:lnTo>
                  <a:pt x="103" y="261"/>
                </a:lnTo>
                <a:lnTo>
                  <a:pt x="110" y="256"/>
                </a:lnTo>
                <a:lnTo>
                  <a:pt x="111" y="256"/>
                </a:lnTo>
                <a:lnTo>
                  <a:pt x="107" y="259"/>
                </a:lnTo>
                <a:lnTo>
                  <a:pt x="107" y="259"/>
                </a:lnTo>
                <a:lnTo>
                  <a:pt x="91" y="274"/>
                </a:lnTo>
                <a:lnTo>
                  <a:pt x="91" y="274"/>
                </a:lnTo>
                <a:lnTo>
                  <a:pt x="91" y="275"/>
                </a:lnTo>
                <a:lnTo>
                  <a:pt x="91" y="275"/>
                </a:lnTo>
                <a:lnTo>
                  <a:pt x="93" y="276"/>
                </a:lnTo>
                <a:lnTo>
                  <a:pt x="93" y="276"/>
                </a:lnTo>
                <a:lnTo>
                  <a:pt x="110" y="267"/>
                </a:lnTo>
                <a:lnTo>
                  <a:pt x="110" y="267"/>
                </a:lnTo>
                <a:lnTo>
                  <a:pt x="106" y="271"/>
                </a:lnTo>
                <a:lnTo>
                  <a:pt x="103" y="277"/>
                </a:lnTo>
                <a:lnTo>
                  <a:pt x="103" y="277"/>
                </a:lnTo>
                <a:lnTo>
                  <a:pt x="103" y="278"/>
                </a:lnTo>
                <a:lnTo>
                  <a:pt x="104" y="279"/>
                </a:lnTo>
                <a:lnTo>
                  <a:pt x="104" y="279"/>
                </a:lnTo>
                <a:lnTo>
                  <a:pt x="111" y="275"/>
                </a:lnTo>
                <a:lnTo>
                  <a:pt x="112" y="275"/>
                </a:lnTo>
                <a:lnTo>
                  <a:pt x="113" y="276"/>
                </a:lnTo>
                <a:lnTo>
                  <a:pt x="111" y="280"/>
                </a:lnTo>
                <a:lnTo>
                  <a:pt x="111" y="280"/>
                </a:lnTo>
                <a:lnTo>
                  <a:pt x="111" y="281"/>
                </a:lnTo>
                <a:lnTo>
                  <a:pt x="112" y="282"/>
                </a:lnTo>
                <a:lnTo>
                  <a:pt x="113" y="282"/>
                </a:lnTo>
                <a:lnTo>
                  <a:pt x="113" y="281"/>
                </a:lnTo>
                <a:lnTo>
                  <a:pt x="113" y="281"/>
                </a:lnTo>
                <a:lnTo>
                  <a:pt x="116" y="274"/>
                </a:lnTo>
                <a:lnTo>
                  <a:pt x="116" y="274"/>
                </a:lnTo>
                <a:lnTo>
                  <a:pt x="116" y="284"/>
                </a:lnTo>
                <a:lnTo>
                  <a:pt x="116" y="284"/>
                </a:lnTo>
                <a:lnTo>
                  <a:pt x="107" y="282"/>
                </a:lnTo>
                <a:lnTo>
                  <a:pt x="98" y="280"/>
                </a:lnTo>
                <a:lnTo>
                  <a:pt x="89" y="279"/>
                </a:lnTo>
                <a:lnTo>
                  <a:pt x="79" y="278"/>
                </a:lnTo>
                <a:lnTo>
                  <a:pt x="79" y="278"/>
                </a:lnTo>
                <a:close/>
                <a:moveTo>
                  <a:pt x="115" y="143"/>
                </a:moveTo>
                <a:lnTo>
                  <a:pt x="115" y="143"/>
                </a:lnTo>
                <a:lnTo>
                  <a:pt x="104" y="153"/>
                </a:lnTo>
                <a:lnTo>
                  <a:pt x="104" y="153"/>
                </a:lnTo>
                <a:lnTo>
                  <a:pt x="86" y="165"/>
                </a:lnTo>
                <a:lnTo>
                  <a:pt x="68" y="178"/>
                </a:lnTo>
                <a:lnTo>
                  <a:pt x="68" y="178"/>
                </a:lnTo>
                <a:lnTo>
                  <a:pt x="45" y="196"/>
                </a:lnTo>
                <a:lnTo>
                  <a:pt x="45" y="196"/>
                </a:lnTo>
                <a:lnTo>
                  <a:pt x="30" y="207"/>
                </a:lnTo>
                <a:lnTo>
                  <a:pt x="30" y="207"/>
                </a:lnTo>
                <a:lnTo>
                  <a:pt x="22" y="212"/>
                </a:lnTo>
                <a:lnTo>
                  <a:pt x="22" y="212"/>
                </a:lnTo>
                <a:lnTo>
                  <a:pt x="28" y="206"/>
                </a:lnTo>
                <a:lnTo>
                  <a:pt x="28" y="206"/>
                </a:lnTo>
                <a:lnTo>
                  <a:pt x="38" y="196"/>
                </a:lnTo>
                <a:lnTo>
                  <a:pt x="49" y="186"/>
                </a:lnTo>
                <a:lnTo>
                  <a:pt x="58" y="175"/>
                </a:lnTo>
                <a:lnTo>
                  <a:pt x="69" y="166"/>
                </a:lnTo>
                <a:lnTo>
                  <a:pt x="69" y="166"/>
                </a:lnTo>
                <a:lnTo>
                  <a:pt x="81" y="155"/>
                </a:lnTo>
                <a:lnTo>
                  <a:pt x="92" y="142"/>
                </a:lnTo>
                <a:lnTo>
                  <a:pt x="103" y="130"/>
                </a:lnTo>
                <a:lnTo>
                  <a:pt x="115" y="120"/>
                </a:lnTo>
                <a:lnTo>
                  <a:pt x="115" y="120"/>
                </a:lnTo>
                <a:lnTo>
                  <a:pt x="115" y="143"/>
                </a:lnTo>
                <a:lnTo>
                  <a:pt x="115" y="143"/>
                </a:lnTo>
                <a:close/>
                <a:moveTo>
                  <a:pt x="113" y="98"/>
                </a:moveTo>
                <a:lnTo>
                  <a:pt x="113" y="98"/>
                </a:lnTo>
                <a:lnTo>
                  <a:pt x="101" y="107"/>
                </a:lnTo>
                <a:lnTo>
                  <a:pt x="89" y="116"/>
                </a:lnTo>
                <a:lnTo>
                  <a:pt x="67" y="136"/>
                </a:lnTo>
                <a:lnTo>
                  <a:pt x="67" y="136"/>
                </a:lnTo>
                <a:lnTo>
                  <a:pt x="54" y="148"/>
                </a:lnTo>
                <a:lnTo>
                  <a:pt x="40" y="159"/>
                </a:lnTo>
                <a:lnTo>
                  <a:pt x="28" y="170"/>
                </a:lnTo>
                <a:lnTo>
                  <a:pt x="17" y="181"/>
                </a:lnTo>
                <a:lnTo>
                  <a:pt x="17" y="181"/>
                </a:lnTo>
                <a:lnTo>
                  <a:pt x="40" y="154"/>
                </a:lnTo>
                <a:lnTo>
                  <a:pt x="53" y="140"/>
                </a:lnTo>
                <a:lnTo>
                  <a:pt x="65" y="127"/>
                </a:lnTo>
                <a:lnTo>
                  <a:pt x="65" y="127"/>
                </a:lnTo>
                <a:lnTo>
                  <a:pt x="89" y="107"/>
                </a:lnTo>
                <a:lnTo>
                  <a:pt x="101" y="96"/>
                </a:lnTo>
                <a:lnTo>
                  <a:pt x="112" y="85"/>
                </a:lnTo>
                <a:lnTo>
                  <a:pt x="112" y="85"/>
                </a:lnTo>
                <a:lnTo>
                  <a:pt x="112" y="84"/>
                </a:lnTo>
                <a:lnTo>
                  <a:pt x="112" y="84"/>
                </a:lnTo>
                <a:lnTo>
                  <a:pt x="114" y="97"/>
                </a:lnTo>
                <a:lnTo>
                  <a:pt x="114" y="97"/>
                </a:lnTo>
                <a:lnTo>
                  <a:pt x="113" y="98"/>
                </a:lnTo>
                <a:lnTo>
                  <a:pt x="113" y="98"/>
                </a:lnTo>
                <a:close/>
                <a:moveTo>
                  <a:pt x="112" y="84"/>
                </a:moveTo>
                <a:lnTo>
                  <a:pt x="112" y="84"/>
                </a:lnTo>
                <a:lnTo>
                  <a:pt x="111" y="83"/>
                </a:lnTo>
                <a:lnTo>
                  <a:pt x="110" y="83"/>
                </a:lnTo>
                <a:lnTo>
                  <a:pt x="110" y="83"/>
                </a:lnTo>
                <a:lnTo>
                  <a:pt x="104" y="87"/>
                </a:lnTo>
                <a:lnTo>
                  <a:pt x="98" y="91"/>
                </a:lnTo>
                <a:lnTo>
                  <a:pt x="87" y="101"/>
                </a:lnTo>
                <a:lnTo>
                  <a:pt x="76" y="111"/>
                </a:lnTo>
                <a:lnTo>
                  <a:pt x="64" y="121"/>
                </a:lnTo>
                <a:lnTo>
                  <a:pt x="64" y="121"/>
                </a:lnTo>
                <a:lnTo>
                  <a:pt x="55" y="128"/>
                </a:lnTo>
                <a:lnTo>
                  <a:pt x="46" y="136"/>
                </a:lnTo>
                <a:lnTo>
                  <a:pt x="46" y="136"/>
                </a:lnTo>
                <a:lnTo>
                  <a:pt x="56" y="125"/>
                </a:lnTo>
                <a:lnTo>
                  <a:pt x="56" y="125"/>
                </a:lnTo>
                <a:lnTo>
                  <a:pt x="62" y="118"/>
                </a:lnTo>
                <a:lnTo>
                  <a:pt x="69" y="112"/>
                </a:lnTo>
                <a:lnTo>
                  <a:pt x="82" y="100"/>
                </a:lnTo>
                <a:lnTo>
                  <a:pt x="82" y="100"/>
                </a:lnTo>
                <a:lnTo>
                  <a:pt x="110" y="73"/>
                </a:lnTo>
                <a:lnTo>
                  <a:pt x="110" y="73"/>
                </a:lnTo>
                <a:lnTo>
                  <a:pt x="112" y="84"/>
                </a:lnTo>
                <a:lnTo>
                  <a:pt x="112" y="84"/>
                </a:lnTo>
                <a:close/>
                <a:moveTo>
                  <a:pt x="77" y="98"/>
                </a:moveTo>
                <a:lnTo>
                  <a:pt x="77" y="98"/>
                </a:lnTo>
                <a:lnTo>
                  <a:pt x="58" y="114"/>
                </a:lnTo>
                <a:lnTo>
                  <a:pt x="37" y="130"/>
                </a:lnTo>
                <a:lnTo>
                  <a:pt x="37" y="130"/>
                </a:lnTo>
                <a:lnTo>
                  <a:pt x="53" y="115"/>
                </a:lnTo>
                <a:lnTo>
                  <a:pt x="53" y="115"/>
                </a:lnTo>
                <a:lnTo>
                  <a:pt x="77" y="91"/>
                </a:lnTo>
                <a:lnTo>
                  <a:pt x="88" y="79"/>
                </a:lnTo>
                <a:lnTo>
                  <a:pt x="99" y="66"/>
                </a:lnTo>
                <a:lnTo>
                  <a:pt x="99" y="66"/>
                </a:lnTo>
                <a:lnTo>
                  <a:pt x="99" y="64"/>
                </a:lnTo>
                <a:lnTo>
                  <a:pt x="98" y="63"/>
                </a:lnTo>
                <a:lnTo>
                  <a:pt x="97" y="63"/>
                </a:lnTo>
                <a:lnTo>
                  <a:pt x="97" y="63"/>
                </a:lnTo>
                <a:lnTo>
                  <a:pt x="85" y="72"/>
                </a:lnTo>
                <a:lnTo>
                  <a:pt x="74" y="80"/>
                </a:lnTo>
                <a:lnTo>
                  <a:pt x="52" y="97"/>
                </a:lnTo>
                <a:lnTo>
                  <a:pt x="52" y="97"/>
                </a:lnTo>
                <a:lnTo>
                  <a:pt x="30" y="115"/>
                </a:lnTo>
                <a:lnTo>
                  <a:pt x="30" y="115"/>
                </a:lnTo>
                <a:lnTo>
                  <a:pt x="15" y="126"/>
                </a:lnTo>
                <a:lnTo>
                  <a:pt x="15" y="126"/>
                </a:lnTo>
                <a:lnTo>
                  <a:pt x="13" y="128"/>
                </a:lnTo>
                <a:lnTo>
                  <a:pt x="19" y="123"/>
                </a:lnTo>
                <a:lnTo>
                  <a:pt x="19" y="123"/>
                </a:lnTo>
                <a:lnTo>
                  <a:pt x="41" y="103"/>
                </a:lnTo>
                <a:lnTo>
                  <a:pt x="53" y="94"/>
                </a:lnTo>
                <a:lnTo>
                  <a:pt x="65" y="85"/>
                </a:lnTo>
                <a:lnTo>
                  <a:pt x="65" y="85"/>
                </a:lnTo>
                <a:lnTo>
                  <a:pt x="75" y="78"/>
                </a:lnTo>
                <a:lnTo>
                  <a:pt x="84" y="70"/>
                </a:lnTo>
                <a:lnTo>
                  <a:pt x="93" y="61"/>
                </a:lnTo>
                <a:lnTo>
                  <a:pt x="97" y="57"/>
                </a:lnTo>
                <a:lnTo>
                  <a:pt x="100" y="52"/>
                </a:lnTo>
                <a:lnTo>
                  <a:pt x="100" y="52"/>
                </a:lnTo>
                <a:lnTo>
                  <a:pt x="100" y="51"/>
                </a:lnTo>
                <a:lnTo>
                  <a:pt x="100" y="50"/>
                </a:lnTo>
                <a:lnTo>
                  <a:pt x="98" y="50"/>
                </a:lnTo>
                <a:lnTo>
                  <a:pt x="98" y="50"/>
                </a:lnTo>
                <a:lnTo>
                  <a:pt x="89" y="58"/>
                </a:lnTo>
                <a:lnTo>
                  <a:pt x="78" y="66"/>
                </a:lnTo>
                <a:lnTo>
                  <a:pt x="67" y="73"/>
                </a:lnTo>
                <a:lnTo>
                  <a:pt x="57" y="81"/>
                </a:lnTo>
                <a:lnTo>
                  <a:pt x="57" y="81"/>
                </a:lnTo>
                <a:lnTo>
                  <a:pt x="44" y="90"/>
                </a:lnTo>
                <a:lnTo>
                  <a:pt x="33" y="101"/>
                </a:lnTo>
                <a:lnTo>
                  <a:pt x="33" y="101"/>
                </a:lnTo>
                <a:lnTo>
                  <a:pt x="21" y="110"/>
                </a:lnTo>
                <a:lnTo>
                  <a:pt x="21" y="110"/>
                </a:lnTo>
                <a:lnTo>
                  <a:pt x="17" y="114"/>
                </a:lnTo>
                <a:lnTo>
                  <a:pt x="10" y="120"/>
                </a:lnTo>
                <a:lnTo>
                  <a:pt x="10" y="120"/>
                </a:lnTo>
                <a:lnTo>
                  <a:pt x="10" y="119"/>
                </a:lnTo>
                <a:lnTo>
                  <a:pt x="10" y="119"/>
                </a:lnTo>
                <a:lnTo>
                  <a:pt x="11" y="118"/>
                </a:lnTo>
                <a:lnTo>
                  <a:pt x="11" y="118"/>
                </a:lnTo>
                <a:lnTo>
                  <a:pt x="20" y="108"/>
                </a:lnTo>
                <a:lnTo>
                  <a:pt x="30" y="98"/>
                </a:lnTo>
                <a:lnTo>
                  <a:pt x="50" y="79"/>
                </a:lnTo>
                <a:lnTo>
                  <a:pt x="50" y="79"/>
                </a:lnTo>
                <a:lnTo>
                  <a:pt x="73" y="58"/>
                </a:lnTo>
                <a:lnTo>
                  <a:pt x="97" y="39"/>
                </a:lnTo>
                <a:lnTo>
                  <a:pt x="97" y="39"/>
                </a:lnTo>
                <a:lnTo>
                  <a:pt x="97" y="38"/>
                </a:lnTo>
                <a:lnTo>
                  <a:pt x="97" y="38"/>
                </a:lnTo>
                <a:lnTo>
                  <a:pt x="101" y="45"/>
                </a:lnTo>
                <a:lnTo>
                  <a:pt x="104" y="53"/>
                </a:lnTo>
                <a:lnTo>
                  <a:pt x="109" y="71"/>
                </a:lnTo>
                <a:lnTo>
                  <a:pt x="109" y="71"/>
                </a:lnTo>
                <a:lnTo>
                  <a:pt x="100" y="76"/>
                </a:lnTo>
                <a:lnTo>
                  <a:pt x="92" y="83"/>
                </a:lnTo>
                <a:lnTo>
                  <a:pt x="77" y="98"/>
                </a:lnTo>
                <a:lnTo>
                  <a:pt x="77" y="98"/>
                </a:lnTo>
                <a:close/>
                <a:moveTo>
                  <a:pt x="38" y="88"/>
                </a:moveTo>
                <a:lnTo>
                  <a:pt x="38" y="88"/>
                </a:lnTo>
                <a:lnTo>
                  <a:pt x="24" y="102"/>
                </a:lnTo>
                <a:lnTo>
                  <a:pt x="17" y="109"/>
                </a:lnTo>
                <a:lnTo>
                  <a:pt x="10" y="116"/>
                </a:lnTo>
                <a:lnTo>
                  <a:pt x="10" y="116"/>
                </a:lnTo>
                <a:lnTo>
                  <a:pt x="9" y="107"/>
                </a:lnTo>
                <a:lnTo>
                  <a:pt x="9" y="107"/>
                </a:lnTo>
                <a:lnTo>
                  <a:pt x="29" y="92"/>
                </a:lnTo>
                <a:lnTo>
                  <a:pt x="50" y="77"/>
                </a:lnTo>
                <a:lnTo>
                  <a:pt x="50" y="77"/>
                </a:lnTo>
                <a:lnTo>
                  <a:pt x="38" y="88"/>
                </a:lnTo>
                <a:lnTo>
                  <a:pt x="38" y="88"/>
                </a:lnTo>
                <a:close/>
                <a:moveTo>
                  <a:pt x="9" y="90"/>
                </a:moveTo>
                <a:lnTo>
                  <a:pt x="9" y="90"/>
                </a:lnTo>
                <a:lnTo>
                  <a:pt x="30" y="75"/>
                </a:lnTo>
                <a:lnTo>
                  <a:pt x="52" y="58"/>
                </a:lnTo>
                <a:lnTo>
                  <a:pt x="52" y="58"/>
                </a:lnTo>
                <a:lnTo>
                  <a:pt x="63" y="49"/>
                </a:lnTo>
                <a:lnTo>
                  <a:pt x="63" y="49"/>
                </a:lnTo>
                <a:lnTo>
                  <a:pt x="49" y="61"/>
                </a:lnTo>
                <a:lnTo>
                  <a:pt x="34" y="74"/>
                </a:lnTo>
                <a:lnTo>
                  <a:pt x="21" y="87"/>
                </a:lnTo>
                <a:lnTo>
                  <a:pt x="15" y="94"/>
                </a:lnTo>
                <a:lnTo>
                  <a:pt x="9" y="102"/>
                </a:lnTo>
                <a:lnTo>
                  <a:pt x="9" y="102"/>
                </a:lnTo>
                <a:lnTo>
                  <a:pt x="9" y="90"/>
                </a:lnTo>
                <a:lnTo>
                  <a:pt x="9" y="90"/>
                </a:lnTo>
                <a:close/>
                <a:moveTo>
                  <a:pt x="10" y="75"/>
                </a:moveTo>
                <a:lnTo>
                  <a:pt x="10" y="75"/>
                </a:lnTo>
                <a:lnTo>
                  <a:pt x="25" y="63"/>
                </a:lnTo>
                <a:lnTo>
                  <a:pt x="39" y="51"/>
                </a:lnTo>
                <a:lnTo>
                  <a:pt x="39" y="51"/>
                </a:lnTo>
                <a:lnTo>
                  <a:pt x="51" y="42"/>
                </a:lnTo>
                <a:lnTo>
                  <a:pt x="62" y="33"/>
                </a:lnTo>
                <a:lnTo>
                  <a:pt x="62" y="33"/>
                </a:lnTo>
                <a:lnTo>
                  <a:pt x="70" y="28"/>
                </a:lnTo>
                <a:lnTo>
                  <a:pt x="70" y="28"/>
                </a:lnTo>
                <a:lnTo>
                  <a:pt x="72" y="26"/>
                </a:lnTo>
                <a:lnTo>
                  <a:pt x="72" y="26"/>
                </a:lnTo>
                <a:lnTo>
                  <a:pt x="69" y="29"/>
                </a:lnTo>
                <a:lnTo>
                  <a:pt x="69" y="29"/>
                </a:lnTo>
                <a:lnTo>
                  <a:pt x="33" y="63"/>
                </a:lnTo>
                <a:lnTo>
                  <a:pt x="33" y="63"/>
                </a:lnTo>
                <a:lnTo>
                  <a:pt x="20" y="74"/>
                </a:lnTo>
                <a:lnTo>
                  <a:pt x="15" y="79"/>
                </a:lnTo>
                <a:lnTo>
                  <a:pt x="9" y="85"/>
                </a:lnTo>
                <a:lnTo>
                  <a:pt x="9" y="85"/>
                </a:lnTo>
                <a:lnTo>
                  <a:pt x="10" y="75"/>
                </a:lnTo>
                <a:lnTo>
                  <a:pt x="10" y="75"/>
                </a:lnTo>
                <a:close/>
                <a:moveTo>
                  <a:pt x="12" y="61"/>
                </a:moveTo>
                <a:lnTo>
                  <a:pt x="12" y="61"/>
                </a:lnTo>
                <a:lnTo>
                  <a:pt x="27" y="50"/>
                </a:lnTo>
                <a:lnTo>
                  <a:pt x="27" y="50"/>
                </a:lnTo>
                <a:lnTo>
                  <a:pt x="11" y="69"/>
                </a:lnTo>
                <a:lnTo>
                  <a:pt x="11" y="69"/>
                </a:lnTo>
                <a:lnTo>
                  <a:pt x="11" y="64"/>
                </a:lnTo>
                <a:lnTo>
                  <a:pt x="11" y="64"/>
                </a:lnTo>
                <a:lnTo>
                  <a:pt x="12" y="61"/>
                </a:lnTo>
                <a:lnTo>
                  <a:pt x="12" y="61"/>
                </a:lnTo>
                <a:close/>
                <a:moveTo>
                  <a:pt x="16" y="45"/>
                </a:moveTo>
                <a:lnTo>
                  <a:pt x="16" y="45"/>
                </a:lnTo>
                <a:lnTo>
                  <a:pt x="24" y="37"/>
                </a:lnTo>
                <a:lnTo>
                  <a:pt x="33" y="29"/>
                </a:lnTo>
                <a:lnTo>
                  <a:pt x="33" y="29"/>
                </a:lnTo>
                <a:lnTo>
                  <a:pt x="44" y="20"/>
                </a:lnTo>
                <a:lnTo>
                  <a:pt x="44" y="20"/>
                </a:lnTo>
                <a:lnTo>
                  <a:pt x="51" y="14"/>
                </a:lnTo>
                <a:lnTo>
                  <a:pt x="44" y="21"/>
                </a:lnTo>
                <a:lnTo>
                  <a:pt x="44" y="21"/>
                </a:lnTo>
                <a:lnTo>
                  <a:pt x="37" y="29"/>
                </a:lnTo>
                <a:lnTo>
                  <a:pt x="29" y="36"/>
                </a:lnTo>
                <a:lnTo>
                  <a:pt x="14" y="52"/>
                </a:lnTo>
                <a:lnTo>
                  <a:pt x="14" y="52"/>
                </a:lnTo>
                <a:lnTo>
                  <a:pt x="16" y="45"/>
                </a:lnTo>
                <a:lnTo>
                  <a:pt x="16" y="45"/>
                </a:lnTo>
                <a:close/>
                <a:moveTo>
                  <a:pt x="42" y="322"/>
                </a:moveTo>
                <a:lnTo>
                  <a:pt x="42" y="322"/>
                </a:lnTo>
                <a:lnTo>
                  <a:pt x="52" y="317"/>
                </a:lnTo>
                <a:lnTo>
                  <a:pt x="62" y="313"/>
                </a:lnTo>
                <a:lnTo>
                  <a:pt x="72" y="309"/>
                </a:lnTo>
                <a:lnTo>
                  <a:pt x="82" y="307"/>
                </a:lnTo>
                <a:lnTo>
                  <a:pt x="82" y="307"/>
                </a:lnTo>
                <a:lnTo>
                  <a:pt x="73" y="312"/>
                </a:lnTo>
                <a:lnTo>
                  <a:pt x="63" y="318"/>
                </a:lnTo>
                <a:lnTo>
                  <a:pt x="44" y="331"/>
                </a:lnTo>
                <a:lnTo>
                  <a:pt x="44" y="331"/>
                </a:lnTo>
                <a:lnTo>
                  <a:pt x="43" y="326"/>
                </a:lnTo>
                <a:lnTo>
                  <a:pt x="43" y="326"/>
                </a:lnTo>
                <a:lnTo>
                  <a:pt x="42" y="322"/>
                </a:lnTo>
                <a:lnTo>
                  <a:pt x="42" y="322"/>
                </a:lnTo>
                <a:close/>
                <a:moveTo>
                  <a:pt x="152" y="622"/>
                </a:moveTo>
                <a:lnTo>
                  <a:pt x="152" y="622"/>
                </a:lnTo>
                <a:lnTo>
                  <a:pt x="146" y="617"/>
                </a:lnTo>
                <a:lnTo>
                  <a:pt x="141" y="612"/>
                </a:lnTo>
                <a:lnTo>
                  <a:pt x="141" y="612"/>
                </a:lnTo>
                <a:lnTo>
                  <a:pt x="133" y="608"/>
                </a:lnTo>
                <a:lnTo>
                  <a:pt x="125" y="605"/>
                </a:lnTo>
                <a:lnTo>
                  <a:pt x="109" y="601"/>
                </a:lnTo>
                <a:lnTo>
                  <a:pt x="109" y="601"/>
                </a:lnTo>
                <a:lnTo>
                  <a:pt x="105" y="563"/>
                </a:lnTo>
                <a:lnTo>
                  <a:pt x="104" y="543"/>
                </a:lnTo>
                <a:lnTo>
                  <a:pt x="104" y="525"/>
                </a:lnTo>
                <a:lnTo>
                  <a:pt x="104" y="525"/>
                </a:lnTo>
                <a:lnTo>
                  <a:pt x="117" y="520"/>
                </a:lnTo>
                <a:lnTo>
                  <a:pt x="130" y="516"/>
                </a:lnTo>
                <a:lnTo>
                  <a:pt x="130" y="516"/>
                </a:lnTo>
                <a:lnTo>
                  <a:pt x="139" y="534"/>
                </a:lnTo>
                <a:lnTo>
                  <a:pt x="149" y="553"/>
                </a:lnTo>
                <a:lnTo>
                  <a:pt x="159" y="570"/>
                </a:lnTo>
                <a:lnTo>
                  <a:pt x="167" y="589"/>
                </a:lnTo>
                <a:lnTo>
                  <a:pt x="167" y="589"/>
                </a:lnTo>
                <a:lnTo>
                  <a:pt x="163" y="591"/>
                </a:lnTo>
                <a:lnTo>
                  <a:pt x="160" y="595"/>
                </a:lnTo>
                <a:lnTo>
                  <a:pt x="157" y="599"/>
                </a:lnTo>
                <a:lnTo>
                  <a:pt x="155" y="603"/>
                </a:lnTo>
                <a:lnTo>
                  <a:pt x="153" y="612"/>
                </a:lnTo>
                <a:lnTo>
                  <a:pt x="152" y="622"/>
                </a:lnTo>
                <a:lnTo>
                  <a:pt x="152" y="622"/>
                </a:lnTo>
                <a:close/>
                <a:moveTo>
                  <a:pt x="130" y="507"/>
                </a:moveTo>
                <a:lnTo>
                  <a:pt x="130" y="507"/>
                </a:lnTo>
                <a:lnTo>
                  <a:pt x="126" y="508"/>
                </a:lnTo>
                <a:lnTo>
                  <a:pt x="126" y="508"/>
                </a:lnTo>
                <a:lnTo>
                  <a:pt x="126" y="506"/>
                </a:lnTo>
                <a:lnTo>
                  <a:pt x="125" y="506"/>
                </a:lnTo>
                <a:lnTo>
                  <a:pt x="125" y="506"/>
                </a:lnTo>
                <a:lnTo>
                  <a:pt x="117" y="510"/>
                </a:lnTo>
                <a:lnTo>
                  <a:pt x="117" y="510"/>
                </a:lnTo>
                <a:lnTo>
                  <a:pt x="115" y="511"/>
                </a:lnTo>
                <a:lnTo>
                  <a:pt x="115" y="511"/>
                </a:lnTo>
                <a:lnTo>
                  <a:pt x="117" y="510"/>
                </a:lnTo>
                <a:lnTo>
                  <a:pt x="117" y="510"/>
                </a:lnTo>
                <a:lnTo>
                  <a:pt x="122" y="506"/>
                </a:lnTo>
                <a:lnTo>
                  <a:pt x="126" y="502"/>
                </a:lnTo>
                <a:lnTo>
                  <a:pt x="126" y="502"/>
                </a:lnTo>
                <a:lnTo>
                  <a:pt x="126" y="501"/>
                </a:lnTo>
                <a:lnTo>
                  <a:pt x="125" y="500"/>
                </a:lnTo>
                <a:lnTo>
                  <a:pt x="125" y="500"/>
                </a:lnTo>
                <a:lnTo>
                  <a:pt x="112" y="504"/>
                </a:lnTo>
                <a:lnTo>
                  <a:pt x="106" y="507"/>
                </a:lnTo>
                <a:lnTo>
                  <a:pt x="101" y="511"/>
                </a:lnTo>
                <a:lnTo>
                  <a:pt x="101" y="511"/>
                </a:lnTo>
                <a:lnTo>
                  <a:pt x="106" y="505"/>
                </a:lnTo>
                <a:lnTo>
                  <a:pt x="112" y="501"/>
                </a:lnTo>
                <a:lnTo>
                  <a:pt x="125" y="492"/>
                </a:lnTo>
                <a:lnTo>
                  <a:pt x="125" y="492"/>
                </a:lnTo>
                <a:lnTo>
                  <a:pt x="125" y="491"/>
                </a:lnTo>
                <a:lnTo>
                  <a:pt x="125" y="491"/>
                </a:lnTo>
                <a:lnTo>
                  <a:pt x="123" y="490"/>
                </a:lnTo>
                <a:lnTo>
                  <a:pt x="123" y="490"/>
                </a:lnTo>
                <a:lnTo>
                  <a:pt x="109" y="497"/>
                </a:lnTo>
                <a:lnTo>
                  <a:pt x="109" y="497"/>
                </a:lnTo>
                <a:lnTo>
                  <a:pt x="100" y="502"/>
                </a:lnTo>
                <a:lnTo>
                  <a:pt x="99" y="502"/>
                </a:lnTo>
                <a:lnTo>
                  <a:pt x="99" y="502"/>
                </a:lnTo>
                <a:lnTo>
                  <a:pt x="105" y="497"/>
                </a:lnTo>
                <a:lnTo>
                  <a:pt x="105" y="497"/>
                </a:lnTo>
                <a:lnTo>
                  <a:pt x="115" y="490"/>
                </a:lnTo>
                <a:lnTo>
                  <a:pt x="120" y="486"/>
                </a:lnTo>
                <a:lnTo>
                  <a:pt x="125" y="482"/>
                </a:lnTo>
                <a:lnTo>
                  <a:pt x="125" y="482"/>
                </a:lnTo>
                <a:lnTo>
                  <a:pt x="125" y="480"/>
                </a:lnTo>
                <a:lnTo>
                  <a:pt x="124" y="480"/>
                </a:lnTo>
                <a:lnTo>
                  <a:pt x="124" y="480"/>
                </a:lnTo>
                <a:lnTo>
                  <a:pt x="111" y="485"/>
                </a:lnTo>
                <a:lnTo>
                  <a:pt x="104" y="488"/>
                </a:lnTo>
                <a:lnTo>
                  <a:pt x="99" y="492"/>
                </a:lnTo>
                <a:lnTo>
                  <a:pt x="99" y="492"/>
                </a:lnTo>
                <a:lnTo>
                  <a:pt x="105" y="487"/>
                </a:lnTo>
                <a:lnTo>
                  <a:pt x="112" y="482"/>
                </a:lnTo>
                <a:lnTo>
                  <a:pt x="119" y="476"/>
                </a:lnTo>
                <a:lnTo>
                  <a:pt x="125" y="469"/>
                </a:lnTo>
                <a:lnTo>
                  <a:pt x="125" y="469"/>
                </a:lnTo>
                <a:lnTo>
                  <a:pt x="130" y="507"/>
                </a:lnTo>
                <a:lnTo>
                  <a:pt x="130" y="507"/>
                </a:lnTo>
                <a:close/>
                <a:moveTo>
                  <a:pt x="97" y="37"/>
                </a:moveTo>
                <a:lnTo>
                  <a:pt x="97" y="37"/>
                </a:lnTo>
                <a:lnTo>
                  <a:pt x="97" y="37"/>
                </a:lnTo>
                <a:lnTo>
                  <a:pt x="96" y="37"/>
                </a:lnTo>
                <a:lnTo>
                  <a:pt x="96" y="37"/>
                </a:lnTo>
                <a:lnTo>
                  <a:pt x="74" y="53"/>
                </a:lnTo>
                <a:lnTo>
                  <a:pt x="53" y="71"/>
                </a:lnTo>
                <a:lnTo>
                  <a:pt x="53" y="71"/>
                </a:lnTo>
                <a:lnTo>
                  <a:pt x="28" y="91"/>
                </a:lnTo>
                <a:lnTo>
                  <a:pt x="28" y="91"/>
                </a:lnTo>
                <a:lnTo>
                  <a:pt x="15" y="100"/>
                </a:lnTo>
                <a:lnTo>
                  <a:pt x="15" y="100"/>
                </a:lnTo>
                <a:lnTo>
                  <a:pt x="11" y="104"/>
                </a:lnTo>
                <a:lnTo>
                  <a:pt x="12" y="101"/>
                </a:lnTo>
                <a:lnTo>
                  <a:pt x="12" y="101"/>
                </a:lnTo>
                <a:lnTo>
                  <a:pt x="20" y="91"/>
                </a:lnTo>
                <a:lnTo>
                  <a:pt x="28" y="82"/>
                </a:lnTo>
                <a:lnTo>
                  <a:pt x="37" y="74"/>
                </a:lnTo>
                <a:lnTo>
                  <a:pt x="46" y="66"/>
                </a:lnTo>
                <a:lnTo>
                  <a:pt x="66" y="49"/>
                </a:lnTo>
                <a:lnTo>
                  <a:pt x="84" y="33"/>
                </a:lnTo>
                <a:lnTo>
                  <a:pt x="84" y="33"/>
                </a:lnTo>
                <a:lnTo>
                  <a:pt x="86" y="32"/>
                </a:lnTo>
                <a:lnTo>
                  <a:pt x="86" y="32"/>
                </a:lnTo>
                <a:lnTo>
                  <a:pt x="90" y="27"/>
                </a:lnTo>
                <a:lnTo>
                  <a:pt x="90" y="27"/>
                </a:lnTo>
                <a:lnTo>
                  <a:pt x="90" y="27"/>
                </a:lnTo>
                <a:lnTo>
                  <a:pt x="90" y="27"/>
                </a:lnTo>
                <a:lnTo>
                  <a:pt x="97" y="37"/>
                </a:lnTo>
                <a:lnTo>
                  <a:pt x="97" y="37"/>
                </a:lnTo>
                <a:close/>
                <a:moveTo>
                  <a:pt x="76" y="15"/>
                </a:moveTo>
                <a:lnTo>
                  <a:pt x="76" y="15"/>
                </a:lnTo>
                <a:lnTo>
                  <a:pt x="83" y="20"/>
                </a:lnTo>
                <a:lnTo>
                  <a:pt x="89" y="26"/>
                </a:lnTo>
                <a:lnTo>
                  <a:pt x="89" y="26"/>
                </a:lnTo>
                <a:lnTo>
                  <a:pt x="88" y="26"/>
                </a:lnTo>
                <a:lnTo>
                  <a:pt x="88" y="26"/>
                </a:lnTo>
                <a:lnTo>
                  <a:pt x="68" y="43"/>
                </a:lnTo>
                <a:lnTo>
                  <a:pt x="46" y="59"/>
                </a:lnTo>
                <a:lnTo>
                  <a:pt x="46" y="59"/>
                </a:lnTo>
                <a:lnTo>
                  <a:pt x="28" y="74"/>
                </a:lnTo>
                <a:lnTo>
                  <a:pt x="28" y="74"/>
                </a:lnTo>
                <a:lnTo>
                  <a:pt x="19" y="80"/>
                </a:lnTo>
                <a:lnTo>
                  <a:pt x="19" y="80"/>
                </a:lnTo>
                <a:lnTo>
                  <a:pt x="14" y="84"/>
                </a:lnTo>
                <a:lnTo>
                  <a:pt x="11" y="86"/>
                </a:lnTo>
                <a:lnTo>
                  <a:pt x="12" y="84"/>
                </a:lnTo>
                <a:lnTo>
                  <a:pt x="12" y="84"/>
                </a:lnTo>
                <a:lnTo>
                  <a:pt x="19" y="78"/>
                </a:lnTo>
                <a:lnTo>
                  <a:pt x="26" y="72"/>
                </a:lnTo>
                <a:lnTo>
                  <a:pt x="33" y="66"/>
                </a:lnTo>
                <a:lnTo>
                  <a:pt x="39" y="59"/>
                </a:lnTo>
                <a:lnTo>
                  <a:pt x="39" y="59"/>
                </a:lnTo>
                <a:lnTo>
                  <a:pt x="59" y="41"/>
                </a:lnTo>
                <a:lnTo>
                  <a:pt x="78" y="23"/>
                </a:lnTo>
                <a:lnTo>
                  <a:pt x="78" y="23"/>
                </a:lnTo>
                <a:lnTo>
                  <a:pt x="79" y="22"/>
                </a:lnTo>
                <a:lnTo>
                  <a:pt x="78" y="21"/>
                </a:lnTo>
                <a:lnTo>
                  <a:pt x="78" y="21"/>
                </a:lnTo>
                <a:lnTo>
                  <a:pt x="77" y="21"/>
                </a:lnTo>
                <a:lnTo>
                  <a:pt x="77" y="21"/>
                </a:lnTo>
                <a:lnTo>
                  <a:pt x="68" y="27"/>
                </a:lnTo>
                <a:lnTo>
                  <a:pt x="60" y="32"/>
                </a:lnTo>
                <a:lnTo>
                  <a:pt x="42" y="45"/>
                </a:lnTo>
                <a:lnTo>
                  <a:pt x="26" y="58"/>
                </a:lnTo>
                <a:lnTo>
                  <a:pt x="10" y="72"/>
                </a:lnTo>
                <a:lnTo>
                  <a:pt x="10" y="72"/>
                </a:lnTo>
                <a:lnTo>
                  <a:pt x="10" y="72"/>
                </a:lnTo>
                <a:lnTo>
                  <a:pt x="10" y="72"/>
                </a:lnTo>
                <a:lnTo>
                  <a:pt x="16" y="67"/>
                </a:lnTo>
                <a:lnTo>
                  <a:pt x="22" y="59"/>
                </a:lnTo>
                <a:lnTo>
                  <a:pt x="35" y="45"/>
                </a:lnTo>
                <a:lnTo>
                  <a:pt x="35" y="45"/>
                </a:lnTo>
                <a:lnTo>
                  <a:pt x="58" y="26"/>
                </a:lnTo>
                <a:lnTo>
                  <a:pt x="58" y="26"/>
                </a:lnTo>
                <a:lnTo>
                  <a:pt x="63" y="23"/>
                </a:lnTo>
                <a:lnTo>
                  <a:pt x="64" y="22"/>
                </a:lnTo>
                <a:lnTo>
                  <a:pt x="64" y="20"/>
                </a:lnTo>
                <a:lnTo>
                  <a:pt x="64" y="20"/>
                </a:lnTo>
                <a:lnTo>
                  <a:pt x="68" y="17"/>
                </a:lnTo>
                <a:lnTo>
                  <a:pt x="68" y="17"/>
                </a:lnTo>
                <a:lnTo>
                  <a:pt x="68" y="16"/>
                </a:lnTo>
                <a:lnTo>
                  <a:pt x="68" y="16"/>
                </a:lnTo>
                <a:lnTo>
                  <a:pt x="68" y="15"/>
                </a:lnTo>
                <a:lnTo>
                  <a:pt x="67" y="15"/>
                </a:lnTo>
                <a:lnTo>
                  <a:pt x="67" y="15"/>
                </a:lnTo>
                <a:lnTo>
                  <a:pt x="53" y="26"/>
                </a:lnTo>
                <a:lnTo>
                  <a:pt x="39" y="37"/>
                </a:lnTo>
                <a:lnTo>
                  <a:pt x="26" y="48"/>
                </a:lnTo>
                <a:lnTo>
                  <a:pt x="12" y="58"/>
                </a:lnTo>
                <a:lnTo>
                  <a:pt x="12" y="58"/>
                </a:lnTo>
                <a:lnTo>
                  <a:pt x="13" y="57"/>
                </a:lnTo>
                <a:lnTo>
                  <a:pt x="13" y="57"/>
                </a:lnTo>
                <a:lnTo>
                  <a:pt x="20" y="48"/>
                </a:lnTo>
                <a:lnTo>
                  <a:pt x="20" y="48"/>
                </a:lnTo>
                <a:lnTo>
                  <a:pt x="33" y="35"/>
                </a:lnTo>
                <a:lnTo>
                  <a:pt x="33" y="35"/>
                </a:lnTo>
                <a:lnTo>
                  <a:pt x="44" y="24"/>
                </a:lnTo>
                <a:lnTo>
                  <a:pt x="55" y="11"/>
                </a:lnTo>
                <a:lnTo>
                  <a:pt x="55" y="11"/>
                </a:lnTo>
                <a:lnTo>
                  <a:pt x="55" y="10"/>
                </a:lnTo>
                <a:lnTo>
                  <a:pt x="55" y="10"/>
                </a:lnTo>
                <a:lnTo>
                  <a:pt x="53" y="10"/>
                </a:lnTo>
                <a:lnTo>
                  <a:pt x="53" y="10"/>
                </a:lnTo>
                <a:lnTo>
                  <a:pt x="35" y="25"/>
                </a:lnTo>
                <a:lnTo>
                  <a:pt x="26" y="32"/>
                </a:lnTo>
                <a:lnTo>
                  <a:pt x="18" y="40"/>
                </a:lnTo>
                <a:lnTo>
                  <a:pt x="18" y="40"/>
                </a:lnTo>
                <a:lnTo>
                  <a:pt x="22" y="32"/>
                </a:lnTo>
                <a:lnTo>
                  <a:pt x="27" y="24"/>
                </a:lnTo>
                <a:lnTo>
                  <a:pt x="33" y="18"/>
                </a:lnTo>
                <a:lnTo>
                  <a:pt x="39" y="13"/>
                </a:lnTo>
                <a:lnTo>
                  <a:pt x="48" y="10"/>
                </a:lnTo>
                <a:lnTo>
                  <a:pt x="52" y="9"/>
                </a:lnTo>
                <a:lnTo>
                  <a:pt x="56" y="9"/>
                </a:lnTo>
                <a:lnTo>
                  <a:pt x="61" y="9"/>
                </a:lnTo>
                <a:lnTo>
                  <a:pt x="66" y="11"/>
                </a:lnTo>
                <a:lnTo>
                  <a:pt x="71" y="12"/>
                </a:lnTo>
                <a:lnTo>
                  <a:pt x="76" y="15"/>
                </a:lnTo>
                <a:lnTo>
                  <a:pt x="76" y="1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2" name="Freeform 2532"/>
          <p:cNvSpPr/>
          <p:nvPr/>
        </p:nvSpPr>
        <p:spPr bwMode="auto">
          <a:xfrm>
            <a:off x="11101633" y="2083783"/>
            <a:ext cx="23813" cy="44450"/>
          </a:xfrm>
          <a:custGeom>
            <a:avLst/>
            <a:gdLst/>
            <a:ahLst/>
            <a:cxnLst>
              <a:cxn ang="0">
                <a:pos x="9" y="3"/>
              </a:cxn>
              <a:cxn ang="0">
                <a:pos x="9" y="3"/>
              </a:cxn>
              <a:cxn ang="0">
                <a:pos x="8" y="1"/>
              </a:cxn>
              <a:cxn ang="0">
                <a:pos x="7" y="0"/>
              </a:cxn>
              <a:cxn ang="0">
                <a:pos x="3" y="0"/>
              </a:cxn>
              <a:cxn ang="0">
                <a:pos x="1" y="2"/>
              </a:cxn>
              <a:cxn ang="0">
                <a:pos x="0" y="3"/>
              </a:cxn>
              <a:cxn ang="0">
                <a:pos x="0" y="5"/>
              </a:cxn>
              <a:cxn ang="0">
                <a:pos x="0" y="5"/>
              </a:cxn>
              <a:cxn ang="0">
                <a:pos x="3" y="16"/>
              </a:cxn>
              <a:cxn ang="0">
                <a:pos x="4" y="21"/>
              </a:cxn>
              <a:cxn ang="0">
                <a:pos x="7" y="26"/>
              </a:cxn>
              <a:cxn ang="0">
                <a:pos x="7" y="26"/>
              </a:cxn>
              <a:cxn ang="0">
                <a:pos x="8" y="27"/>
              </a:cxn>
              <a:cxn ang="0">
                <a:pos x="9" y="28"/>
              </a:cxn>
              <a:cxn ang="0">
                <a:pos x="12" y="27"/>
              </a:cxn>
              <a:cxn ang="0">
                <a:pos x="15" y="25"/>
              </a:cxn>
              <a:cxn ang="0">
                <a:pos x="15" y="23"/>
              </a:cxn>
              <a:cxn ang="0">
                <a:pos x="14" y="21"/>
              </a:cxn>
              <a:cxn ang="0">
                <a:pos x="14" y="21"/>
              </a:cxn>
              <a:cxn ang="0">
                <a:pos x="12" y="17"/>
              </a:cxn>
              <a:cxn ang="0">
                <a:pos x="11" y="12"/>
              </a:cxn>
              <a:cxn ang="0">
                <a:pos x="9" y="3"/>
              </a:cxn>
              <a:cxn ang="0">
                <a:pos x="9" y="3"/>
              </a:cxn>
            </a:cxnLst>
            <a:rect l="0" t="0" r="r" b="b"/>
            <a:pathLst>
              <a:path w="15" h="28">
                <a:moveTo>
                  <a:pt x="9" y="3"/>
                </a:moveTo>
                <a:lnTo>
                  <a:pt x="9" y="3"/>
                </a:lnTo>
                <a:lnTo>
                  <a:pt x="8" y="1"/>
                </a:lnTo>
                <a:lnTo>
                  <a:pt x="7" y="0"/>
                </a:lnTo>
                <a:lnTo>
                  <a:pt x="3" y="0"/>
                </a:lnTo>
                <a:lnTo>
                  <a:pt x="1" y="2"/>
                </a:lnTo>
                <a:lnTo>
                  <a:pt x="0" y="3"/>
                </a:lnTo>
                <a:lnTo>
                  <a:pt x="0" y="5"/>
                </a:lnTo>
                <a:lnTo>
                  <a:pt x="0" y="5"/>
                </a:lnTo>
                <a:lnTo>
                  <a:pt x="3" y="16"/>
                </a:lnTo>
                <a:lnTo>
                  <a:pt x="4" y="21"/>
                </a:lnTo>
                <a:lnTo>
                  <a:pt x="7" y="26"/>
                </a:lnTo>
                <a:lnTo>
                  <a:pt x="7" y="26"/>
                </a:lnTo>
                <a:lnTo>
                  <a:pt x="8" y="27"/>
                </a:lnTo>
                <a:lnTo>
                  <a:pt x="9" y="28"/>
                </a:lnTo>
                <a:lnTo>
                  <a:pt x="12" y="27"/>
                </a:lnTo>
                <a:lnTo>
                  <a:pt x="15" y="25"/>
                </a:lnTo>
                <a:lnTo>
                  <a:pt x="15" y="23"/>
                </a:lnTo>
                <a:lnTo>
                  <a:pt x="14" y="21"/>
                </a:lnTo>
                <a:lnTo>
                  <a:pt x="14" y="21"/>
                </a:lnTo>
                <a:lnTo>
                  <a:pt x="12" y="17"/>
                </a:lnTo>
                <a:lnTo>
                  <a:pt x="11" y="12"/>
                </a:lnTo>
                <a:lnTo>
                  <a:pt x="9" y="3"/>
                </a:lnTo>
                <a:lnTo>
                  <a:pt x="9" y="3"/>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3" name="Freeform 2533"/>
          <p:cNvSpPr/>
          <p:nvPr/>
        </p:nvSpPr>
        <p:spPr bwMode="auto">
          <a:xfrm>
            <a:off x="10961929" y="1979010"/>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35" name="Freeform 2541"/>
          <p:cNvSpPr>
            <a:spLocks noEditPoints="1"/>
          </p:cNvSpPr>
          <p:nvPr/>
        </p:nvSpPr>
        <p:spPr bwMode="auto">
          <a:xfrm>
            <a:off x="11206404" y="1820258"/>
            <a:ext cx="209550" cy="227013"/>
          </a:xfrm>
          <a:custGeom>
            <a:avLst/>
            <a:gdLst/>
            <a:ahLst/>
            <a:cxnLst>
              <a:cxn ang="0">
                <a:pos x="83" y="143"/>
              </a:cxn>
              <a:cxn ang="0">
                <a:pos x="88" y="98"/>
              </a:cxn>
              <a:cxn ang="0">
                <a:pos x="132" y="60"/>
              </a:cxn>
              <a:cxn ang="0">
                <a:pos x="120" y="54"/>
              </a:cxn>
              <a:cxn ang="0">
                <a:pos x="89" y="2"/>
              </a:cxn>
              <a:cxn ang="0">
                <a:pos x="49" y="5"/>
              </a:cxn>
              <a:cxn ang="0">
                <a:pos x="0" y="55"/>
              </a:cxn>
              <a:cxn ang="0">
                <a:pos x="5" y="93"/>
              </a:cxn>
              <a:cxn ang="0">
                <a:pos x="16" y="85"/>
              </a:cxn>
              <a:cxn ang="0">
                <a:pos x="17" y="84"/>
              </a:cxn>
              <a:cxn ang="0">
                <a:pos x="18" y="68"/>
              </a:cxn>
              <a:cxn ang="0">
                <a:pos x="10" y="63"/>
              </a:cxn>
              <a:cxn ang="0">
                <a:pos x="9" y="60"/>
              </a:cxn>
              <a:cxn ang="0">
                <a:pos x="43" y="60"/>
              </a:cxn>
              <a:cxn ang="0">
                <a:pos x="53" y="60"/>
              </a:cxn>
              <a:cxn ang="0">
                <a:pos x="57" y="58"/>
              </a:cxn>
              <a:cxn ang="0">
                <a:pos x="45" y="60"/>
              </a:cxn>
              <a:cxn ang="0">
                <a:pos x="59" y="53"/>
              </a:cxn>
              <a:cxn ang="0">
                <a:pos x="75" y="31"/>
              </a:cxn>
              <a:cxn ang="0">
                <a:pos x="81" y="14"/>
              </a:cxn>
              <a:cxn ang="0">
                <a:pos x="65" y="19"/>
              </a:cxn>
              <a:cxn ang="0">
                <a:pos x="79" y="90"/>
              </a:cxn>
              <a:cxn ang="0">
                <a:pos x="122" y="79"/>
              </a:cxn>
              <a:cxn ang="0">
                <a:pos x="123" y="63"/>
              </a:cxn>
              <a:cxn ang="0">
                <a:pos x="77" y="112"/>
              </a:cxn>
              <a:cxn ang="0">
                <a:pos x="67" y="127"/>
              </a:cxn>
              <a:cxn ang="0">
                <a:pos x="77" y="66"/>
              </a:cxn>
              <a:cxn ang="0">
                <a:pos x="87" y="62"/>
              </a:cxn>
              <a:cxn ang="0">
                <a:pos x="63" y="83"/>
              </a:cxn>
              <a:cxn ang="0">
                <a:pos x="69" y="107"/>
              </a:cxn>
              <a:cxn ang="0">
                <a:pos x="65" y="112"/>
              </a:cxn>
              <a:cxn ang="0">
                <a:pos x="80" y="92"/>
              </a:cxn>
              <a:cxn ang="0">
                <a:pos x="76" y="96"/>
              </a:cxn>
              <a:cxn ang="0">
                <a:pos x="76" y="96"/>
              </a:cxn>
              <a:cxn ang="0">
                <a:pos x="62" y="95"/>
              </a:cxn>
              <a:cxn ang="0">
                <a:pos x="75" y="92"/>
              </a:cxn>
              <a:cxn ang="0">
                <a:pos x="66" y="86"/>
              </a:cxn>
              <a:cxn ang="0">
                <a:pos x="72" y="50"/>
              </a:cxn>
              <a:cxn ang="0">
                <a:pos x="57" y="19"/>
              </a:cxn>
              <a:cxn ang="0">
                <a:pos x="77" y="18"/>
              </a:cxn>
              <a:cxn ang="0">
                <a:pos x="75" y="20"/>
              </a:cxn>
              <a:cxn ang="0">
                <a:pos x="57" y="51"/>
              </a:cxn>
              <a:cxn ang="0">
                <a:pos x="40" y="84"/>
              </a:cxn>
              <a:cxn ang="0">
                <a:pos x="82" y="44"/>
              </a:cxn>
              <a:cxn ang="0">
                <a:pos x="47" y="84"/>
              </a:cxn>
              <a:cxn ang="0">
                <a:pos x="59" y="80"/>
              </a:cxn>
              <a:cxn ang="0">
                <a:pos x="82" y="45"/>
              </a:cxn>
              <a:cxn ang="0">
                <a:pos x="63" y="129"/>
              </a:cxn>
              <a:cxn ang="0">
                <a:pos x="77" y="129"/>
              </a:cxn>
              <a:cxn ang="0">
                <a:pos x="84" y="89"/>
              </a:cxn>
              <a:cxn ang="0">
                <a:pos x="92" y="87"/>
              </a:cxn>
              <a:cxn ang="0">
                <a:pos x="116" y="74"/>
              </a:cxn>
              <a:cxn ang="0">
                <a:pos x="119" y="85"/>
              </a:cxn>
              <a:cxn ang="0">
                <a:pos x="84" y="89"/>
              </a:cxn>
              <a:cxn ang="0">
                <a:pos x="114" y="63"/>
              </a:cxn>
              <a:cxn ang="0">
                <a:pos x="33" y="59"/>
              </a:cxn>
              <a:cxn ang="0">
                <a:pos x="23" y="65"/>
              </a:cxn>
              <a:cxn ang="0">
                <a:pos x="11" y="67"/>
              </a:cxn>
              <a:cxn ang="0">
                <a:pos x="35" y="68"/>
              </a:cxn>
            </a:cxnLst>
            <a:rect l="0" t="0" r="r" b="b"/>
            <a:pathLst>
              <a:path w="132" h="143">
                <a:moveTo>
                  <a:pt x="46" y="136"/>
                </a:moveTo>
                <a:lnTo>
                  <a:pt x="46" y="136"/>
                </a:lnTo>
                <a:lnTo>
                  <a:pt x="46" y="138"/>
                </a:lnTo>
                <a:lnTo>
                  <a:pt x="48" y="140"/>
                </a:lnTo>
                <a:lnTo>
                  <a:pt x="48" y="140"/>
                </a:lnTo>
                <a:lnTo>
                  <a:pt x="49" y="141"/>
                </a:lnTo>
                <a:lnTo>
                  <a:pt x="51" y="142"/>
                </a:lnTo>
                <a:lnTo>
                  <a:pt x="51" y="142"/>
                </a:lnTo>
                <a:lnTo>
                  <a:pt x="59" y="141"/>
                </a:lnTo>
                <a:lnTo>
                  <a:pt x="67" y="142"/>
                </a:lnTo>
                <a:lnTo>
                  <a:pt x="83" y="143"/>
                </a:lnTo>
                <a:lnTo>
                  <a:pt x="83" y="143"/>
                </a:lnTo>
                <a:lnTo>
                  <a:pt x="85" y="142"/>
                </a:lnTo>
                <a:lnTo>
                  <a:pt x="87" y="141"/>
                </a:lnTo>
                <a:lnTo>
                  <a:pt x="87" y="139"/>
                </a:lnTo>
                <a:lnTo>
                  <a:pt x="88" y="138"/>
                </a:lnTo>
                <a:lnTo>
                  <a:pt x="88" y="138"/>
                </a:lnTo>
                <a:lnTo>
                  <a:pt x="88" y="136"/>
                </a:lnTo>
                <a:lnTo>
                  <a:pt x="88" y="136"/>
                </a:lnTo>
                <a:lnTo>
                  <a:pt x="87" y="127"/>
                </a:lnTo>
                <a:lnTo>
                  <a:pt x="87" y="117"/>
                </a:lnTo>
                <a:lnTo>
                  <a:pt x="88" y="98"/>
                </a:lnTo>
                <a:lnTo>
                  <a:pt x="88" y="98"/>
                </a:lnTo>
                <a:lnTo>
                  <a:pt x="108" y="99"/>
                </a:lnTo>
                <a:lnTo>
                  <a:pt x="126" y="98"/>
                </a:lnTo>
                <a:lnTo>
                  <a:pt x="126" y="98"/>
                </a:lnTo>
                <a:lnTo>
                  <a:pt x="128" y="97"/>
                </a:lnTo>
                <a:lnTo>
                  <a:pt x="128" y="97"/>
                </a:lnTo>
                <a:lnTo>
                  <a:pt x="129" y="96"/>
                </a:lnTo>
                <a:lnTo>
                  <a:pt x="130" y="94"/>
                </a:lnTo>
                <a:lnTo>
                  <a:pt x="130" y="94"/>
                </a:lnTo>
                <a:lnTo>
                  <a:pt x="131" y="77"/>
                </a:lnTo>
                <a:lnTo>
                  <a:pt x="132" y="60"/>
                </a:lnTo>
                <a:lnTo>
                  <a:pt x="132" y="60"/>
                </a:lnTo>
                <a:lnTo>
                  <a:pt x="132" y="59"/>
                </a:lnTo>
                <a:lnTo>
                  <a:pt x="132" y="59"/>
                </a:lnTo>
                <a:lnTo>
                  <a:pt x="132" y="59"/>
                </a:lnTo>
                <a:lnTo>
                  <a:pt x="132" y="59"/>
                </a:lnTo>
                <a:lnTo>
                  <a:pt x="132" y="59"/>
                </a:lnTo>
                <a:lnTo>
                  <a:pt x="132" y="59"/>
                </a:lnTo>
                <a:lnTo>
                  <a:pt x="131" y="57"/>
                </a:lnTo>
                <a:lnTo>
                  <a:pt x="129" y="56"/>
                </a:lnTo>
                <a:lnTo>
                  <a:pt x="129" y="56"/>
                </a:lnTo>
                <a:lnTo>
                  <a:pt x="120" y="54"/>
                </a:lnTo>
                <a:lnTo>
                  <a:pt x="111" y="54"/>
                </a:lnTo>
                <a:lnTo>
                  <a:pt x="101" y="54"/>
                </a:lnTo>
                <a:lnTo>
                  <a:pt x="91" y="54"/>
                </a:lnTo>
                <a:lnTo>
                  <a:pt x="91" y="54"/>
                </a:lnTo>
                <a:lnTo>
                  <a:pt x="91" y="30"/>
                </a:lnTo>
                <a:lnTo>
                  <a:pt x="91" y="18"/>
                </a:lnTo>
                <a:lnTo>
                  <a:pt x="91" y="6"/>
                </a:lnTo>
                <a:lnTo>
                  <a:pt x="91" y="6"/>
                </a:lnTo>
                <a:lnTo>
                  <a:pt x="90" y="4"/>
                </a:lnTo>
                <a:lnTo>
                  <a:pt x="90" y="4"/>
                </a:lnTo>
                <a:lnTo>
                  <a:pt x="89" y="2"/>
                </a:lnTo>
                <a:lnTo>
                  <a:pt x="87" y="1"/>
                </a:lnTo>
                <a:lnTo>
                  <a:pt x="87" y="1"/>
                </a:lnTo>
                <a:lnTo>
                  <a:pt x="70" y="0"/>
                </a:lnTo>
                <a:lnTo>
                  <a:pt x="62" y="0"/>
                </a:lnTo>
                <a:lnTo>
                  <a:pt x="53" y="1"/>
                </a:lnTo>
                <a:lnTo>
                  <a:pt x="53" y="1"/>
                </a:lnTo>
                <a:lnTo>
                  <a:pt x="51" y="2"/>
                </a:lnTo>
                <a:lnTo>
                  <a:pt x="51" y="2"/>
                </a:lnTo>
                <a:lnTo>
                  <a:pt x="49" y="3"/>
                </a:lnTo>
                <a:lnTo>
                  <a:pt x="49" y="5"/>
                </a:lnTo>
                <a:lnTo>
                  <a:pt x="49" y="5"/>
                </a:lnTo>
                <a:lnTo>
                  <a:pt x="48" y="28"/>
                </a:lnTo>
                <a:lnTo>
                  <a:pt x="48" y="51"/>
                </a:lnTo>
                <a:lnTo>
                  <a:pt x="48" y="51"/>
                </a:lnTo>
                <a:lnTo>
                  <a:pt x="27" y="50"/>
                </a:lnTo>
                <a:lnTo>
                  <a:pt x="6" y="50"/>
                </a:lnTo>
                <a:lnTo>
                  <a:pt x="6" y="50"/>
                </a:lnTo>
                <a:lnTo>
                  <a:pt x="4" y="51"/>
                </a:lnTo>
                <a:lnTo>
                  <a:pt x="4" y="51"/>
                </a:lnTo>
                <a:lnTo>
                  <a:pt x="1" y="52"/>
                </a:lnTo>
                <a:lnTo>
                  <a:pt x="0" y="53"/>
                </a:lnTo>
                <a:lnTo>
                  <a:pt x="0" y="55"/>
                </a:lnTo>
                <a:lnTo>
                  <a:pt x="0" y="55"/>
                </a:lnTo>
                <a:lnTo>
                  <a:pt x="0" y="63"/>
                </a:lnTo>
                <a:lnTo>
                  <a:pt x="0" y="72"/>
                </a:lnTo>
                <a:lnTo>
                  <a:pt x="0" y="81"/>
                </a:lnTo>
                <a:lnTo>
                  <a:pt x="1" y="90"/>
                </a:lnTo>
                <a:lnTo>
                  <a:pt x="1" y="90"/>
                </a:lnTo>
                <a:lnTo>
                  <a:pt x="2" y="91"/>
                </a:lnTo>
                <a:lnTo>
                  <a:pt x="3" y="92"/>
                </a:lnTo>
                <a:lnTo>
                  <a:pt x="5" y="93"/>
                </a:lnTo>
                <a:lnTo>
                  <a:pt x="5" y="93"/>
                </a:lnTo>
                <a:lnTo>
                  <a:pt x="5" y="93"/>
                </a:lnTo>
                <a:lnTo>
                  <a:pt x="5" y="93"/>
                </a:lnTo>
                <a:lnTo>
                  <a:pt x="16" y="93"/>
                </a:lnTo>
                <a:lnTo>
                  <a:pt x="26" y="93"/>
                </a:lnTo>
                <a:lnTo>
                  <a:pt x="46" y="93"/>
                </a:lnTo>
                <a:lnTo>
                  <a:pt x="46" y="93"/>
                </a:lnTo>
                <a:lnTo>
                  <a:pt x="46" y="115"/>
                </a:lnTo>
                <a:lnTo>
                  <a:pt x="46" y="125"/>
                </a:lnTo>
                <a:lnTo>
                  <a:pt x="46" y="136"/>
                </a:lnTo>
                <a:lnTo>
                  <a:pt x="46" y="136"/>
                </a:lnTo>
                <a:close/>
                <a:moveTo>
                  <a:pt x="16" y="85"/>
                </a:moveTo>
                <a:lnTo>
                  <a:pt x="16" y="85"/>
                </a:lnTo>
                <a:lnTo>
                  <a:pt x="9" y="84"/>
                </a:lnTo>
                <a:lnTo>
                  <a:pt x="9" y="84"/>
                </a:lnTo>
                <a:lnTo>
                  <a:pt x="9" y="84"/>
                </a:lnTo>
                <a:lnTo>
                  <a:pt x="9" y="84"/>
                </a:lnTo>
                <a:lnTo>
                  <a:pt x="10" y="84"/>
                </a:lnTo>
                <a:lnTo>
                  <a:pt x="10" y="84"/>
                </a:lnTo>
                <a:lnTo>
                  <a:pt x="17" y="79"/>
                </a:lnTo>
                <a:lnTo>
                  <a:pt x="22" y="74"/>
                </a:lnTo>
                <a:lnTo>
                  <a:pt x="22" y="74"/>
                </a:lnTo>
                <a:lnTo>
                  <a:pt x="19" y="79"/>
                </a:lnTo>
                <a:lnTo>
                  <a:pt x="17" y="84"/>
                </a:lnTo>
                <a:lnTo>
                  <a:pt x="17" y="84"/>
                </a:lnTo>
                <a:lnTo>
                  <a:pt x="16" y="85"/>
                </a:lnTo>
                <a:lnTo>
                  <a:pt x="16" y="85"/>
                </a:lnTo>
                <a:close/>
                <a:moveTo>
                  <a:pt x="9" y="75"/>
                </a:moveTo>
                <a:lnTo>
                  <a:pt x="9" y="75"/>
                </a:lnTo>
                <a:lnTo>
                  <a:pt x="10" y="75"/>
                </a:lnTo>
                <a:lnTo>
                  <a:pt x="10" y="75"/>
                </a:lnTo>
                <a:lnTo>
                  <a:pt x="20" y="65"/>
                </a:lnTo>
                <a:lnTo>
                  <a:pt x="22" y="63"/>
                </a:lnTo>
                <a:lnTo>
                  <a:pt x="18" y="68"/>
                </a:lnTo>
                <a:lnTo>
                  <a:pt x="18" y="68"/>
                </a:lnTo>
                <a:lnTo>
                  <a:pt x="14" y="75"/>
                </a:lnTo>
                <a:lnTo>
                  <a:pt x="9" y="81"/>
                </a:lnTo>
                <a:lnTo>
                  <a:pt x="9" y="81"/>
                </a:lnTo>
                <a:lnTo>
                  <a:pt x="9" y="75"/>
                </a:lnTo>
                <a:lnTo>
                  <a:pt x="9" y="75"/>
                </a:lnTo>
                <a:close/>
                <a:moveTo>
                  <a:pt x="9" y="71"/>
                </a:moveTo>
                <a:lnTo>
                  <a:pt x="9" y="71"/>
                </a:lnTo>
                <a:lnTo>
                  <a:pt x="9" y="63"/>
                </a:lnTo>
                <a:lnTo>
                  <a:pt x="9" y="63"/>
                </a:lnTo>
                <a:lnTo>
                  <a:pt x="10" y="63"/>
                </a:lnTo>
                <a:lnTo>
                  <a:pt x="10" y="63"/>
                </a:lnTo>
                <a:lnTo>
                  <a:pt x="12" y="62"/>
                </a:lnTo>
                <a:lnTo>
                  <a:pt x="12" y="64"/>
                </a:lnTo>
                <a:lnTo>
                  <a:pt x="9" y="71"/>
                </a:lnTo>
                <a:lnTo>
                  <a:pt x="9" y="71"/>
                </a:lnTo>
                <a:close/>
                <a:moveTo>
                  <a:pt x="9" y="60"/>
                </a:moveTo>
                <a:lnTo>
                  <a:pt x="9" y="60"/>
                </a:lnTo>
                <a:lnTo>
                  <a:pt x="9" y="59"/>
                </a:lnTo>
                <a:lnTo>
                  <a:pt x="9" y="59"/>
                </a:lnTo>
                <a:lnTo>
                  <a:pt x="12" y="59"/>
                </a:lnTo>
                <a:lnTo>
                  <a:pt x="12" y="59"/>
                </a:lnTo>
                <a:lnTo>
                  <a:pt x="9" y="60"/>
                </a:lnTo>
                <a:lnTo>
                  <a:pt x="9" y="60"/>
                </a:lnTo>
                <a:close/>
                <a:moveTo>
                  <a:pt x="23" y="77"/>
                </a:moveTo>
                <a:lnTo>
                  <a:pt x="23" y="77"/>
                </a:lnTo>
                <a:lnTo>
                  <a:pt x="28" y="68"/>
                </a:lnTo>
                <a:lnTo>
                  <a:pt x="34" y="61"/>
                </a:lnTo>
                <a:lnTo>
                  <a:pt x="34" y="61"/>
                </a:lnTo>
                <a:lnTo>
                  <a:pt x="35" y="60"/>
                </a:lnTo>
                <a:lnTo>
                  <a:pt x="34" y="59"/>
                </a:lnTo>
                <a:lnTo>
                  <a:pt x="34" y="59"/>
                </a:lnTo>
                <a:lnTo>
                  <a:pt x="43" y="60"/>
                </a:lnTo>
                <a:lnTo>
                  <a:pt x="43" y="60"/>
                </a:lnTo>
                <a:lnTo>
                  <a:pt x="35" y="66"/>
                </a:lnTo>
                <a:lnTo>
                  <a:pt x="29" y="74"/>
                </a:lnTo>
                <a:lnTo>
                  <a:pt x="29" y="74"/>
                </a:lnTo>
                <a:lnTo>
                  <a:pt x="22" y="81"/>
                </a:lnTo>
                <a:lnTo>
                  <a:pt x="21" y="82"/>
                </a:lnTo>
                <a:lnTo>
                  <a:pt x="20" y="82"/>
                </a:lnTo>
                <a:lnTo>
                  <a:pt x="23" y="77"/>
                </a:lnTo>
                <a:lnTo>
                  <a:pt x="23" y="77"/>
                </a:lnTo>
                <a:close/>
                <a:moveTo>
                  <a:pt x="45" y="60"/>
                </a:moveTo>
                <a:lnTo>
                  <a:pt x="45" y="60"/>
                </a:lnTo>
                <a:lnTo>
                  <a:pt x="53" y="60"/>
                </a:lnTo>
                <a:lnTo>
                  <a:pt x="53" y="60"/>
                </a:lnTo>
                <a:lnTo>
                  <a:pt x="55" y="59"/>
                </a:lnTo>
                <a:lnTo>
                  <a:pt x="55" y="59"/>
                </a:lnTo>
                <a:lnTo>
                  <a:pt x="57" y="58"/>
                </a:lnTo>
                <a:lnTo>
                  <a:pt x="57" y="55"/>
                </a:lnTo>
                <a:lnTo>
                  <a:pt x="57" y="55"/>
                </a:lnTo>
                <a:lnTo>
                  <a:pt x="57" y="55"/>
                </a:lnTo>
                <a:lnTo>
                  <a:pt x="57" y="55"/>
                </a:lnTo>
                <a:lnTo>
                  <a:pt x="68" y="51"/>
                </a:lnTo>
                <a:lnTo>
                  <a:pt x="68" y="51"/>
                </a:lnTo>
                <a:lnTo>
                  <a:pt x="57" y="58"/>
                </a:lnTo>
                <a:lnTo>
                  <a:pt x="46" y="67"/>
                </a:lnTo>
                <a:lnTo>
                  <a:pt x="46" y="67"/>
                </a:lnTo>
                <a:lnTo>
                  <a:pt x="37" y="74"/>
                </a:lnTo>
                <a:lnTo>
                  <a:pt x="33" y="77"/>
                </a:lnTo>
                <a:lnTo>
                  <a:pt x="30" y="81"/>
                </a:lnTo>
                <a:lnTo>
                  <a:pt x="30" y="81"/>
                </a:lnTo>
                <a:lnTo>
                  <a:pt x="37" y="70"/>
                </a:lnTo>
                <a:lnTo>
                  <a:pt x="44" y="61"/>
                </a:lnTo>
                <a:lnTo>
                  <a:pt x="44" y="61"/>
                </a:lnTo>
                <a:lnTo>
                  <a:pt x="45" y="60"/>
                </a:lnTo>
                <a:lnTo>
                  <a:pt x="45" y="60"/>
                </a:lnTo>
                <a:close/>
                <a:moveTo>
                  <a:pt x="83" y="10"/>
                </a:moveTo>
                <a:lnTo>
                  <a:pt x="83" y="10"/>
                </a:lnTo>
                <a:lnTo>
                  <a:pt x="83" y="27"/>
                </a:lnTo>
                <a:lnTo>
                  <a:pt x="82" y="44"/>
                </a:lnTo>
                <a:lnTo>
                  <a:pt x="82" y="44"/>
                </a:lnTo>
                <a:lnTo>
                  <a:pt x="82" y="43"/>
                </a:lnTo>
                <a:lnTo>
                  <a:pt x="81" y="43"/>
                </a:lnTo>
                <a:lnTo>
                  <a:pt x="81" y="43"/>
                </a:lnTo>
                <a:lnTo>
                  <a:pt x="65" y="50"/>
                </a:lnTo>
                <a:lnTo>
                  <a:pt x="65" y="50"/>
                </a:lnTo>
                <a:lnTo>
                  <a:pt x="59" y="53"/>
                </a:lnTo>
                <a:lnTo>
                  <a:pt x="61" y="51"/>
                </a:lnTo>
                <a:lnTo>
                  <a:pt x="61" y="51"/>
                </a:lnTo>
                <a:lnTo>
                  <a:pt x="68" y="47"/>
                </a:lnTo>
                <a:lnTo>
                  <a:pt x="73" y="42"/>
                </a:lnTo>
                <a:lnTo>
                  <a:pt x="78" y="36"/>
                </a:lnTo>
                <a:lnTo>
                  <a:pt x="82" y="30"/>
                </a:lnTo>
                <a:lnTo>
                  <a:pt x="82" y="30"/>
                </a:lnTo>
                <a:lnTo>
                  <a:pt x="82" y="29"/>
                </a:lnTo>
                <a:lnTo>
                  <a:pt x="81" y="29"/>
                </a:lnTo>
                <a:lnTo>
                  <a:pt x="81" y="29"/>
                </a:lnTo>
                <a:lnTo>
                  <a:pt x="75" y="31"/>
                </a:lnTo>
                <a:lnTo>
                  <a:pt x="69" y="34"/>
                </a:lnTo>
                <a:lnTo>
                  <a:pt x="69" y="34"/>
                </a:lnTo>
                <a:lnTo>
                  <a:pt x="60" y="41"/>
                </a:lnTo>
                <a:lnTo>
                  <a:pt x="57" y="43"/>
                </a:lnTo>
                <a:lnTo>
                  <a:pt x="59" y="41"/>
                </a:lnTo>
                <a:lnTo>
                  <a:pt x="59" y="41"/>
                </a:lnTo>
                <a:lnTo>
                  <a:pt x="71" y="29"/>
                </a:lnTo>
                <a:lnTo>
                  <a:pt x="76" y="23"/>
                </a:lnTo>
                <a:lnTo>
                  <a:pt x="81" y="16"/>
                </a:lnTo>
                <a:lnTo>
                  <a:pt x="81" y="16"/>
                </a:lnTo>
                <a:lnTo>
                  <a:pt x="81" y="14"/>
                </a:lnTo>
                <a:lnTo>
                  <a:pt x="79" y="14"/>
                </a:lnTo>
                <a:lnTo>
                  <a:pt x="79" y="14"/>
                </a:lnTo>
                <a:lnTo>
                  <a:pt x="73" y="18"/>
                </a:lnTo>
                <a:lnTo>
                  <a:pt x="68" y="22"/>
                </a:lnTo>
                <a:lnTo>
                  <a:pt x="62" y="26"/>
                </a:lnTo>
                <a:lnTo>
                  <a:pt x="56" y="30"/>
                </a:lnTo>
                <a:lnTo>
                  <a:pt x="56" y="30"/>
                </a:lnTo>
                <a:lnTo>
                  <a:pt x="56" y="29"/>
                </a:lnTo>
                <a:lnTo>
                  <a:pt x="56" y="29"/>
                </a:lnTo>
                <a:lnTo>
                  <a:pt x="65" y="19"/>
                </a:lnTo>
                <a:lnTo>
                  <a:pt x="65" y="19"/>
                </a:lnTo>
                <a:lnTo>
                  <a:pt x="69" y="14"/>
                </a:lnTo>
                <a:lnTo>
                  <a:pt x="73" y="9"/>
                </a:lnTo>
                <a:lnTo>
                  <a:pt x="73" y="9"/>
                </a:lnTo>
                <a:lnTo>
                  <a:pt x="83" y="10"/>
                </a:lnTo>
                <a:lnTo>
                  <a:pt x="83" y="10"/>
                </a:lnTo>
                <a:close/>
                <a:moveTo>
                  <a:pt x="108" y="63"/>
                </a:moveTo>
                <a:lnTo>
                  <a:pt x="108" y="63"/>
                </a:lnTo>
                <a:lnTo>
                  <a:pt x="98" y="72"/>
                </a:lnTo>
                <a:lnTo>
                  <a:pt x="88" y="82"/>
                </a:lnTo>
                <a:lnTo>
                  <a:pt x="88" y="82"/>
                </a:lnTo>
                <a:lnTo>
                  <a:pt x="79" y="90"/>
                </a:lnTo>
                <a:lnTo>
                  <a:pt x="79" y="90"/>
                </a:lnTo>
                <a:lnTo>
                  <a:pt x="80" y="88"/>
                </a:lnTo>
                <a:lnTo>
                  <a:pt x="82" y="86"/>
                </a:lnTo>
                <a:lnTo>
                  <a:pt x="85" y="81"/>
                </a:lnTo>
                <a:lnTo>
                  <a:pt x="85" y="81"/>
                </a:lnTo>
                <a:lnTo>
                  <a:pt x="98" y="63"/>
                </a:lnTo>
                <a:lnTo>
                  <a:pt x="98" y="63"/>
                </a:lnTo>
                <a:lnTo>
                  <a:pt x="108" y="63"/>
                </a:lnTo>
                <a:lnTo>
                  <a:pt x="108" y="63"/>
                </a:lnTo>
                <a:close/>
                <a:moveTo>
                  <a:pt x="122" y="79"/>
                </a:moveTo>
                <a:lnTo>
                  <a:pt x="122" y="79"/>
                </a:lnTo>
                <a:lnTo>
                  <a:pt x="121" y="79"/>
                </a:lnTo>
                <a:lnTo>
                  <a:pt x="121" y="79"/>
                </a:lnTo>
                <a:lnTo>
                  <a:pt x="115" y="82"/>
                </a:lnTo>
                <a:lnTo>
                  <a:pt x="113" y="82"/>
                </a:lnTo>
                <a:lnTo>
                  <a:pt x="113" y="82"/>
                </a:lnTo>
                <a:lnTo>
                  <a:pt x="115" y="79"/>
                </a:lnTo>
                <a:lnTo>
                  <a:pt x="115" y="79"/>
                </a:lnTo>
                <a:lnTo>
                  <a:pt x="120" y="71"/>
                </a:lnTo>
                <a:lnTo>
                  <a:pt x="123" y="63"/>
                </a:lnTo>
                <a:lnTo>
                  <a:pt x="123" y="63"/>
                </a:lnTo>
                <a:lnTo>
                  <a:pt x="123" y="63"/>
                </a:lnTo>
                <a:lnTo>
                  <a:pt x="123" y="63"/>
                </a:lnTo>
                <a:lnTo>
                  <a:pt x="122" y="79"/>
                </a:lnTo>
                <a:lnTo>
                  <a:pt x="122" y="79"/>
                </a:lnTo>
                <a:close/>
                <a:moveTo>
                  <a:pt x="67" y="127"/>
                </a:moveTo>
                <a:lnTo>
                  <a:pt x="67" y="127"/>
                </a:lnTo>
                <a:lnTo>
                  <a:pt x="73" y="120"/>
                </a:lnTo>
                <a:lnTo>
                  <a:pt x="78" y="114"/>
                </a:lnTo>
                <a:lnTo>
                  <a:pt x="78" y="114"/>
                </a:lnTo>
                <a:lnTo>
                  <a:pt x="78" y="113"/>
                </a:lnTo>
                <a:lnTo>
                  <a:pt x="77" y="112"/>
                </a:lnTo>
                <a:lnTo>
                  <a:pt x="77" y="112"/>
                </a:lnTo>
                <a:lnTo>
                  <a:pt x="69" y="118"/>
                </a:lnTo>
                <a:lnTo>
                  <a:pt x="61" y="123"/>
                </a:lnTo>
                <a:lnTo>
                  <a:pt x="61" y="123"/>
                </a:lnTo>
                <a:lnTo>
                  <a:pt x="71" y="114"/>
                </a:lnTo>
                <a:lnTo>
                  <a:pt x="75" y="109"/>
                </a:lnTo>
                <a:lnTo>
                  <a:pt x="79" y="104"/>
                </a:lnTo>
                <a:lnTo>
                  <a:pt x="79" y="104"/>
                </a:lnTo>
                <a:lnTo>
                  <a:pt x="78" y="122"/>
                </a:lnTo>
                <a:lnTo>
                  <a:pt x="78" y="122"/>
                </a:lnTo>
                <a:lnTo>
                  <a:pt x="73" y="124"/>
                </a:lnTo>
                <a:lnTo>
                  <a:pt x="67" y="127"/>
                </a:lnTo>
                <a:lnTo>
                  <a:pt x="67" y="127"/>
                </a:lnTo>
                <a:close/>
                <a:moveTo>
                  <a:pt x="83" y="55"/>
                </a:moveTo>
                <a:lnTo>
                  <a:pt x="83" y="55"/>
                </a:lnTo>
                <a:lnTo>
                  <a:pt x="83" y="57"/>
                </a:lnTo>
                <a:lnTo>
                  <a:pt x="83" y="57"/>
                </a:lnTo>
                <a:lnTo>
                  <a:pt x="83" y="58"/>
                </a:lnTo>
                <a:lnTo>
                  <a:pt x="83" y="58"/>
                </a:lnTo>
                <a:lnTo>
                  <a:pt x="83" y="59"/>
                </a:lnTo>
                <a:lnTo>
                  <a:pt x="84" y="61"/>
                </a:lnTo>
                <a:lnTo>
                  <a:pt x="84" y="61"/>
                </a:lnTo>
                <a:lnTo>
                  <a:pt x="77" y="66"/>
                </a:lnTo>
                <a:lnTo>
                  <a:pt x="71" y="72"/>
                </a:lnTo>
                <a:lnTo>
                  <a:pt x="64" y="79"/>
                </a:lnTo>
                <a:lnTo>
                  <a:pt x="58" y="84"/>
                </a:lnTo>
                <a:lnTo>
                  <a:pt x="58" y="84"/>
                </a:lnTo>
                <a:lnTo>
                  <a:pt x="64" y="78"/>
                </a:lnTo>
                <a:lnTo>
                  <a:pt x="70" y="70"/>
                </a:lnTo>
                <a:lnTo>
                  <a:pt x="76" y="62"/>
                </a:lnTo>
                <a:lnTo>
                  <a:pt x="83" y="55"/>
                </a:lnTo>
                <a:lnTo>
                  <a:pt x="83" y="55"/>
                </a:lnTo>
                <a:close/>
                <a:moveTo>
                  <a:pt x="87" y="62"/>
                </a:moveTo>
                <a:lnTo>
                  <a:pt x="87" y="62"/>
                </a:lnTo>
                <a:lnTo>
                  <a:pt x="87" y="62"/>
                </a:lnTo>
                <a:lnTo>
                  <a:pt x="87" y="62"/>
                </a:lnTo>
                <a:lnTo>
                  <a:pt x="83" y="65"/>
                </a:lnTo>
                <a:lnTo>
                  <a:pt x="79" y="69"/>
                </a:lnTo>
                <a:lnTo>
                  <a:pt x="72" y="77"/>
                </a:lnTo>
                <a:lnTo>
                  <a:pt x="72" y="77"/>
                </a:lnTo>
                <a:lnTo>
                  <a:pt x="54" y="95"/>
                </a:lnTo>
                <a:lnTo>
                  <a:pt x="54" y="95"/>
                </a:lnTo>
                <a:lnTo>
                  <a:pt x="54" y="89"/>
                </a:lnTo>
                <a:lnTo>
                  <a:pt x="54" y="89"/>
                </a:lnTo>
                <a:lnTo>
                  <a:pt x="63" y="83"/>
                </a:lnTo>
                <a:lnTo>
                  <a:pt x="71" y="76"/>
                </a:lnTo>
                <a:lnTo>
                  <a:pt x="78" y="68"/>
                </a:lnTo>
                <a:lnTo>
                  <a:pt x="87" y="62"/>
                </a:lnTo>
                <a:lnTo>
                  <a:pt x="87" y="62"/>
                </a:lnTo>
                <a:close/>
                <a:moveTo>
                  <a:pt x="79" y="103"/>
                </a:moveTo>
                <a:lnTo>
                  <a:pt x="79" y="103"/>
                </a:lnTo>
                <a:lnTo>
                  <a:pt x="79" y="102"/>
                </a:lnTo>
                <a:lnTo>
                  <a:pt x="78" y="102"/>
                </a:lnTo>
                <a:lnTo>
                  <a:pt x="78" y="102"/>
                </a:lnTo>
                <a:lnTo>
                  <a:pt x="73" y="104"/>
                </a:lnTo>
                <a:lnTo>
                  <a:pt x="69" y="107"/>
                </a:lnTo>
                <a:lnTo>
                  <a:pt x="60" y="113"/>
                </a:lnTo>
                <a:lnTo>
                  <a:pt x="60" y="113"/>
                </a:lnTo>
                <a:lnTo>
                  <a:pt x="70" y="104"/>
                </a:lnTo>
                <a:lnTo>
                  <a:pt x="75" y="100"/>
                </a:lnTo>
                <a:lnTo>
                  <a:pt x="80" y="95"/>
                </a:lnTo>
                <a:lnTo>
                  <a:pt x="80" y="95"/>
                </a:lnTo>
                <a:lnTo>
                  <a:pt x="79" y="103"/>
                </a:lnTo>
                <a:lnTo>
                  <a:pt x="79" y="103"/>
                </a:lnTo>
                <a:close/>
                <a:moveTo>
                  <a:pt x="55" y="118"/>
                </a:moveTo>
                <a:lnTo>
                  <a:pt x="55" y="118"/>
                </a:lnTo>
                <a:lnTo>
                  <a:pt x="65" y="112"/>
                </a:lnTo>
                <a:lnTo>
                  <a:pt x="70" y="108"/>
                </a:lnTo>
                <a:lnTo>
                  <a:pt x="76" y="105"/>
                </a:lnTo>
                <a:lnTo>
                  <a:pt x="76" y="105"/>
                </a:lnTo>
                <a:lnTo>
                  <a:pt x="71" y="111"/>
                </a:lnTo>
                <a:lnTo>
                  <a:pt x="66" y="116"/>
                </a:lnTo>
                <a:lnTo>
                  <a:pt x="55" y="125"/>
                </a:lnTo>
                <a:lnTo>
                  <a:pt x="55" y="125"/>
                </a:lnTo>
                <a:lnTo>
                  <a:pt x="55" y="118"/>
                </a:lnTo>
                <a:lnTo>
                  <a:pt x="55" y="118"/>
                </a:lnTo>
                <a:close/>
                <a:moveTo>
                  <a:pt x="80" y="92"/>
                </a:moveTo>
                <a:lnTo>
                  <a:pt x="80" y="92"/>
                </a:lnTo>
                <a:lnTo>
                  <a:pt x="80" y="92"/>
                </a:lnTo>
                <a:lnTo>
                  <a:pt x="80" y="92"/>
                </a:lnTo>
                <a:lnTo>
                  <a:pt x="79" y="92"/>
                </a:lnTo>
                <a:lnTo>
                  <a:pt x="79" y="92"/>
                </a:lnTo>
                <a:lnTo>
                  <a:pt x="81" y="91"/>
                </a:lnTo>
                <a:lnTo>
                  <a:pt x="81" y="91"/>
                </a:lnTo>
                <a:lnTo>
                  <a:pt x="81" y="91"/>
                </a:lnTo>
                <a:lnTo>
                  <a:pt x="81" y="91"/>
                </a:lnTo>
                <a:lnTo>
                  <a:pt x="80" y="92"/>
                </a:lnTo>
                <a:lnTo>
                  <a:pt x="80" y="92"/>
                </a:lnTo>
                <a:close/>
                <a:moveTo>
                  <a:pt x="76" y="96"/>
                </a:moveTo>
                <a:lnTo>
                  <a:pt x="76" y="96"/>
                </a:lnTo>
                <a:lnTo>
                  <a:pt x="71" y="101"/>
                </a:lnTo>
                <a:lnTo>
                  <a:pt x="65" y="105"/>
                </a:lnTo>
                <a:lnTo>
                  <a:pt x="60" y="110"/>
                </a:lnTo>
                <a:lnTo>
                  <a:pt x="55" y="115"/>
                </a:lnTo>
                <a:lnTo>
                  <a:pt x="55" y="115"/>
                </a:lnTo>
                <a:lnTo>
                  <a:pt x="54" y="108"/>
                </a:lnTo>
                <a:lnTo>
                  <a:pt x="54" y="108"/>
                </a:lnTo>
                <a:lnTo>
                  <a:pt x="65" y="101"/>
                </a:lnTo>
                <a:lnTo>
                  <a:pt x="76" y="96"/>
                </a:lnTo>
                <a:lnTo>
                  <a:pt x="76" y="96"/>
                </a:lnTo>
                <a:close/>
                <a:moveTo>
                  <a:pt x="75" y="92"/>
                </a:moveTo>
                <a:lnTo>
                  <a:pt x="75" y="92"/>
                </a:lnTo>
                <a:lnTo>
                  <a:pt x="75" y="93"/>
                </a:lnTo>
                <a:lnTo>
                  <a:pt x="75" y="94"/>
                </a:lnTo>
                <a:lnTo>
                  <a:pt x="75" y="94"/>
                </a:lnTo>
                <a:lnTo>
                  <a:pt x="65" y="99"/>
                </a:lnTo>
                <a:lnTo>
                  <a:pt x="54" y="105"/>
                </a:lnTo>
                <a:lnTo>
                  <a:pt x="54" y="105"/>
                </a:lnTo>
                <a:lnTo>
                  <a:pt x="54" y="100"/>
                </a:lnTo>
                <a:lnTo>
                  <a:pt x="54" y="100"/>
                </a:lnTo>
                <a:lnTo>
                  <a:pt x="62" y="95"/>
                </a:lnTo>
                <a:lnTo>
                  <a:pt x="69" y="89"/>
                </a:lnTo>
                <a:lnTo>
                  <a:pt x="81" y="75"/>
                </a:lnTo>
                <a:lnTo>
                  <a:pt x="81" y="75"/>
                </a:lnTo>
                <a:lnTo>
                  <a:pt x="88" y="67"/>
                </a:lnTo>
                <a:lnTo>
                  <a:pt x="88" y="67"/>
                </a:lnTo>
                <a:lnTo>
                  <a:pt x="93" y="62"/>
                </a:lnTo>
                <a:lnTo>
                  <a:pt x="93" y="62"/>
                </a:lnTo>
                <a:lnTo>
                  <a:pt x="96" y="62"/>
                </a:lnTo>
                <a:lnTo>
                  <a:pt x="96" y="62"/>
                </a:lnTo>
                <a:lnTo>
                  <a:pt x="85" y="78"/>
                </a:lnTo>
                <a:lnTo>
                  <a:pt x="75" y="92"/>
                </a:lnTo>
                <a:lnTo>
                  <a:pt x="75" y="92"/>
                </a:lnTo>
                <a:close/>
                <a:moveTo>
                  <a:pt x="67" y="87"/>
                </a:moveTo>
                <a:lnTo>
                  <a:pt x="67" y="87"/>
                </a:lnTo>
                <a:lnTo>
                  <a:pt x="62" y="92"/>
                </a:lnTo>
                <a:lnTo>
                  <a:pt x="57" y="96"/>
                </a:lnTo>
                <a:lnTo>
                  <a:pt x="57" y="96"/>
                </a:lnTo>
                <a:lnTo>
                  <a:pt x="55" y="97"/>
                </a:lnTo>
                <a:lnTo>
                  <a:pt x="59" y="93"/>
                </a:lnTo>
                <a:lnTo>
                  <a:pt x="59" y="93"/>
                </a:lnTo>
                <a:lnTo>
                  <a:pt x="66" y="86"/>
                </a:lnTo>
                <a:lnTo>
                  <a:pt x="66" y="86"/>
                </a:lnTo>
                <a:lnTo>
                  <a:pt x="78" y="75"/>
                </a:lnTo>
                <a:lnTo>
                  <a:pt x="89" y="62"/>
                </a:lnTo>
                <a:lnTo>
                  <a:pt x="89" y="62"/>
                </a:lnTo>
                <a:lnTo>
                  <a:pt x="91" y="62"/>
                </a:lnTo>
                <a:lnTo>
                  <a:pt x="91" y="62"/>
                </a:lnTo>
                <a:lnTo>
                  <a:pt x="84" y="68"/>
                </a:lnTo>
                <a:lnTo>
                  <a:pt x="79" y="75"/>
                </a:lnTo>
                <a:lnTo>
                  <a:pt x="67" y="87"/>
                </a:lnTo>
                <a:lnTo>
                  <a:pt x="67" y="87"/>
                </a:lnTo>
                <a:close/>
                <a:moveTo>
                  <a:pt x="72" y="50"/>
                </a:moveTo>
                <a:lnTo>
                  <a:pt x="72" y="50"/>
                </a:lnTo>
                <a:lnTo>
                  <a:pt x="72" y="49"/>
                </a:lnTo>
                <a:lnTo>
                  <a:pt x="72" y="49"/>
                </a:lnTo>
                <a:lnTo>
                  <a:pt x="78" y="47"/>
                </a:lnTo>
                <a:lnTo>
                  <a:pt x="78" y="47"/>
                </a:lnTo>
                <a:lnTo>
                  <a:pt x="72" y="50"/>
                </a:lnTo>
                <a:lnTo>
                  <a:pt x="72" y="50"/>
                </a:lnTo>
                <a:close/>
                <a:moveTo>
                  <a:pt x="64" y="17"/>
                </a:moveTo>
                <a:lnTo>
                  <a:pt x="64" y="17"/>
                </a:lnTo>
                <a:lnTo>
                  <a:pt x="56" y="25"/>
                </a:lnTo>
                <a:lnTo>
                  <a:pt x="56" y="25"/>
                </a:lnTo>
                <a:lnTo>
                  <a:pt x="57" y="19"/>
                </a:lnTo>
                <a:lnTo>
                  <a:pt x="57" y="19"/>
                </a:lnTo>
                <a:lnTo>
                  <a:pt x="66" y="14"/>
                </a:lnTo>
                <a:lnTo>
                  <a:pt x="66" y="14"/>
                </a:lnTo>
                <a:lnTo>
                  <a:pt x="70" y="12"/>
                </a:lnTo>
                <a:lnTo>
                  <a:pt x="69" y="13"/>
                </a:lnTo>
                <a:lnTo>
                  <a:pt x="64" y="17"/>
                </a:lnTo>
                <a:lnTo>
                  <a:pt x="64" y="17"/>
                </a:lnTo>
                <a:close/>
                <a:moveTo>
                  <a:pt x="75" y="20"/>
                </a:moveTo>
                <a:lnTo>
                  <a:pt x="75" y="20"/>
                </a:lnTo>
                <a:lnTo>
                  <a:pt x="77" y="18"/>
                </a:lnTo>
                <a:lnTo>
                  <a:pt x="77" y="18"/>
                </a:lnTo>
                <a:lnTo>
                  <a:pt x="74" y="22"/>
                </a:lnTo>
                <a:lnTo>
                  <a:pt x="66" y="31"/>
                </a:lnTo>
                <a:lnTo>
                  <a:pt x="66" y="31"/>
                </a:lnTo>
                <a:lnTo>
                  <a:pt x="57" y="40"/>
                </a:lnTo>
                <a:lnTo>
                  <a:pt x="57" y="40"/>
                </a:lnTo>
                <a:lnTo>
                  <a:pt x="56" y="33"/>
                </a:lnTo>
                <a:lnTo>
                  <a:pt x="56" y="33"/>
                </a:lnTo>
                <a:lnTo>
                  <a:pt x="61" y="30"/>
                </a:lnTo>
                <a:lnTo>
                  <a:pt x="66" y="27"/>
                </a:lnTo>
                <a:lnTo>
                  <a:pt x="75" y="20"/>
                </a:lnTo>
                <a:lnTo>
                  <a:pt x="75" y="20"/>
                </a:lnTo>
                <a:close/>
                <a:moveTo>
                  <a:pt x="74" y="34"/>
                </a:moveTo>
                <a:lnTo>
                  <a:pt x="74" y="34"/>
                </a:lnTo>
                <a:lnTo>
                  <a:pt x="77" y="32"/>
                </a:lnTo>
                <a:lnTo>
                  <a:pt x="78" y="32"/>
                </a:lnTo>
                <a:lnTo>
                  <a:pt x="78" y="33"/>
                </a:lnTo>
                <a:lnTo>
                  <a:pt x="77" y="34"/>
                </a:lnTo>
                <a:lnTo>
                  <a:pt x="71" y="41"/>
                </a:lnTo>
                <a:lnTo>
                  <a:pt x="71" y="41"/>
                </a:lnTo>
                <a:lnTo>
                  <a:pt x="64" y="47"/>
                </a:lnTo>
                <a:lnTo>
                  <a:pt x="57" y="51"/>
                </a:lnTo>
                <a:lnTo>
                  <a:pt x="57" y="51"/>
                </a:lnTo>
                <a:lnTo>
                  <a:pt x="57" y="45"/>
                </a:lnTo>
                <a:lnTo>
                  <a:pt x="57" y="45"/>
                </a:lnTo>
                <a:lnTo>
                  <a:pt x="65" y="40"/>
                </a:lnTo>
                <a:lnTo>
                  <a:pt x="74" y="34"/>
                </a:lnTo>
                <a:lnTo>
                  <a:pt x="74" y="34"/>
                </a:lnTo>
                <a:close/>
                <a:moveTo>
                  <a:pt x="68" y="52"/>
                </a:moveTo>
                <a:lnTo>
                  <a:pt x="68" y="52"/>
                </a:lnTo>
                <a:lnTo>
                  <a:pt x="53" y="66"/>
                </a:lnTo>
                <a:lnTo>
                  <a:pt x="46" y="75"/>
                </a:lnTo>
                <a:lnTo>
                  <a:pt x="40" y="84"/>
                </a:lnTo>
                <a:lnTo>
                  <a:pt x="40" y="84"/>
                </a:lnTo>
                <a:lnTo>
                  <a:pt x="40" y="84"/>
                </a:lnTo>
                <a:lnTo>
                  <a:pt x="40" y="84"/>
                </a:lnTo>
                <a:lnTo>
                  <a:pt x="28" y="85"/>
                </a:lnTo>
                <a:lnTo>
                  <a:pt x="28" y="85"/>
                </a:lnTo>
                <a:lnTo>
                  <a:pt x="48" y="68"/>
                </a:lnTo>
                <a:lnTo>
                  <a:pt x="58" y="60"/>
                </a:lnTo>
                <a:lnTo>
                  <a:pt x="68" y="52"/>
                </a:lnTo>
                <a:lnTo>
                  <a:pt x="68" y="52"/>
                </a:lnTo>
                <a:close/>
                <a:moveTo>
                  <a:pt x="82" y="45"/>
                </a:moveTo>
                <a:lnTo>
                  <a:pt x="82" y="45"/>
                </a:lnTo>
                <a:lnTo>
                  <a:pt x="82" y="44"/>
                </a:lnTo>
                <a:lnTo>
                  <a:pt x="82" y="44"/>
                </a:lnTo>
                <a:lnTo>
                  <a:pt x="83" y="52"/>
                </a:lnTo>
                <a:lnTo>
                  <a:pt x="83" y="52"/>
                </a:lnTo>
                <a:lnTo>
                  <a:pt x="82" y="52"/>
                </a:lnTo>
                <a:lnTo>
                  <a:pt x="82" y="52"/>
                </a:lnTo>
                <a:lnTo>
                  <a:pt x="64" y="66"/>
                </a:lnTo>
                <a:lnTo>
                  <a:pt x="55" y="74"/>
                </a:lnTo>
                <a:lnTo>
                  <a:pt x="47" y="82"/>
                </a:lnTo>
                <a:lnTo>
                  <a:pt x="47" y="82"/>
                </a:lnTo>
                <a:lnTo>
                  <a:pt x="47" y="83"/>
                </a:lnTo>
                <a:lnTo>
                  <a:pt x="47" y="84"/>
                </a:lnTo>
                <a:lnTo>
                  <a:pt x="48" y="84"/>
                </a:lnTo>
                <a:lnTo>
                  <a:pt x="49" y="84"/>
                </a:lnTo>
                <a:lnTo>
                  <a:pt x="49" y="84"/>
                </a:lnTo>
                <a:lnTo>
                  <a:pt x="62" y="70"/>
                </a:lnTo>
                <a:lnTo>
                  <a:pt x="62" y="70"/>
                </a:lnTo>
                <a:lnTo>
                  <a:pt x="73" y="62"/>
                </a:lnTo>
                <a:lnTo>
                  <a:pt x="73" y="62"/>
                </a:lnTo>
                <a:lnTo>
                  <a:pt x="73" y="61"/>
                </a:lnTo>
                <a:lnTo>
                  <a:pt x="73" y="61"/>
                </a:lnTo>
                <a:lnTo>
                  <a:pt x="64" y="74"/>
                </a:lnTo>
                <a:lnTo>
                  <a:pt x="59" y="80"/>
                </a:lnTo>
                <a:lnTo>
                  <a:pt x="54" y="86"/>
                </a:lnTo>
                <a:lnTo>
                  <a:pt x="54" y="86"/>
                </a:lnTo>
                <a:lnTo>
                  <a:pt x="52" y="85"/>
                </a:lnTo>
                <a:lnTo>
                  <a:pt x="52" y="85"/>
                </a:lnTo>
                <a:lnTo>
                  <a:pt x="50" y="84"/>
                </a:lnTo>
                <a:lnTo>
                  <a:pt x="50" y="84"/>
                </a:lnTo>
                <a:lnTo>
                  <a:pt x="42" y="84"/>
                </a:lnTo>
                <a:lnTo>
                  <a:pt x="42" y="84"/>
                </a:lnTo>
                <a:lnTo>
                  <a:pt x="52" y="74"/>
                </a:lnTo>
                <a:lnTo>
                  <a:pt x="61" y="63"/>
                </a:lnTo>
                <a:lnTo>
                  <a:pt x="82" y="45"/>
                </a:lnTo>
                <a:lnTo>
                  <a:pt x="82" y="45"/>
                </a:lnTo>
                <a:close/>
                <a:moveTo>
                  <a:pt x="55" y="133"/>
                </a:moveTo>
                <a:lnTo>
                  <a:pt x="55" y="133"/>
                </a:lnTo>
                <a:lnTo>
                  <a:pt x="55" y="129"/>
                </a:lnTo>
                <a:lnTo>
                  <a:pt x="55" y="129"/>
                </a:lnTo>
                <a:lnTo>
                  <a:pt x="60" y="126"/>
                </a:lnTo>
                <a:lnTo>
                  <a:pt x="64" y="123"/>
                </a:lnTo>
                <a:lnTo>
                  <a:pt x="73" y="117"/>
                </a:lnTo>
                <a:lnTo>
                  <a:pt x="73" y="117"/>
                </a:lnTo>
                <a:lnTo>
                  <a:pt x="68" y="123"/>
                </a:lnTo>
                <a:lnTo>
                  <a:pt x="63" y="129"/>
                </a:lnTo>
                <a:lnTo>
                  <a:pt x="63" y="129"/>
                </a:lnTo>
                <a:lnTo>
                  <a:pt x="63" y="130"/>
                </a:lnTo>
                <a:lnTo>
                  <a:pt x="64" y="130"/>
                </a:lnTo>
                <a:lnTo>
                  <a:pt x="64" y="130"/>
                </a:lnTo>
                <a:lnTo>
                  <a:pt x="70" y="128"/>
                </a:lnTo>
                <a:lnTo>
                  <a:pt x="70" y="128"/>
                </a:lnTo>
                <a:lnTo>
                  <a:pt x="75" y="125"/>
                </a:lnTo>
                <a:lnTo>
                  <a:pt x="75" y="125"/>
                </a:lnTo>
                <a:lnTo>
                  <a:pt x="77" y="125"/>
                </a:lnTo>
                <a:lnTo>
                  <a:pt x="78" y="126"/>
                </a:lnTo>
                <a:lnTo>
                  <a:pt x="77" y="129"/>
                </a:lnTo>
                <a:lnTo>
                  <a:pt x="77" y="129"/>
                </a:lnTo>
                <a:lnTo>
                  <a:pt x="78" y="130"/>
                </a:lnTo>
                <a:lnTo>
                  <a:pt x="78" y="130"/>
                </a:lnTo>
                <a:lnTo>
                  <a:pt x="78" y="130"/>
                </a:lnTo>
                <a:lnTo>
                  <a:pt x="79" y="134"/>
                </a:lnTo>
                <a:lnTo>
                  <a:pt x="79" y="134"/>
                </a:lnTo>
                <a:lnTo>
                  <a:pt x="67" y="133"/>
                </a:lnTo>
                <a:lnTo>
                  <a:pt x="55" y="133"/>
                </a:lnTo>
                <a:lnTo>
                  <a:pt x="55" y="133"/>
                </a:lnTo>
                <a:close/>
                <a:moveTo>
                  <a:pt x="84" y="89"/>
                </a:moveTo>
                <a:lnTo>
                  <a:pt x="84" y="89"/>
                </a:lnTo>
                <a:lnTo>
                  <a:pt x="83" y="90"/>
                </a:lnTo>
                <a:lnTo>
                  <a:pt x="83" y="90"/>
                </a:lnTo>
                <a:lnTo>
                  <a:pt x="93" y="81"/>
                </a:lnTo>
                <a:lnTo>
                  <a:pt x="103" y="70"/>
                </a:lnTo>
                <a:lnTo>
                  <a:pt x="103" y="70"/>
                </a:lnTo>
                <a:lnTo>
                  <a:pt x="109" y="65"/>
                </a:lnTo>
                <a:lnTo>
                  <a:pt x="110" y="65"/>
                </a:lnTo>
                <a:lnTo>
                  <a:pt x="109" y="66"/>
                </a:lnTo>
                <a:lnTo>
                  <a:pt x="105" y="72"/>
                </a:lnTo>
                <a:lnTo>
                  <a:pt x="105" y="72"/>
                </a:lnTo>
                <a:lnTo>
                  <a:pt x="92" y="87"/>
                </a:lnTo>
                <a:lnTo>
                  <a:pt x="92" y="87"/>
                </a:lnTo>
                <a:lnTo>
                  <a:pt x="92" y="88"/>
                </a:lnTo>
                <a:lnTo>
                  <a:pt x="95" y="88"/>
                </a:lnTo>
                <a:lnTo>
                  <a:pt x="95" y="88"/>
                </a:lnTo>
                <a:lnTo>
                  <a:pt x="104" y="81"/>
                </a:lnTo>
                <a:lnTo>
                  <a:pt x="112" y="74"/>
                </a:lnTo>
                <a:lnTo>
                  <a:pt x="112" y="74"/>
                </a:lnTo>
                <a:lnTo>
                  <a:pt x="116" y="69"/>
                </a:lnTo>
                <a:lnTo>
                  <a:pt x="117" y="69"/>
                </a:lnTo>
                <a:lnTo>
                  <a:pt x="117" y="70"/>
                </a:lnTo>
                <a:lnTo>
                  <a:pt x="116" y="74"/>
                </a:lnTo>
                <a:lnTo>
                  <a:pt x="116" y="74"/>
                </a:lnTo>
                <a:lnTo>
                  <a:pt x="106" y="87"/>
                </a:lnTo>
                <a:lnTo>
                  <a:pt x="106" y="87"/>
                </a:lnTo>
                <a:lnTo>
                  <a:pt x="106" y="88"/>
                </a:lnTo>
                <a:lnTo>
                  <a:pt x="107" y="88"/>
                </a:lnTo>
                <a:lnTo>
                  <a:pt x="107" y="88"/>
                </a:lnTo>
                <a:lnTo>
                  <a:pt x="115" y="84"/>
                </a:lnTo>
                <a:lnTo>
                  <a:pt x="118" y="83"/>
                </a:lnTo>
                <a:lnTo>
                  <a:pt x="119" y="84"/>
                </a:lnTo>
                <a:lnTo>
                  <a:pt x="119" y="85"/>
                </a:lnTo>
                <a:lnTo>
                  <a:pt x="119" y="85"/>
                </a:lnTo>
                <a:lnTo>
                  <a:pt x="119" y="86"/>
                </a:lnTo>
                <a:lnTo>
                  <a:pt x="120" y="87"/>
                </a:lnTo>
                <a:lnTo>
                  <a:pt x="121" y="87"/>
                </a:lnTo>
                <a:lnTo>
                  <a:pt x="121" y="86"/>
                </a:lnTo>
                <a:lnTo>
                  <a:pt x="121" y="86"/>
                </a:lnTo>
                <a:lnTo>
                  <a:pt x="122" y="83"/>
                </a:lnTo>
                <a:lnTo>
                  <a:pt x="122" y="83"/>
                </a:lnTo>
                <a:lnTo>
                  <a:pt x="122" y="90"/>
                </a:lnTo>
                <a:lnTo>
                  <a:pt x="122" y="90"/>
                </a:lnTo>
                <a:lnTo>
                  <a:pt x="103" y="90"/>
                </a:lnTo>
                <a:lnTo>
                  <a:pt x="84" y="89"/>
                </a:lnTo>
                <a:lnTo>
                  <a:pt x="84" y="89"/>
                </a:lnTo>
                <a:close/>
                <a:moveTo>
                  <a:pt x="114" y="63"/>
                </a:moveTo>
                <a:lnTo>
                  <a:pt x="114" y="63"/>
                </a:lnTo>
                <a:lnTo>
                  <a:pt x="120" y="63"/>
                </a:lnTo>
                <a:lnTo>
                  <a:pt x="120" y="63"/>
                </a:lnTo>
                <a:lnTo>
                  <a:pt x="109" y="71"/>
                </a:lnTo>
                <a:lnTo>
                  <a:pt x="100" y="81"/>
                </a:lnTo>
                <a:lnTo>
                  <a:pt x="100" y="81"/>
                </a:lnTo>
                <a:lnTo>
                  <a:pt x="107" y="72"/>
                </a:lnTo>
                <a:lnTo>
                  <a:pt x="111" y="67"/>
                </a:lnTo>
                <a:lnTo>
                  <a:pt x="114" y="63"/>
                </a:lnTo>
                <a:lnTo>
                  <a:pt x="114" y="63"/>
                </a:lnTo>
                <a:close/>
                <a:moveTo>
                  <a:pt x="69" y="9"/>
                </a:moveTo>
                <a:lnTo>
                  <a:pt x="69" y="9"/>
                </a:lnTo>
                <a:lnTo>
                  <a:pt x="57" y="17"/>
                </a:lnTo>
                <a:lnTo>
                  <a:pt x="57" y="17"/>
                </a:lnTo>
                <a:lnTo>
                  <a:pt x="57" y="9"/>
                </a:lnTo>
                <a:lnTo>
                  <a:pt x="57" y="9"/>
                </a:lnTo>
                <a:lnTo>
                  <a:pt x="69" y="9"/>
                </a:lnTo>
                <a:lnTo>
                  <a:pt x="69" y="9"/>
                </a:lnTo>
                <a:close/>
                <a:moveTo>
                  <a:pt x="33" y="59"/>
                </a:moveTo>
                <a:lnTo>
                  <a:pt x="33" y="59"/>
                </a:lnTo>
                <a:lnTo>
                  <a:pt x="33" y="59"/>
                </a:lnTo>
                <a:lnTo>
                  <a:pt x="33" y="59"/>
                </a:lnTo>
                <a:lnTo>
                  <a:pt x="28" y="63"/>
                </a:lnTo>
                <a:lnTo>
                  <a:pt x="24" y="68"/>
                </a:lnTo>
                <a:lnTo>
                  <a:pt x="16" y="78"/>
                </a:lnTo>
                <a:lnTo>
                  <a:pt x="16" y="78"/>
                </a:lnTo>
                <a:lnTo>
                  <a:pt x="12" y="80"/>
                </a:lnTo>
                <a:lnTo>
                  <a:pt x="15" y="77"/>
                </a:lnTo>
                <a:lnTo>
                  <a:pt x="20" y="70"/>
                </a:lnTo>
                <a:lnTo>
                  <a:pt x="20" y="70"/>
                </a:lnTo>
                <a:lnTo>
                  <a:pt x="23" y="65"/>
                </a:lnTo>
                <a:lnTo>
                  <a:pt x="26" y="61"/>
                </a:lnTo>
                <a:lnTo>
                  <a:pt x="26" y="61"/>
                </a:lnTo>
                <a:lnTo>
                  <a:pt x="26" y="59"/>
                </a:lnTo>
                <a:lnTo>
                  <a:pt x="24" y="59"/>
                </a:lnTo>
                <a:lnTo>
                  <a:pt x="24" y="59"/>
                </a:lnTo>
                <a:lnTo>
                  <a:pt x="20" y="63"/>
                </a:lnTo>
                <a:lnTo>
                  <a:pt x="15" y="67"/>
                </a:lnTo>
                <a:lnTo>
                  <a:pt x="15" y="67"/>
                </a:lnTo>
                <a:lnTo>
                  <a:pt x="11" y="69"/>
                </a:lnTo>
                <a:lnTo>
                  <a:pt x="11" y="69"/>
                </a:lnTo>
                <a:lnTo>
                  <a:pt x="11" y="67"/>
                </a:lnTo>
                <a:lnTo>
                  <a:pt x="16" y="59"/>
                </a:lnTo>
                <a:lnTo>
                  <a:pt x="16" y="59"/>
                </a:lnTo>
                <a:lnTo>
                  <a:pt x="16" y="59"/>
                </a:lnTo>
                <a:lnTo>
                  <a:pt x="16" y="59"/>
                </a:lnTo>
                <a:lnTo>
                  <a:pt x="33" y="59"/>
                </a:lnTo>
                <a:lnTo>
                  <a:pt x="33" y="59"/>
                </a:lnTo>
                <a:close/>
                <a:moveTo>
                  <a:pt x="19" y="85"/>
                </a:moveTo>
                <a:lnTo>
                  <a:pt x="19" y="85"/>
                </a:lnTo>
                <a:lnTo>
                  <a:pt x="24" y="81"/>
                </a:lnTo>
                <a:lnTo>
                  <a:pt x="28" y="78"/>
                </a:lnTo>
                <a:lnTo>
                  <a:pt x="35" y="68"/>
                </a:lnTo>
                <a:lnTo>
                  <a:pt x="35" y="68"/>
                </a:lnTo>
                <a:lnTo>
                  <a:pt x="39" y="65"/>
                </a:lnTo>
                <a:lnTo>
                  <a:pt x="34" y="71"/>
                </a:lnTo>
                <a:lnTo>
                  <a:pt x="34" y="71"/>
                </a:lnTo>
                <a:lnTo>
                  <a:pt x="25" y="84"/>
                </a:lnTo>
                <a:lnTo>
                  <a:pt x="25" y="84"/>
                </a:lnTo>
                <a:lnTo>
                  <a:pt x="25" y="85"/>
                </a:lnTo>
                <a:lnTo>
                  <a:pt x="25" y="85"/>
                </a:lnTo>
                <a:lnTo>
                  <a:pt x="19" y="85"/>
                </a:lnTo>
                <a:lnTo>
                  <a:pt x="19" y="85"/>
                </a:lnTo>
                <a:close/>
              </a:path>
            </a:pathLst>
          </a:custGeom>
          <a:solidFill>
            <a:srgbClr val="00687B"/>
          </a:solidFill>
          <a:ln w="9525">
            <a:noFill/>
            <a:round/>
          </a:ln>
        </p:spPr>
        <p:txBody>
          <a:bodyPr vert="horz" wrap="square" lIns="91440" tIns="45720" rIns="91440" bIns="45720" numCol="1" anchor="t" anchorCtr="0" compatLnSpc="1"/>
          <a:lstStyle/>
          <a:p>
            <a:endParaRPr lang="zh-CN" altLang="en-US"/>
          </a:p>
        </p:txBody>
      </p:sp>
      <p:sp>
        <p:nvSpPr>
          <p:cNvPr id="16" name="Freeform 12"/>
          <p:cNvSpPr/>
          <p:nvPr/>
        </p:nvSpPr>
        <p:spPr bwMode="auto">
          <a:xfrm>
            <a:off x="1858533" y="1903928"/>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19" name="Freeform 12"/>
          <p:cNvSpPr/>
          <p:nvPr/>
        </p:nvSpPr>
        <p:spPr bwMode="auto">
          <a:xfrm flipH="1" flipV="1">
            <a:off x="9136739" y="4382429"/>
            <a:ext cx="528638" cy="530225"/>
          </a:xfrm>
          <a:custGeom>
            <a:avLst/>
            <a:gdLst>
              <a:gd name="T0" fmla="*/ 0 w 1446"/>
              <a:gd name="T1" fmla="*/ 0 h 1446"/>
              <a:gd name="T2" fmla="*/ 1446 w 1446"/>
              <a:gd name="T3" fmla="*/ 0 h 1446"/>
              <a:gd name="T4" fmla="*/ 1446 w 1446"/>
              <a:gd name="T5" fmla="*/ 458 h 1446"/>
              <a:gd name="T6" fmla="*/ 438 w 1446"/>
              <a:gd name="T7" fmla="*/ 458 h 1446"/>
              <a:gd name="T8" fmla="*/ 438 w 1446"/>
              <a:gd name="T9" fmla="*/ 1446 h 1446"/>
              <a:gd name="T10" fmla="*/ 0 w 1446"/>
              <a:gd name="T11" fmla="*/ 1446 h 1446"/>
              <a:gd name="T12" fmla="*/ 0 w 1446"/>
              <a:gd name="T13" fmla="*/ 0 h 1446"/>
            </a:gdLst>
            <a:ahLst/>
            <a:cxnLst>
              <a:cxn ang="0">
                <a:pos x="T0" y="T1"/>
              </a:cxn>
              <a:cxn ang="0">
                <a:pos x="T2" y="T3"/>
              </a:cxn>
              <a:cxn ang="0">
                <a:pos x="T4" y="T5"/>
              </a:cxn>
              <a:cxn ang="0">
                <a:pos x="T6" y="T7"/>
              </a:cxn>
              <a:cxn ang="0">
                <a:pos x="T8" y="T9"/>
              </a:cxn>
              <a:cxn ang="0">
                <a:pos x="T10" y="T11"/>
              </a:cxn>
              <a:cxn ang="0">
                <a:pos x="T12" y="T13"/>
              </a:cxn>
            </a:cxnLst>
            <a:rect l="0" t="0" r="r" b="b"/>
            <a:pathLst>
              <a:path w="1446" h="1446">
                <a:moveTo>
                  <a:pt x="0" y="0"/>
                </a:moveTo>
                <a:lnTo>
                  <a:pt x="1446" y="0"/>
                </a:lnTo>
                <a:lnTo>
                  <a:pt x="1446" y="458"/>
                </a:lnTo>
                <a:lnTo>
                  <a:pt x="438" y="458"/>
                </a:lnTo>
                <a:lnTo>
                  <a:pt x="438" y="1446"/>
                </a:lnTo>
                <a:lnTo>
                  <a:pt x="0" y="1446"/>
                </a:lnTo>
                <a:lnTo>
                  <a:pt x="0" y="0"/>
                </a:lnTo>
                <a:close/>
              </a:path>
            </a:pathLst>
          </a:custGeom>
          <a:solidFill>
            <a:srgbClr val="405F8F"/>
          </a:solidFill>
          <a:ln>
            <a:noFill/>
          </a:ln>
        </p:spPr>
        <p:txBody>
          <a:bodyPr/>
          <a:lstStyle/>
          <a:p>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sp>
        <p:nvSpPr>
          <p:cNvPr id="24" name="矩形 23"/>
          <p:cNvSpPr/>
          <p:nvPr/>
        </p:nvSpPr>
        <p:spPr>
          <a:xfrm>
            <a:off x="2028765" y="2087307"/>
            <a:ext cx="7466380" cy="2637093"/>
          </a:xfrm>
          <a:prstGeom prst="rect">
            <a:avLst/>
          </a:prstGeom>
          <a:noFill/>
          <a:ln w="9525">
            <a:solidFill>
              <a:srgbClr val="405F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cs typeface="+mn-ea"/>
              <a:sym typeface="微软雅黑" panose="020B0503020204020204" pitchFamily="34" charset="-122"/>
            </a:endParaRPr>
          </a:p>
        </p:txBody>
      </p:sp>
      <p:pic>
        <p:nvPicPr>
          <p:cNvPr id="2" name="图片 1"/>
          <p:cNvPicPr>
            <a:picLocks noChangeAspect="1"/>
          </p:cNvPicPr>
          <p:nvPr>
            <p:custDataLst>
              <p:tags r:id="rId1"/>
            </p:custDataLst>
          </p:nvPr>
        </p:nvPicPr>
        <p:blipFill>
          <a:blip r:embed="rId2"/>
          <a:stretch>
            <a:fillRect/>
          </a:stretch>
        </p:blipFill>
        <p:spPr>
          <a:xfrm>
            <a:off x="635" y="-647065"/>
            <a:ext cx="12192000" cy="16992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50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par>
                                <p:cTn id="10" presetID="53" presetClass="entr" presetSubtype="16" fill="hold" grpId="0" nodeType="withEffect">
                                  <p:stCondLst>
                                    <p:cond delay="150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Effect transition="in" filter="fade">
                                      <p:cBhvr>
                                        <p:cTn id="14" dur="500"/>
                                        <p:tgtEl>
                                          <p:spTgt spid="16"/>
                                        </p:tgtEl>
                                      </p:cBhvr>
                                    </p:animEffect>
                                  </p:childTnLst>
                                </p:cTn>
                              </p:par>
                            </p:childTnLst>
                          </p:cTn>
                        </p:par>
                        <p:par>
                          <p:cTn id="15" fill="hold">
                            <p:stCondLst>
                              <p:cond delay="2000"/>
                            </p:stCondLst>
                            <p:childTnLst>
                              <p:par>
                                <p:cTn id="16" presetID="22" presetClass="entr" presetSubtype="8" fill="hold" grpId="0"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left)">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文本框 20"/>
          <p:cNvSpPr txBox="1"/>
          <p:nvPr/>
        </p:nvSpPr>
        <p:spPr>
          <a:xfrm>
            <a:off x="1387956" y="2796742"/>
            <a:ext cx="7028993" cy="523220"/>
          </a:xfrm>
          <a:prstGeom prst="rect">
            <a:avLst/>
          </a:prstGeom>
          <a:noFill/>
        </p:spPr>
        <p:txBody>
          <a:bodyPr wrap="square" rtlCol="0">
            <a:spAutoFit/>
          </a:bodyPr>
          <a:lstStyle/>
          <a:p>
            <a:r>
              <a:rPr lang="zh-CN" altLang="zh-CN" sz="2800" dirty="0"/>
              <a:t>函数的三种表示法各自的优势与不足吗？</a:t>
            </a:r>
            <a:endParaRPr lang="zh-CN" altLang="zh-CN" sz="2800" dirty="0"/>
          </a:p>
        </p:txBody>
      </p:sp>
      <p:sp>
        <p:nvSpPr>
          <p:cNvPr id="22" name="文本框 21"/>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3" name="文本框 22"/>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4" name="文本框 23"/>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5" name="文本框 24"/>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6" name="文本框 25"/>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7" name="文本框 26"/>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grpSp>
        <p:nvGrpSpPr>
          <p:cNvPr id="20480" name="组合 20479"/>
          <p:cNvGrpSpPr/>
          <p:nvPr/>
        </p:nvGrpSpPr>
        <p:grpSpPr>
          <a:xfrm>
            <a:off x="3731803" y="1052036"/>
            <a:ext cx="3860800" cy="974928"/>
            <a:chOff x="1051997" y="1788636"/>
            <a:chExt cx="3860800" cy="974928"/>
          </a:xfrm>
        </p:grpSpPr>
        <p:pic>
          <p:nvPicPr>
            <p:cNvPr id="28" name="Picture 6"/>
            <p:cNvPicPr>
              <a:picLocks noChangeAspect="1" noChangeArrowheads="1" noCrop="1"/>
            </p:cNvPicPr>
            <p:nvPr/>
          </p:nvPicPr>
          <p:blipFill>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40009" y="1788636"/>
              <a:ext cx="890222" cy="956988"/>
            </a:xfrm>
            <a:prstGeom prst="rect">
              <a:avLst/>
            </a:prstGeom>
            <a:noFill/>
            <a:extLst>
              <a:ext uri="{909E8E84-426E-40DD-AFC4-6F175D3DCCD1}">
                <a14:hiddenFill xmlns:a14="http://schemas.microsoft.com/office/drawing/2010/main">
                  <a:solidFill>
                    <a:srgbClr val="FFFFFF"/>
                  </a:solidFill>
                </a14:hiddenFill>
              </a:ext>
            </a:extLst>
          </p:spPr>
        </p:pic>
        <p:pic>
          <p:nvPicPr>
            <p:cNvPr id="31" name="图片 30"/>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1997" y="1788871"/>
              <a:ext cx="3860800" cy="974693"/>
            </a:xfrm>
            <a:prstGeom prst="rect">
              <a:avLst/>
            </a:prstGeom>
          </p:spPr>
        </p:pic>
      </p:grpSp>
      <p:sp>
        <p:nvSpPr>
          <p:cNvPr id="13" name="文本框 12"/>
          <p:cNvSpPr txBox="1"/>
          <p:nvPr/>
        </p:nvSpPr>
        <p:spPr>
          <a:xfrm>
            <a:off x="626086" y="3413641"/>
            <a:ext cx="10918209" cy="1384995"/>
          </a:xfrm>
          <a:prstGeom prst="rect">
            <a:avLst/>
          </a:prstGeom>
          <a:noFill/>
        </p:spPr>
        <p:txBody>
          <a:bodyPr wrap="square" rtlCol="0">
            <a:spAutoFit/>
          </a:bodyPr>
          <a:lstStyle/>
          <a:p>
            <a:pPr>
              <a:lnSpc>
                <a:spcPct val="150000"/>
              </a:lnSpc>
            </a:pPr>
            <a:r>
              <a:rPr lang="en-US" altLang="zh-CN" sz="2800" dirty="0"/>
              <a:t>         </a:t>
            </a:r>
            <a:r>
              <a:rPr lang="zh-CN" altLang="zh-CN" sz="2800" dirty="0"/>
              <a:t>如果想要根据某同学五次考试成绩分析他这一学期的数学学习情况，试选择恰当的方法表示这个问题中的函数关系．</a:t>
            </a:r>
            <a:endParaRPr lang="zh-CN" altLang="zh-CN" sz="2800" dirty="0"/>
          </a:p>
        </p:txBody>
      </p:sp>
      <p:sp>
        <p:nvSpPr>
          <p:cNvPr id="14" name="Freeform 56"/>
          <p:cNvSpPr/>
          <p:nvPr/>
        </p:nvSpPr>
        <p:spPr bwMode="auto">
          <a:xfrm>
            <a:off x="146150" y="2484809"/>
            <a:ext cx="11899700" cy="2588804"/>
          </a:xfrm>
          <a:custGeom>
            <a:avLst/>
            <a:gdLst>
              <a:gd name="T0" fmla="*/ 145 w 153"/>
              <a:gd name="T1" fmla="*/ 2 h 52"/>
              <a:gd name="T2" fmla="*/ 143 w 153"/>
              <a:gd name="T3" fmla="*/ 4 h 52"/>
              <a:gd name="T4" fmla="*/ 121 w 153"/>
              <a:gd name="T5" fmla="*/ 3 h 52"/>
              <a:gd name="T6" fmla="*/ 84 w 153"/>
              <a:gd name="T7" fmla="*/ 4 h 52"/>
              <a:gd name="T8" fmla="*/ 29 w 153"/>
              <a:gd name="T9" fmla="*/ 3 h 52"/>
              <a:gd name="T10" fmla="*/ 23 w 153"/>
              <a:gd name="T11" fmla="*/ 4 h 52"/>
              <a:gd name="T12" fmla="*/ 7 w 153"/>
              <a:gd name="T13" fmla="*/ 4 h 52"/>
              <a:gd name="T14" fmla="*/ 4 w 153"/>
              <a:gd name="T15" fmla="*/ 33 h 52"/>
              <a:gd name="T16" fmla="*/ 5 w 153"/>
              <a:gd name="T17" fmla="*/ 45 h 52"/>
              <a:gd name="T18" fmla="*/ 17 w 153"/>
              <a:gd name="T19" fmla="*/ 49 h 52"/>
              <a:gd name="T20" fmla="*/ 27 w 153"/>
              <a:gd name="T21" fmla="*/ 49 h 52"/>
              <a:gd name="T22" fmla="*/ 38 w 153"/>
              <a:gd name="T23" fmla="*/ 48 h 52"/>
              <a:gd name="T24" fmla="*/ 41 w 153"/>
              <a:gd name="T25" fmla="*/ 49 h 52"/>
              <a:gd name="T26" fmla="*/ 57 w 153"/>
              <a:gd name="T27" fmla="*/ 48 h 52"/>
              <a:gd name="T28" fmla="*/ 61 w 153"/>
              <a:gd name="T29" fmla="*/ 49 h 52"/>
              <a:gd name="T30" fmla="*/ 68 w 153"/>
              <a:gd name="T31" fmla="*/ 49 h 52"/>
              <a:gd name="T32" fmla="*/ 102 w 153"/>
              <a:gd name="T33" fmla="*/ 49 h 52"/>
              <a:gd name="T34" fmla="*/ 149 w 153"/>
              <a:gd name="T35" fmla="*/ 49 h 52"/>
              <a:gd name="T36" fmla="*/ 150 w 153"/>
              <a:gd name="T37" fmla="*/ 24 h 52"/>
              <a:gd name="T38" fmla="*/ 150 w 153"/>
              <a:gd name="T39" fmla="*/ 3 h 52"/>
              <a:gd name="T40" fmla="*/ 151 w 153"/>
              <a:gd name="T41" fmla="*/ 1 h 52"/>
              <a:gd name="T42" fmla="*/ 153 w 153"/>
              <a:gd name="T43" fmla="*/ 3 h 52"/>
              <a:gd name="T44" fmla="*/ 152 w 153"/>
              <a:gd name="T45" fmla="*/ 5 h 52"/>
              <a:gd name="T46" fmla="*/ 152 w 153"/>
              <a:gd name="T47" fmla="*/ 24 h 52"/>
              <a:gd name="T48" fmla="*/ 151 w 153"/>
              <a:gd name="T49" fmla="*/ 27 h 52"/>
              <a:gd name="T50" fmla="*/ 152 w 153"/>
              <a:gd name="T51" fmla="*/ 36 h 52"/>
              <a:gd name="T52" fmla="*/ 153 w 153"/>
              <a:gd name="T53" fmla="*/ 49 h 52"/>
              <a:gd name="T54" fmla="*/ 152 w 153"/>
              <a:gd name="T55" fmla="*/ 52 h 52"/>
              <a:gd name="T56" fmla="*/ 135 w 153"/>
              <a:gd name="T57" fmla="*/ 49 h 52"/>
              <a:gd name="T58" fmla="*/ 109 w 153"/>
              <a:gd name="T59" fmla="*/ 50 h 52"/>
              <a:gd name="T60" fmla="*/ 100 w 153"/>
              <a:gd name="T61" fmla="*/ 51 h 52"/>
              <a:gd name="T62" fmla="*/ 72 w 153"/>
              <a:gd name="T63" fmla="*/ 52 h 52"/>
              <a:gd name="T64" fmla="*/ 57 w 153"/>
              <a:gd name="T65" fmla="*/ 50 h 52"/>
              <a:gd name="T66" fmla="*/ 17 w 153"/>
              <a:gd name="T67" fmla="*/ 51 h 52"/>
              <a:gd name="T68" fmla="*/ 3 w 153"/>
              <a:gd name="T69" fmla="*/ 52 h 52"/>
              <a:gd name="T70" fmla="*/ 3 w 153"/>
              <a:gd name="T71" fmla="*/ 46 h 52"/>
              <a:gd name="T72" fmla="*/ 2 w 153"/>
              <a:gd name="T73" fmla="*/ 43 h 52"/>
              <a:gd name="T74" fmla="*/ 4 w 153"/>
              <a:gd name="T75" fmla="*/ 4 h 52"/>
              <a:gd name="T76" fmla="*/ 0 w 153"/>
              <a:gd name="T77" fmla="*/ 3 h 52"/>
              <a:gd name="T78" fmla="*/ 3 w 153"/>
              <a:gd name="T79" fmla="*/ 2 h 52"/>
              <a:gd name="T80" fmla="*/ 19 w 153"/>
              <a:gd name="T81" fmla="*/ 2 h 52"/>
              <a:gd name="T82" fmla="*/ 27 w 153"/>
              <a:gd name="T83" fmla="*/ 1 h 52"/>
              <a:gd name="T84" fmla="*/ 35 w 153"/>
              <a:gd name="T85" fmla="*/ 2 h 52"/>
              <a:gd name="T86" fmla="*/ 44 w 153"/>
              <a:gd name="T87" fmla="*/ 1 h 52"/>
              <a:gd name="T88" fmla="*/ 83 w 153"/>
              <a:gd name="T89" fmla="*/ 2 h 52"/>
              <a:gd name="T90" fmla="*/ 92 w 153"/>
              <a:gd name="T91" fmla="*/ 2 h 52"/>
              <a:gd name="T92" fmla="*/ 123 w 153"/>
              <a:gd name="T93" fmla="*/ 1 h 52"/>
              <a:gd name="T94" fmla="*/ 135 w 153"/>
              <a:gd name="T95" fmla="*/ 1 h 52"/>
              <a:gd name="T96" fmla="*/ 145 w 153"/>
              <a:gd name="T97" fmla="*/ 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3" h="52">
                <a:moveTo>
                  <a:pt x="145" y="2"/>
                </a:moveTo>
                <a:cubicBezTo>
                  <a:pt x="145" y="4"/>
                  <a:pt x="142" y="3"/>
                  <a:pt x="143" y="4"/>
                </a:cubicBezTo>
                <a:cubicBezTo>
                  <a:pt x="135" y="4"/>
                  <a:pt x="129" y="2"/>
                  <a:pt x="121" y="3"/>
                </a:cubicBezTo>
                <a:cubicBezTo>
                  <a:pt x="110" y="3"/>
                  <a:pt x="98" y="4"/>
                  <a:pt x="84" y="4"/>
                </a:cubicBezTo>
                <a:cubicBezTo>
                  <a:pt x="66" y="4"/>
                  <a:pt x="47" y="3"/>
                  <a:pt x="29" y="3"/>
                </a:cubicBezTo>
                <a:cubicBezTo>
                  <a:pt x="27" y="3"/>
                  <a:pt x="25" y="4"/>
                  <a:pt x="23" y="4"/>
                </a:cubicBezTo>
                <a:cubicBezTo>
                  <a:pt x="18" y="4"/>
                  <a:pt x="12" y="3"/>
                  <a:pt x="7" y="4"/>
                </a:cubicBezTo>
                <a:cubicBezTo>
                  <a:pt x="4" y="13"/>
                  <a:pt x="4" y="23"/>
                  <a:pt x="4" y="33"/>
                </a:cubicBezTo>
                <a:cubicBezTo>
                  <a:pt x="4" y="37"/>
                  <a:pt x="4" y="41"/>
                  <a:pt x="5" y="45"/>
                </a:cubicBezTo>
                <a:cubicBezTo>
                  <a:pt x="3" y="51"/>
                  <a:pt x="12" y="49"/>
                  <a:pt x="17" y="49"/>
                </a:cubicBezTo>
                <a:cubicBezTo>
                  <a:pt x="20" y="49"/>
                  <a:pt x="24" y="49"/>
                  <a:pt x="27" y="49"/>
                </a:cubicBezTo>
                <a:cubicBezTo>
                  <a:pt x="31" y="49"/>
                  <a:pt x="33" y="48"/>
                  <a:pt x="38" y="48"/>
                </a:cubicBezTo>
                <a:cubicBezTo>
                  <a:pt x="39" y="48"/>
                  <a:pt x="40" y="49"/>
                  <a:pt x="41" y="49"/>
                </a:cubicBezTo>
                <a:cubicBezTo>
                  <a:pt x="47" y="49"/>
                  <a:pt x="51" y="48"/>
                  <a:pt x="57" y="48"/>
                </a:cubicBezTo>
                <a:cubicBezTo>
                  <a:pt x="59" y="48"/>
                  <a:pt x="60" y="49"/>
                  <a:pt x="61" y="49"/>
                </a:cubicBezTo>
                <a:cubicBezTo>
                  <a:pt x="63" y="50"/>
                  <a:pt x="66" y="49"/>
                  <a:pt x="68" y="49"/>
                </a:cubicBezTo>
                <a:cubicBezTo>
                  <a:pt x="79" y="50"/>
                  <a:pt x="91" y="50"/>
                  <a:pt x="102" y="49"/>
                </a:cubicBezTo>
                <a:cubicBezTo>
                  <a:pt x="118" y="48"/>
                  <a:pt x="132" y="47"/>
                  <a:pt x="149" y="49"/>
                </a:cubicBezTo>
                <a:cubicBezTo>
                  <a:pt x="149" y="40"/>
                  <a:pt x="150" y="33"/>
                  <a:pt x="150" y="24"/>
                </a:cubicBezTo>
                <a:cubicBezTo>
                  <a:pt x="150" y="16"/>
                  <a:pt x="149" y="11"/>
                  <a:pt x="150" y="3"/>
                </a:cubicBezTo>
                <a:cubicBezTo>
                  <a:pt x="151" y="3"/>
                  <a:pt x="151" y="2"/>
                  <a:pt x="151" y="1"/>
                </a:cubicBezTo>
                <a:cubicBezTo>
                  <a:pt x="152" y="1"/>
                  <a:pt x="153" y="3"/>
                  <a:pt x="153" y="3"/>
                </a:cubicBezTo>
                <a:cubicBezTo>
                  <a:pt x="153" y="4"/>
                  <a:pt x="152" y="4"/>
                  <a:pt x="152" y="5"/>
                </a:cubicBezTo>
                <a:cubicBezTo>
                  <a:pt x="151" y="12"/>
                  <a:pt x="152" y="18"/>
                  <a:pt x="152" y="24"/>
                </a:cubicBezTo>
                <a:cubicBezTo>
                  <a:pt x="152" y="25"/>
                  <a:pt x="151" y="26"/>
                  <a:pt x="151" y="27"/>
                </a:cubicBezTo>
                <a:cubicBezTo>
                  <a:pt x="151" y="30"/>
                  <a:pt x="152" y="33"/>
                  <a:pt x="152" y="36"/>
                </a:cubicBezTo>
                <a:cubicBezTo>
                  <a:pt x="151" y="41"/>
                  <a:pt x="149" y="47"/>
                  <a:pt x="153" y="49"/>
                </a:cubicBezTo>
                <a:cubicBezTo>
                  <a:pt x="152" y="50"/>
                  <a:pt x="152" y="51"/>
                  <a:pt x="152" y="52"/>
                </a:cubicBezTo>
                <a:cubicBezTo>
                  <a:pt x="147" y="49"/>
                  <a:pt x="140" y="51"/>
                  <a:pt x="135" y="49"/>
                </a:cubicBezTo>
                <a:cubicBezTo>
                  <a:pt x="128" y="49"/>
                  <a:pt x="116" y="50"/>
                  <a:pt x="109" y="50"/>
                </a:cubicBezTo>
                <a:cubicBezTo>
                  <a:pt x="107" y="51"/>
                  <a:pt x="103" y="51"/>
                  <a:pt x="100" y="51"/>
                </a:cubicBezTo>
                <a:cubicBezTo>
                  <a:pt x="91" y="51"/>
                  <a:pt x="81" y="52"/>
                  <a:pt x="72" y="52"/>
                </a:cubicBezTo>
                <a:cubicBezTo>
                  <a:pt x="67" y="52"/>
                  <a:pt x="61" y="52"/>
                  <a:pt x="57" y="50"/>
                </a:cubicBezTo>
                <a:cubicBezTo>
                  <a:pt x="44" y="50"/>
                  <a:pt x="30" y="51"/>
                  <a:pt x="17" y="51"/>
                </a:cubicBezTo>
                <a:cubicBezTo>
                  <a:pt x="13" y="52"/>
                  <a:pt x="7" y="52"/>
                  <a:pt x="3" y="52"/>
                </a:cubicBezTo>
                <a:cubicBezTo>
                  <a:pt x="2" y="50"/>
                  <a:pt x="3" y="48"/>
                  <a:pt x="3" y="46"/>
                </a:cubicBezTo>
                <a:cubicBezTo>
                  <a:pt x="3" y="45"/>
                  <a:pt x="2" y="44"/>
                  <a:pt x="2" y="43"/>
                </a:cubicBezTo>
                <a:cubicBezTo>
                  <a:pt x="1" y="30"/>
                  <a:pt x="3" y="19"/>
                  <a:pt x="4" y="4"/>
                </a:cubicBezTo>
                <a:cubicBezTo>
                  <a:pt x="4" y="3"/>
                  <a:pt x="1" y="4"/>
                  <a:pt x="0" y="3"/>
                </a:cubicBezTo>
                <a:cubicBezTo>
                  <a:pt x="1" y="1"/>
                  <a:pt x="2" y="1"/>
                  <a:pt x="3" y="2"/>
                </a:cubicBezTo>
                <a:cubicBezTo>
                  <a:pt x="8" y="1"/>
                  <a:pt x="14" y="2"/>
                  <a:pt x="19" y="2"/>
                </a:cubicBezTo>
                <a:cubicBezTo>
                  <a:pt x="22" y="2"/>
                  <a:pt x="25" y="1"/>
                  <a:pt x="27" y="1"/>
                </a:cubicBezTo>
                <a:cubicBezTo>
                  <a:pt x="30" y="1"/>
                  <a:pt x="32" y="2"/>
                  <a:pt x="35" y="2"/>
                </a:cubicBezTo>
                <a:cubicBezTo>
                  <a:pt x="38" y="2"/>
                  <a:pt x="41" y="2"/>
                  <a:pt x="44" y="1"/>
                </a:cubicBezTo>
                <a:cubicBezTo>
                  <a:pt x="56" y="1"/>
                  <a:pt x="70" y="2"/>
                  <a:pt x="83" y="2"/>
                </a:cubicBezTo>
                <a:cubicBezTo>
                  <a:pt x="86" y="2"/>
                  <a:pt x="89" y="2"/>
                  <a:pt x="92" y="2"/>
                </a:cubicBezTo>
                <a:cubicBezTo>
                  <a:pt x="101" y="2"/>
                  <a:pt x="113" y="1"/>
                  <a:pt x="123" y="1"/>
                </a:cubicBezTo>
                <a:cubicBezTo>
                  <a:pt x="127" y="1"/>
                  <a:pt x="131" y="1"/>
                  <a:pt x="135" y="1"/>
                </a:cubicBezTo>
                <a:cubicBezTo>
                  <a:pt x="138" y="2"/>
                  <a:pt x="142" y="0"/>
                  <a:pt x="145" y="2"/>
                </a:cubicBezTo>
                <a:close/>
              </a:path>
            </a:pathLst>
          </a:custGeom>
          <a:solidFill>
            <a:srgbClr val="00687B"/>
          </a:solidFill>
          <a:ln>
            <a:solidFill>
              <a:srgbClr val="00687B"/>
            </a:solidFill>
          </a:ln>
        </p:spPr>
        <p:txBody>
          <a:bodyPr vert="horz" wrap="square" lIns="91440" tIns="45720" rIns="91440" bIns="45720" numCol="1" anchor="t" anchorCtr="0" compatLnSpc="1"/>
          <a:lstStyle/>
          <a:p>
            <a:endParaRPr lang="zh-CN" altLang="en-US"/>
          </a:p>
        </p:txBody>
      </p:sp>
      <p:pic>
        <p:nvPicPr>
          <p:cNvPr id="15" name="Picture 10"/>
          <p:cNvPicPr>
            <a:picLocks noChangeAspect="1" noChangeArrowheads="1" noCrop="1"/>
          </p:cNvPicPr>
          <p:nvPr/>
        </p:nvPicPr>
        <p:blipFill>
          <a:blip r:embed="rId3">
            <a:clrChange>
              <a:clrFrom>
                <a:srgbClr val="EFEFEF"/>
              </a:clrFrom>
              <a:clrTo>
                <a:srgbClr val="EFEFEF">
                  <a:alpha val="0"/>
                </a:srgbClr>
              </a:clrTo>
            </a:clrChange>
            <a:extLst>
              <a:ext uri="{28A0092B-C50C-407E-A947-70E740481C1C}">
                <a14:useLocalDpi xmlns:a14="http://schemas.microsoft.com/office/drawing/2010/main" val="0"/>
              </a:ext>
            </a:extLst>
          </a:blip>
          <a:srcRect/>
          <a:stretch>
            <a:fillRect/>
          </a:stretch>
        </p:blipFill>
        <p:spPr bwMode="auto">
          <a:xfrm>
            <a:off x="4253654" y="5073613"/>
            <a:ext cx="3238124" cy="2195853"/>
          </a:xfrm>
          <a:prstGeom prst="rect">
            <a:avLst/>
          </a:prstGeom>
          <a:noFill/>
          <a:extLst>
            <a:ext uri="{909E8E84-426E-40DD-AFC4-6F175D3DCCD1}">
              <a14:hiddenFill xmlns:a14="http://schemas.microsoft.com/office/drawing/2010/main">
                <a:solidFill>
                  <a:srgbClr val="FFFFFF"/>
                </a:solidFill>
              </a14:hiddenFill>
            </a:ext>
          </a:extLst>
        </p:spPr>
      </p:pic>
      <p:pic>
        <p:nvPicPr>
          <p:cNvPr id="3" name="图片 2"/>
          <p:cNvPicPr>
            <a:picLocks noChangeAspect="1"/>
          </p:cNvPicPr>
          <p:nvPr>
            <p:custDataLst>
              <p:tags r:id="rId4"/>
            </p:custDataLst>
          </p:nvPr>
        </p:nvPicPr>
        <p:blipFill>
          <a:blip r:embed="rId5"/>
          <a:stretch>
            <a:fillRect/>
          </a:stretch>
        </p:blipFill>
        <p:spPr>
          <a:xfrm>
            <a:off x="-635" y="-461010"/>
            <a:ext cx="12192000" cy="1449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文本框 3"/>
              <p:cNvSpPr txBox="1"/>
              <p:nvPr/>
            </p:nvSpPr>
            <p:spPr>
              <a:xfrm>
                <a:off x="639501" y="1097081"/>
                <a:ext cx="11151543" cy="1308884"/>
              </a:xfrm>
              <a:prstGeom prst="rect">
                <a:avLst/>
              </a:prstGeom>
              <a:noFill/>
            </p:spPr>
            <p:txBody>
              <a:bodyPr wrap="square" rtlCol="0">
                <a:spAutoFit/>
              </a:bodyPr>
              <a:lstStyle/>
              <a:p>
                <a:pPr>
                  <a:lnSpc>
                    <a:spcPct val="150000"/>
                  </a:lnSpc>
                </a:pPr>
                <a:r>
                  <a:rPr lang="zh-CN" altLang="zh-CN" sz="2800" b="1" kern="0"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例</a:t>
                </a:r>
                <a:r>
                  <a:rPr lang="en-US" altLang="zh-CN" sz="2800" b="1" kern="0"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1    </a:t>
                </a:r>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文具店内出售某种签字笔，每支售价</a:t>
                </a:r>
                <a14:m>
                  <m:oMath xmlns:m="http://schemas.openxmlformats.org/officeDocument/2006/math">
                    <m:r>
                      <a:rPr lang="en-US" altLang="zh-CN" sz="2800" i="1">
                        <a:latin typeface="Cambria Math" panose="02040503050406030204" pitchFamily="18" charset="0"/>
                      </a:rPr>
                      <m:t>6</m:t>
                    </m:r>
                    <m:r>
                      <a:rPr lang="en-US" altLang="zh-CN" sz="2800" i="1">
                        <a:latin typeface="Cambria Math" panose="02040503050406030204" pitchFamily="18" charset="0"/>
                      </a:rPr>
                      <m:t>.</m:t>
                    </m:r>
                    <m:r>
                      <a:rPr lang="en-US" altLang="zh-CN" sz="2800" i="1">
                        <a:latin typeface="Cambria Math" panose="02040503050406030204" pitchFamily="18" charset="0"/>
                      </a:rPr>
                      <m:t>5</m:t>
                    </m:r>
                  </m:oMath>
                </a14:m>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元，分别用列表法和解析法表示购买</a:t>
                </a:r>
                <a14:m>
                  <m:oMath xmlns:m="http://schemas.openxmlformats.org/officeDocument/2006/math">
                    <m:r>
                      <a:rPr lang="en-US" altLang="zh-CN" sz="2800" i="1">
                        <a:latin typeface="Cambria Math" panose="02040503050406030204" pitchFamily="18" charset="0"/>
                      </a:rPr>
                      <m:t>4</m:t>
                    </m:r>
                  </m:oMath>
                </a14:m>
                <a:r>
                  <a:rPr lang="zh-CN" altLang="zh-CN" sz="2800" dirty="0">
                    <a:latin typeface="Times New Roman" panose="02020603050405020304" pitchFamily="18" charset="0"/>
                    <a:ea typeface="微软雅黑" panose="020B0503020204020204" pitchFamily="34" charset="-122"/>
                    <a:cs typeface="Times New Roman" panose="02020603050405020304" pitchFamily="18" charset="0"/>
                  </a:rPr>
                  <a:t>支以内的签字笔时，应付款与签字笔支数之间的函数．</a:t>
                </a:r>
                <a:endParaRPr lang="zh-CN" altLang="zh-CN" sz="2800" kern="100" dirty="0">
                  <a:effectLst/>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4" name="文本框 3"/>
              <p:cNvSpPr txBox="1">
                <a:spLocks noRot="1" noChangeAspect="1" noMove="1" noResize="1" noEditPoints="1" noAdjustHandles="1" noChangeArrowheads="1" noChangeShapeType="1" noTextEdit="1"/>
              </p:cNvSpPr>
              <p:nvPr/>
            </p:nvSpPr>
            <p:spPr>
              <a:xfrm>
                <a:off x="639501" y="1097081"/>
                <a:ext cx="11151543" cy="1308884"/>
              </a:xfrm>
              <a:prstGeom prst="rect">
                <a:avLst/>
              </a:prstGeom>
              <a:blipFill rotWithShape="1">
                <a:blip r:embed="rId1"/>
                <a:stretch>
                  <a:fillRect l="-1" t="-33" r="3" b="-1265"/>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6" name="文本框 5"/>
              <p:cNvSpPr txBox="1"/>
              <p:nvPr/>
            </p:nvSpPr>
            <p:spPr>
              <a:xfrm>
                <a:off x="493925" y="2606298"/>
                <a:ext cx="11698075" cy="523220"/>
              </a:xfrm>
              <a:prstGeom prst="rect">
                <a:avLst/>
              </a:prstGeom>
              <a:noFill/>
            </p:spPr>
            <p:txBody>
              <a:bodyPr wrap="square" rtlCol="0">
                <a:spAutoFit/>
              </a:bodyPr>
              <a:lstStyle/>
              <a:p>
                <a:r>
                  <a:rPr lang="zh-CN" altLang="en-US" sz="2800" b="1" kern="0" dirty="0">
                    <a:solidFill>
                      <a:srgbClr val="00687B"/>
                    </a:solidFill>
                    <a:latin typeface="Times New Roman" panose="02020603050405020304" pitchFamily="18" charset="0"/>
                    <a:ea typeface="微软雅黑" panose="020B0503020204020204" pitchFamily="34" charset="-122"/>
                    <a:cs typeface="Times New Roman" panose="02020603050405020304" pitchFamily="18" charset="0"/>
                  </a:rPr>
                  <a:t>解</a:t>
                </a:r>
                <a:r>
                  <a:rPr lang="zh-CN" altLang="en-US" sz="2400" b="1" kern="0" dirty="0">
                    <a:solidFill>
                      <a:srgbClr val="000000"/>
                    </a:solidFill>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设</a:t>
                </a:r>
                <a14:m>
                  <m:oMath xmlns:m="http://schemas.openxmlformats.org/officeDocument/2006/math">
                    <m:r>
                      <a:rPr lang="en-US" altLang="zh-CN" sz="2400" i="1">
                        <a:latin typeface="Cambria Math" panose="02040503050406030204" pitchFamily="18" charset="0"/>
                      </a:rPr>
                      <m:t>𝑥</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表示购买签字笔的支数，</a:t>
                </a:r>
                <a14:m>
                  <m:oMath xmlns:m="http://schemas.openxmlformats.org/officeDocument/2006/math">
                    <m:r>
                      <a:rPr lang="en-US" altLang="zh-CN" sz="2400" i="1">
                        <a:latin typeface="Cambria Math" panose="02040503050406030204" pitchFamily="18" charset="0"/>
                      </a:rPr>
                      <m:t>𝑦</m:t>
                    </m:r>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表示应付款数（元），则</a:t>
                </a:r>
                <a14:m>
                  <m:oMath xmlns:m="http://schemas.openxmlformats.org/officeDocument/2006/math">
                    <m:r>
                      <a:rPr lang="en-US" altLang="zh-CN" sz="2400" i="1">
                        <a:latin typeface="Cambria Math" panose="02040503050406030204" pitchFamily="18" charset="0"/>
                      </a:rPr>
                      <m:t>𝑥</m:t>
                    </m:r>
                    <m:r>
                      <a:rPr lang="zh-CN" altLang="zh-CN" sz="2400" i="1">
                        <a:latin typeface="Cambria Math" panose="02040503050406030204" pitchFamily="18" charset="0"/>
                      </a:rPr>
                      <m:t>∈</m:t>
                    </m:r>
                    <m:d>
                      <m:dPr>
                        <m:begChr m:val="{"/>
                        <m:endChr m:val="}"/>
                        <m:ctrlPr>
                          <a:rPr lang="zh-CN" altLang="zh-CN" sz="2400" i="1">
                            <a:latin typeface="Cambria Math" panose="02040503050406030204" pitchFamily="18" charset="0"/>
                          </a:rPr>
                        </m:ctrlPr>
                      </m:dPr>
                      <m:e>
                        <m:r>
                          <a:rPr lang="en-US" altLang="zh-CN" sz="2400" i="1">
                            <a:latin typeface="Cambria Math" panose="02040503050406030204" pitchFamily="18" charset="0"/>
                          </a:rPr>
                          <m:t>1</m:t>
                        </m:r>
                        <m:r>
                          <a:rPr lang="en-US" altLang="zh-CN" sz="2400" i="1">
                            <a:latin typeface="Cambria Math" panose="02040503050406030204" pitchFamily="18" charset="0"/>
                          </a:rPr>
                          <m:t>,</m:t>
                        </m:r>
                        <m:r>
                          <a:rPr lang="en-US" altLang="zh-CN" sz="2400" i="1">
                            <a:latin typeface="Cambria Math" panose="02040503050406030204" pitchFamily="18" charset="0"/>
                          </a:rPr>
                          <m:t>2</m:t>
                        </m:r>
                        <m:r>
                          <a:rPr lang="en-US" altLang="zh-CN" sz="2400" i="1">
                            <a:latin typeface="Cambria Math" panose="02040503050406030204" pitchFamily="18" charset="0"/>
                          </a:rPr>
                          <m:t>,</m:t>
                        </m:r>
                        <m:r>
                          <a:rPr lang="en-US" altLang="zh-CN" sz="2400" i="1">
                            <a:latin typeface="Cambria Math" panose="02040503050406030204" pitchFamily="18" charset="0"/>
                          </a:rPr>
                          <m:t>3</m:t>
                        </m:r>
                        <m:r>
                          <a:rPr lang="en-US" altLang="zh-CN" sz="2400" i="1">
                            <a:latin typeface="Cambria Math" panose="02040503050406030204" pitchFamily="18" charset="0"/>
                          </a:rPr>
                          <m:t>,</m:t>
                        </m:r>
                        <m:r>
                          <a:rPr lang="en-US" altLang="zh-CN" sz="2400" i="1">
                            <a:latin typeface="Cambria Math" panose="02040503050406030204" pitchFamily="18" charset="0"/>
                          </a:rPr>
                          <m:t>4</m:t>
                        </m:r>
                      </m:e>
                    </m:d>
                  </m:oMath>
                </a14:m>
                <a:r>
                  <a:rPr lang="zh-CN" altLang="zh-CN" sz="240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6" name="文本框 5"/>
              <p:cNvSpPr txBox="1">
                <a:spLocks noRot="1" noChangeAspect="1" noMove="1" noResize="1" noEditPoints="1" noAdjustHandles="1" noChangeArrowheads="1" noChangeShapeType="1" noTextEdit="1"/>
              </p:cNvSpPr>
              <p:nvPr/>
            </p:nvSpPr>
            <p:spPr>
              <a:xfrm>
                <a:off x="493925" y="2606298"/>
                <a:ext cx="11698075" cy="523220"/>
              </a:xfrm>
              <a:prstGeom prst="rect">
                <a:avLst/>
              </a:prstGeom>
              <a:blipFill rotWithShape="1">
                <a:blip r:embed="rId2"/>
                <a:stretch>
                  <a:fillRect l="-5" t="-49" b="45"/>
                </a:stretch>
              </a:blipFill>
            </p:spPr>
            <p:txBody>
              <a:bodyPr/>
              <a:lstStyle/>
              <a:p>
                <a:r>
                  <a:rPr lang="zh-CN" altLang="en-US">
                    <a:noFill/>
                  </a:rPr>
                  <a:t> </a:t>
                </a:r>
              </a:p>
            </p:txBody>
          </p:sp>
        </mc:Fallback>
      </mc:AlternateContent>
      <p:sp>
        <p:nvSpPr>
          <p:cNvPr id="14" name="矩形 13"/>
          <p:cNvSpPr/>
          <p:nvPr/>
        </p:nvSpPr>
        <p:spPr>
          <a:xfrm>
            <a:off x="7408630" y="323664"/>
            <a:ext cx="1078676" cy="362795"/>
          </a:xfrm>
          <a:prstGeom prst="rect">
            <a:avLst/>
          </a:prstGeom>
          <a:solidFill>
            <a:srgbClr val="1C4354"/>
          </a:solidFill>
          <a:ln>
            <a:solidFill>
              <a:srgbClr val="0068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文本框 14"/>
          <p:cNvSpPr txBox="1"/>
          <p:nvPr/>
        </p:nvSpPr>
        <p:spPr>
          <a:xfrm>
            <a:off x="5112324" y="317127"/>
            <a:ext cx="115784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情境导入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6" name="文本框 15"/>
          <p:cNvSpPr txBox="1"/>
          <p:nvPr/>
        </p:nvSpPr>
        <p:spPr>
          <a:xfrm>
            <a:off x="6220690"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探索新知</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7" name="文本框 16"/>
          <p:cNvSpPr txBox="1"/>
          <p:nvPr/>
        </p:nvSpPr>
        <p:spPr>
          <a:xfrm>
            <a:off x="7408223"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例题辨析</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8" name="文本框 17"/>
          <p:cNvSpPr txBox="1"/>
          <p:nvPr/>
        </p:nvSpPr>
        <p:spPr>
          <a:xfrm>
            <a:off x="8486899" y="32063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巩固练习</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19" name="文本框 18"/>
          <p:cNvSpPr txBox="1"/>
          <p:nvPr/>
        </p:nvSpPr>
        <p:spPr>
          <a:xfrm>
            <a:off x="9495145" y="317127"/>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归纳总结</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0" name="文本框 19"/>
          <p:cNvSpPr txBox="1"/>
          <p:nvPr/>
        </p:nvSpPr>
        <p:spPr>
          <a:xfrm>
            <a:off x="10603511" y="323664"/>
            <a:ext cx="1187533" cy="369332"/>
          </a:xfrm>
          <a:prstGeom prst="rect">
            <a:avLst/>
          </a:prstGeom>
          <a:noFill/>
        </p:spPr>
        <p:txBody>
          <a:bodyPr wrap="square" rtlCol="0">
            <a:spAutoFit/>
          </a:bodyPr>
          <a:lstStyle/>
          <a:p>
            <a:r>
              <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rPr>
              <a:t>布置作业</a:t>
            </a:r>
            <a:endParaRPr lang="zh-CN" altLang="en-US" b="1" dirty="0">
              <a:solidFill>
                <a:schemeClr val="bg1"/>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sp>
        <p:nvSpPr>
          <p:cNvPr id="2" name="矩形 1"/>
          <p:cNvSpPr/>
          <p:nvPr/>
        </p:nvSpPr>
        <p:spPr>
          <a:xfrm>
            <a:off x="602398" y="3203495"/>
            <a:ext cx="3135795" cy="581057"/>
          </a:xfrm>
          <a:prstGeom prst="rect">
            <a:avLst/>
          </a:prstGeom>
        </p:spPr>
        <p:txBody>
          <a:bodyPr wrap="none">
            <a:spAutoFit/>
          </a:bodyPr>
          <a:lstStyle/>
          <a:p>
            <a:pPr>
              <a:lnSpc>
                <a:spcPct val="150000"/>
              </a:lnSpc>
            </a:pP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1</a:t>
            </a:r>
            <a:r>
              <a:rPr lang="zh-CN" altLang="en-US" sz="2400" kern="0" dirty="0">
                <a:latin typeface="Times New Roman" panose="02020603050405020304" pitchFamily="18" charset="0"/>
                <a:ea typeface="微软雅黑" panose="020B0503020204020204" pitchFamily="34" charset="-122"/>
                <a:cs typeface="Times New Roman" panose="02020603050405020304" pitchFamily="18" charset="0"/>
              </a:rPr>
              <a:t>）</a:t>
            </a:r>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列表法表示见表</a:t>
            </a:r>
            <a:endPar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图片 11" descr="C:\Users\wy\AppData\Roaming\Tencent\Users\6572697\QQ\WinTemp\RichOle\9GR6S~O_[4Y9{)Z`6%I9E89.png"/>
          <p:cNvPicPr/>
          <p:nvPr/>
        </p:nvPicPr>
        <p:blipFill>
          <a:blip r:embed="rId3">
            <a:extLst>
              <a:ext uri="{28A0092B-C50C-407E-A947-70E740481C1C}">
                <a14:useLocalDpi xmlns:a14="http://schemas.microsoft.com/office/drawing/2010/main" val="0"/>
              </a:ext>
            </a:extLst>
          </a:blip>
          <a:srcRect/>
          <a:stretch>
            <a:fillRect/>
          </a:stretch>
        </p:blipFill>
        <p:spPr bwMode="auto">
          <a:xfrm>
            <a:off x="2676059" y="3984885"/>
            <a:ext cx="7078426" cy="1351747"/>
          </a:xfrm>
          <a:prstGeom prst="rect">
            <a:avLst/>
          </a:prstGeom>
          <a:noFill/>
          <a:ln>
            <a:noFill/>
          </a:ln>
        </p:spPr>
      </p:pic>
      <mc:AlternateContent xmlns:mc="http://schemas.openxmlformats.org/markup-compatibility/2006">
        <mc:Choice xmlns:a14="http://schemas.microsoft.com/office/drawing/2010/main" Requires="a14">
          <p:sp>
            <p:nvSpPr>
              <p:cNvPr id="3" name="矩形 2"/>
              <p:cNvSpPr/>
              <p:nvPr/>
            </p:nvSpPr>
            <p:spPr>
              <a:xfrm>
                <a:off x="626677" y="5536965"/>
                <a:ext cx="6545190" cy="581057"/>
              </a:xfrm>
              <a:prstGeom prst="rect">
                <a:avLst/>
              </a:prstGeom>
            </p:spPr>
            <p:txBody>
              <a:bodyPr wrap="none">
                <a:spAutoFit/>
              </a:bodyPr>
              <a:lstStyle/>
              <a:p>
                <a:pPr algn="just">
                  <a:lnSpc>
                    <a:spcPct val="150000"/>
                  </a:lnSpc>
                  <a:spcAft>
                    <a:spcPts val="0"/>
                  </a:spcAft>
                </a:pPr>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a:t>
                </a:r>
                <a:r>
                  <a:rPr lang="en-US" altLang="zh-CN" sz="2400" kern="0" dirty="0">
                    <a:latin typeface="Times New Roman" panose="02020603050405020304" pitchFamily="18" charset="0"/>
                    <a:ea typeface="微软雅黑" panose="020B0503020204020204" pitchFamily="34" charset="-122"/>
                    <a:cs typeface="Times New Roman" panose="02020603050405020304" pitchFamily="18" charset="0"/>
                  </a:rPr>
                  <a:t>2</a:t>
                </a:r>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）解析法表示为：</a:t>
                </a:r>
                <a14:m>
                  <m:oMath xmlns:m="http://schemas.openxmlformats.org/officeDocument/2006/math">
                    <m:r>
                      <a:rPr lang="en-US" altLang="zh-CN" sz="2400" i="1" kern="0">
                        <a:latin typeface="Cambria Math" panose="02040503050406030204" pitchFamily="18" charset="0"/>
                        <a:cs typeface="Times New Roman" panose="02020603050405020304" pitchFamily="18" charset="0"/>
                      </a:rPr>
                      <m:t>𝑦</m:t>
                    </m:r>
                    <m:r>
                      <a:rPr lang="en-US" altLang="zh-CN" sz="2400" i="1" kern="0">
                        <a:latin typeface="Cambria Math" panose="02040503050406030204" pitchFamily="18" charset="0"/>
                        <a:cs typeface="Times New Roman" panose="02020603050405020304" pitchFamily="18" charset="0"/>
                      </a:rPr>
                      <m:t>=</m:t>
                    </m:r>
                    <m:r>
                      <a:rPr lang="en-US" altLang="zh-CN" sz="2400" i="1" kern="0">
                        <a:latin typeface="Cambria Math" panose="02040503050406030204" pitchFamily="18" charset="0"/>
                        <a:cs typeface="Times New Roman" panose="02020603050405020304" pitchFamily="18" charset="0"/>
                      </a:rPr>
                      <m:t>6</m:t>
                    </m:r>
                    <m:r>
                      <a:rPr lang="en-US" altLang="zh-CN" sz="2400" i="1" kern="0">
                        <a:latin typeface="Cambria Math" panose="02040503050406030204" pitchFamily="18" charset="0"/>
                        <a:cs typeface="Times New Roman" panose="02020603050405020304" pitchFamily="18" charset="0"/>
                      </a:rPr>
                      <m:t>.</m:t>
                    </m:r>
                    <m:r>
                      <a:rPr lang="en-US" altLang="zh-CN" sz="2400" i="1" kern="0">
                        <a:latin typeface="Cambria Math" panose="02040503050406030204" pitchFamily="18" charset="0"/>
                        <a:cs typeface="Times New Roman" panose="02020603050405020304" pitchFamily="18" charset="0"/>
                      </a:rPr>
                      <m:t>5</m:t>
                    </m:r>
                    <m:r>
                      <a:rPr lang="en-US" altLang="zh-CN" sz="2400" i="1" kern="0">
                        <a:latin typeface="Cambria Math" panose="02040503050406030204" pitchFamily="18" charset="0"/>
                        <a:cs typeface="Times New Roman" panose="02020603050405020304" pitchFamily="18" charset="0"/>
                      </a:rPr>
                      <m:t>𝑥</m:t>
                    </m:r>
                  </m:oMath>
                </a14:m>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a:t>
                </a:r>
                <a14:m>
                  <m:oMath xmlns:m="http://schemas.openxmlformats.org/officeDocument/2006/math">
                    <m:r>
                      <a:rPr lang="en-US" altLang="zh-CN" sz="2400" i="1" kern="0">
                        <a:latin typeface="Cambria Math" panose="02040503050406030204" pitchFamily="18" charset="0"/>
                        <a:cs typeface="Times New Roman" panose="02020603050405020304" pitchFamily="18" charset="0"/>
                      </a:rPr>
                      <m:t>𝑥</m:t>
                    </m:r>
                    <m:r>
                      <a:rPr lang="zh-CN" altLang="zh-CN" sz="2400" i="1" kern="0">
                        <a:latin typeface="Cambria Math" panose="02040503050406030204" pitchFamily="18" charset="0"/>
                        <a:cs typeface="宋体" panose="02010600030101010101" pitchFamily="2" charset="-122"/>
                      </a:rPr>
                      <m:t>∈</m:t>
                    </m:r>
                    <m:d>
                      <m:dPr>
                        <m:begChr m:val="{"/>
                        <m:endChr m:val="}"/>
                        <m:ctrlPr>
                          <a:rPr lang="zh-CN" altLang="zh-CN" sz="2400" i="1" kern="0">
                            <a:effectLst/>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sz="2400" i="1" kern="0">
                            <a:latin typeface="Cambria Math" panose="02040503050406030204" pitchFamily="18" charset="0"/>
                            <a:cs typeface="Times New Roman" panose="02020603050405020304" pitchFamily="18" charset="0"/>
                          </a:rPr>
                          <m:t>1</m:t>
                        </m:r>
                        <m:r>
                          <a:rPr lang="en-US" altLang="zh-CN" sz="2400" i="1" kern="0">
                            <a:latin typeface="Cambria Math" panose="02040503050406030204" pitchFamily="18" charset="0"/>
                            <a:cs typeface="Times New Roman" panose="02020603050405020304" pitchFamily="18" charset="0"/>
                          </a:rPr>
                          <m:t>,</m:t>
                        </m:r>
                        <m:r>
                          <a:rPr lang="en-US" altLang="zh-CN" sz="2400" i="1" kern="0">
                            <a:latin typeface="Cambria Math" panose="02040503050406030204" pitchFamily="18" charset="0"/>
                            <a:cs typeface="Times New Roman" panose="02020603050405020304" pitchFamily="18" charset="0"/>
                          </a:rPr>
                          <m:t>2</m:t>
                        </m:r>
                        <m:r>
                          <a:rPr lang="en-US" altLang="zh-CN" sz="2400" i="1" kern="0">
                            <a:latin typeface="Cambria Math" panose="02040503050406030204" pitchFamily="18" charset="0"/>
                            <a:cs typeface="Times New Roman" panose="02020603050405020304" pitchFamily="18" charset="0"/>
                          </a:rPr>
                          <m:t>,</m:t>
                        </m:r>
                        <m:r>
                          <a:rPr lang="en-US" altLang="zh-CN" sz="2400" i="1" kern="0">
                            <a:latin typeface="Cambria Math" panose="02040503050406030204" pitchFamily="18" charset="0"/>
                            <a:cs typeface="Times New Roman" panose="02020603050405020304" pitchFamily="18" charset="0"/>
                          </a:rPr>
                          <m:t>3</m:t>
                        </m:r>
                        <m:r>
                          <a:rPr lang="en-US" altLang="zh-CN" sz="2400" i="1" kern="0">
                            <a:latin typeface="Cambria Math" panose="02040503050406030204" pitchFamily="18" charset="0"/>
                            <a:cs typeface="Times New Roman" panose="02020603050405020304" pitchFamily="18" charset="0"/>
                          </a:rPr>
                          <m:t>,</m:t>
                        </m:r>
                        <m:r>
                          <a:rPr lang="en-US" altLang="zh-CN" sz="2400" i="1" kern="0">
                            <a:latin typeface="Cambria Math" panose="02040503050406030204" pitchFamily="18" charset="0"/>
                            <a:cs typeface="Times New Roman" panose="02020603050405020304" pitchFamily="18" charset="0"/>
                          </a:rPr>
                          <m:t>4</m:t>
                        </m:r>
                      </m:e>
                    </m:d>
                  </m:oMath>
                </a14:m>
                <a:r>
                  <a:rPr lang="zh-CN" altLang="zh-CN" sz="2400" kern="0" dirty="0">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400" kern="100" dirty="0">
                  <a:latin typeface="Times New Roman" panose="02020603050405020304" pitchFamily="18" charset="0"/>
                  <a:ea typeface="微软雅黑" panose="020B0503020204020204" pitchFamily="34" charset="-122"/>
                  <a:cs typeface="Times New Roman" panose="02020603050405020304" pitchFamily="18" charset="0"/>
                </a:endParaRPr>
              </a:p>
            </p:txBody>
          </p:sp>
        </mc:Choice>
        <mc:Fallback>
          <p:sp>
            <p:nvSpPr>
              <p:cNvPr id="3" name="矩形 2"/>
              <p:cNvSpPr>
                <a:spLocks noRot="1" noChangeAspect="1" noMove="1" noResize="1" noEditPoints="1" noAdjustHandles="1" noChangeArrowheads="1" noChangeShapeType="1" noTextEdit="1"/>
              </p:cNvSpPr>
              <p:nvPr/>
            </p:nvSpPr>
            <p:spPr>
              <a:xfrm>
                <a:off x="626677" y="5536965"/>
                <a:ext cx="6545190" cy="581057"/>
              </a:xfrm>
              <a:prstGeom prst="rect">
                <a:avLst/>
              </a:prstGeom>
              <a:blipFill rotWithShape="1">
                <a:blip r:embed="rId4"/>
                <a:stretch>
                  <a:fillRect l="-9" t="-69" r="3" b="-2221"/>
                </a:stretch>
              </a:blipFill>
            </p:spPr>
            <p:txBody>
              <a:bodyPr/>
              <a:lstStyle/>
              <a:p>
                <a:r>
                  <a:rPr lang="zh-CN" altLang="en-US">
                    <a:noFill/>
                  </a:rPr>
                  <a:t> </a:t>
                </a:r>
              </a:p>
            </p:txBody>
          </p:sp>
        </mc:Fallback>
      </mc:AlternateContent>
      <p:pic>
        <p:nvPicPr>
          <p:cNvPr id="5" name="图片 4"/>
          <p:cNvPicPr>
            <a:picLocks noChangeAspect="1"/>
          </p:cNvPicPr>
          <p:nvPr>
            <p:custDataLst>
              <p:tags r:id="rId5"/>
            </p:custDataLst>
          </p:nvPr>
        </p:nvPicPr>
        <p:blipFill>
          <a:blip r:embed="rId6"/>
          <a:stretch>
            <a:fillRect/>
          </a:stretch>
        </p:blipFill>
        <p:spPr>
          <a:xfrm>
            <a:off x="-635" y="-461010"/>
            <a:ext cx="12192000" cy="14490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PP_MARK_KEY" val="49e0599a-a463-4da1-a543-d7f0ad14e1a4"/>
  <p:tag name="COMMONDATA" val="eyJoZGlkIjoiZmIzMWUyODE3OTQwMDQ1NDE1YzgyZTM4OWM0NjZhNDc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3419</Words>
  <Application>WPS 演示</Application>
  <PresentationFormat>宽屏</PresentationFormat>
  <Paragraphs>351</Paragraphs>
  <Slides>20</Slides>
  <Notes>10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20</vt:i4>
      </vt:variant>
    </vt:vector>
  </HeadingPairs>
  <TitlesOfParts>
    <vt:vector size="32" baseType="lpstr">
      <vt:lpstr>Arial</vt:lpstr>
      <vt:lpstr>宋体</vt:lpstr>
      <vt:lpstr>Wingdings</vt:lpstr>
      <vt:lpstr>微软雅黑</vt:lpstr>
      <vt:lpstr>楷体</vt:lpstr>
      <vt:lpstr>黑体</vt:lpstr>
      <vt:lpstr>Times New Roman</vt:lpstr>
      <vt:lpstr>Cambria Math</vt:lpstr>
      <vt:lpstr>Calibri</vt:lpstr>
      <vt:lpstr>Arial Unicode MS</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zhu peng</dc:creator>
  <cp:lastModifiedBy>.</cp:lastModifiedBy>
  <cp:revision>680</cp:revision>
  <dcterms:created xsi:type="dcterms:W3CDTF">2015-09-28T07:18:00Z</dcterms:created>
  <dcterms:modified xsi:type="dcterms:W3CDTF">2023-02-15T01:04:11Z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FC984A71ED744F7F85B3EEA3B3619F8B</vt:lpwstr>
  </property>
  <property fmtid="{D5CDD505-2E9C-101B-9397-08002B2CF9AE}" pid="3" name="KSOProductBuildVer">
    <vt:lpwstr>2052-11.1.0.13703</vt:lpwstr>
  </property>
</Properties>
</file>