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4"/>
  </p:notesMasterIdLst>
  <p:sldIdLst>
    <p:sldId id="485" r:id="rId3"/>
    <p:sldId id="494" r:id="rId5"/>
    <p:sldId id="500" r:id="rId6"/>
    <p:sldId id="547" r:id="rId7"/>
    <p:sldId id="548" r:id="rId8"/>
    <p:sldId id="554" r:id="rId9"/>
    <p:sldId id="549" r:id="rId10"/>
    <p:sldId id="550" r:id="rId11"/>
    <p:sldId id="551" r:id="rId12"/>
    <p:sldId id="553" r:id="rId13"/>
    <p:sldId id="552" r:id="rId14"/>
    <p:sldId id="555" r:id="rId15"/>
    <p:sldId id="556" r:id="rId16"/>
    <p:sldId id="497" r:id="rId17"/>
    <p:sldId id="533" r:id="rId18"/>
    <p:sldId id="508" r:id="rId19"/>
    <p:sldId id="507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2449"/>
    <a:srgbClr val="22262F"/>
    <a:srgbClr val="1C4354"/>
    <a:srgbClr val="00687B"/>
    <a:srgbClr val="EC8D60"/>
    <a:srgbClr val="1D4757"/>
    <a:srgbClr val="5B9BD5"/>
    <a:srgbClr val="FCFDFD"/>
    <a:srgbClr val="FFFFFF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8" autoAdjust="0"/>
    <p:restoredTop sz="93826" autoAdjust="0"/>
  </p:normalViewPr>
  <p:slideViewPr>
    <p:cSldViewPr snapToGrid="0">
      <p:cViewPr varScale="1">
        <p:scale>
          <a:sx n="95" d="100"/>
          <a:sy n="95" d="100"/>
        </p:scale>
        <p:origin x="80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18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4DE71-0F50-4034-B129-BCD68E01C0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b="37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b="87259"/>
          <a:stretch>
            <a:fillRect/>
          </a:stretch>
        </p:blipFill>
        <p:spPr>
          <a:xfrm>
            <a:off x="0" y="162258"/>
            <a:ext cx="12192000" cy="65532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 userDrawn="1"/>
        </p:nvSpPr>
        <p:spPr bwMode="auto">
          <a:xfrm>
            <a:off x="568640" y="167450"/>
            <a:ext cx="3916611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just"/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3.4 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函数的应用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图片 8" descr="图片包含 徽标&#10;&#10;描述已自动生成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" t="28187" r="72713" b="28153"/>
          <a:stretch>
            <a:fillRect/>
          </a:stretch>
        </p:blipFill>
        <p:spPr>
          <a:xfrm>
            <a:off x="0" y="162258"/>
            <a:ext cx="695113" cy="7014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b="37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4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tags" Target="../tags/tag1.xml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tags" Target="../tags/tag10.xml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tags" Target="../tags/tag11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16.png"/><Relationship Id="rId6" Type="http://schemas.openxmlformats.org/officeDocument/2006/relationships/tags" Target="../tags/tag12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16.png"/><Relationship Id="rId7" Type="http://schemas.openxmlformats.org/officeDocument/2006/relationships/tags" Target="../tags/tag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tags" Target="../tags/tag14.xml"/><Relationship Id="rId3" Type="http://schemas.openxmlformats.org/officeDocument/2006/relationships/image" Target="../media/image43.GIF"/><Relationship Id="rId2" Type="http://schemas.openxmlformats.org/officeDocument/2006/relationships/image" Target="../media/image42.png"/><Relationship Id="rId1" Type="http://schemas.openxmlformats.org/officeDocument/2006/relationships/image" Target="../media/image41.GIF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tags" Target="../tags/tag15.xml"/><Relationship Id="rId3" Type="http://schemas.openxmlformats.org/officeDocument/2006/relationships/image" Target="../media/image45.GIF"/><Relationship Id="rId2" Type="http://schemas.openxmlformats.org/officeDocument/2006/relationships/image" Target="../media/image44.png"/><Relationship Id="rId1" Type="http://schemas.openxmlformats.org/officeDocument/2006/relationships/image" Target="../media/image43.GIF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49.png"/><Relationship Id="rId4" Type="http://schemas.openxmlformats.org/officeDocument/2006/relationships/tags" Target="../tags/tag16.xml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51.png"/><Relationship Id="rId2" Type="http://schemas.openxmlformats.org/officeDocument/2006/relationships/tags" Target="../tags/tag17.xml"/><Relationship Id="rId1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16.png"/><Relationship Id="rId6" Type="http://schemas.openxmlformats.org/officeDocument/2006/relationships/tags" Target="../tags/tag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tags" Target="../tags/tag4.xml"/><Relationship Id="rId1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6.png"/><Relationship Id="rId3" Type="http://schemas.openxmlformats.org/officeDocument/2006/relationships/tags" Target="../tags/tag5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tags" Target="../tags/tag6.xml"/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tags" Target="../tags/tag7.xml"/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tags" Target="../tags/tag8.xml"/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16.png"/><Relationship Id="rId7" Type="http://schemas.openxmlformats.org/officeDocument/2006/relationships/tags" Target="../tags/tag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" y="4414592"/>
            <a:ext cx="12194936" cy="244073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4" b="19738"/>
          <a:stretch>
            <a:fillRect/>
          </a:stretch>
        </p:blipFill>
        <p:spPr>
          <a:xfrm>
            <a:off x="-4800" y="-40760"/>
            <a:ext cx="12196800" cy="4373832"/>
          </a:xfrm>
          <a:prstGeom prst="rect">
            <a:avLst/>
          </a:prstGeom>
        </p:spPr>
      </p:pic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694189" y="4904048"/>
            <a:ext cx="9316709" cy="133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6600" b="1" dirty="0">
                <a:solidFill>
                  <a:srgbClr val="294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3.4 </a:t>
            </a:r>
            <a:r>
              <a:rPr lang="zh-CN" altLang="en-US" sz="6600" b="1" dirty="0">
                <a:solidFill>
                  <a:srgbClr val="294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函数的应用</a:t>
            </a:r>
            <a:endParaRPr lang="zh-CN" altLang="zh-CN" sz="6600" b="1" dirty="0">
              <a:solidFill>
                <a:srgbClr val="294A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0" y="4333072"/>
            <a:ext cx="7145631" cy="815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Rectangle 6"/>
          <p:cNvSpPr>
            <a:spLocks noChangeArrowheads="1"/>
          </p:cNvSpPr>
          <p:nvPr/>
        </p:nvSpPr>
        <p:spPr bwMode="auto">
          <a:xfrm>
            <a:off x="7133089" y="4333072"/>
            <a:ext cx="1266711" cy="815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Rectangle 7"/>
          <p:cNvSpPr>
            <a:spLocks noChangeArrowheads="1"/>
          </p:cNvSpPr>
          <p:nvPr/>
        </p:nvSpPr>
        <p:spPr bwMode="auto">
          <a:xfrm>
            <a:off x="8399801" y="4333072"/>
            <a:ext cx="1265144" cy="815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Rectangle 8"/>
          <p:cNvSpPr>
            <a:spLocks noChangeArrowheads="1"/>
          </p:cNvSpPr>
          <p:nvPr/>
        </p:nvSpPr>
        <p:spPr bwMode="auto">
          <a:xfrm>
            <a:off x="9664945" y="4333072"/>
            <a:ext cx="1266711" cy="8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Rectangle 9"/>
          <p:cNvSpPr>
            <a:spLocks noChangeArrowheads="1"/>
          </p:cNvSpPr>
          <p:nvPr/>
        </p:nvSpPr>
        <p:spPr bwMode="auto">
          <a:xfrm>
            <a:off x="10931656" y="4333072"/>
            <a:ext cx="1265144" cy="815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2" name="图片 11" descr="图片包含 徽标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485" y="5575602"/>
            <a:ext cx="3889630" cy="170651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-106680" y="-40640"/>
            <a:ext cx="12349480" cy="6908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1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31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31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1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2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8" grpId="0" animBg="1"/>
          <p:bldP spid="64" grpId="0" animBg="1"/>
          <p:bldP spid="65" grpId="0" animBg="1"/>
          <p:bldP spid="66" grpId="0" animBg="1"/>
          <p:bldP spid="6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1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31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31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1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2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8" grpId="0" animBg="1"/>
          <p:bldP spid="64" grpId="0" animBg="1"/>
          <p:bldP spid="65" grpId="0" animBg="1"/>
          <p:bldP spid="66" grpId="0" animBg="1"/>
          <p:bldP spid="67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197350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Freeform 2523"/>
          <p:cNvSpPr>
            <a:spLocks noEditPoints="1"/>
          </p:cNvSpPr>
          <p:nvPr/>
        </p:nvSpPr>
        <p:spPr bwMode="auto">
          <a:xfrm>
            <a:off x="3747469" y="963524"/>
            <a:ext cx="474663" cy="846138"/>
          </a:xfrm>
          <a:custGeom>
            <a:avLst/>
            <a:gdLst/>
            <a:ahLst/>
            <a:cxnLst>
              <a:cxn ang="0">
                <a:pos x="176" y="1"/>
              </a:cxn>
              <a:cxn ang="0">
                <a:pos x="82" y="20"/>
              </a:cxn>
              <a:cxn ang="0">
                <a:pos x="13" y="102"/>
              </a:cxn>
              <a:cxn ang="0">
                <a:pos x="20" y="256"/>
              </a:cxn>
              <a:cxn ang="0">
                <a:pos x="105" y="379"/>
              </a:cxn>
              <a:cxn ang="0">
                <a:pos x="113" y="464"/>
              </a:cxn>
              <a:cxn ang="0">
                <a:pos x="147" y="532"/>
              </a:cxn>
              <a:cxn ang="0">
                <a:pos x="187" y="505"/>
              </a:cxn>
              <a:cxn ang="0">
                <a:pos x="208" y="367"/>
              </a:cxn>
              <a:cxn ang="0">
                <a:pos x="287" y="225"/>
              </a:cxn>
              <a:cxn ang="0">
                <a:pos x="295" y="112"/>
              </a:cxn>
              <a:cxn ang="0">
                <a:pos x="157" y="524"/>
              </a:cxn>
              <a:cxn ang="0">
                <a:pos x="141" y="506"/>
              </a:cxn>
              <a:cxn ang="0">
                <a:pos x="164" y="522"/>
              </a:cxn>
              <a:cxn ang="0">
                <a:pos x="142" y="497"/>
              </a:cxn>
              <a:cxn ang="0">
                <a:pos x="180" y="484"/>
              </a:cxn>
              <a:cxn ang="0">
                <a:pos x="180" y="475"/>
              </a:cxn>
              <a:cxn ang="0">
                <a:pos x="183" y="476"/>
              </a:cxn>
              <a:cxn ang="0">
                <a:pos x="111" y="212"/>
              </a:cxn>
              <a:cxn ang="0">
                <a:pos x="142" y="198"/>
              </a:cxn>
              <a:cxn ang="0">
                <a:pos x="186" y="202"/>
              </a:cxn>
              <a:cxn ang="0">
                <a:pos x="185" y="236"/>
              </a:cxn>
              <a:cxn ang="0">
                <a:pos x="169" y="412"/>
              </a:cxn>
              <a:cxn ang="0">
                <a:pos x="149" y="358"/>
              </a:cxn>
              <a:cxn ang="0">
                <a:pos x="115" y="157"/>
              </a:cxn>
              <a:cxn ang="0">
                <a:pos x="168" y="156"/>
              </a:cxn>
              <a:cxn ang="0">
                <a:pos x="168" y="171"/>
              </a:cxn>
              <a:cxn ang="0">
                <a:pos x="275" y="231"/>
              </a:cxn>
              <a:cxn ang="0">
                <a:pos x="206" y="346"/>
              </a:cxn>
              <a:cxn ang="0">
                <a:pos x="182" y="447"/>
              </a:cxn>
              <a:cxn ang="0">
                <a:pos x="190" y="255"/>
              </a:cxn>
              <a:cxn ang="0">
                <a:pos x="222" y="218"/>
              </a:cxn>
              <a:cxn ang="0">
                <a:pos x="214" y="201"/>
              </a:cxn>
              <a:cxn ang="0">
                <a:pos x="211" y="195"/>
              </a:cxn>
              <a:cxn ang="0">
                <a:pos x="220" y="162"/>
              </a:cxn>
              <a:cxn ang="0">
                <a:pos x="183" y="193"/>
              </a:cxn>
              <a:cxn ang="0">
                <a:pos x="181" y="151"/>
              </a:cxn>
              <a:cxn ang="0">
                <a:pos x="159" y="156"/>
              </a:cxn>
              <a:cxn ang="0">
                <a:pos x="151" y="190"/>
              </a:cxn>
              <a:cxn ang="0">
                <a:pos x="127" y="155"/>
              </a:cxn>
              <a:cxn ang="0">
                <a:pos x="103" y="153"/>
              </a:cxn>
              <a:cxn ang="0">
                <a:pos x="119" y="184"/>
              </a:cxn>
              <a:cxn ang="0">
                <a:pos x="79" y="169"/>
              </a:cxn>
              <a:cxn ang="0">
                <a:pos x="62" y="186"/>
              </a:cxn>
              <a:cxn ang="0">
                <a:pos x="100" y="210"/>
              </a:cxn>
              <a:cxn ang="0">
                <a:pos x="141" y="364"/>
              </a:cxn>
              <a:cxn ang="0">
                <a:pos x="125" y="448"/>
              </a:cxn>
              <a:cxn ang="0">
                <a:pos x="87" y="332"/>
              </a:cxn>
              <a:cxn ang="0">
                <a:pos x="13" y="212"/>
              </a:cxn>
              <a:cxn ang="0">
                <a:pos x="27" y="91"/>
              </a:cxn>
              <a:cxn ang="0">
                <a:pos x="108" y="19"/>
              </a:cxn>
              <a:cxn ang="0">
                <a:pos x="229" y="27"/>
              </a:cxn>
              <a:cxn ang="0">
                <a:pos x="289" y="133"/>
              </a:cxn>
              <a:cxn ang="0">
                <a:pos x="212" y="212"/>
              </a:cxn>
              <a:cxn ang="0">
                <a:pos x="200" y="187"/>
              </a:cxn>
              <a:cxn ang="0">
                <a:pos x="212" y="181"/>
              </a:cxn>
              <a:cxn ang="0">
                <a:pos x="83" y="192"/>
              </a:cxn>
              <a:cxn ang="0">
                <a:pos x="79" y="180"/>
              </a:cxn>
            </a:cxnLst>
            <a:rect l="0" t="0" r="r" b="b"/>
            <a:pathLst>
              <a:path w="299" h="533">
                <a:moveTo>
                  <a:pt x="254" y="35"/>
                </a:moveTo>
                <a:lnTo>
                  <a:pt x="254" y="35"/>
                </a:lnTo>
                <a:lnTo>
                  <a:pt x="246" y="28"/>
                </a:lnTo>
                <a:lnTo>
                  <a:pt x="237" y="22"/>
                </a:lnTo>
                <a:lnTo>
                  <a:pt x="228" y="17"/>
                </a:lnTo>
                <a:lnTo>
                  <a:pt x="219" y="11"/>
                </a:lnTo>
                <a:lnTo>
                  <a:pt x="209" y="8"/>
                </a:lnTo>
                <a:lnTo>
                  <a:pt x="198" y="5"/>
                </a:lnTo>
                <a:lnTo>
                  <a:pt x="187" y="2"/>
                </a:lnTo>
                <a:lnTo>
                  <a:pt x="176" y="1"/>
                </a:lnTo>
                <a:lnTo>
                  <a:pt x="166" y="0"/>
                </a:lnTo>
                <a:lnTo>
                  <a:pt x="155" y="0"/>
                </a:lnTo>
                <a:lnTo>
                  <a:pt x="144" y="1"/>
                </a:lnTo>
                <a:lnTo>
                  <a:pt x="133" y="2"/>
                </a:lnTo>
                <a:lnTo>
                  <a:pt x="123" y="4"/>
                </a:lnTo>
                <a:lnTo>
                  <a:pt x="111" y="7"/>
                </a:lnTo>
                <a:lnTo>
                  <a:pt x="101" y="10"/>
                </a:lnTo>
                <a:lnTo>
                  <a:pt x="92" y="14"/>
                </a:lnTo>
                <a:lnTo>
                  <a:pt x="92" y="14"/>
                </a:lnTo>
                <a:lnTo>
                  <a:pt x="82" y="20"/>
                </a:lnTo>
                <a:lnTo>
                  <a:pt x="73" y="26"/>
                </a:lnTo>
                <a:lnTo>
                  <a:pt x="64" y="32"/>
                </a:lnTo>
                <a:lnTo>
                  <a:pt x="56" y="39"/>
                </a:lnTo>
                <a:lnTo>
                  <a:pt x="48" y="47"/>
                </a:lnTo>
                <a:lnTo>
                  <a:pt x="41" y="55"/>
                </a:lnTo>
                <a:lnTo>
                  <a:pt x="35" y="63"/>
                </a:lnTo>
                <a:lnTo>
                  <a:pt x="28" y="72"/>
                </a:lnTo>
                <a:lnTo>
                  <a:pt x="22" y="82"/>
                </a:lnTo>
                <a:lnTo>
                  <a:pt x="18" y="91"/>
                </a:lnTo>
                <a:lnTo>
                  <a:pt x="13" y="102"/>
                </a:lnTo>
                <a:lnTo>
                  <a:pt x="10" y="112"/>
                </a:lnTo>
                <a:lnTo>
                  <a:pt x="4" y="133"/>
                </a:lnTo>
                <a:lnTo>
                  <a:pt x="1" y="154"/>
                </a:lnTo>
                <a:lnTo>
                  <a:pt x="1" y="154"/>
                </a:lnTo>
                <a:lnTo>
                  <a:pt x="0" y="172"/>
                </a:lnTo>
                <a:lnTo>
                  <a:pt x="1" y="190"/>
                </a:lnTo>
                <a:lnTo>
                  <a:pt x="4" y="207"/>
                </a:lnTo>
                <a:lnTo>
                  <a:pt x="8" y="224"/>
                </a:lnTo>
                <a:lnTo>
                  <a:pt x="13" y="240"/>
                </a:lnTo>
                <a:lnTo>
                  <a:pt x="20" y="256"/>
                </a:lnTo>
                <a:lnTo>
                  <a:pt x="28" y="272"/>
                </a:lnTo>
                <a:lnTo>
                  <a:pt x="39" y="286"/>
                </a:lnTo>
                <a:lnTo>
                  <a:pt x="39" y="286"/>
                </a:lnTo>
                <a:lnTo>
                  <a:pt x="53" y="304"/>
                </a:lnTo>
                <a:lnTo>
                  <a:pt x="67" y="321"/>
                </a:lnTo>
                <a:lnTo>
                  <a:pt x="81" y="340"/>
                </a:lnTo>
                <a:lnTo>
                  <a:pt x="94" y="358"/>
                </a:lnTo>
                <a:lnTo>
                  <a:pt x="94" y="358"/>
                </a:lnTo>
                <a:lnTo>
                  <a:pt x="100" y="368"/>
                </a:lnTo>
                <a:lnTo>
                  <a:pt x="105" y="379"/>
                </a:lnTo>
                <a:lnTo>
                  <a:pt x="109" y="390"/>
                </a:lnTo>
                <a:lnTo>
                  <a:pt x="111" y="401"/>
                </a:lnTo>
                <a:lnTo>
                  <a:pt x="113" y="413"/>
                </a:lnTo>
                <a:lnTo>
                  <a:pt x="115" y="425"/>
                </a:lnTo>
                <a:lnTo>
                  <a:pt x="116" y="449"/>
                </a:lnTo>
                <a:lnTo>
                  <a:pt x="116" y="449"/>
                </a:lnTo>
                <a:lnTo>
                  <a:pt x="115" y="450"/>
                </a:lnTo>
                <a:lnTo>
                  <a:pt x="113" y="453"/>
                </a:lnTo>
                <a:lnTo>
                  <a:pt x="113" y="453"/>
                </a:lnTo>
                <a:lnTo>
                  <a:pt x="113" y="464"/>
                </a:lnTo>
                <a:lnTo>
                  <a:pt x="115" y="477"/>
                </a:lnTo>
                <a:lnTo>
                  <a:pt x="116" y="490"/>
                </a:lnTo>
                <a:lnTo>
                  <a:pt x="119" y="504"/>
                </a:lnTo>
                <a:lnTo>
                  <a:pt x="122" y="510"/>
                </a:lnTo>
                <a:lnTo>
                  <a:pt x="124" y="515"/>
                </a:lnTo>
                <a:lnTo>
                  <a:pt x="128" y="520"/>
                </a:lnTo>
                <a:lnTo>
                  <a:pt x="131" y="524"/>
                </a:lnTo>
                <a:lnTo>
                  <a:pt x="136" y="528"/>
                </a:lnTo>
                <a:lnTo>
                  <a:pt x="141" y="531"/>
                </a:lnTo>
                <a:lnTo>
                  <a:pt x="147" y="532"/>
                </a:lnTo>
                <a:lnTo>
                  <a:pt x="154" y="533"/>
                </a:lnTo>
                <a:lnTo>
                  <a:pt x="154" y="533"/>
                </a:lnTo>
                <a:lnTo>
                  <a:pt x="161" y="533"/>
                </a:lnTo>
                <a:lnTo>
                  <a:pt x="166" y="531"/>
                </a:lnTo>
                <a:lnTo>
                  <a:pt x="172" y="529"/>
                </a:lnTo>
                <a:lnTo>
                  <a:pt x="176" y="525"/>
                </a:lnTo>
                <a:lnTo>
                  <a:pt x="180" y="521"/>
                </a:lnTo>
                <a:lnTo>
                  <a:pt x="183" y="516"/>
                </a:lnTo>
                <a:lnTo>
                  <a:pt x="185" y="511"/>
                </a:lnTo>
                <a:lnTo>
                  <a:pt x="187" y="505"/>
                </a:lnTo>
                <a:lnTo>
                  <a:pt x="190" y="491"/>
                </a:lnTo>
                <a:lnTo>
                  <a:pt x="191" y="477"/>
                </a:lnTo>
                <a:lnTo>
                  <a:pt x="191" y="453"/>
                </a:lnTo>
                <a:lnTo>
                  <a:pt x="191" y="453"/>
                </a:lnTo>
                <a:lnTo>
                  <a:pt x="192" y="450"/>
                </a:lnTo>
                <a:lnTo>
                  <a:pt x="192" y="450"/>
                </a:lnTo>
                <a:lnTo>
                  <a:pt x="197" y="416"/>
                </a:lnTo>
                <a:lnTo>
                  <a:pt x="200" y="399"/>
                </a:lnTo>
                <a:lnTo>
                  <a:pt x="204" y="383"/>
                </a:lnTo>
                <a:lnTo>
                  <a:pt x="208" y="367"/>
                </a:lnTo>
                <a:lnTo>
                  <a:pt x="214" y="352"/>
                </a:lnTo>
                <a:lnTo>
                  <a:pt x="221" y="336"/>
                </a:lnTo>
                <a:lnTo>
                  <a:pt x="230" y="321"/>
                </a:lnTo>
                <a:lnTo>
                  <a:pt x="230" y="321"/>
                </a:lnTo>
                <a:lnTo>
                  <a:pt x="245" y="298"/>
                </a:lnTo>
                <a:lnTo>
                  <a:pt x="261" y="275"/>
                </a:lnTo>
                <a:lnTo>
                  <a:pt x="268" y="264"/>
                </a:lnTo>
                <a:lnTo>
                  <a:pt x="275" y="251"/>
                </a:lnTo>
                <a:lnTo>
                  <a:pt x="282" y="238"/>
                </a:lnTo>
                <a:lnTo>
                  <a:pt x="287" y="225"/>
                </a:lnTo>
                <a:lnTo>
                  <a:pt x="287" y="225"/>
                </a:lnTo>
                <a:lnTo>
                  <a:pt x="291" y="214"/>
                </a:lnTo>
                <a:lnTo>
                  <a:pt x="293" y="202"/>
                </a:lnTo>
                <a:lnTo>
                  <a:pt x="296" y="189"/>
                </a:lnTo>
                <a:lnTo>
                  <a:pt x="297" y="176"/>
                </a:lnTo>
                <a:lnTo>
                  <a:pt x="298" y="163"/>
                </a:lnTo>
                <a:lnTo>
                  <a:pt x="299" y="150"/>
                </a:lnTo>
                <a:lnTo>
                  <a:pt x="298" y="138"/>
                </a:lnTo>
                <a:lnTo>
                  <a:pt x="297" y="125"/>
                </a:lnTo>
                <a:lnTo>
                  <a:pt x="295" y="112"/>
                </a:lnTo>
                <a:lnTo>
                  <a:pt x="292" y="100"/>
                </a:lnTo>
                <a:lnTo>
                  <a:pt x="288" y="87"/>
                </a:lnTo>
                <a:lnTo>
                  <a:pt x="284" y="76"/>
                </a:lnTo>
                <a:lnTo>
                  <a:pt x="278" y="65"/>
                </a:lnTo>
                <a:lnTo>
                  <a:pt x="270" y="54"/>
                </a:lnTo>
                <a:lnTo>
                  <a:pt x="263" y="44"/>
                </a:lnTo>
                <a:lnTo>
                  <a:pt x="254" y="35"/>
                </a:lnTo>
                <a:lnTo>
                  <a:pt x="254" y="35"/>
                </a:lnTo>
                <a:close/>
                <a:moveTo>
                  <a:pt x="157" y="524"/>
                </a:moveTo>
                <a:lnTo>
                  <a:pt x="157" y="524"/>
                </a:lnTo>
                <a:lnTo>
                  <a:pt x="152" y="524"/>
                </a:lnTo>
                <a:lnTo>
                  <a:pt x="147" y="524"/>
                </a:lnTo>
                <a:lnTo>
                  <a:pt x="143" y="522"/>
                </a:lnTo>
                <a:lnTo>
                  <a:pt x="140" y="520"/>
                </a:lnTo>
                <a:lnTo>
                  <a:pt x="136" y="517"/>
                </a:lnTo>
                <a:lnTo>
                  <a:pt x="134" y="514"/>
                </a:lnTo>
                <a:lnTo>
                  <a:pt x="129" y="506"/>
                </a:lnTo>
                <a:lnTo>
                  <a:pt x="129" y="506"/>
                </a:lnTo>
                <a:lnTo>
                  <a:pt x="135" y="506"/>
                </a:lnTo>
                <a:lnTo>
                  <a:pt x="141" y="506"/>
                </a:lnTo>
                <a:lnTo>
                  <a:pt x="153" y="506"/>
                </a:lnTo>
                <a:lnTo>
                  <a:pt x="165" y="505"/>
                </a:lnTo>
                <a:lnTo>
                  <a:pt x="171" y="506"/>
                </a:lnTo>
                <a:lnTo>
                  <a:pt x="177" y="507"/>
                </a:lnTo>
                <a:lnTo>
                  <a:pt x="177" y="507"/>
                </a:lnTo>
                <a:lnTo>
                  <a:pt x="178" y="507"/>
                </a:lnTo>
                <a:lnTo>
                  <a:pt x="178" y="507"/>
                </a:lnTo>
                <a:lnTo>
                  <a:pt x="174" y="513"/>
                </a:lnTo>
                <a:lnTo>
                  <a:pt x="170" y="519"/>
                </a:lnTo>
                <a:lnTo>
                  <a:pt x="164" y="522"/>
                </a:lnTo>
                <a:lnTo>
                  <a:pt x="157" y="524"/>
                </a:lnTo>
                <a:lnTo>
                  <a:pt x="157" y="524"/>
                </a:lnTo>
                <a:close/>
                <a:moveTo>
                  <a:pt x="180" y="498"/>
                </a:moveTo>
                <a:lnTo>
                  <a:pt x="180" y="498"/>
                </a:lnTo>
                <a:lnTo>
                  <a:pt x="179" y="498"/>
                </a:lnTo>
                <a:lnTo>
                  <a:pt x="179" y="498"/>
                </a:lnTo>
                <a:lnTo>
                  <a:pt x="173" y="496"/>
                </a:lnTo>
                <a:lnTo>
                  <a:pt x="167" y="496"/>
                </a:lnTo>
                <a:lnTo>
                  <a:pt x="154" y="496"/>
                </a:lnTo>
                <a:lnTo>
                  <a:pt x="142" y="497"/>
                </a:lnTo>
                <a:lnTo>
                  <a:pt x="136" y="497"/>
                </a:lnTo>
                <a:lnTo>
                  <a:pt x="130" y="496"/>
                </a:lnTo>
                <a:lnTo>
                  <a:pt x="130" y="496"/>
                </a:lnTo>
                <a:lnTo>
                  <a:pt x="128" y="496"/>
                </a:lnTo>
                <a:lnTo>
                  <a:pt x="127" y="497"/>
                </a:lnTo>
                <a:lnTo>
                  <a:pt x="127" y="497"/>
                </a:lnTo>
                <a:lnTo>
                  <a:pt x="124" y="482"/>
                </a:lnTo>
                <a:lnTo>
                  <a:pt x="124" y="482"/>
                </a:lnTo>
                <a:lnTo>
                  <a:pt x="152" y="483"/>
                </a:lnTo>
                <a:lnTo>
                  <a:pt x="180" y="484"/>
                </a:lnTo>
                <a:lnTo>
                  <a:pt x="180" y="484"/>
                </a:lnTo>
                <a:lnTo>
                  <a:pt x="182" y="484"/>
                </a:lnTo>
                <a:lnTo>
                  <a:pt x="182" y="484"/>
                </a:lnTo>
                <a:lnTo>
                  <a:pt x="181" y="491"/>
                </a:lnTo>
                <a:lnTo>
                  <a:pt x="180" y="498"/>
                </a:lnTo>
                <a:lnTo>
                  <a:pt x="180" y="498"/>
                </a:lnTo>
                <a:close/>
                <a:moveTo>
                  <a:pt x="183" y="476"/>
                </a:moveTo>
                <a:lnTo>
                  <a:pt x="183" y="476"/>
                </a:lnTo>
                <a:lnTo>
                  <a:pt x="180" y="475"/>
                </a:lnTo>
                <a:lnTo>
                  <a:pt x="180" y="475"/>
                </a:lnTo>
                <a:lnTo>
                  <a:pt x="152" y="474"/>
                </a:lnTo>
                <a:lnTo>
                  <a:pt x="123" y="473"/>
                </a:lnTo>
                <a:lnTo>
                  <a:pt x="123" y="473"/>
                </a:lnTo>
                <a:lnTo>
                  <a:pt x="123" y="457"/>
                </a:lnTo>
                <a:lnTo>
                  <a:pt x="123" y="457"/>
                </a:lnTo>
                <a:lnTo>
                  <a:pt x="138" y="457"/>
                </a:lnTo>
                <a:lnTo>
                  <a:pt x="153" y="457"/>
                </a:lnTo>
                <a:lnTo>
                  <a:pt x="183" y="456"/>
                </a:lnTo>
                <a:lnTo>
                  <a:pt x="183" y="456"/>
                </a:lnTo>
                <a:lnTo>
                  <a:pt x="183" y="476"/>
                </a:lnTo>
                <a:lnTo>
                  <a:pt x="183" y="476"/>
                </a:lnTo>
                <a:close/>
                <a:moveTo>
                  <a:pt x="146" y="327"/>
                </a:moveTo>
                <a:lnTo>
                  <a:pt x="146" y="327"/>
                </a:lnTo>
                <a:lnTo>
                  <a:pt x="141" y="298"/>
                </a:lnTo>
                <a:lnTo>
                  <a:pt x="134" y="269"/>
                </a:lnTo>
                <a:lnTo>
                  <a:pt x="130" y="253"/>
                </a:lnTo>
                <a:lnTo>
                  <a:pt x="125" y="239"/>
                </a:lnTo>
                <a:lnTo>
                  <a:pt x="119" y="225"/>
                </a:lnTo>
                <a:lnTo>
                  <a:pt x="111" y="212"/>
                </a:lnTo>
                <a:lnTo>
                  <a:pt x="111" y="212"/>
                </a:lnTo>
                <a:lnTo>
                  <a:pt x="107" y="204"/>
                </a:lnTo>
                <a:lnTo>
                  <a:pt x="107" y="204"/>
                </a:lnTo>
                <a:lnTo>
                  <a:pt x="112" y="202"/>
                </a:lnTo>
                <a:lnTo>
                  <a:pt x="118" y="198"/>
                </a:lnTo>
                <a:lnTo>
                  <a:pt x="123" y="194"/>
                </a:lnTo>
                <a:lnTo>
                  <a:pt x="126" y="189"/>
                </a:lnTo>
                <a:lnTo>
                  <a:pt x="126" y="189"/>
                </a:lnTo>
                <a:lnTo>
                  <a:pt x="134" y="195"/>
                </a:lnTo>
                <a:lnTo>
                  <a:pt x="138" y="197"/>
                </a:lnTo>
                <a:lnTo>
                  <a:pt x="142" y="198"/>
                </a:lnTo>
                <a:lnTo>
                  <a:pt x="142" y="198"/>
                </a:lnTo>
                <a:lnTo>
                  <a:pt x="148" y="199"/>
                </a:lnTo>
                <a:lnTo>
                  <a:pt x="154" y="197"/>
                </a:lnTo>
                <a:lnTo>
                  <a:pt x="160" y="195"/>
                </a:lnTo>
                <a:lnTo>
                  <a:pt x="165" y="191"/>
                </a:lnTo>
                <a:lnTo>
                  <a:pt x="165" y="191"/>
                </a:lnTo>
                <a:lnTo>
                  <a:pt x="169" y="195"/>
                </a:lnTo>
                <a:lnTo>
                  <a:pt x="174" y="199"/>
                </a:lnTo>
                <a:lnTo>
                  <a:pt x="180" y="201"/>
                </a:lnTo>
                <a:lnTo>
                  <a:pt x="186" y="202"/>
                </a:lnTo>
                <a:lnTo>
                  <a:pt x="186" y="202"/>
                </a:lnTo>
                <a:lnTo>
                  <a:pt x="186" y="208"/>
                </a:lnTo>
                <a:lnTo>
                  <a:pt x="186" y="208"/>
                </a:lnTo>
                <a:lnTo>
                  <a:pt x="187" y="210"/>
                </a:lnTo>
                <a:lnTo>
                  <a:pt x="189" y="213"/>
                </a:lnTo>
                <a:lnTo>
                  <a:pt x="193" y="217"/>
                </a:lnTo>
                <a:lnTo>
                  <a:pt x="193" y="217"/>
                </a:lnTo>
                <a:lnTo>
                  <a:pt x="190" y="223"/>
                </a:lnTo>
                <a:lnTo>
                  <a:pt x="187" y="229"/>
                </a:lnTo>
                <a:lnTo>
                  <a:pt x="185" y="236"/>
                </a:lnTo>
                <a:lnTo>
                  <a:pt x="183" y="243"/>
                </a:lnTo>
                <a:lnTo>
                  <a:pt x="183" y="243"/>
                </a:lnTo>
                <a:lnTo>
                  <a:pt x="180" y="260"/>
                </a:lnTo>
                <a:lnTo>
                  <a:pt x="178" y="276"/>
                </a:lnTo>
                <a:lnTo>
                  <a:pt x="177" y="292"/>
                </a:lnTo>
                <a:lnTo>
                  <a:pt x="176" y="308"/>
                </a:lnTo>
                <a:lnTo>
                  <a:pt x="176" y="308"/>
                </a:lnTo>
                <a:lnTo>
                  <a:pt x="174" y="343"/>
                </a:lnTo>
                <a:lnTo>
                  <a:pt x="172" y="378"/>
                </a:lnTo>
                <a:lnTo>
                  <a:pt x="169" y="412"/>
                </a:lnTo>
                <a:lnTo>
                  <a:pt x="168" y="447"/>
                </a:lnTo>
                <a:lnTo>
                  <a:pt x="168" y="447"/>
                </a:lnTo>
                <a:lnTo>
                  <a:pt x="142" y="448"/>
                </a:lnTo>
                <a:lnTo>
                  <a:pt x="142" y="448"/>
                </a:lnTo>
                <a:lnTo>
                  <a:pt x="145" y="434"/>
                </a:lnTo>
                <a:lnTo>
                  <a:pt x="147" y="418"/>
                </a:lnTo>
                <a:lnTo>
                  <a:pt x="149" y="403"/>
                </a:lnTo>
                <a:lnTo>
                  <a:pt x="150" y="388"/>
                </a:lnTo>
                <a:lnTo>
                  <a:pt x="150" y="373"/>
                </a:lnTo>
                <a:lnTo>
                  <a:pt x="149" y="358"/>
                </a:lnTo>
                <a:lnTo>
                  <a:pt x="148" y="343"/>
                </a:lnTo>
                <a:lnTo>
                  <a:pt x="146" y="327"/>
                </a:lnTo>
                <a:lnTo>
                  <a:pt x="146" y="327"/>
                </a:lnTo>
                <a:close/>
                <a:moveTo>
                  <a:pt x="117" y="167"/>
                </a:moveTo>
                <a:lnTo>
                  <a:pt x="117" y="167"/>
                </a:lnTo>
                <a:lnTo>
                  <a:pt x="113" y="163"/>
                </a:lnTo>
                <a:lnTo>
                  <a:pt x="113" y="163"/>
                </a:lnTo>
                <a:lnTo>
                  <a:pt x="112" y="161"/>
                </a:lnTo>
                <a:lnTo>
                  <a:pt x="112" y="159"/>
                </a:lnTo>
                <a:lnTo>
                  <a:pt x="115" y="157"/>
                </a:lnTo>
                <a:lnTo>
                  <a:pt x="118" y="156"/>
                </a:lnTo>
                <a:lnTo>
                  <a:pt x="118" y="156"/>
                </a:lnTo>
                <a:lnTo>
                  <a:pt x="120" y="160"/>
                </a:lnTo>
                <a:lnTo>
                  <a:pt x="121" y="164"/>
                </a:lnTo>
                <a:lnTo>
                  <a:pt x="121" y="164"/>
                </a:lnTo>
                <a:lnTo>
                  <a:pt x="122" y="172"/>
                </a:lnTo>
                <a:lnTo>
                  <a:pt x="122" y="172"/>
                </a:lnTo>
                <a:lnTo>
                  <a:pt x="117" y="167"/>
                </a:lnTo>
                <a:lnTo>
                  <a:pt x="117" y="167"/>
                </a:lnTo>
                <a:close/>
                <a:moveTo>
                  <a:pt x="168" y="156"/>
                </a:moveTo>
                <a:lnTo>
                  <a:pt x="168" y="156"/>
                </a:lnTo>
                <a:lnTo>
                  <a:pt x="169" y="154"/>
                </a:lnTo>
                <a:lnTo>
                  <a:pt x="170" y="153"/>
                </a:lnTo>
                <a:lnTo>
                  <a:pt x="171" y="153"/>
                </a:lnTo>
                <a:lnTo>
                  <a:pt x="171" y="154"/>
                </a:lnTo>
                <a:lnTo>
                  <a:pt x="172" y="157"/>
                </a:lnTo>
                <a:lnTo>
                  <a:pt x="172" y="160"/>
                </a:lnTo>
                <a:lnTo>
                  <a:pt x="172" y="160"/>
                </a:lnTo>
                <a:lnTo>
                  <a:pt x="170" y="165"/>
                </a:lnTo>
                <a:lnTo>
                  <a:pt x="168" y="171"/>
                </a:lnTo>
                <a:lnTo>
                  <a:pt x="168" y="171"/>
                </a:lnTo>
                <a:lnTo>
                  <a:pt x="166" y="175"/>
                </a:lnTo>
                <a:lnTo>
                  <a:pt x="166" y="175"/>
                </a:lnTo>
                <a:lnTo>
                  <a:pt x="165" y="171"/>
                </a:lnTo>
                <a:lnTo>
                  <a:pt x="165" y="171"/>
                </a:lnTo>
                <a:lnTo>
                  <a:pt x="165" y="167"/>
                </a:lnTo>
                <a:lnTo>
                  <a:pt x="166" y="163"/>
                </a:lnTo>
                <a:lnTo>
                  <a:pt x="168" y="156"/>
                </a:lnTo>
                <a:lnTo>
                  <a:pt x="168" y="156"/>
                </a:lnTo>
                <a:close/>
                <a:moveTo>
                  <a:pt x="275" y="231"/>
                </a:moveTo>
                <a:lnTo>
                  <a:pt x="275" y="231"/>
                </a:lnTo>
                <a:lnTo>
                  <a:pt x="269" y="245"/>
                </a:lnTo>
                <a:lnTo>
                  <a:pt x="262" y="259"/>
                </a:lnTo>
                <a:lnTo>
                  <a:pt x="254" y="271"/>
                </a:lnTo>
                <a:lnTo>
                  <a:pt x="246" y="284"/>
                </a:lnTo>
                <a:lnTo>
                  <a:pt x="228" y="308"/>
                </a:lnTo>
                <a:lnTo>
                  <a:pt x="220" y="320"/>
                </a:lnTo>
                <a:lnTo>
                  <a:pt x="212" y="333"/>
                </a:lnTo>
                <a:lnTo>
                  <a:pt x="212" y="333"/>
                </a:lnTo>
                <a:lnTo>
                  <a:pt x="206" y="346"/>
                </a:lnTo>
                <a:lnTo>
                  <a:pt x="201" y="359"/>
                </a:lnTo>
                <a:lnTo>
                  <a:pt x="197" y="372"/>
                </a:lnTo>
                <a:lnTo>
                  <a:pt x="192" y="386"/>
                </a:lnTo>
                <a:lnTo>
                  <a:pt x="188" y="414"/>
                </a:lnTo>
                <a:lnTo>
                  <a:pt x="185" y="442"/>
                </a:lnTo>
                <a:lnTo>
                  <a:pt x="185" y="442"/>
                </a:lnTo>
                <a:lnTo>
                  <a:pt x="183" y="444"/>
                </a:lnTo>
                <a:lnTo>
                  <a:pt x="182" y="446"/>
                </a:lnTo>
                <a:lnTo>
                  <a:pt x="182" y="446"/>
                </a:lnTo>
                <a:lnTo>
                  <a:pt x="182" y="447"/>
                </a:lnTo>
                <a:lnTo>
                  <a:pt x="182" y="447"/>
                </a:lnTo>
                <a:lnTo>
                  <a:pt x="177" y="447"/>
                </a:lnTo>
                <a:lnTo>
                  <a:pt x="177" y="447"/>
                </a:lnTo>
                <a:lnTo>
                  <a:pt x="178" y="415"/>
                </a:lnTo>
                <a:lnTo>
                  <a:pt x="180" y="383"/>
                </a:lnTo>
                <a:lnTo>
                  <a:pt x="184" y="319"/>
                </a:lnTo>
                <a:lnTo>
                  <a:pt x="184" y="319"/>
                </a:lnTo>
                <a:lnTo>
                  <a:pt x="186" y="287"/>
                </a:lnTo>
                <a:lnTo>
                  <a:pt x="188" y="271"/>
                </a:lnTo>
                <a:lnTo>
                  <a:pt x="190" y="255"/>
                </a:lnTo>
                <a:lnTo>
                  <a:pt x="190" y="255"/>
                </a:lnTo>
                <a:lnTo>
                  <a:pt x="192" y="245"/>
                </a:lnTo>
                <a:lnTo>
                  <a:pt x="194" y="236"/>
                </a:lnTo>
                <a:lnTo>
                  <a:pt x="198" y="228"/>
                </a:lnTo>
                <a:lnTo>
                  <a:pt x="203" y="221"/>
                </a:lnTo>
                <a:lnTo>
                  <a:pt x="203" y="221"/>
                </a:lnTo>
                <a:lnTo>
                  <a:pt x="210" y="221"/>
                </a:lnTo>
                <a:lnTo>
                  <a:pt x="217" y="221"/>
                </a:lnTo>
                <a:lnTo>
                  <a:pt x="220" y="219"/>
                </a:lnTo>
                <a:lnTo>
                  <a:pt x="222" y="218"/>
                </a:lnTo>
                <a:lnTo>
                  <a:pt x="224" y="215"/>
                </a:lnTo>
                <a:lnTo>
                  <a:pt x="225" y="212"/>
                </a:lnTo>
                <a:lnTo>
                  <a:pt x="225" y="212"/>
                </a:lnTo>
                <a:lnTo>
                  <a:pt x="225" y="208"/>
                </a:lnTo>
                <a:lnTo>
                  <a:pt x="225" y="204"/>
                </a:lnTo>
                <a:lnTo>
                  <a:pt x="223" y="201"/>
                </a:lnTo>
                <a:lnTo>
                  <a:pt x="221" y="200"/>
                </a:lnTo>
                <a:lnTo>
                  <a:pt x="219" y="200"/>
                </a:lnTo>
                <a:lnTo>
                  <a:pt x="219" y="200"/>
                </a:lnTo>
                <a:lnTo>
                  <a:pt x="214" y="201"/>
                </a:lnTo>
                <a:lnTo>
                  <a:pt x="209" y="203"/>
                </a:lnTo>
                <a:lnTo>
                  <a:pt x="204" y="207"/>
                </a:lnTo>
                <a:lnTo>
                  <a:pt x="200" y="210"/>
                </a:lnTo>
                <a:lnTo>
                  <a:pt x="200" y="210"/>
                </a:lnTo>
                <a:lnTo>
                  <a:pt x="198" y="209"/>
                </a:lnTo>
                <a:lnTo>
                  <a:pt x="197" y="207"/>
                </a:lnTo>
                <a:lnTo>
                  <a:pt x="196" y="202"/>
                </a:lnTo>
                <a:lnTo>
                  <a:pt x="196" y="202"/>
                </a:lnTo>
                <a:lnTo>
                  <a:pt x="204" y="199"/>
                </a:lnTo>
                <a:lnTo>
                  <a:pt x="211" y="195"/>
                </a:lnTo>
                <a:lnTo>
                  <a:pt x="217" y="189"/>
                </a:lnTo>
                <a:lnTo>
                  <a:pt x="221" y="182"/>
                </a:lnTo>
                <a:lnTo>
                  <a:pt x="221" y="182"/>
                </a:lnTo>
                <a:lnTo>
                  <a:pt x="223" y="176"/>
                </a:lnTo>
                <a:lnTo>
                  <a:pt x="224" y="171"/>
                </a:lnTo>
                <a:lnTo>
                  <a:pt x="224" y="168"/>
                </a:lnTo>
                <a:lnTo>
                  <a:pt x="224" y="165"/>
                </a:lnTo>
                <a:lnTo>
                  <a:pt x="222" y="163"/>
                </a:lnTo>
                <a:lnTo>
                  <a:pt x="220" y="162"/>
                </a:lnTo>
                <a:lnTo>
                  <a:pt x="220" y="162"/>
                </a:lnTo>
                <a:lnTo>
                  <a:pt x="214" y="161"/>
                </a:lnTo>
                <a:lnTo>
                  <a:pt x="209" y="162"/>
                </a:lnTo>
                <a:lnTo>
                  <a:pt x="205" y="165"/>
                </a:lnTo>
                <a:lnTo>
                  <a:pt x="200" y="169"/>
                </a:lnTo>
                <a:lnTo>
                  <a:pt x="197" y="174"/>
                </a:lnTo>
                <a:lnTo>
                  <a:pt x="192" y="181"/>
                </a:lnTo>
                <a:lnTo>
                  <a:pt x="190" y="187"/>
                </a:lnTo>
                <a:lnTo>
                  <a:pt x="188" y="194"/>
                </a:lnTo>
                <a:lnTo>
                  <a:pt x="188" y="194"/>
                </a:lnTo>
                <a:lnTo>
                  <a:pt x="183" y="193"/>
                </a:lnTo>
                <a:lnTo>
                  <a:pt x="179" y="191"/>
                </a:lnTo>
                <a:lnTo>
                  <a:pt x="174" y="189"/>
                </a:lnTo>
                <a:lnTo>
                  <a:pt x="171" y="185"/>
                </a:lnTo>
                <a:lnTo>
                  <a:pt x="171" y="185"/>
                </a:lnTo>
                <a:lnTo>
                  <a:pt x="175" y="179"/>
                </a:lnTo>
                <a:lnTo>
                  <a:pt x="179" y="170"/>
                </a:lnTo>
                <a:lnTo>
                  <a:pt x="181" y="163"/>
                </a:lnTo>
                <a:lnTo>
                  <a:pt x="182" y="156"/>
                </a:lnTo>
                <a:lnTo>
                  <a:pt x="182" y="156"/>
                </a:lnTo>
                <a:lnTo>
                  <a:pt x="181" y="151"/>
                </a:lnTo>
                <a:lnTo>
                  <a:pt x="179" y="147"/>
                </a:lnTo>
                <a:lnTo>
                  <a:pt x="178" y="145"/>
                </a:lnTo>
                <a:lnTo>
                  <a:pt x="176" y="143"/>
                </a:lnTo>
                <a:lnTo>
                  <a:pt x="174" y="142"/>
                </a:lnTo>
                <a:lnTo>
                  <a:pt x="172" y="142"/>
                </a:lnTo>
                <a:lnTo>
                  <a:pt x="172" y="142"/>
                </a:lnTo>
                <a:lnTo>
                  <a:pt x="167" y="144"/>
                </a:lnTo>
                <a:lnTo>
                  <a:pt x="163" y="147"/>
                </a:lnTo>
                <a:lnTo>
                  <a:pt x="160" y="151"/>
                </a:lnTo>
                <a:lnTo>
                  <a:pt x="159" y="156"/>
                </a:lnTo>
                <a:lnTo>
                  <a:pt x="159" y="156"/>
                </a:lnTo>
                <a:lnTo>
                  <a:pt x="157" y="163"/>
                </a:lnTo>
                <a:lnTo>
                  <a:pt x="157" y="170"/>
                </a:lnTo>
                <a:lnTo>
                  <a:pt x="158" y="178"/>
                </a:lnTo>
                <a:lnTo>
                  <a:pt x="160" y="184"/>
                </a:lnTo>
                <a:lnTo>
                  <a:pt x="160" y="184"/>
                </a:lnTo>
                <a:lnTo>
                  <a:pt x="158" y="186"/>
                </a:lnTo>
                <a:lnTo>
                  <a:pt x="158" y="186"/>
                </a:lnTo>
                <a:lnTo>
                  <a:pt x="155" y="189"/>
                </a:lnTo>
                <a:lnTo>
                  <a:pt x="151" y="190"/>
                </a:lnTo>
                <a:lnTo>
                  <a:pt x="148" y="190"/>
                </a:lnTo>
                <a:lnTo>
                  <a:pt x="144" y="189"/>
                </a:lnTo>
                <a:lnTo>
                  <a:pt x="137" y="186"/>
                </a:lnTo>
                <a:lnTo>
                  <a:pt x="129" y="180"/>
                </a:lnTo>
                <a:lnTo>
                  <a:pt x="129" y="180"/>
                </a:lnTo>
                <a:lnTo>
                  <a:pt x="130" y="173"/>
                </a:lnTo>
                <a:lnTo>
                  <a:pt x="130" y="167"/>
                </a:lnTo>
                <a:lnTo>
                  <a:pt x="130" y="167"/>
                </a:lnTo>
                <a:lnTo>
                  <a:pt x="129" y="161"/>
                </a:lnTo>
                <a:lnTo>
                  <a:pt x="127" y="155"/>
                </a:lnTo>
                <a:lnTo>
                  <a:pt x="124" y="150"/>
                </a:lnTo>
                <a:lnTo>
                  <a:pt x="120" y="146"/>
                </a:lnTo>
                <a:lnTo>
                  <a:pt x="120" y="146"/>
                </a:lnTo>
                <a:lnTo>
                  <a:pt x="118" y="145"/>
                </a:lnTo>
                <a:lnTo>
                  <a:pt x="115" y="144"/>
                </a:lnTo>
                <a:lnTo>
                  <a:pt x="109" y="146"/>
                </a:lnTo>
                <a:lnTo>
                  <a:pt x="105" y="149"/>
                </a:lnTo>
                <a:lnTo>
                  <a:pt x="103" y="151"/>
                </a:lnTo>
                <a:lnTo>
                  <a:pt x="103" y="153"/>
                </a:lnTo>
                <a:lnTo>
                  <a:pt x="103" y="153"/>
                </a:lnTo>
                <a:lnTo>
                  <a:pt x="102" y="156"/>
                </a:lnTo>
                <a:lnTo>
                  <a:pt x="103" y="159"/>
                </a:lnTo>
                <a:lnTo>
                  <a:pt x="105" y="165"/>
                </a:lnTo>
                <a:lnTo>
                  <a:pt x="108" y="171"/>
                </a:lnTo>
                <a:lnTo>
                  <a:pt x="112" y="176"/>
                </a:lnTo>
                <a:lnTo>
                  <a:pt x="112" y="176"/>
                </a:lnTo>
                <a:lnTo>
                  <a:pt x="120" y="184"/>
                </a:lnTo>
                <a:lnTo>
                  <a:pt x="120" y="184"/>
                </a:lnTo>
                <a:lnTo>
                  <a:pt x="119" y="184"/>
                </a:lnTo>
                <a:lnTo>
                  <a:pt x="119" y="184"/>
                </a:lnTo>
                <a:lnTo>
                  <a:pt x="116" y="189"/>
                </a:lnTo>
                <a:lnTo>
                  <a:pt x="112" y="192"/>
                </a:lnTo>
                <a:lnTo>
                  <a:pt x="107" y="195"/>
                </a:lnTo>
                <a:lnTo>
                  <a:pt x="102" y="196"/>
                </a:lnTo>
                <a:lnTo>
                  <a:pt x="102" y="196"/>
                </a:lnTo>
                <a:lnTo>
                  <a:pt x="96" y="185"/>
                </a:lnTo>
                <a:lnTo>
                  <a:pt x="92" y="180"/>
                </a:lnTo>
                <a:lnTo>
                  <a:pt x="88" y="175"/>
                </a:lnTo>
                <a:lnTo>
                  <a:pt x="83" y="171"/>
                </a:lnTo>
                <a:lnTo>
                  <a:pt x="79" y="169"/>
                </a:lnTo>
                <a:lnTo>
                  <a:pt x="74" y="168"/>
                </a:lnTo>
                <a:lnTo>
                  <a:pt x="69" y="168"/>
                </a:lnTo>
                <a:lnTo>
                  <a:pt x="69" y="168"/>
                </a:lnTo>
                <a:lnTo>
                  <a:pt x="67" y="169"/>
                </a:lnTo>
                <a:lnTo>
                  <a:pt x="65" y="171"/>
                </a:lnTo>
                <a:lnTo>
                  <a:pt x="62" y="175"/>
                </a:lnTo>
                <a:lnTo>
                  <a:pt x="61" y="181"/>
                </a:lnTo>
                <a:lnTo>
                  <a:pt x="61" y="183"/>
                </a:lnTo>
                <a:lnTo>
                  <a:pt x="62" y="186"/>
                </a:lnTo>
                <a:lnTo>
                  <a:pt x="62" y="186"/>
                </a:lnTo>
                <a:lnTo>
                  <a:pt x="64" y="190"/>
                </a:lnTo>
                <a:lnTo>
                  <a:pt x="67" y="193"/>
                </a:lnTo>
                <a:lnTo>
                  <a:pt x="74" y="198"/>
                </a:lnTo>
                <a:lnTo>
                  <a:pt x="82" y="201"/>
                </a:lnTo>
                <a:lnTo>
                  <a:pt x="90" y="204"/>
                </a:lnTo>
                <a:lnTo>
                  <a:pt x="90" y="204"/>
                </a:lnTo>
                <a:lnTo>
                  <a:pt x="97" y="205"/>
                </a:lnTo>
                <a:lnTo>
                  <a:pt x="97" y="205"/>
                </a:lnTo>
                <a:lnTo>
                  <a:pt x="100" y="210"/>
                </a:lnTo>
                <a:lnTo>
                  <a:pt x="100" y="210"/>
                </a:lnTo>
                <a:lnTo>
                  <a:pt x="106" y="222"/>
                </a:lnTo>
                <a:lnTo>
                  <a:pt x="112" y="235"/>
                </a:lnTo>
                <a:lnTo>
                  <a:pt x="118" y="247"/>
                </a:lnTo>
                <a:lnTo>
                  <a:pt x="122" y="262"/>
                </a:lnTo>
                <a:lnTo>
                  <a:pt x="129" y="288"/>
                </a:lnTo>
                <a:lnTo>
                  <a:pt x="135" y="315"/>
                </a:lnTo>
                <a:lnTo>
                  <a:pt x="135" y="315"/>
                </a:lnTo>
                <a:lnTo>
                  <a:pt x="138" y="331"/>
                </a:lnTo>
                <a:lnTo>
                  <a:pt x="140" y="348"/>
                </a:lnTo>
                <a:lnTo>
                  <a:pt x="141" y="364"/>
                </a:lnTo>
                <a:lnTo>
                  <a:pt x="141" y="381"/>
                </a:lnTo>
                <a:lnTo>
                  <a:pt x="140" y="397"/>
                </a:lnTo>
                <a:lnTo>
                  <a:pt x="139" y="413"/>
                </a:lnTo>
                <a:lnTo>
                  <a:pt x="137" y="430"/>
                </a:lnTo>
                <a:lnTo>
                  <a:pt x="133" y="446"/>
                </a:lnTo>
                <a:lnTo>
                  <a:pt x="133" y="446"/>
                </a:lnTo>
                <a:lnTo>
                  <a:pt x="133" y="448"/>
                </a:lnTo>
                <a:lnTo>
                  <a:pt x="133" y="448"/>
                </a:lnTo>
                <a:lnTo>
                  <a:pt x="125" y="448"/>
                </a:lnTo>
                <a:lnTo>
                  <a:pt x="125" y="448"/>
                </a:lnTo>
                <a:lnTo>
                  <a:pt x="125" y="434"/>
                </a:lnTo>
                <a:lnTo>
                  <a:pt x="124" y="421"/>
                </a:lnTo>
                <a:lnTo>
                  <a:pt x="122" y="407"/>
                </a:lnTo>
                <a:lnTo>
                  <a:pt x="119" y="394"/>
                </a:lnTo>
                <a:lnTo>
                  <a:pt x="115" y="381"/>
                </a:lnTo>
                <a:lnTo>
                  <a:pt x="109" y="369"/>
                </a:lnTo>
                <a:lnTo>
                  <a:pt x="103" y="357"/>
                </a:lnTo>
                <a:lnTo>
                  <a:pt x="96" y="345"/>
                </a:lnTo>
                <a:lnTo>
                  <a:pt x="96" y="345"/>
                </a:lnTo>
                <a:lnTo>
                  <a:pt x="87" y="332"/>
                </a:lnTo>
                <a:lnTo>
                  <a:pt x="78" y="320"/>
                </a:lnTo>
                <a:lnTo>
                  <a:pt x="59" y="297"/>
                </a:lnTo>
                <a:lnTo>
                  <a:pt x="49" y="285"/>
                </a:lnTo>
                <a:lnTo>
                  <a:pt x="41" y="273"/>
                </a:lnTo>
                <a:lnTo>
                  <a:pt x="32" y="260"/>
                </a:lnTo>
                <a:lnTo>
                  <a:pt x="25" y="246"/>
                </a:lnTo>
                <a:lnTo>
                  <a:pt x="25" y="246"/>
                </a:lnTo>
                <a:lnTo>
                  <a:pt x="20" y="235"/>
                </a:lnTo>
                <a:lnTo>
                  <a:pt x="16" y="223"/>
                </a:lnTo>
                <a:lnTo>
                  <a:pt x="13" y="212"/>
                </a:lnTo>
                <a:lnTo>
                  <a:pt x="11" y="200"/>
                </a:lnTo>
                <a:lnTo>
                  <a:pt x="9" y="188"/>
                </a:lnTo>
                <a:lnTo>
                  <a:pt x="9" y="174"/>
                </a:lnTo>
                <a:lnTo>
                  <a:pt x="9" y="162"/>
                </a:lnTo>
                <a:lnTo>
                  <a:pt x="10" y="150"/>
                </a:lnTo>
                <a:lnTo>
                  <a:pt x="12" y="138"/>
                </a:lnTo>
                <a:lnTo>
                  <a:pt x="15" y="126"/>
                </a:lnTo>
                <a:lnTo>
                  <a:pt x="18" y="114"/>
                </a:lnTo>
                <a:lnTo>
                  <a:pt x="22" y="103"/>
                </a:lnTo>
                <a:lnTo>
                  <a:pt x="27" y="91"/>
                </a:lnTo>
                <a:lnTo>
                  <a:pt x="34" y="80"/>
                </a:lnTo>
                <a:lnTo>
                  <a:pt x="41" y="70"/>
                </a:lnTo>
                <a:lnTo>
                  <a:pt x="48" y="60"/>
                </a:lnTo>
                <a:lnTo>
                  <a:pt x="48" y="60"/>
                </a:lnTo>
                <a:lnTo>
                  <a:pt x="56" y="51"/>
                </a:lnTo>
                <a:lnTo>
                  <a:pt x="65" y="43"/>
                </a:lnTo>
                <a:lnTo>
                  <a:pt x="75" y="35"/>
                </a:lnTo>
                <a:lnTo>
                  <a:pt x="85" y="29"/>
                </a:lnTo>
                <a:lnTo>
                  <a:pt x="96" y="23"/>
                </a:lnTo>
                <a:lnTo>
                  <a:pt x="108" y="19"/>
                </a:lnTo>
                <a:lnTo>
                  <a:pt x="120" y="14"/>
                </a:lnTo>
                <a:lnTo>
                  <a:pt x="132" y="11"/>
                </a:lnTo>
                <a:lnTo>
                  <a:pt x="144" y="10"/>
                </a:lnTo>
                <a:lnTo>
                  <a:pt x="156" y="9"/>
                </a:lnTo>
                <a:lnTo>
                  <a:pt x="169" y="9"/>
                </a:lnTo>
                <a:lnTo>
                  <a:pt x="181" y="11"/>
                </a:lnTo>
                <a:lnTo>
                  <a:pt x="193" y="13"/>
                </a:lnTo>
                <a:lnTo>
                  <a:pt x="206" y="17"/>
                </a:lnTo>
                <a:lnTo>
                  <a:pt x="217" y="22"/>
                </a:lnTo>
                <a:lnTo>
                  <a:pt x="229" y="27"/>
                </a:lnTo>
                <a:lnTo>
                  <a:pt x="229" y="27"/>
                </a:lnTo>
                <a:lnTo>
                  <a:pt x="241" y="35"/>
                </a:lnTo>
                <a:lnTo>
                  <a:pt x="251" y="44"/>
                </a:lnTo>
                <a:lnTo>
                  <a:pt x="260" y="54"/>
                </a:lnTo>
                <a:lnTo>
                  <a:pt x="268" y="66"/>
                </a:lnTo>
                <a:lnTo>
                  <a:pt x="274" y="78"/>
                </a:lnTo>
                <a:lnTo>
                  <a:pt x="280" y="91"/>
                </a:lnTo>
                <a:lnTo>
                  <a:pt x="284" y="105"/>
                </a:lnTo>
                <a:lnTo>
                  <a:pt x="287" y="119"/>
                </a:lnTo>
                <a:lnTo>
                  <a:pt x="289" y="133"/>
                </a:lnTo>
                <a:lnTo>
                  <a:pt x="290" y="148"/>
                </a:lnTo>
                <a:lnTo>
                  <a:pt x="289" y="162"/>
                </a:lnTo>
                <a:lnTo>
                  <a:pt x="288" y="176"/>
                </a:lnTo>
                <a:lnTo>
                  <a:pt x="286" y="192"/>
                </a:lnTo>
                <a:lnTo>
                  <a:pt x="283" y="205"/>
                </a:lnTo>
                <a:lnTo>
                  <a:pt x="280" y="219"/>
                </a:lnTo>
                <a:lnTo>
                  <a:pt x="275" y="231"/>
                </a:lnTo>
                <a:lnTo>
                  <a:pt x="275" y="231"/>
                </a:lnTo>
                <a:close/>
                <a:moveTo>
                  <a:pt x="212" y="212"/>
                </a:moveTo>
                <a:lnTo>
                  <a:pt x="212" y="212"/>
                </a:lnTo>
                <a:lnTo>
                  <a:pt x="213" y="211"/>
                </a:lnTo>
                <a:lnTo>
                  <a:pt x="213" y="211"/>
                </a:lnTo>
                <a:lnTo>
                  <a:pt x="215" y="210"/>
                </a:lnTo>
                <a:lnTo>
                  <a:pt x="216" y="210"/>
                </a:lnTo>
                <a:lnTo>
                  <a:pt x="215" y="211"/>
                </a:lnTo>
                <a:lnTo>
                  <a:pt x="212" y="212"/>
                </a:lnTo>
                <a:lnTo>
                  <a:pt x="212" y="212"/>
                </a:lnTo>
                <a:close/>
                <a:moveTo>
                  <a:pt x="197" y="192"/>
                </a:moveTo>
                <a:lnTo>
                  <a:pt x="197" y="192"/>
                </a:lnTo>
                <a:lnTo>
                  <a:pt x="200" y="187"/>
                </a:lnTo>
                <a:lnTo>
                  <a:pt x="203" y="182"/>
                </a:lnTo>
                <a:lnTo>
                  <a:pt x="210" y="173"/>
                </a:lnTo>
                <a:lnTo>
                  <a:pt x="210" y="173"/>
                </a:lnTo>
                <a:lnTo>
                  <a:pt x="212" y="172"/>
                </a:lnTo>
                <a:lnTo>
                  <a:pt x="214" y="171"/>
                </a:lnTo>
                <a:lnTo>
                  <a:pt x="214" y="172"/>
                </a:lnTo>
                <a:lnTo>
                  <a:pt x="214" y="173"/>
                </a:lnTo>
                <a:lnTo>
                  <a:pt x="213" y="178"/>
                </a:lnTo>
                <a:lnTo>
                  <a:pt x="212" y="181"/>
                </a:lnTo>
                <a:lnTo>
                  <a:pt x="212" y="181"/>
                </a:lnTo>
                <a:lnTo>
                  <a:pt x="209" y="185"/>
                </a:lnTo>
                <a:lnTo>
                  <a:pt x="206" y="188"/>
                </a:lnTo>
                <a:lnTo>
                  <a:pt x="202" y="190"/>
                </a:lnTo>
                <a:lnTo>
                  <a:pt x="197" y="192"/>
                </a:lnTo>
                <a:lnTo>
                  <a:pt x="197" y="192"/>
                </a:lnTo>
                <a:close/>
                <a:moveTo>
                  <a:pt x="92" y="195"/>
                </a:moveTo>
                <a:lnTo>
                  <a:pt x="92" y="195"/>
                </a:lnTo>
                <a:lnTo>
                  <a:pt x="89" y="195"/>
                </a:lnTo>
                <a:lnTo>
                  <a:pt x="89" y="195"/>
                </a:lnTo>
                <a:lnTo>
                  <a:pt x="83" y="192"/>
                </a:lnTo>
                <a:lnTo>
                  <a:pt x="78" y="190"/>
                </a:lnTo>
                <a:lnTo>
                  <a:pt x="78" y="190"/>
                </a:lnTo>
                <a:lnTo>
                  <a:pt x="75" y="188"/>
                </a:lnTo>
                <a:lnTo>
                  <a:pt x="75" y="188"/>
                </a:lnTo>
                <a:lnTo>
                  <a:pt x="72" y="186"/>
                </a:lnTo>
                <a:lnTo>
                  <a:pt x="71" y="184"/>
                </a:lnTo>
                <a:lnTo>
                  <a:pt x="71" y="181"/>
                </a:lnTo>
                <a:lnTo>
                  <a:pt x="73" y="178"/>
                </a:lnTo>
                <a:lnTo>
                  <a:pt x="73" y="178"/>
                </a:lnTo>
                <a:lnTo>
                  <a:pt x="79" y="180"/>
                </a:lnTo>
                <a:lnTo>
                  <a:pt x="84" y="184"/>
                </a:lnTo>
                <a:lnTo>
                  <a:pt x="88" y="189"/>
                </a:lnTo>
                <a:lnTo>
                  <a:pt x="92" y="195"/>
                </a:lnTo>
                <a:lnTo>
                  <a:pt x="92" y="19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411031" y="1743382"/>
                <a:ext cx="11859409" cy="1134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如图所示是某高速列车一次测试中从静止到行驶再到停车的示意图，其中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zh-CN" altLang="zh-CN" sz="2400">
                        <a:latin typeface="Cambria Math" panose="02040503050406030204" pitchFamily="18" charset="0"/>
                      </a:rPr>
                      <m:t>（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km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h</m:t>
                    </m:r>
                    <m:r>
                      <a:rPr lang="zh-CN" altLang="zh-CN" sz="2400">
                        <a:latin typeface="Cambria Math" panose="02040503050406030204" pitchFamily="18" charset="0"/>
                      </a:rPr>
                      <m:t>）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是车速，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zh-CN" altLang="zh-CN" sz="2400">
                        <a:latin typeface="Cambria Math" panose="02040503050406030204" pitchFamily="18" charset="0"/>
                      </a:rPr>
                      <m:t>（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min</m:t>
                    </m:r>
                    <m:r>
                      <a:rPr lang="zh-CN" altLang="zh-CN" sz="2400">
                        <a:latin typeface="Cambria Math" panose="02040503050406030204" pitchFamily="18" charset="0"/>
                      </a:rPr>
                      <m:t>）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是行车时间．试写出车速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与行车时间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的函数解析式．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31" y="1743382"/>
                <a:ext cx="11859409" cy="1134862"/>
              </a:xfrm>
              <a:prstGeom prst="rect">
                <a:avLst/>
              </a:prstGeom>
              <a:blipFill rotWithShape="1">
                <a:blip r:embed="rId1"/>
                <a:stretch>
                  <a:fillRect l="-2" t="-27" r="3" b="-6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4591597" y="1078333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分段</a:t>
            </a:r>
            <a:r>
              <a:rPr lang="zh-CN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函数模型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35913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36738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47575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15" y="3979756"/>
            <a:ext cx="5194069" cy="225684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矩形 15"/>
              <p:cNvSpPr/>
              <p:nvPr/>
            </p:nvSpPr>
            <p:spPr>
              <a:xfrm>
                <a:off x="5710385" y="3023273"/>
                <a:ext cx="6237519" cy="1137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故该列车车速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与行车时间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之间的的函数解析式为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385" y="3023273"/>
                <a:ext cx="6237519" cy="1137106"/>
              </a:xfrm>
              <a:prstGeom prst="rect">
                <a:avLst/>
              </a:prstGeom>
              <a:blipFill rotWithShape="1">
                <a:blip r:embed="rId3"/>
                <a:stretch>
                  <a:fillRect l="-7" t="-3" r="6" b="-5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矩形 13"/>
              <p:cNvSpPr/>
              <p:nvPr/>
            </p:nvSpPr>
            <p:spPr>
              <a:xfrm>
                <a:off x="5842391" y="3826917"/>
                <a:ext cx="6237519" cy="18610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>
                                    <a:latin typeface="Times New Roman" panose="02020603050405020304" pitchFamily="18" charset="0"/>
                                    <a:ea typeface="微软雅黑" panose="020B0503020204020204" pitchFamily="34" charset="-122"/>
                                    <a:cs typeface="Times New Roman" panose="02020603050405020304" pitchFamily="18" charset="0"/>
                                  </a:rPr>
                                  <m:t>               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>
                                    <a:latin typeface="Times New Roman" panose="02020603050405020304" pitchFamily="18" charset="0"/>
                                    <a:ea typeface="微软雅黑" panose="020B0503020204020204" pitchFamily="34" charset="-122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>
                                    <a:latin typeface="Times New Roman" panose="02020603050405020304" pitchFamily="18" charset="0"/>
                                    <a:ea typeface="微软雅黑" panose="020B0503020204020204" pitchFamily="34" charset="-122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i="1">
                                    <a:latin typeface="Times New Roman" panose="02020603050405020304" pitchFamily="18" charset="0"/>
                                    <a:ea typeface="微软雅黑" panose="020B0503020204020204" pitchFamily="34" charset="-122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>
                                    <a:latin typeface="Times New Roman" panose="02020603050405020304" pitchFamily="18" charset="0"/>
                                    <a:ea typeface="微软雅黑" panose="020B0503020204020204" pitchFamily="34" charset="-122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>
                                    <a:latin typeface="Times New Roman" panose="02020603050405020304" pitchFamily="18" charset="0"/>
                                    <a:ea typeface="微软雅黑" panose="020B0503020204020204" pitchFamily="34" charset="-122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2400">
                                    <a:latin typeface="Times New Roman" panose="02020603050405020304" pitchFamily="18" charset="0"/>
                                    <a:ea typeface="微软雅黑" panose="020B0503020204020204" pitchFamily="34" charset="-122"/>
                                    <a:cs typeface="Times New Roman" panose="02020603050405020304" pitchFamily="18" charset="0"/>
                                  </a:rPr>
                                  <m:t>  </m:t>
                                </m:r>
                                <m: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300</m:t>
                                </m:r>
                                <m: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>
                                    <a:latin typeface="Times New Roman" panose="02020603050405020304" pitchFamily="18" charset="0"/>
                                    <a:ea typeface="微软雅黑" panose="020B0503020204020204" pitchFamily="34" charset="-122"/>
                                    <a:cs typeface="Times New Roman" panose="02020603050405020304" pitchFamily="18" charset="0"/>
                                  </a:rPr>
                                  <m:t>                </m:t>
                                </m:r>
                                <m: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zh-CN" altLang="zh-CN" sz="2400">
                                    <a:latin typeface="Cambria Math" panose="02040503050406030204" pitchFamily="18" charset="0"/>
                                  </a:rPr>
                                  <m:t>＜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zh-CN" altLang="zh-CN" sz="2400">
                                    <a:latin typeface="Cambria Math" panose="02040503050406030204" pitchFamily="18" charset="0"/>
                                  </a:rPr>
                                  <m:t>＜</m:t>
                                </m:r>
                                <m: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110</m:t>
                                </m:r>
                                <m: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3600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110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>
                                    <a:latin typeface="Times New Roman" panose="02020603050405020304" pitchFamily="18" charset="0"/>
                                    <a:ea typeface="微软雅黑" panose="020B0503020204020204" pitchFamily="34" charset="-122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>
                                    <a:latin typeface="Times New Roman" panose="02020603050405020304" pitchFamily="18" charset="0"/>
                                    <a:ea typeface="微软雅黑" panose="020B0503020204020204" pitchFamily="34" charset="-122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120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391" y="3826917"/>
                <a:ext cx="6237519" cy="1861022"/>
              </a:xfrm>
              <a:prstGeom prst="rect">
                <a:avLst/>
              </a:prstGeom>
              <a:blipFill rotWithShape="1">
                <a:blip r:embed="rId4"/>
                <a:stretch>
                  <a:fillRect l="-6" t="-22" r="5" b="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-570865"/>
            <a:ext cx="12192635" cy="1454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197350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Freeform 2523"/>
          <p:cNvSpPr>
            <a:spLocks noEditPoints="1"/>
          </p:cNvSpPr>
          <p:nvPr/>
        </p:nvSpPr>
        <p:spPr bwMode="auto">
          <a:xfrm>
            <a:off x="3747469" y="963524"/>
            <a:ext cx="474663" cy="846138"/>
          </a:xfrm>
          <a:custGeom>
            <a:avLst/>
            <a:gdLst/>
            <a:ahLst/>
            <a:cxnLst>
              <a:cxn ang="0">
                <a:pos x="176" y="1"/>
              </a:cxn>
              <a:cxn ang="0">
                <a:pos x="82" y="20"/>
              </a:cxn>
              <a:cxn ang="0">
                <a:pos x="13" y="102"/>
              </a:cxn>
              <a:cxn ang="0">
                <a:pos x="20" y="256"/>
              </a:cxn>
              <a:cxn ang="0">
                <a:pos x="105" y="379"/>
              </a:cxn>
              <a:cxn ang="0">
                <a:pos x="113" y="464"/>
              </a:cxn>
              <a:cxn ang="0">
                <a:pos x="147" y="532"/>
              </a:cxn>
              <a:cxn ang="0">
                <a:pos x="187" y="505"/>
              </a:cxn>
              <a:cxn ang="0">
                <a:pos x="208" y="367"/>
              </a:cxn>
              <a:cxn ang="0">
                <a:pos x="287" y="225"/>
              </a:cxn>
              <a:cxn ang="0">
                <a:pos x="295" y="112"/>
              </a:cxn>
              <a:cxn ang="0">
                <a:pos x="157" y="524"/>
              </a:cxn>
              <a:cxn ang="0">
                <a:pos x="141" y="506"/>
              </a:cxn>
              <a:cxn ang="0">
                <a:pos x="164" y="522"/>
              </a:cxn>
              <a:cxn ang="0">
                <a:pos x="142" y="497"/>
              </a:cxn>
              <a:cxn ang="0">
                <a:pos x="180" y="484"/>
              </a:cxn>
              <a:cxn ang="0">
                <a:pos x="180" y="475"/>
              </a:cxn>
              <a:cxn ang="0">
                <a:pos x="183" y="476"/>
              </a:cxn>
              <a:cxn ang="0">
                <a:pos x="111" y="212"/>
              </a:cxn>
              <a:cxn ang="0">
                <a:pos x="142" y="198"/>
              </a:cxn>
              <a:cxn ang="0">
                <a:pos x="186" y="202"/>
              </a:cxn>
              <a:cxn ang="0">
                <a:pos x="185" y="236"/>
              </a:cxn>
              <a:cxn ang="0">
                <a:pos x="169" y="412"/>
              </a:cxn>
              <a:cxn ang="0">
                <a:pos x="149" y="358"/>
              </a:cxn>
              <a:cxn ang="0">
                <a:pos x="115" y="157"/>
              </a:cxn>
              <a:cxn ang="0">
                <a:pos x="168" y="156"/>
              </a:cxn>
              <a:cxn ang="0">
                <a:pos x="168" y="171"/>
              </a:cxn>
              <a:cxn ang="0">
                <a:pos x="275" y="231"/>
              </a:cxn>
              <a:cxn ang="0">
                <a:pos x="206" y="346"/>
              </a:cxn>
              <a:cxn ang="0">
                <a:pos x="182" y="447"/>
              </a:cxn>
              <a:cxn ang="0">
                <a:pos x="190" y="255"/>
              </a:cxn>
              <a:cxn ang="0">
                <a:pos x="222" y="218"/>
              </a:cxn>
              <a:cxn ang="0">
                <a:pos x="214" y="201"/>
              </a:cxn>
              <a:cxn ang="0">
                <a:pos x="211" y="195"/>
              </a:cxn>
              <a:cxn ang="0">
                <a:pos x="220" y="162"/>
              </a:cxn>
              <a:cxn ang="0">
                <a:pos x="183" y="193"/>
              </a:cxn>
              <a:cxn ang="0">
                <a:pos x="181" y="151"/>
              </a:cxn>
              <a:cxn ang="0">
                <a:pos x="159" y="156"/>
              </a:cxn>
              <a:cxn ang="0">
                <a:pos x="151" y="190"/>
              </a:cxn>
              <a:cxn ang="0">
                <a:pos x="127" y="155"/>
              </a:cxn>
              <a:cxn ang="0">
                <a:pos x="103" y="153"/>
              </a:cxn>
              <a:cxn ang="0">
                <a:pos x="119" y="184"/>
              </a:cxn>
              <a:cxn ang="0">
                <a:pos x="79" y="169"/>
              </a:cxn>
              <a:cxn ang="0">
                <a:pos x="62" y="186"/>
              </a:cxn>
              <a:cxn ang="0">
                <a:pos x="100" y="210"/>
              </a:cxn>
              <a:cxn ang="0">
                <a:pos x="141" y="364"/>
              </a:cxn>
              <a:cxn ang="0">
                <a:pos x="125" y="448"/>
              </a:cxn>
              <a:cxn ang="0">
                <a:pos x="87" y="332"/>
              </a:cxn>
              <a:cxn ang="0">
                <a:pos x="13" y="212"/>
              </a:cxn>
              <a:cxn ang="0">
                <a:pos x="27" y="91"/>
              </a:cxn>
              <a:cxn ang="0">
                <a:pos x="108" y="19"/>
              </a:cxn>
              <a:cxn ang="0">
                <a:pos x="229" y="27"/>
              </a:cxn>
              <a:cxn ang="0">
                <a:pos x="289" y="133"/>
              </a:cxn>
              <a:cxn ang="0">
                <a:pos x="212" y="212"/>
              </a:cxn>
              <a:cxn ang="0">
                <a:pos x="200" y="187"/>
              </a:cxn>
              <a:cxn ang="0">
                <a:pos x="212" y="181"/>
              </a:cxn>
              <a:cxn ang="0">
                <a:pos x="83" y="192"/>
              </a:cxn>
              <a:cxn ang="0">
                <a:pos x="79" y="180"/>
              </a:cxn>
            </a:cxnLst>
            <a:rect l="0" t="0" r="r" b="b"/>
            <a:pathLst>
              <a:path w="299" h="533">
                <a:moveTo>
                  <a:pt x="254" y="35"/>
                </a:moveTo>
                <a:lnTo>
                  <a:pt x="254" y="35"/>
                </a:lnTo>
                <a:lnTo>
                  <a:pt x="246" y="28"/>
                </a:lnTo>
                <a:lnTo>
                  <a:pt x="237" y="22"/>
                </a:lnTo>
                <a:lnTo>
                  <a:pt x="228" y="17"/>
                </a:lnTo>
                <a:lnTo>
                  <a:pt x="219" y="11"/>
                </a:lnTo>
                <a:lnTo>
                  <a:pt x="209" y="8"/>
                </a:lnTo>
                <a:lnTo>
                  <a:pt x="198" y="5"/>
                </a:lnTo>
                <a:lnTo>
                  <a:pt x="187" y="2"/>
                </a:lnTo>
                <a:lnTo>
                  <a:pt x="176" y="1"/>
                </a:lnTo>
                <a:lnTo>
                  <a:pt x="166" y="0"/>
                </a:lnTo>
                <a:lnTo>
                  <a:pt x="155" y="0"/>
                </a:lnTo>
                <a:lnTo>
                  <a:pt x="144" y="1"/>
                </a:lnTo>
                <a:lnTo>
                  <a:pt x="133" y="2"/>
                </a:lnTo>
                <a:lnTo>
                  <a:pt x="123" y="4"/>
                </a:lnTo>
                <a:lnTo>
                  <a:pt x="111" y="7"/>
                </a:lnTo>
                <a:lnTo>
                  <a:pt x="101" y="10"/>
                </a:lnTo>
                <a:lnTo>
                  <a:pt x="92" y="14"/>
                </a:lnTo>
                <a:lnTo>
                  <a:pt x="92" y="14"/>
                </a:lnTo>
                <a:lnTo>
                  <a:pt x="82" y="20"/>
                </a:lnTo>
                <a:lnTo>
                  <a:pt x="73" y="26"/>
                </a:lnTo>
                <a:lnTo>
                  <a:pt x="64" y="32"/>
                </a:lnTo>
                <a:lnTo>
                  <a:pt x="56" y="39"/>
                </a:lnTo>
                <a:lnTo>
                  <a:pt x="48" y="47"/>
                </a:lnTo>
                <a:lnTo>
                  <a:pt x="41" y="55"/>
                </a:lnTo>
                <a:lnTo>
                  <a:pt x="35" y="63"/>
                </a:lnTo>
                <a:lnTo>
                  <a:pt x="28" y="72"/>
                </a:lnTo>
                <a:lnTo>
                  <a:pt x="22" y="82"/>
                </a:lnTo>
                <a:lnTo>
                  <a:pt x="18" y="91"/>
                </a:lnTo>
                <a:lnTo>
                  <a:pt x="13" y="102"/>
                </a:lnTo>
                <a:lnTo>
                  <a:pt x="10" y="112"/>
                </a:lnTo>
                <a:lnTo>
                  <a:pt x="4" y="133"/>
                </a:lnTo>
                <a:lnTo>
                  <a:pt x="1" y="154"/>
                </a:lnTo>
                <a:lnTo>
                  <a:pt x="1" y="154"/>
                </a:lnTo>
                <a:lnTo>
                  <a:pt x="0" y="172"/>
                </a:lnTo>
                <a:lnTo>
                  <a:pt x="1" y="190"/>
                </a:lnTo>
                <a:lnTo>
                  <a:pt x="4" y="207"/>
                </a:lnTo>
                <a:lnTo>
                  <a:pt x="8" y="224"/>
                </a:lnTo>
                <a:lnTo>
                  <a:pt x="13" y="240"/>
                </a:lnTo>
                <a:lnTo>
                  <a:pt x="20" y="256"/>
                </a:lnTo>
                <a:lnTo>
                  <a:pt x="28" y="272"/>
                </a:lnTo>
                <a:lnTo>
                  <a:pt x="39" y="286"/>
                </a:lnTo>
                <a:lnTo>
                  <a:pt x="39" y="286"/>
                </a:lnTo>
                <a:lnTo>
                  <a:pt x="53" y="304"/>
                </a:lnTo>
                <a:lnTo>
                  <a:pt x="67" y="321"/>
                </a:lnTo>
                <a:lnTo>
                  <a:pt x="81" y="340"/>
                </a:lnTo>
                <a:lnTo>
                  <a:pt x="94" y="358"/>
                </a:lnTo>
                <a:lnTo>
                  <a:pt x="94" y="358"/>
                </a:lnTo>
                <a:lnTo>
                  <a:pt x="100" y="368"/>
                </a:lnTo>
                <a:lnTo>
                  <a:pt x="105" y="379"/>
                </a:lnTo>
                <a:lnTo>
                  <a:pt x="109" y="390"/>
                </a:lnTo>
                <a:lnTo>
                  <a:pt x="111" y="401"/>
                </a:lnTo>
                <a:lnTo>
                  <a:pt x="113" y="413"/>
                </a:lnTo>
                <a:lnTo>
                  <a:pt x="115" y="425"/>
                </a:lnTo>
                <a:lnTo>
                  <a:pt x="116" y="449"/>
                </a:lnTo>
                <a:lnTo>
                  <a:pt x="116" y="449"/>
                </a:lnTo>
                <a:lnTo>
                  <a:pt x="115" y="450"/>
                </a:lnTo>
                <a:lnTo>
                  <a:pt x="113" y="453"/>
                </a:lnTo>
                <a:lnTo>
                  <a:pt x="113" y="453"/>
                </a:lnTo>
                <a:lnTo>
                  <a:pt x="113" y="464"/>
                </a:lnTo>
                <a:lnTo>
                  <a:pt x="115" y="477"/>
                </a:lnTo>
                <a:lnTo>
                  <a:pt x="116" y="490"/>
                </a:lnTo>
                <a:lnTo>
                  <a:pt x="119" y="504"/>
                </a:lnTo>
                <a:lnTo>
                  <a:pt x="122" y="510"/>
                </a:lnTo>
                <a:lnTo>
                  <a:pt x="124" y="515"/>
                </a:lnTo>
                <a:lnTo>
                  <a:pt x="128" y="520"/>
                </a:lnTo>
                <a:lnTo>
                  <a:pt x="131" y="524"/>
                </a:lnTo>
                <a:lnTo>
                  <a:pt x="136" y="528"/>
                </a:lnTo>
                <a:lnTo>
                  <a:pt x="141" y="531"/>
                </a:lnTo>
                <a:lnTo>
                  <a:pt x="147" y="532"/>
                </a:lnTo>
                <a:lnTo>
                  <a:pt x="154" y="533"/>
                </a:lnTo>
                <a:lnTo>
                  <a:pt x="154" y="533"/>
                </a:lnTo>
                <a:lnTo>
                  <a:pt x="161" y="533"/>
                </a:lnTo>
                <a:lnTo>
                  <a:pt x="166" y="531"/>
                </a:lnTo>
                <a:lnTo>
                  <a:pt x="172" y="529"/>
                </a:lnTo>
                <a:lnTo>
                  <a:pt x="176" y="525"/>
                </a:lnTo>
                <a:lnTo>
                  <a:pt x="180" y="521"/>
                </a:lnTo>
                <a:lnTo>
                  <a:pt x="183" y="516"/>
                </a:lnTo>
                <a:lnTo>
                  <a:pt x="185" y="511"/>
                </a:lnTo>
                <a:lnTo>
                  <a:pt x="187" y="505"/>
                </a:lnTo>
                <a:lnTo>
                  <a:pt x="190" y="491"/>
                </a:lnTo>
                <a:lnTo>
                  <a:pt x="191" y="477"/>
                </a:lnTo>
                <a:lnTo>
                  <a:pt x="191" y="453"/>
                </a:lnTo>
                <a:lnTo>
                  <a:pt x="191" y="453"/>
                </a:lnTo>
                <a:lnTo>
                  <a:pt x="192" y="450"/>
                </a:lnTo>
                <a:lnTo>
                  <a:pt x="192" y="450"/>
                </a:lnTo>
                <a:lnTo>
                  <a:pt x="197" y="416"/>
                </a:lnTo>
                <a:lnTo>
                  <a:pt x="200" y="399"/>
                </a:lnTo>
                <a:lnTo>
                  <a:pt x="204" y="383"/>
                </a:lnTo>
                <a:lnTo>
                  <a:pt x="208" y="367"/>
                </a:lnTo>
                <a:lnTo>
                  <a:pt x="214" y="352"/>
                </a:lnTo>
                <a:lnTo>
                  <a:pt x="221" y="336"/>
                </a:lnTo>
                <a:lnTo>
                  <a:pt x="230" y="321"/>
                </a:lnTo>
                <a:lnTo>
                  <a:pt x="230" y="321"/>
                </a:lnTo>
                <a:lnTo>
                  <a:pt x="245" y="298"/>
                </a:lnTo>
                <a:lnTo>
                  <a:pt x="261" y="275"/>
                </a:lnTo>
                <a:lnTo>
                  <a:pt x="268" y="264"/>
                </a:lnTo>
                <a:lnTo>
                  <a:pt x="275" y="251"/>
                </a:lnTo>
                <a:lnTo>
                  <a:pt x="282" y="238"/>
                </a:lnTo>
                <a:lnTo>
                  <a:pt x="287" y="225"/>
                </a:lnTo>
                <a:lnTo>
                  <a:pt x="287" y="225"/>
                </a:lnTo>
                <a:lnTo>
                  <a:pt x="291" y="214"/>
                </a:lnTo>
                <a:lnTo>
                  <a:pt x="293" y="202"/>
                </a:lnTo>
                <a:lnTo>
                  <a:pt x="296" y="189"/>
                </a:lnTo>
                <a:lnTo>
                  <a:pt x="297" y="176"/>
                </a:lnTo>
                <a:lnTo>
                  <a:pt x="298" y="163"/>
                </a:lnTo>
                <a:lnTo>
                  <a:pt x="299" y="150"/>
                </a:lnTo>
                <a:lnTo>
                  <a:pt x="298" y="138"/>
                </a:lnTo>
                <a:lnTo>
                  <a:pt x="297" y="125"/>
                </a:lnTo>
                <a:lnTo>
                  <a:pt x="295" y="112"/>
                </a:lnTo>
                <a:lnTo>
                  <a:pt x="292" y="100"/>
                </a:lnTo>
                <a:lnTo>
                  <a:pt x="288" y="87"/>
                </a:lnTo>
                <a:lnTo>
                  <a:pt x="284" y="76"/>
                </a:lnTo>
                <a:lnTo>
                  <a:pt x="278" y="65"/>
                </a:lnTo>
                <a:lnTo>
                  <a:pt x="270" y="54"/>
                </a:lnTo>
                <a:lnTo>
                  <a:pt x="263" y="44"/>
                </a:lnTo>
                <a:lnTo>
                  <a:pt x="254" y="35"/>
                </a:lnTo>
                <a:lnTo>
                  <a:pt x="254" y="35"/>
                </a:lnTo>
                <a:close/>
                <a:moveTo>
                  <a:pt x="157" y="524"/>
                </a:moveTo>
                <a:lnTo>
                  <a:pt x="157" y="524"/>
                </a:lnTo>
                <a:lnTo>
                  <a:pt x="152" y="524"/>
                </a:lnTo>
                <a:lnTo>
                  <a:pt x="147" y="524"/>
                </a:lnTo>
                <a:lnTo>
                  <a:pt x="143" y="522"/>
                </a:lnTo>
                <a:lnTo>
                  <a:pt x="140" y="520"/>
                </a:lnTo>
                <a:lnTo>
                  <a:pt x="136" y="517"/>
                </a:lnTo>
                <a:lnTo>
                  <a:pt x="134" y="514"/>
                </a:lnTo>
                <a:lnTo>
                  <a:pt x="129" y="506"/>
                </a:lnTo>
                <a:lnTo>
                  <a:pt x="129" y="506"/>
                </a:lnTo>
                <a:lnTo>
                  <a:pt x="135" y="506"/>
                </a:lnTo>
                <a:lnTo>
                  <a:pt x="141" y="506"/>
                </a:lnTo>
                <a:lnTo>
                  <a:pt x="153" y="506"/>
                </a:lnTo>
                <a:lnTo>
                  <a:pt x="165" y="505"/>
                </a:lnTo>
                <a:lnTo>
                  <a:pt x="171" y="506"/>
                </a:lnTo>
                <a:lnTo>
                  <a:pt x="177" y="507"/>
                </a:lnTo>
                <a:lnTo>
                  <a:pt x="177" y="507"/>
                </a:lnTo>
                <a:lnTo>
                  <a:pt x="178" y="507"/>
                </a:lnTo>
                <a:lnTo>
                  <a:pt x="178" y="507"/>
                </a:lnTo>
                <a:lnTo>
                  <a:pt x="174" y="513"/>
                </a:lnTo>
                <a:lnTo>
                  <a:pt x="170" y="519"/>
                </a:lnTo>
                <a:lnTo>
                  <a:pt x="164" y="522"/>
                </a:lnTo>
                <a:lnTo>
                  <a:pt x="157" y="524"/>
                </a:lnTo>
                <a:lnTo>
                  <a:pt x="157" y="524"/>
                </a:lnTo>
                <a:close/>
                <a:moveTo>
                  <a:pt x="180" y="498"/>
                </a:moveTo>
                <a:lnTo>
                  <a:pt x="180" y="498"/>
                </a:lnTo>
                <a:lnTo>
                  <a:pt x="179" y="498"/>
                </a:lnTo>
                <a:lnTo>
                  <a:pt x="179" y="498"/>
                </a:lnTo>
                <a:lnTo>
                  <a:pt x="173" y="496"/>
                </a:lnTo>
                <a:lnTo>
                  <a:pt x="167" y="496"/>
                </a:lnTo>
                <a:lnTo>
                  <a:pt x="154" y="496"/>
                </a:lnTo>
                <a:lnTo>
                  <a:pt x="142" y="497"/>
                </a:lnTo>
                <a:lnTo>
                  <a:pt x="136" y="497"/>
                </a:lnTo>
                <a:lnTo>
                  <a:pt x="130" y="496"/>
                </a:lnTo>
                <a:lnTo>
                  <a:pt x="130" y="496"/>
                </a:lnTo>
                <a:lnTo>
                  <a:pt x="128" y="496"/>
                </a:lnTo>
                <a:lnTo>
                  <a:pt x="127" y="497"/>
                </a:lnTo>
                <a:lnTo>
                  <a:pt x="127" y="497"/>
                </a:lnTo>
                <a:lnTo>
                  <a:pt x="124" y="482"/>
                </a:lnTo>
                <a:lnTo>
                  <a:pt x="124" y="482"/>
                </a:lnTo>
                <a:lnTo>
                  <a:pt x="152" y="483"/>
                </a:lnTo>
                <a:lnTo>
                  <a:pt x="180" y="484"/>
                </a:lnTo>
                <a:lnTo>
                  <a:pt x="180" y="484"/>
                </a:lnTo>
                <a:lnTo>
                  <a:pt x="182" y="484"/>
                </a:lnTo>
                <a:lnTo>
                  <a:pt x="182" y="484"/>
                </a:lnTo>
                <a:lnTo>
                  <a:pt x="181" y="491"/>
                </a:lnTo>
                <a:lnTo>
                  <a:pt x="180" y="498"/>
                </a:lnTo>
                <a:lnTo>
                  <a:pt x="180" y="498"/>
                </a:lnTo>
                <a:close/>
                <a:moveTo>
                  <a:pt x="183" y="476"/>
                </a:moveTo>
                <a:lnTo>
                  <a:pt x="183" y="476"/>
                </a:lnTo>
                <a:lnTo>
                  <a:pt x="180" y="475"/>
                </a:lnTo>
                <a:lnTo>
                  <a:pt x="180" y="475"/>
                </a:lnTo>
                <a:lnTo>
                  <a:pt x="152" y="474"/>
                </a:lnTo>
                <a:lnTo>
                  <a:pt x="123" y="473"/>
                </a:lnTo>
                <a:lnTo>
                  <a:pt x="123" y="473"/>
                </a:lnTo>
                <a:lnTo>
                  <a:pt x="123" y="457"/>
                </a:lnTo>
                <a:lnTo>
                  <a:pt x="123" y="457"/>
                </a:lnTo>
                <a:lnTo>
                  <a:pt x="138" y="457"/>
                </a:lnTo>
                <a:lnTo>
                  <a:pt x="153" y="457"/>
                </a:lnTo>
                <a:lnTo>
                  <a:pt x="183" y="456"/>
                </a:lnTo>
                <a:lnTo>
                  <a:pt x="183" y="456"/>
                </a:lnTo>
                <a:lnTo>
                  <a:pt x="183" y="476"/>
                </a:lnTo>
                <a:lnTo>
                  <a:pt x="183" y="476"/>
                </a:lnTo>
                <a:close/>
                <a:moveTo>
                  <a:pt x="146" y="327"/>
                </a:moveTo>
                <a:lnTo>
                  <a:pt x="146" y="327"/>
                </a:lnTo>
                <a:lnTo>
                  <a:pt x="141" y="298"/>
                </a:lnTo>
                <a:lnTo>
                  <a:pt x="134" y="269"/>
                </a:lnTo>
                <a:lnTo>
                  <a:pt x="130" y="253"/>
                </a:lnTo>
                <a:lnTo>
                  <a:pt x="125" y="239"/>
                </a:lnTo>
                <a:lnTo>
                  <a:pt x="119" y="225"/>
                </a:lnTo>
                <a:lnTo>
                  <a:pt x="111" y="212"/>
                </a:lnTo>
                <a:lnTo>
                  <a:pt x="111" y="212"/>
                </a:lnTo>
                <a:lnTo>
                  <a:pt x="107" y="204"/>
                </a:lnTo>
                <a:lnTo>
                  <a:pt x="107" y="204"/>
                </a:lnTo>
                <a:lnTo>
                  <a:pt x="112" y="202"/>
                </a:lnTo>
                <a:lnTo>
                  <a:pt x="118" y="198"/>
                </a:lnTo>
                <a:lnTo>
                  <a:pt x="123" y="194"/>
                </a:lnTo>
                <a:lnTo>
                  <a:pt x="126" y="189"/>
                </a:lnTo>
                <a:lnTo>
                  <a:pt x="126" y="189"/>
                </a:lnTo>
                <a:lnTo>
                  <a:pt x="134" y="195"/>
                </a:lnTo>
                <a:lnTo>
                  <a:pt x="138" y="197"/>
                </a:lnTo>
                <a:lnTo>
                  <a:pt x="142" y="198"/>
                </a:lnTo>
                <a:lnTo>
                  <a:pt x="142" y="198"/>
                </a:lnTo>
                <a:lnTo>
                  <a:pt x="148" y="199"/>
                </a:lnTo>
                <a:lnTo>
                  <a:pt x="154" y="197"/>
                </a:lnTo>
                <a:lnTo>
                  <a:pt x="160" y="195"/>
                </a:lnTo>
                <a:lnTo>
                  <a:pt x="165" y="191"/>
                </a:lnTo>
                <a:lnTo>
                  <a:pt x="165" y="191"/>
                </a:lnTo>
                <a:lnTo>
                  <a:pt x="169" y="195"/>
                </a:lnTo>
                <a:lnTo>
                  <a:pt x="174" y="199"/>
                </a:lnTo>
                <a:lnTo>
                  <a:pt x="180" y="201"/>
                </a:lnTo>
                <a:lnTo>
                  <a:pt x="186" y="202"/>
                </a:lnTo>
                <a:lnTo>
                  <a:pt x="186" y="202"/>
                </a:lnTo>
                <a:lnTo>
                  <a:pt x="186" y="208"/>
                </a:lnTo>
                <a:lnTo>
                  <a:pt x="186" y="208"/>
                </a:lnTo>
                <a:lnTo>
                  <a:pt x="187" y="210"/>
                </a:lnTo>
                <a:lnTo>
                  <a:pt x="189" y="213"/>
                </a:lnTo>
                <a:lnTo>
                  <a:pt x="193" y="217"/>
                </a:lnTo>
                <a:lnTo>
                  <a:pt x="193" y="217"/>
                </a:lnTo>
                <a:lnTo>
                  <a:pt x="190" y="223"/>
                </a:lnTo>
                <a:lnTo>
                  <a:pt x="187" y="229"/>
                </a:lnTo>
                <a:lnTo>
                  <a:pt x="185" y="236"/>
                </a:lnTo>
                <a:lnTo>
                  <a:pt x="183" y="243"/>
                </a:lnTo>
                <a:lnTo>
                  <a:pt x="183" y="243"/>
                </a:lnTo>
                <a:lnTo>
                  <a:pt x="180" y="260"/>
                </a:lnTo>
                <a:lnTo>
                  <a:pt x="178" y="276"/>
                </a:lnTo>
                <a:lnTo>
                  <a:pt x="177" y="292"/>
                </a:lnTo>
                <a:lnTo>
                  <a:pt x="176" y="308"/>
                </a:lnTo>
                <a:lnTo>
                  <a:pt x="176" y="308"/>
                </a:lnTo>
                <a:lnTo>
                  <a:pt x="174" y="343"/>
                </a:lnTo>
                <a:lnTo>
                  <a:pt x="172" y="378"/>
                </a:lnTo>
                <a:lnTo>
                  <a:pt x="169" y="412"/>
                </a:lnTo>
                <a:lnTo>
                  <a:pt x="168" y="447"/>
                </a:lnTo>
                <a:lnTo>
                  <a:pt x="168" y="447"/>
                </a:lnTo>
                <a:lnTo>
                  <a:pt x="142" y="448"/>
                </a:lnTo>
                <a:lnTo>
                  <a:pt x="142" y="448"/>
                </a:lnTo>
                <a:lnTo>
                  <a:pt x="145" y="434"/>
                </a:lnTo>
                <a:lnTo>
                  <a:pt x="147" y="418"/>
                </a:lnTo>
                <a:lnTo>
                  <a:pt x="149" y="403"/>
                </a:lnTo>
                <a:lnTo>
                  <a:pt x="150" y="388"/>
                </a:lnTo>
                <a:lnTo>
                  <a:pt x="150" y="373"/>
                </a:lnTo>
                <a:lnTo>
                  <a:pt x="149" y="358"/>
                </a:lnTo>
                <a:lnTo>
                  <a:pt x="148" y="343"/>
                </a:lnTo>
                <a:lnTo>
                  <a:pt x="146" y="327"/>
                </a:lnTo>
                <a:lnTo>
                  <a:pt x="146" y="327"/>
                </a:lnTo>
                <a:close/>
                <a:moveTo>
                  <a:pt x="117" y="167"/>
                </a:moveTo>
                <a:lnTo>
                  <a:pt x="117" y="167"/>
                </a:lnTo>
                <a:lnTo>
                  <a:pt x="113" y="163"/>
                </a:lnTo>
                <a:lnTo>
                  <a:pt x="113" y="163"/>
                </a:lnTo>
                <a:lnTo>
                  <a:pt x="112" y="161"/>
                </a:lnTo>
                <a:lnTo>
                  <a:pt x="112" y="159"/>
                </a:lnTo>
                <a:lnTo>
                  <a:pt x="115" y="157"/>
                </a:lnTo>
                <a:lnTo>
                  <a:pt x="118" y="156"/>
                </a:lnTo>
                <a:lnTo>
                  <a:pt x="118" y="156"/>
                </a:lnTo>
                <a:lnTo>
                  <a:pt x="120" y="160"/>
                </a:lnTo>
                <a:lnTo>
                  <a:pt x="121" y="164"/>
                </a:lnTo>
                <a:lnTo>
                  <a:pt x="121" y="164"/>
                </a:lnTo>
                <a:lnTo>
                  <a:pt x="122" y="172"/>
                </a:lnTo>
                <a:lnTo>
                  <a:pt x="122" y="172"/>
                </a:lnTo>
                <a:lnTo>
                  <a:pt x="117" y="167"/>
                </a:lnTo>
                <a:lnTo>
                  <a:pt x="117" y="167"/>
                </a:lnTo>
                <a:close/>
                <a:moveTo>
                  <a:pt x="168" y="156"/>
                </a:moveTo>
                <a:lnTo>
                  <a:pt x="168" y="156"/>
                </a:lnTo>
                <a:lnTo>
                  <a:pt x="169" y="154"/>
                </a:lnTo>
                <a:lnTo>
                  <a:pt x="170" y="153"/>
                </a:lnTo>
                <a:lnTo>
                  <a:pt x="171" y="153"/>
                </a:lnTo>
                <a:lnTo>
                  <a:pt x="171" y="154"/>
                </a:lnTo>
                <a:lnTo>
                  <a:pt x="172" y="157"/>
                </a:lnTo>
                <a:lnTo>
                  <a:pt x="172" y="160"/>
                </a:lnTo>
                <a:lnTo>
                  <a:pt x="172" y="160"/>
                </a:lnTo>
                <a:lnTo>
                  <a:pt x="170" y="165"/>
                </a:lnTo>
                <a:lnTo>
                  <a:pt x="168" y="171"/>
                </a:lnTo>
                <a:lnTo>
                  <a:pt x="168" y="171"/>
                </a:lnTo>
                <a:lnTo>
                  <a:pt x="166" y="175"/>
                </a:lnTo>
                <a:lnTo>
                  <a:pt x="166" y="175"/>
                </a:lnTo>
                <a:lnTo>
                  <a:pt x="165" y="171"/>
                </a:lnTo>
                <a:lnTo>
                  <a:pt x="165" y="171"/>
                </a:lnTo>
                <a:lnTo>
                  <a:pt x="165" y="167"/>
                </a:lnTo>
                <a:lnTo>
                  <a:pt x="166" y="163"/>
                </a:lnTo>
                <a:lnTo>
                  <a:pt x="168" y="156"/>
                </a:lnTo>
                <a:lnTo>
                  <a:pt x="168" y="156"/>
                </a:lnTo>
                <a:close/>
                <a:moveTo>
                  <a:pt x="275" y="231"/>
                </a:moveTo>
                <a:lnTo>
                  <a:pt x="275" y="231"/>
                </a:lnTo>
                <a:lnTo>
                  <a:pt x="269" y="245"/>
                </a:lnTo>
                <a:lnTo>
                  <a:pt x="262" y="259"/>
                </a:lnTo>
                <a:lnTo>
                  <a:pt x="254" y="271"/>
                </a:lnTo>
                <a:lnTo>
                  <a:pt x="246" y="284"/>
                </a:lnTo>
                <a:lnTo>
                  <a:pt x="228" y="308"/>
                </a:lnTo>
                <a:lnTo>
                  <a:pt x="220" y="320"/>
                </a:lnTo>
                <a:lnTo>
                  <a:pt x="212" y="333"/>
                </a:lnTo>
                <a:lnTo>
                  <a:pt x="212" y="333"/>
                </a:lnTo>
                <a:lnTo>
                  <a:pt x="206" y="346"/>
                </a:lnTo>
                <a:lnTo>
                  <a:pt x="201" y="359"/>
                </a:lnTo>
                <a:lnTo>
                  <a:pt x="197" y="372"/>
                </a:lnTo>
                <a:lnTo>
                  <a:pt x="192" y="386"/>
                </a:lnTo>
                <a:lnTo>
                  <a:pt x="188" y="414"/>
                </a:lnTo>
                <a:lnTo>
                  <a:pt x="185" y="442"/>
                </a:lnTo>
                <a:lnTo>
                  <a:pt x="185" y="442"/>
                </a:lnTo>
                <a:lnTo>
                  <a:pt x="183" y="444"/>
                </a:lnTo>
                <a:lnTo>
                  <a:pt x="182" y="446"/>
                </a:lnTo>
                <a:lnTo>
                  <a:pt x="182" y="446"/>
                </a:lnTo>
                <a:lnTo>
                  <a:pt x="182" y="447"/>
                </a:lnTo>
                <a:lnTo>
                  <a:pt x="182" y="447"/>
                </a:lnTo>
                <a:lnTo>
                  <a:pt x="177" y="447"/>
                </a:lnTo>
                <a:lnTo>
                  <a:pt x="177" y="447"/>
                </a:lnTo>
                <a:lnTo>
                  <a:pt x="178" y="415"/>
                </a:lnTo>
                <a:lnTo>
                  <a:pt x="180" y="383"/>
                </a:lnTo>
                <a:lnTo>
                  <a:pt x="184" y="319"/>
                </a:lnTo>
                <a:lnTo>
                  <a:pt x="184" y="319"/>
                </a:lnTo>
                <a:lnTo>
                  <a:pt x="186" y="287"/>
                </a:lnTo>
                <a:lnTo>
                  <a:pt x="188" y="271"/>
                </a:lnTo>
                <a:lnTo>
                  <a:pt x="190" y="255"/>
                </a:lnTo>
                <a:lnTo>
                  <a:pt x="190" y="255"/>
                </a:lnTo>
                <a:lnTo>
                  <a:pt x="192" y="245"/>
                </a:lnTo>
                <a:lnTo>
                  <a:pt x="194" y="236"/>
                </a:lnTo>
                <a:lnTo>
                  <a:pt x="198" y="228"/>
                </a:lnTo>
                <a:lnTo>
                  <a:pt x="203" y="221"/>
                </a:lnTo>
                <a:lnTo>
                  <a:pt x="203" y="221"/>
                </a:lnTo>
                <a:lnTo>
                  <a:pt x="210" y="221"/>
                </a:lnTo>
                <a:lnTo>
                  <a:pt x="217" y="221"/>
                </a:lnTo>
                <a:lnTo>
                  <a:pt x="220" y="219"/>
                </a:lnTo>
                <a:lnTo>
                  <a:pt x="222" y="218"/>
                </a:lnTo>
                <a:lnTo>
                  <a:pt x="224" y="215"/>
                </a:lnTo>
                <a:lnTo>
                  <a:pt x="225" y="212"/>
                </a:lnTo>
                <a:lnTo>
                  <a:pt x="225" y="212"/>
                </a:lnTo>
                <a:lnTo>
                  <a:pt x="225" y="208"/>
                </a:lnTo>
                <a:lnTo>
                  <a:pt x="225" y="204"/>
                </a:lnTo>
                <a:lnTo>
                  <a:pt x="223" y="201"/>
                </a:lnTo>
                <a:lnTo>
                  <a:pt x="221" y="200"/>
                </a:lnTo>
                <a:lnTo>
                  <a:pt x="219" y="200"/>
                </a:lnTo>
                <a:lnTo>
                  <a:pt x="219" y="200"/>
                </a:lnTo>
                <a:lnTo>
                  <a:pt x="214" y="201"/>
                </a:lnTo>
                <a:lnTo>
                  <a:pt x="209" y="203"/>
                </a:lnTo>
                <a:lnTo>
                  <a:pt x="204" y="207"/>
                </a:lnTo>
                <a:lnTo>
                  <a:pt x="200" y="210"/>
                </a:lnTo>
                <a:lnTo>
                  <a:pt x="200" y="210"/>
                </a:lnTo>
                <a:lnTo>
                  <a:pt x="198" y="209"/>
                </a:lnTo>
                <a:lnTo>
                  <a:pt x="197" y="207"/>
                </a:lnTo>
                <a:lnTo>
                  <a:pt x="196" y="202"/>
                </a:lnTo>
                <a:lnTo>
                  <a:pt x="196" y="202"/>
                </a:lnTo>
                <a:lnTo>
                  <a:pt x="204" y="199"/>
                </a:lnTo>
                <a:lnTo>
                  <a:pt x="211" y="195"/>
                </a:lnTo>
                <a:lnTo>
                  <a:pt x="217" y="189"/>
                </a:lnTo>
                <a:lnTo>
                  <a:pt x="221" y="182"/>
                </a:lnTo>
                <a:lnTo>
                  <a:pt x="221" y="182"/>
                </a:lnTo>
                <a:lnTo>
                  <a:pt x="223" y="176"/>
                </a:lnTo>
                <a:lnTo>
                  <a:pt x="224" y="171"/>
                </a:lnTo>
                <a:lnTo>
                  <a:pt x="224" y="168"/>
                </a:lnTo>
                <a:lnTo>
                  <a:pt x="224" y="165"/>
                </a:lnTo>
                <a:lnTo>
                  <a:pt x="222" y="163"/>
                </a:lnTo>
                <a:lnTo>
                  <a:pt x="220" y="162"/>
                </a:lnTo>
                <a:lnTo>
                  <a:pt x="220" y="162"/>
                </a:lnTo>
                <a:lnTo>
                  <a:pt x="214" y="161"/>
                </a:lnTo>
                <a:lnTo>
                  <a:pt x="209" y="162"/>
                </a:lnTo>
                <a:lnTo>
                  <a:pt x="205" y="165"/>
                </a:lnTo>
                <a:lnTo>
                  <a:pt x="200" y="169"/>
                </a:lnTo>
                <a:lnTo>
                  <a:pt x="197" y="174"/>
                </a:lnTo>
                <a:lnTo>
                  <a:pt x="192" y="181"/>
                </a:lnTo>
                <a:lnTo>
                  <a:pt x="190" y="187"/>
                </a:lnTo>
                <a:lnTo>
                  <a:pt x="188" y="194"/>
                </a:lnTo>
                <a:lnTo>
                  <a:pt x="188" y="194"/>
                </a:lnTo>
                <a:lnTo>
                  <a:pt x="183" y="193"/>
                </a:lnTo>
                <a:lnTo>
                  <a:pt x="179" y="191"/>
                </a:lnTo>
                <a:lnTo>
                  <a:pt x="174" y="189"/>
                </a:lnTo>
                <a:lnTo>
                  <a:pt x="171" y="185"/>
                </a:lnTo>
                <a:lnTo>
                  <a:pt x="171" y="185"/>
                </a:lnTo>
                <a:lnTo>
                  <a:pt x="175" y="179"/>
                </a:lnTo>
                <a:lnTo>
                  <a:pt x="179" y="170"/>
                </a:lnTo>
                <a:lnTo>
                  <a:pt x="181" y="163"/>
                </a:lnTo>
                <a:lnTo>
                  <a:pt x="182" y="156"/>
                </a:lnTo>
                <a:lnTo>
                  <a:pt x="182" y="156"/>
                </a:lnTo>
                <a:lnTo>
                  <a:pt x="181" y="151"/>
                </a:lnTo>
                <a:lnTo>
                  <a:pt x="179" y="147"/>
                </a:lnTo>
                <a:lnTo>
                  <a:pt x="178" y="145"/>
                </a:lnTo>
                <a:lnTo>
                  <a:pt x="176" y="143"/>
                </a:lnTo>
                <a:lnTo>
                  <a:pt x="174" y="142"/>
                </a:lnTo>
                <a:lnTo>
                  <a:pt x="172" y="142"/>
                </a:lnTo>
                <a:lnTo>
                  <a:pt x="172" y="142"/>
                </a:lnTo>
                <a:lnTo>
                  <a:pt x="167" y="144"/>
                </a:lnTo>
                <a:lnTo>
                  <a:pt x="163" y="147"/>
                </a:lnTo>
                <a:lnTo>
                  <a:pt x="160" y="151"/>
                </a:lnTo>
                <a:lnTo>
                  <a:pt x="159" y="156"/>
                </a:lnTo>
                <a:lnTo>
                  <a:pt x="159" y="156"/>
                </a:lnTo>
                <a:lnTo>
                  <a:pt x="157" y="163"/>
                </a:lnTo>
                <a:lnTo>
                  <a:pt x="157" y="170"/>
                </a:lnTo>
                <a:lnTo>
                  <a:pt x="158" y="178"/>
                </a:lnTo>
                <a:lnTo>
                  <a:pt x="160" y="184"/>
                </a:lnTo>
                <a:lnTo>
                  <a:pt x="160" y="184"/>
                </a:lnTo>
                <a:lnTo>
                  <a:pt x="158" y="186"/>
                </a:lnTo>
                <a:lnTo>
                  <a:pt x="158" y="186"/>
                </a:lnTo>
                <a:lnTo>
                  <a:pt x="155" y="189"/>
                </a:lnTo>
                <a:lnTo>
                  <a:pt x="151" y="190"/>
                </a:lnTo>
                <a:lnTo>
                  <a:pt x="148" y="190"/>
                </a:lnTo>
                <a:lnTo>
                  <a:pt x="144" y="189"/>
                </a:lnTo>
                <a:lnTo>
                  <a:pt x="137" y="186"/>
                </a:lnTo>
                <a:lnTo>
                  <a:pt x="129" y="180"/>
                </a:lnTo>
                <a:lnTo>
                  <a:pt x="129" y="180"/>
                </a:lnTo>
                <a:lnTo>
                  <a:pt x="130" y="173"/>
                </a:lnTo>
                <a:lnTo>
                  <a:pt x="130" y="167"/>
                </a:lnTo>
                <a:lnTo>
                  <a:pt x="130" y="167"/>
                </a:lnTo>
                <a:lnTo>
                  <a:pt x="129" y="161"/>
                </a:lnTo>
                <a:lnTo>
                  <a:pt x="127" y="155"/>
                </a:lnTo>
                <a:lnTo>
                  <a:pt x="124" y="150"/>
                </a:lnTo>
                <a:lnTo>
                  <a:pt x="120" y="146"/>
                </a:lnTo>
                <a:lnTo>
                  <a:pt x="120" y="146"/>
                </a:lnTo>
                <a:lnTo>
                  <a:pt x="118" y="145"/>
                </a:lnTo>
                <a:lnTo>
                  <a:pt x="115" y="144"/>
                </a:lnTo>
                <a:lnTo>
                  <a:pt x="109" y="146"/>
                </a:lnTo>
                <a:lnTo>
                  <a:pt x="105" y="149"/>
                </a:lnTo>
                <a:lnTo>
                  <a:pt x="103" y="151"/>
                </a:lnTo>
                <a:lnTo>
                  <a:pt x="103" y="153"/>
                </a:lnTo>
                <a:lnTo>
                  <a:pt x="103" y="153"/>
                </a:lnTo>
                <a:lnTo>
                  <a:pt x="102" y="156"/>
                </a:lnTo>
                <a:lnTo>
                  <a:pt x="103" y="159"/>
                </a:lnTo>
                <a:lnTo>
                  <a:pt x="105" y="165"/>
                </a:lnTo>
                <a:lnTo>
                  <a:pt x="108" y="171"/>
                </a:lnTo>
                <a:lnTo>
                  <a:pt x="112" y="176"/>
                </a:lnTo>
                <a:lnTo>
                  <a:pt x="112" y="176"/>
                </a:lnTo>
                <a:lnTo>
                  <a:pt x="120" y="184"/>
                </a:lnTo>
                <a:lnTo>
                  <a:pt x="120" y="184"/>
                </a:lnTo>
                <a:lnTo>
                  <a:pt x="119" y="184"/>
                </a:lnTo>
                <a:lnTo>
                  <a:pt x="119" y="184"/>
                </a:lnTo>
                <a:lnTo>
                  <a:pt x="116" y="189"/>
                </a:lnTo>
                <a:lnTo>
                  <a:pt x="112" y="192"/>
                </a:lnTo>
                <a:lnTo>
                  <a:pt x="107" y="195"/>
                </a:lnTo>
                <a:lnTo>
                  <a:pt x="102" y="196"/>
                </a:lnTo>
                <a:lnTo>
                  <a:pt x="102" y="196"/>
                </a:lnTo>
                <a:lnTo>
                  <a:pt x="96" y="185"/>
                </a:lnTo>
                <a:lnTo>
                  <a:pt x="92" y="180"/>
                </a:lnTo>
                <a:lnTo>
                  <a:pt x="88" y="175"/>
                </a:lnTo>
                <a:lnTo>
                  <a:pt x="83" y="171"/>
                </a:lnTo>
                <a:lnTo>
                  <a:pt x="79" y="169"/>
                </a:lnTo>
                <a:lnTo>
                  <a:pt x="74" y="168"/>
                </a:lnTo>
                <a:lnTo>
                  <a:pt x="69" y="168"/>
                </a:lnTo>
                <a:lnTo>
                  <a:pt x="69" y="168"/>
                </a:lnTo>
                <a:lnTo>
                  <a:pt x="67" y="169"/>
                </a:lnTo>
                <a:lnTo>
                  <a:pt x="65" y="171"/>
                </a:lnTo>
                <a:lnTo>
                  <a:pt x="62" y="175"/>
                </a:lnTo>
                <a:lnTo>
                  <a:pt x="61" y="181"/>
                </a:lnTo>
                <a:lnTo>
                  <a:pt x="61" y="183"/>
                </a:lnTo>
                <a:lnTo>
                  <a:pt x="62" y="186"/>
                </a:lnTo>
                <a:lnTo>
                  <a:pt x="62" y="186"/>
                </a:lnTo>
                <a:lnTo>
                  <a:pt x="64" y="190"/>
                </a:lnTo>
                <a:lnTo>
                  <a:pt x="67" y="193"/>
                </a:lnTo>
                <a:lnTo>
                  <a:pt x="74" y="198"/>
                </a:lnTo>
                <a:lnTo>
                  <a:pt x="82" y="201"/>
                </a:lnTo>
                <a:lnTo>
                  <a:pt x="90" y="204"/>
                </a:lnTo>
                <a:lnTo>
                  <a:pt x="90" y="204"/>
                </a:lnTo>
                <a:lnTo>
                  <a:pt x="97" y="205"/>
                </a:lnTo>
                <a:lnTo>
                  <a:pt x="97" y="205"/>
                </a:lnTo>
                <a:lnTo>
                  <a:pt x="100" y="210"/>
                </a:lnTo>
                <a:lnTo>
                  <a:pt x="100" y="210"/>
                </a:lnTo>
                <a:lnTo>
                  <a:pt x="106" y="222"/>
                </a:lnTo>
                <a:lnTo>
                  <a:pt x="112" y="235"/>
                </a:lnTo>
                <a:lnTo>
                  <a:pt x="118" y="247"/>
                </a:lnTo>
                <a:lnTo>
                  <a:pt x="122" y="262"/>
                </a:lnTo>
                <a:lnTo>
                  <a:pt x="129" y="288"/>
                </a:lnTo>
                <a:lnTo>
                  <a:pt x="135" y="315"/>
                </a:lnTo>
                <a:lnTo>
                  <a:pt x="135" y="315"/>
                </a:lnTo>
                <a:lnTo>
                  <a:pt x="138" y="331"/>
                </a:lnTo>
                <a:lnTo>
                  <a:pt x="140" y="348"/>
                </a:lnTo>
                <a:lnTo>
                  <a:pt x="141" y="364"/>
                </a:lnTo>
                <a:lnTo>
                  <a:pt x="141" y="381"/>
                </a:lnTo>
                <a:lnTo>
                  <a:pt x="140" y="397"/>
                </a:lnTo>
                <a:lnTo>
                  <a:pt x="139" y="413"/>
                </a:lnTo>
                <a:lnTo>
                  <a:pt x="137" y="430"/>
                </a:lnTo>
                <a:lnTo>
                  <a:pt x="133" y="446"/>
                </a:lnTo>
                <a:lnTo>
                  <a:pt x="133" y="446"/>
                </a:lnTo>
                <a:lnTo>
                  <a:pt x="133" y="448"/>
                </a:lnTo>
                <a:lnTo>
                  <a:pt x="133" y="448"/>
                </a:lnTo>
                <a:lnTo>
                  <a:pt x="125" y="448"/>
                </a:lnTo>
                <a:lnTo>
                  <a:pt x="125" y="448"/>
                </a:lnTo>
                <a:lnTo>
                  <a:pt x="125" y="434"/>
                </a:lnTo>
                <a:lnTo>
                  <a:pt x="124" y="421"/>
                </a:lnTo>
                <a:lnTo>
                  <a:pt x="122" y="407"/>
                </a:lnTo>
                <a:lnTo>
                  <a:pt x="119" y="394"/>
                </a:lnTo>
                <a:lnTo>
                  <a:pt x="115" y="381"/>
                </a:lnTo>
                <a:lnTo>
                  <a:pt x="109" y="369"/>
                </a:lnTo>
                <a:lnTo>
                  <a:pt x="103" y="357"/>
                </a:lnTo>
                <a:lnTo>
                  <a:pt x="96" y="345"/>
                </a:lnTo>
                <a:lnTo>
                  <a:pt x="96" y="345"/>
                </a:lnTo>
                <a:lnTo>
                  <a:pt x="87" y="332"/>
                </a:lnTo>
                <a:lnTo>
                  <a:pt x="78" y="320"/>
                </a:lnTo>
                <a:lnTo>
                  <a:pt x="59" y="297"/>
                </a:lnTo>
                <a:lnTo>
                  <a:pt x="49" y="285"/>
                </a:lnTo>
                <a:lnTo>
                  <a:pt x="41" y="273"/>
                </a:lnTo>
                <a:lnTo>
                  <a:pt x="32" y="260"/>
                </a:lnTo>
                <a:lnTo>
                  <a:pt x="25" y="246"/>
                </a:lnTo>
                <a:lnTo>
                  <a:pt x="25" y="246"/>
                </a:lnTo>
                <a:lnTo>
                  <a:pt x="20" y="235"/>
                </a:lnTo>
                <a:lnTo>
                  <a:pt x="16" y="223"/>
                </a:lnTo>
                <a:lnTo>
                  <a:pt x="13" y="212"/>
                </a:lnTo>
                <a:lnTo>
                  <a:pt x="11" y="200"/>
                </a:lnTo>
                <a:lnTo>
                  <a:pt x="9" y="188"/>
                </a:lnTo>
                <a:lnTo>
                  <a:pt x="9" y="174"/>
                </a:lnTo>
                <a:lnTo>
                  <a:pt x="9" y="162"/>
                </a:lnTo>
                <a:lnTo>
                  <a:pt x="10" y="150"/>
                </a:lnTo>
                <a:lnTo>
                  <a:pt x="12" y="138"/>
                </a:lnTo>
                <a:lnTo>
                  <a:pt x="15" y="126"/>
                </a:lnTo>
                <a:lnTo>
                  <a:pt x="18" y="114"/>
                </a:lnTo>
                <a:lnTo>
                  <a:pt x="22" y="103"/>
                </a:lnTo>
                <a:lnTo>
                  <a:pt x="27" y="91"/>
                </a:lnTo>
                <a:lnTo>
                  <a:pt x="34" y="80"/>
                </a:lnTo>
                <a:lnTo>
                  <a:pt x="41" y="70"/>
                </a:lnTo>
                <a:lnTo>
                  <a:pt x="48" y="60"/>
                </a:lnTo>
                <a:lnTo>
                  <a:pt x="48" y="60"/>
                </a:lnTo>
                <a:lnTo>
                  <a:pt x="56" y="51"/>
                </a:lnTo>
                <a:lnTo>
                  <a:pt x="65" y="43"/>
                </a:lnTo>
                <a:lnTo>
                  <a:pt x="75" y="35"/>
                </a:lnTo>
                <a:lnTo>
                  <a:pt x="85" y="29"/>
                </a:lnTo>
                <a:lnTo>
                  <a:pt x="96" y="23"/>
                </a:lnTo>
                <a:lnTo>
                  <a:pt x="108" y="19"/>
                </a:lnTo>
                <a:lnTo>
                  <a:pt x="120" y="14"/>
                </a:lnTo>
                <a:lnTo>
                  <a:pt x="132" y="11"/>
                </a:lnTo>
                <a:lnTo>
                  <a:pt x="144" y="10"/>
                </a:lnTo>
                <a:lnTo>
                  <a:pt x="156" y="9"/>
                </a:lnTo>
                <a:lnTo>
                  <a:pt x="169" y="9"/>
                </a:lnTo>
                <a:lnTo>
                  <a:pt x="181" y="11"/>
                </a:lnTo>
                <a:lnTo>
                  <a:pt x="193" y="13"/>
                </a:lnTo>
                <a:lnTo>
                  <a:pt x="206" y="17"/>
                </a:lnTo>
                <a:lnTo>
                  <a:pt x="217" y="22"/>
                </a:lnTo>
                <a:lnTo>
                  <a:pt x="229" y="27"/>
                </a:lnTo>
                <a:lnTo>
                  <a:pt x="229" y="27"/>
                </a:lnTo>
                <a:lnTo>
                  <a:pt x="241" y="35"/>
                </a:lnTo>
                <a:lnTo>
                  <a:pt x="251" y="44"/>
                </a:lnTo>
                <a:lnTo>
                  <a:pt x="260" y="54"/>
                </a:lnTo>
                <a:lnTo>
                  <a:pt x="268" y="66"/>
                </a:lnTo>
                <a:lnTo>
                  <a:pt x="274" y="78"/>
                </a:lnTo>
                <a:lnTo>
                  <a:pt x="280" y="91"/>
                </a:lnTo>
                <a:lnTo>
                  <a:pt x="284" y="105"/>
                </a:lnTo>
                <a:lnTo>
                  <a:pt x="287" y="119"/>
                </a:lnTo>
                <a:lnTo>
                  <a:pt x="289" y="133"/>
                </a:lnTo>
                <a:lnTo>
                  <a:pt x="290" y="148"/>
                </a:lnTo>
                <a:lnTo>
                  <a:pt x="289" y="162"/>
                </a:lnTo>
                <a:lnTo>
                  <a:pt x="288" y="176"/>
                </a:lnTo>
                <a:lnTo>
                  <a:pt x="286" y="192"/>
                </a:lnTo>
                <a:lnTo>
                  <a:pt x="283" y="205"/>
                </a:lnTo>
                <a:lnTo>
                  <a:pt x="280" y="219"/>
                </a:lnTo>
                <a:lnTo>
                  <a:pt x="275" y="231"/>
                </a:lnTo>
                <a:lnTo>
                  <a:pt x="275" y="231"/>
                </a:lnTo>
                <a:close/>
                <a:moveTo>
                  <a:pt x="212" y="212"/>
                </a:moveTo>
                <a:lnTo>
                  <a:pt x="212" y="212"/>
                </a:lnTo>
                <a:lnTo>
                  <a:pt x="213" y="211"/>
                </a:lnTo>
                <a:lnTo>
                  <a:pt x="213" y="211"/>
                </a:lnTo>
                <a:lnTo>
                  <a:pt x="215" y="210"/>
                </a:lnTo>
                <a:lnTo>
                  <a:pt x="216" y="210"/>
                </a:lnTo>
                <a:lnTo>
                  <a:pt x="215" y="211"/>
                </a:lnTo>
                <a:lnTo>
                  <a:pt x="212" y="212"/>
                </a:lnTo>
                <a:lnTo>
                  <a:pt x="212" y="212"/>
                </a:lnTo>
                <a:close/>
                <a:moveTo>
                  <a:pt x="197" y="192"/>
                </a:moveTo>
                <a:lnTo>
                  <a:pt x="197" y="192"/>
                </a:lnTo>
                <a:lnTo>
                  <a:pt x="200" y="187"/>
                </a:lnTo>
                <a:lnTo>
                  <a:pt x="203" y="182"/>
                </a:lnTo>
                <a:lnTo>
                  <a:pt x="210" y="173"/>
                </a:lnTo>
                <a:lnTo>
                  <a:pt x="210" y="173"/>
                </a:lnTo>
                <a:lnTo>
                  <a:pt x="212" y="172"/>
                </a:lnTo>
                <a:lnTo>
                  <a:pt x="214" y="171"/>
                </a:lnTo>
                <a:lnTo>
                  <a:pt x="214" y="172"/>
                </a:lnTo>
                <a:lnTo>
                  <a:pt x="214" y="173"/>
                </a:lnTo>
                <a:lnTo>
                  <a:pt x="213" y="178"/>
                </a:lnTo>
                <a:lnTo>
                  <a:pt x="212" y="181"/>
                </a:lnTo>
                <a:lnTo>
                  <a:pt x="212" y="181"/>
                </a:lnTo>
                <a:lnTo>
                  <a:pt x="209" y="185"/>
                </a:lnTo>
                <a:lnTo>
                  <a:pt x="206" y="188"/>
                </a:lnTo>
                <a:lnTo>
                  <a:pt x="202" y="190"/>
                </a:lnTo>
                <a:lnTo>
                  <a:pt x="197" y="192"/>
                </a:lnTo>
                <a:lnTo>
                  <a:pt x="197" y="192"/>
                </a:lnTo>
                <a:close/>
                <a:moveTo>
                  <a:pt x="92" y="195"/>
                </a:moveTo>
                <a:lnTo>
                  <a:pt x="92" y="195"/>
                </a:lnTo>
                <a:lnTo>
                  <a:pt x="89" y="195"/>
                </a:lnTo>
                <a:lnTo>
                  <a:pt x="89" y="195"/>
                </a:lnTo>
                <a:lnTo>
                  <a:pt x="83" y="192"/>
                </a:lnTo>
                <a:lnTo>
                  <a:pt x="78" y="190"/>
                </a:lnTo>
                <a:lnTo>
                  <a:pt x="78" y="190"/>
                </a:lnTo>
                <a:lnTo>
                  <a:pt x="75" y="188"/>
                </a:lnTo>
                <a:lnTo>
                  <a:pt x="75" y="188"/>
                </a:lnTo>
                <a:lnTo>
                  <a:pt x="72" y="186"/>
                </a:lnTo>
                <a:lnTo>
                  <a:pt x="71" y="184"/>
                </a:lnTo>
                <a:lnTo>
                  <a:pt x="71" y="181"/>
                </a:lnTo>
                <a:lnTo>
                  <a:pt x="73" y="178"/>
                </a:lnTo>
                <a:lnTo>
                  <a:pt x="73" y="178"/>
                </a:lnTo>
                <a:lnTo>
                  <a:pt x="79" y="180"/>
                </a:lnTo>
                <a:lnTo>
                  <a:pt x="84" y="184"/>
                </a:lnTo>
                <a:lnTo>
                  <a:pt x="88" y="189"/>
                </a:lnTo>
                <a:lnTo>
                  <a:pt x="92" y="195"/>
                </a:lnTo>
                <a:lnTo>
                  <a:pt x="92" y="19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1707469" y="1952757"/>
                <a:ext cx="79675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现有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12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长的钢材，要制作一个矩形窗框（如图所示）．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469" y="1952757"/>
                <a:ext cx="7967552" cy="461665"/>
              </a:xfrm>
              <a:prstGeom prst="rect">
                <a:avLst/>
              </a:prstGeom>
              <a:blipFill rotWithShape="1">
                <a:blip r:embed="rId1"/>
                <a:stretch>
                  <a:fillRect l="-7" t="-29" r="2" b="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4591597" y="1078333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二次</a:t>
            </a:r>
            <a:r>
              <a:rPr lang="zh-CN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函数模型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35913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36738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47575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02732" y="3702324"/>
            <a:ext cx="10024608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分析   </a:t>
            </a:r>
            <a:r>
              <a:rPr lang="zh-CN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这是一个有关二次函数的实际应用问题．通过矩形面积公式可得所求函数关系式．利用二次函数模型可求得窗框所围成的最大面积．</a:t>
            </a:r>
            <a:endParaRPr lang="zh-CN" altLang="zh-CN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995" y="1077588"/>
            <a:ext cx="1559554" cy="203836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/>
              <p:cNvSpPr/>
              <p:nvPr/>
            </p:nvSpPr>
            <p:spPr>
              <a:xfrm>
                <a:off x="512618" y="2414422"/>
                <a:ext cx="9878292" cy="1135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67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en-US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</a:t>
                </a:r>
                <a:r>
                  <a:rPr lang="zh-CN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求窗框所围成的面积</a:t>
                </a:r>
                <a14:m>
                  <m:oMath xmlns:m="http://schemas.openxmlformats.org/officeDocument/2006/math">
                    <m:r>
                      <a:rPr lang="en-US" altLang="zh-CN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zh-CN" altLang="zh-CN" sz="2400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（</m:t>
                    </m:r>
                    <m:sSup>
                      <m:sSupPr>
                        <m:ctrlPr>
                          <a:rPr lang="zh-CN" altLang="zh-CN" sz="24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zh-CN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zh-CN" altLang="zh-CN" sz="2400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）</m:t>
                    </m:r>
                  </m:oMath>
                </a14:m>
                <a:r>
                  <a:rPr lang="zh-CN" altLang="zh-CN" sz="2400" i="1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与窗框宽</a:t>
                </a:r>
                <a14:m>
                  <m:oMath xmlns:m="http://schemas.openxmlformats.org/officeDocument/2006/math">
                    <m:r>
                      <a:rPr lang="en-US" altLang="zh-CN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400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altLang="zh-CN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zh-CN" sz="24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之间</a:t>
                </a:r>
                <a:r>
                  <a:rPr lang="zh-CN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的函数解析式；</a:t>
                </a:r>
                <a:endParaRPr lang="zh-CN" altLang="zh-CN" sz="24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indent="2667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）当窗框宽为何值时，窗框所围成的面积最大？最大值为多少？</a:t>
                </a:r>
                <a:endParaRPr lang="zh-CN" altLang="zh-CN" sz="24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18" y="2414422"/>
                <a:ext cx="9878292" cy="1135054"/>
              </a:xfrm>
              <a:prstGeom prst="rect">
                <a:avLst/>
              </a:prstGeom>
              <a:blipFill rotWithShape="1">
                <a:blip r:embed="rId3"/>
                <a:stretch>
                  <a:fillRect l="-2" t="-13" r="4" b="-24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570865"/>
            <a:ext cx="12192635" cy="1454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197350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Freeform 2523"/>
          <p:cNvSpPr>
            <a:spLocks noEditPoints="1"/>
          </p:cNvSpPr>
          <p:nvPr/>
        </p:nvSpPr>
        <p:spPr bwMode="auto">
          <a:xfrm>
            <a:off x="3747469" y="963524"/>
            <a:ext cx="474663" cy="846138"/>
          </a:xfrm>
          <a:custGeom>
            <a:avLst/>
            <a:gdLst/>
            <a:ahLst/>
            <a:cxnLst>
              <a:cxn ang="0">
                <a:pos x="176" y="1"/>
              </a:cxn>
              <a:cxn ang="0">
                <a:pos x="82" y="20"/>
              </a:cxn>
              <a:cxn ang="0">
                <a:pos x="13" y="102"/>
              </a:cxn>
              <a:cxn ang="0">
                <a:pos x="20" y="256"/>
              </a:cxn>
              <a:cxn ang="0">
                <a:pos x="105" y="379"/>
              </a:cxn>
              <a:cxn ang="0">
                <a:pos x="113" y="464"/>
              </a:cxn>
              <a:cxn ang="0">
                <a:pos x="147" y="532"/>
              </a:cxn>
              <a:cxn ang="0">
                <a:pos x="187" y="505"/>
              </a:cxn>
              <a:cxn ang="0">
                <a:pos x="208" y="367"/>
              </a:cxn>
              <a:cxn ang="0">
                <a:pos x="287" y="225"/>
              </a:cxn>
              <a:cxn ang="0">
                <a:pos x="295" y="112"/>
              </a:cxn>
              <a:cxn ang="0">
                <a:pos x="157" y="524"/>
              </a:cxn>
              <a:cxn ang="0">
                <a:pos x="141" y="506"/>
              </a:cxn>
              <a:cxn ang="0">
                <a:pos x="164" y="522"/>
              </a:cxn>
              <a:cxn ang="0">
                <a:pos x="142" y="497"/>
              </a:cxn>
              <a:cxn ang="0">
                <a:pos x="180" y="484"/>
              </a:cxn>
              <a:cxn ang="0">
                <a:pos x="180" y="475"/>
              </a:cxn>
              <a:cxn ang="0">
                <a:pos x="183" y="476"/>
              </a:cxn>
              <a:cxn ang="0">
                <a:pos x="111" y="212"/>
              </a:cxn>
              <a:cxn ang="0">
                <a:pos x="142" y="198"/>
              </a:cxn>
              <a:cxn ang="0">
                <a:pos x="186" y="202"/>
              </a:cxn>
              <a:cxn ang="0">
                <a:pos x="185" y="236"/>
              </a:cxn>
              <a:cxn ang="0">
                <a:pos x="169" y="412"/>
              </a:cxn>
              <a:cxn ang="0">
                <a:pos x="149" y="358"/>
              </a:cxn>
              <a:cxn ang="0">
                <a:pos x="115" y="157"/>
              </a:cxn>
              <a:cxn ang="0">
                <a:pos x="168" y="156"/>
              </a:cxn>
              <a:cxn ang="0">
                <a:pos x="168" y="171"/>
              </a:cxn>
              <a:cxn ang="0">
                <a:pos x="275" y="231"/>
              </a:cxn>
              <a:cxn ang="0">
                <a:pos x="206" y="346"/>
              </a:cxn>
              <a:cxn ang="0">
                <a:pos x="182" y="447"/>
              </a:cxn>
              <a:cxn ang="0">
                <a:pos x="190" y="255"/>
              </a:cxn>
              <a:cxn ang="0">
                <a:pos x="222" y="218"/>
              </a:cxn>
              <a:cxn ang="0">
                <a:pos x="214" y="201"/>
              </a:cxn>
              <a:cxn ang="0">
                <a:pos x="211" y="195"/>
              </a:cxn>
              <a:cxn ang="0">
                <a:pos x="220" y="162"/>
              </a:cxn>
              <a:cxn ang="0">
                <a:pos x="183" y="193"/>
              </a:cxn>
              <a:cxn ang="0">
                <a:pos x="181" y="151"/>
              </a:cxn>
              <a:cxn ang="0">
                <a:pos x="159" y="156"/>
              </a:cxn>
              <a:cxn ang="0">
                <a:pos x="151" y="190"/>
              </a:cxn>
              <a:cxn ang="0">
                <a:pos x="127" y="155"/>
              </a:cxn>
              <a:cxn ang="0">
                <a:pos x="103" y="153"/>
              </a:cxn>
              <a:cxn ang="0">
                <a:pos x="119" y="184"/>
              </a:cxn>
              <a:cxn ang="0">
                <a:pos x="79" y="169"/>
              </a:cxn>
              <a:cxn ang="0">
                <a:pos x="62" y="186"/>
              </a:cxn>
              <a:cxn ang="0">
                <a:pos x="100" y="210"/>
              </a:cxn>
              <a:cxn ang="0">
                <a:pos x="141" y="364"/>
              </a:cxn>
              <a:cxn ang="0">
                <a:pos x="125" y="448"/>
              </a:cxn>
              <a:cxn ang="0">
                <a:pos x="87" y="332"/>
              </a:cxn>
              <a:cxn ang="0">
                <a:pos x="13" y="212"/>
              </a:cxn>
              <a:cxn ang="0">
                <a:pos x="27" y="91"/>
              </a:cxn>
              <a:cxn ang="0">
                <a:pos x="108" y="19"/>
              </a:cxn>
              <a:cxn ang="0">
                <a:pos x="229" y="27"/>
              </a:cxn>
              <a:cxn ang="0">
                <a:pos x="289" y="133"/>
              </a:cxn>
              <a:cxn ang="0">
                <a:pos x="212" y="212"/>
              </a:cxn>
              <a:cxn ang="0">
                <a:pos x="200" y="187"/>
              </a:cxn>
              <a:cxn ang="0">
                <a:pos x="212" y="181"/>
              </a:cxn>
              <a:cxn ang="0">
                <a:pos x="83" y="192"/>
              </a:cxn>
              <a:cxn ang="0">
                <a:pos x="79" y="180"/>
              </a:cxn>
            </a:cxnLst>
            <a:rect l="0" t="0" r="r" b="b"/>
            <a:pathLst>
              <a:path w="299" h="533">
                <a:moveTo>
                  <a:pt x="254" y="35"/>
                </a:moveTo>
                <a:lnTo>
                  <a:pt x="254" y="35"/>
                </a:lnTo>
                <a:lnTo>
                  <a:pt x="246" y="28"/>
                </a:lnTo>
                <a:lnTo>
                  <a:pt x="237" y="22"/>
                </a:lnTo>
                <a:lnTo>
                  <a:pt x="228" y="17"/>
                </a:lnTo>
                <a:lnTo>
                  <a:pt x="219" y="11"/>
                </a:lnTo>
                <a:lnTo>
                  <a:pt x="209" y="8"/>
                </a:lnTo>
                <a:lnTo>
                  <a:pt x="198" y="5"/>
                </a:lnTo>
                <a:lnTo>
                  <a:pt x="187" y="2"/>
                </a:lnTo>
                <a:lnTo>
                  <a:pt x="176" y="1"/>
                </a:lnTo>
                <a:lnTo>
                  <a:pt x="166" y="0"/>
                </a:lnTo>
                <a:lnTo>
                  <a:pt x="155" y="0"/>
                </a:lnTo>
                <a:lnTo>
                  <a:pt x="144" y="1"/>
                </a:lnTo>
                <a:lnTo>
                  <a:pt x="133" y="2"/>
                </a:lnTo>
                <a:lnTo>
                  <a:pt x="123" y="4"/>
                </a:lnTo>
                <a:lnTo>
                  <a:pt x="111" y="7"/>
                </a:lnTo>
                <a:lnTo>
                  <a:pt x="101" y="10"/>
                </a:lnTo>
                <a:lnTo>
                  <a:pt x="92" y="14"/>
                </a:lnTo>
                <a:lnTo>
                  <a:pt x="92" y="14"/>
                </a:lnTo>
                <a:lnTo>
                  <a:pt x="82" y="20"/>
                </a:lnTo>
                <a:lnTo>
                  <a:pt x="73" y="26"/>
                </a:lnTo>
                <a:lnTo>
                  <a:pt x="64" y="32"/>
                </a:lnTo>
                <a:lnTo>
                  <a:pt x="56" y="39"/>
                </a:lnTo>
                <a:lnTo>
                  <a:pt x="48" y="47"/>
                </a:lnTo>
                <a:lnTo>
                  <a:pt x="41" y="55"/>
                </a:lnTo>
                <a:lnTo>
                  <a:pt x="35" y="63"/>
                </a:lnTo>
                <a:lnTo>
                  <a:pt x="28" y="72"/>
                </a:lnTo>
                <a:lnTo>
                  <a:pt x="22" y="82"/>
                </a:lnTo>
                <a:lnTo>
                  <a:pt x="18" y="91"/>
                </a:lnTo>
                <a:lnTo>
                  <a:pt x="13" y="102"/>
                </a:lnTo>
                <a:lnTo>
                  <a:pt x="10" y="112"/>
                </a:lnTo>
                <a:lnTo>
                  <a:pt x="4" y="133"/>
                </a:lnTo>
                <a:lnTo>
                  <a:pt x="1" y="154"/>
                </a:lnTo>
                <a:lnTo>
                  <a:pt x="1" y="154"/>
                </a:lnTo>
                <a:lnTo>
                  <a:pt x="0" y="172"/>
                </a:lnTo>
                <a:lnTo>
                  <a:pt x="1" y="190"/>
                </a:lnTo>
                <a:lnTo>
                  <a:pt x="4" y="207"/>
                </a:lnTo>
                <a:lnTo>
                  <a:pt x="8" y="224"/>
                </a:lnTo>
                <a:lnTo>
                  <a:pt x="13" y="240"/>
                </a:lnTo>
                <a:lnTo>
                  <a:pt x="20" y="256"/>
                </a:lnTo>
                <a:lnTo>
                  <a:pt x="28" y="272"/>
                </a:lnTo>
                <a:lnTo>
                  <a:pt x="39" y="286"/>
                </a:lnTo>
                <a:lnTo>
                  <a:pt x="39" y="286"/>
                </a:lnTo>
                <a:lnTo>
                  <a:pt x="53" y="304"/>
                </a:lnTo>
                <a:lnTo>
                  <a:pt x="67" y="321"/>
                </a:lnTo>
                <a:lnTo>
                  <a:pt x="81" y="340"/>
                </a:lnTo>
                <a:lnTo>
                  <a:pt x="94" y="358"/>
                </a:lnTo>
                <a:lnTo>
                  <a:pt x="94" y="358"/>
                </a:lnTo>
                <a:lnTo>
                  <a:pt x="100" y="368"/>
                </a:lnTo>
                <a:lnTo>
                  <a:pt x="105" y="379"/>
                </a:lnTo>
                <a:lnTo>
                  <a:pt x="109" y="390"/>
                </a:lnTo>
                <a:lnTo>
                  <a:pt x="111" y="401"/>
                </a:lnTo>
                <a:lnTo>
                  <a:pt x="113" y="413"/>
                </a:lnTo>
                <a:lnTo>
                  <a:pt x="115" y="425"/>
                </a:lnTo>
                <a:lnTo>
                  <a:pt x="116" y="449"/>
                </a:lnTo>
                <a:lnTo>
                  <a:pt x="116" y="449"/>
                </a:lnTo>
                <a:lnTo>
                  <a:pt x="115" y="450"/>
                </a:lnTo>
                <a:lnTo>
                  <a:pt x="113" y="453"/>
                </a:lnTo>
                <a:lnTo>
                  <a:pt x="113" y="453"/>
                </a:lnTo>
                <a:lnTo>
                  <a:pt x="113" y="464"/>
                </a:lnTo>
                <a:lnTo>
                  <a:pt x="115" y="477"/>
                </a:lnTo>
                <a:lnTo>
                  <a:pt x="116" y="490"/>
                </a:lnTo>
                <a:lnTo>
                  <a:pt x="119" y="504"/>
                </a:lnTo>
                <a:lnTo>
                  <a:pt x="122" y="510"/>
                </a:lnTo>
                <a:lnTo>
                  <a:pt x="124" y="515"/>
                </a:lnTo>
                <a:lnTo>
                  <a:pt x="128" y="520"/>
                </a:lnTo>
                <a:lnTo>
                  <a:pt x="131" y="524"/>
                </a:lnTo>
                <a:lnTo>
                  <a:pt x="136" y="528"/>
                </a:lnTo>
                <a:lnTo>
                  <a:pt x="141" y="531"/>
                </a:lnTo>
                <a:lnTo>
                  <a:pt x="147" y="532"/>
                </a:lnTo>
                <a:lnTo>
                  <a:pt x="154" y="533"/>
                </a:lnTo>
                <a:lnTo>
                  <a:pt x="154" y="533"/>
                </a:lnTo>
                <a:lnTo>
                  <a:pt x="161" y="533"/>
                </a:lnTo>
                <a:lnTo>
                  <a:pt x="166" y="531"/>
                </a:lnTo>
                <a:lnTo>
                  <a:pt x="172" y="529"/>
                </a:lnTo>
                <a:lnTo>
                  <a:pt x="176" y="525"/>
                </a:lnTo>
                <a:lnTo>
                  <a:pt x="180" y="521"/>
                </a:lnTo>
                <a:lnTo>
                  <a:pt x="183" y="516"/>
                </a:lnTo>
                <a:lnTo>
                  <a:pt x="185" y="511"/>
                </a:lnTo>
                <a:lnTo>
                  <a:pt x="187" y="505"/>
                </a:lnTo>
                <a:lnTo>
                  <a:pt x="190" y="491"/>
                </a:lnTo>
                <a:lnTo>
                  <a:pt x="191" y="477"/>
                </a:lnTo>
                <a:lnTo>
                  <a:pt x="191" y="453"/>
                </a:lnTo>
                <a:lnTo>
                  <a:pt x="191" y="453"/>
                </a:lnTo>
                <a:lnTo>
                  <a:pt x="192" y="450"/>
                </a:lnTo>
                <a:lnTo>
                  <a:pt x="192" y="450"/>
                </a:lnTo>
                <a:lnTo>
                  <a:pt x="197" y="416"/>
                </a:lnTo>
                <a:lnTo>
                  <a:pt x="200" y="399"/>
                </a:lnTo>
                <a:lnTo>
                  <a:pt x="204" y="383"/>
                </a:lnTo>
                <a:lnTo>
                  <a:pt x="208" y="367"/>
                </a:lnTo>
                <a:lnTo>
                  <a:pt x="214" y="352"/>
                </a:lnTo>
                <a:lnTo>
                  <a:pt x="221" y="336"/>
                </a:lnTo>
                <a:lnTo>
                  <a:pt x="230" y="321"/>
                </a:lnTo>
                <a:lnTo>
                  <a:pt x="230" y="321"/>
                </a:lnTo>
                <a:lnTo>
                  <a:pt x="245" y="298"/>
                </a:lnTo>
                <a:lnTo>
                  <a:pt x="261" y="275"/>
                </a:lnTo>
                <a:lnTo>
                  <a:pt x="268" y="264"/>
                </a:lnTo>
                <a:lnTo>
                  <a:pt x="275" y="251"/>
                </a:lnTo>
                <a:lnTo>
                  <a:pt x="282" y="238"/>
                </a:lnTo>
                <a:lnTo>
                  <a:pt x="287" y="225"/>
                </a:lnTo>
                <a:lnTo>
                  <a:pt x="287" y="225"/>
                </a:lnTo>
                <a:lnTo>
                  <a:pt x="291" y="214"/>
                </a:lnTo>
                <a:lnTo>
                  <a:pt x="293" y="202"/>
                </a:lnTo>
                <a:lnTo>
                  <a:pt x="296" y="189"/>
                </a:lnTo>
                <a:lnTo>
                  <a:pt x="297" y="176"/>
                </a:lnTo>
                <a:lnTo>
                  <a:pt x="298" y="163"/>
                </a:lnTo>
                <a:lnTo>
                  <a:pt x="299" y="150"/>
                </a:lnTo>
                <a:lnTo>
                  <a:pt x="298" y="138"/>
                </a:lnTo>
                <a:lnTo>
                  <a:pt x="297" y="125"/>
                </a:lnTo>
                <a:lnTo>
                  <a:pt x="295" y="112"/>
                </a:lnTo>
                <a:lnTo>
                  <a:pt x="292" y="100"/>
                </a:lnTo>
                <a:lnTo>
                  <a:pt x="288" y="87"/>
                </a:lnTo>
                <a:lnTo>
                  <a:pt x="284" y="76"/>
                </a:lnTo>
                <a:lnTo>
                  <a:pt x="278" y="65"/>
                </a:lnTo>
                <a:lnTo>
                  <a:pt x="270" y="54"/>
                </a:lnTo>
                <a:lnTo>
                  <a:pt x="263" y="44"/>
                </a:lnTo>
                <a:lnTo>
                  <a:pt x="254" y="35"/>
                </a:lnTo>
                <a:lnTo>
                  <a:pt x="254" y="35"/>
                </a:lnTo>
                <a:close/>
                <a:moveTo>
                  <a:pt x="157" y="524"/>
                </a:moveTo>
                <a:lnTo>
                  <a:pt x="157" y="524"/>
                </a:lnTo>
                <a:lnTo>
                  <a:pt x="152" y="524"/>
                </a:lnTo>
                <a:lnTo>
                  <a:pt x="147" y="524"/>
                </a:lnTo>
                <a:lnTo>
                  <a:pt x="143" y="522"/>
                </a:lnTo>
                <a:lnTo>
                  <a:pt x="140" y="520"/>
                </a:lnTo>
                <a:lnTo>
                  <a:pt x="136" y="517"/>
                </a:lnTo>
                <a:lnTo>
                  <a:pt x="134" y="514"/>
                </a:lnTo>
                <a:lnTo>
                  <a:pt x="129" y="506"/>
                </a:lnTo>
                <a:lnTo>
                  <a:pt x="129" y="506"/>
                </a:lnTo>
                <a:lnTo>
                  <a:pt x="135" y="506"/>
                </a:lnTo>
                <a:lnTo>
                  <a:pt x="141" y="506"/>
                </a:lnTo>
                <a:lnTo>
                  <a:pt x="153" y="506"/>
                </a:lnTo>
                <a:lnTo>
                  <a:pt x="165" y="505"/>
                </a:lnTo>
                <a:lnTo>
                  <a:pt x="171" y="506"/>
                </a:lnTo>
                <a:lnTo>
                  <a:pt x="177" y="507"/>
                </a:lnTo>
                <a:lnTo>
                  <a:pt x="177" y="507"/>
                </a:lnTo>
                <a:lnTo>
                  <a:pt x="178" y="507"/>
                </a:lnTo>
                <a:lnTo>
                  <a:pt x="178" y="507"/>
                </a:lnTo>
                <a:lnTo>
                  <a:pt x="174" y="513"/>
                </a:lnTo>
                <a:lnTo>
                  <a:pt x="170" y="519"/>
                </a:lnTo>
                <a:lnTo>
                  <a:pt x="164" y="522"/>
                </a:lnTo>
                <a:lnTo>
                  <a:pt x="157" y="524"/>
                </a:lnTo>
                <a:lnTo>
                  <a:pt x="157" y="524"/>
                </a:lnTo>
                <a:close/>
                <a:moveTo>
                  <a:pt x="180" y="498"/>
                </a:moveTo>
                <a:lnTo>
                  <a:pt x="180" y="498"/>
                </a:lnTo>
                <a:lnTo>
                  <a:pt x="179" y="498"/>
                </a:lnTo>
                <a:lnTo>
                  <a:pt x="179" y="498"/>
                </a:lnTo>
                <a:lnTo>
                  <a:pt x="173" y="496"/>
                </a:lnTo>
                <a:lnTo>
                  <a:pt x="167" y="496"/>
                </a:lnTo>
                <a:lnTo>
                  <a:pt x="154" y="496"/>
                </a:lnTo>
                <a:lnTo>
                  <a:pt x="142" y="497"/>
                </a:lnTo>
                <a:lnTo>
                  <a:pt x="136" y="497"/>
                </a:lnTo>
                <a:lnTo>
                  <a:pt x="130" y="496"/>
                </a:lnTo>
                <a:lnTo>
                  <a:pt x="130" y="496"/>
                </a:lnTo>
                <a:lnTo>
                  <a:pt x="128" y="496"/>
                </a:lnTo>
                <a:lnTo>
                  <a:pt x="127" y="497"/>
                </a:lnTo>
                <a:lnTo>
                  <a:pt x="127" y="497"/>
                </a:lnTo>
                <a:lnTo>
                  <a:pt x="124" y="482"/>
                </a:lnTo>
                <a:lnTo>
                  <a:pt x="124" y="482"/>
                </a:lnTo>
                <a:lnTo>
                  <a:pt x="152" y="483"/>
                </a:lnTo>
                <a:lnTo>
                  <a:pt x="180" y="484"/>
                </a:lnTo>
                <a:lnTo>
                  <a:pt x="180" y="484"/>
                </a:lnTo>
                <a:lnTo>
                  <a:pt x="182" y="484"/>
                </a:lnTo>
                <a:lnTo>
                  <a:pt x="182" y="484"/>
                </a:lnTo>
                <a:lnTo>
                  <a:pt x="181" y="491"/>
                </a:lnTo>
                <a:lnTo>
                  <a:pt x="180" y="498"/>
                </a:lnTo>
                <a:lnTo>
                  <a:pt x="180" y="498"/>
                </a:lnTo>
                <a:close/>
                <a:moveTo>
                  <a:pt x="183" y="476"/>
                </a:moveTo>
                <a:lnTo>
                  <a:pt x="183" y="476"/>
                </a:lnTo>
                <a:lnTo>
                  <a:pt x="180" y="475"/>
                </a:lnTo>
                <a:lnTo>
                  <a:pt x="180" y="475"/>
                </a:lnTo>
                <a:lnTo>
                  <a:pt x="152" y="474"/>
                </a:lnTo>
                <a:lnTo>
                  <a:pt x="123" y="473"/>
                </a:lnTo>
                <a:lnTo>
                  <a:pt x="123" y="473"/>
                </a:lnTo>
                <a:lnTo>
                  <a:pt x="123" y="457"/>
                </a:lnTo>
                <a:lnTo>
                  <a:pt x="123" y="457"/>
                </a:lnTo>
                <a:lnTo>
                  <a:pt x="138" y="457"/>
                </a:lnTo>
                <a:lnTo>
                  <a:pt x="153" y="457"/>
                </a:lnTo>
                <a:lnTo>
                  <a:pt x="183" y="456"/>
                </a:lnTo>
                <a:lnTo>
                  <a:pt x="183" y="456"/>
                </a:lnTo>
                <a:lnTo>
                  <a:pt x="183" y="476"/>
                </a:lnTo>
                <a:lnTo>
                  <a:pt x="183" y="476"/>
                </a:lnTo>
                <a:close/>
                <a:moveTo>
                  <a:pt x="146" y="327"/>
                </a:moveTo>
                <a:lnTo>
                  <a:pt x="146" y="327"/>
                </a:lnTo>
                <a:lnTo>
                  <a:pt x="141" y="298"/>
                </a:lnTo>
                <a:lnTo>
                  <a:pt x="134" y="269"/>
                </a:lnTo>
                <a:lnTo>
                  <a:pt x="130" y="253"/>
                </a:lnTo>
                <a:lnTo>
                  <a:pt x="125" y="239"/>
                </a:lnTo>
                <a:lnTo>
                  <a:pt x="119" y="225"/>
                </a:lnTo>
                <a:lnTo>
                  <a:pt x="111" y="212"/>
                </a:lnTo>
                <a:lnTo>
                  <a:pt x="111" y="212"/>
                </a:lnTo>
                <a:lnTo>
                  <a:pt x="107" y="204"/>
                </a:lnTo>
                <a:lnTo>
                  <a:pt x="107" y="204"/>
                </a:lnTo>
                <a:lnTo>
                  <a:pt x="112" y="202"/>
                </a:lnTo>
                <a:lnTo>
                  <a:pt x="118" y="198"/>
                </a:lnTo>
                <a:lnTo>
                  <a:pt x="123" y="194"/>
                </a:lnTo>
                <a:lnTo>
                  <a:pt x="126" y="189"/>
                </a:lnTo>
                <a:lnTo>
                  <a:pt x="126" y="189"/>
                </a:lnTo>
                <a:lnTo>
                  <a:pt x="134" y="195"/>
                </a:lnTo>
                <a:lnTo>
                  <a:pt x="138" y="197"/>
                </a:lnTo>
                <a:lnTo>
                  <a:pt x="142" y="198"/>
                </a:lnTo>
                <a:lnTo>
                  <a:pt x="142" y="198"/>
                </a:lnTo>
                <a:lnTo>
                  <a:pt x="148" y="199"/>
                </a:lnTo>
                <a:lnTo>
                  <a:pt x="154" y="197"/>
                </a:lnTo>
                <a:lnTo>
                  <a:pt x="160" y="195"/>
                </a:lnTo>
                <a:lnTo>
                  <a:pt x="165" y="191"/>
                </a:lnTo>
                <a:lnTo>
                  <a:pt x="165" y="191"/>
                </a:lnTo>
                <a:lnTo>
                  <a:pt x="169" y="195"/>
                </a:lnTo>
                <a:lnTo>
                  <a:pt x="174" y="199"/>
                </a:lnTo>
                <a:lnTo>
                  <a:pt x="180" y="201"/>
                </a:lnTo>
                <a:lnTo>
                  <a:pt x="186" y="202"/>
                </a:lnTo>
                <a:lnTo>
                  <a:pt x="186" y="202"/>
                </a:lnTo>
                <a:lnTo>
                  <a:pt x="186" y="208"/>
                </a:lnTo>
                <a:lnTo>
                  <a:pt x="186" y="208"/>
                </a:lnTo>
                <a:lnTo>
                  <a:pt x="187" y="210"/>
                </a:lnTo>
                <a:lnTo>
                  <a:pt x="189" y="213"/>
                </a:lnTo>
                <a:lnTo>
                  <a:pt x="193" y="217"/>
                </a:lnTo>
                <a:lnTo>
                  <a:pt x="193" y="217"/>
                </a:lnTo>
                <a:lnTo>
                  <a:pt x="190" y="223"/>
                </a:lnTo>
                <a:lnTo>
                  <a:pt x="187" y="229"/>
                </a:lnTo>
                <a:lnTo>
                  <a:pt x="185" y="236"/>
                </a:lnTo>
                <a:lnTo>
                  <a:pt x="183" y="243"/>
                </a:lnTo>
                <a:lnTo>
                  <a:pt x="183" y="243"/>
                </a:lnTo>
                <a:lnTo>
                  <a:pt x="180" y="260"/>
                </a:lnTo>
                <a:lnTo>
                  <a:pt x="178" y="276"/>
                </a:lnTo>
                <a:lnTo>
                  <a:pt x="177" y="292"/>
                </a:lnTo>
                <a:lnTo>
                  <a:pt x="176" y="308"/>
                </a:lnTo>
                <a:lnTo>
                  <a:pt x="176" y="308"/>
                </a:lnTo>
                <a:lnTo>
                  <a:pt x="174" y="343"/>
                </a:lnTo>
                <a:lnTo>
                  <a:pt x="172" y="378"/>
                </a:lnTo>
                <a:lnTo>
                  <a:pt x="169" y="412"/>
                </a:lnTo>
                <a:lnTo>
                  <a:pt x="168" y="447"/>
                </a:lnTo>
                <a:lnTo>
                  <a:pt x="168" y="447"/>
                </a:lnTo>
                <a:lnTo>
                  <a:pt x="142" y="448"/>
                </a:lnTo>
                <a:lnTo>
                  <a:pt x="142" y="448"/>
                </a:lnTo>
                <a:lnTo>
                  <a:pt x="145" y="434"/>
                </a:lnTo>
                <a:lnTo>
                  <a:pt x="147" y="418"/>
                </a:lnTo>
                <a:lnTo>
                  <a:pt x="149" y="403"/>
                </a:lnTo>
                <a:lnTo>
                  <a:pt x="150" y="388"/>
                </a:lnTo>
                <a:lnTo>
                  <a:pt x="150" y="373"/>
                </a:lnTo>
                <a:lnTo>
                  <a:pt x="149" y="358"/>
                </a:lnTo>
                <a:lnTo>
                  <a:pt x="148" y="343"/>
                </a:lnTo>
                <a:lnTo>
                  <a:pt x="146" y="327"/>
                </a:lnTo>
                <a:lnTo>
                  <a:pt x="146" y="327"/>
                </a:lnTo>
                <a:close/>
                <a:moveTo>
                  <a:pt x="117" y="167"/>
                </a:moveTo>
                <a:lnTo>
                  <a:pt x="117" y="167"/>
                </a:lnTo>
                <a:lnTo>
                  <a:pt x="113" y="163"/>
                </a:lnTo>
                <a:lnTo>
                  <a:pt x="113" y="163"/>
                </a:lnTo>
                <a:lnTo>
                  <a:pt x="112" y="161"/>
                </a:lnTo>
                <a:lnTo>
                  <a:pt x="112" y="159"/>
                </a:lnTo>
                <a:lnTo>
                  <a:pt x="115" y="157"/>
                </a:lnTo>
                <a:lnTo>
                  <a:pt x="118" y="156"/>
                </a:lnTo>
                <a:lnTo>
                  <a:pt x="118" y="156"/>
                </a:lnTo>
                <a:lnTo>
                  <a:pt x="120" y="160"/>
                </a:lnTo>
                <a:lnTo>
                  <a:pt x="121" y="164"/>
                </a:lnTo>
                <a:lnTo>
                  <a:pt x="121" y="164"/>
                </a:lnTo>
                <a:lnTo>
                  <a:pt x="122" y="172"/>
                </a:lnTo>
                <a:lnTo>
                  <a:pt x="122" y="172"/>
                </a:lnTo>
                <a:lnTo>
                  <a:pt x="117" y="167"/>
                </a:lnTo>
                <a:lnTo>
                  <a:pt x="117" y="167"/>
                </a:lnTo>
                <a:close/>
                <a:moveTo>
                  <a:pt x="168" y="156"/>
                </a:moveTo>
                <a:lnTo>
                  <a:pt x="168" y="156"/>
                </a:lnTo>
                <a:lnTo>
                  <a:pt x="169" y="154"/>
                </a:lnTo>
                <a:lnTo>
                  <a:pt x="170" y="153"/>
                </a:lnTo>
                <a:lnTo>
                  <a:pt x="171" y="153"/>
                </a:lnTo>
                <a:lnTo>
                  <a:pt x="171" y="154"/>
                </a:lnTo>
                <a:lnTo>
                  <a:pt x="172" y="157"/>
                </a:lnTo>
                <a:lnTo>
                  <a:pt x="172" y="160"/>
                </a:lnTo>
                <a:lnTo>
                  <a:pt x="172" y="160"/>
                </a:lnTo>
                <a:lnTo>
                  <a:pt x="170" y="165"/>
                </a:lnTo>
                <a:lnTo>
                  <a:pt x="168" y="171"/>
                </a:lnTo>
                <a:lnTo>
                  <a:pt x="168" y="171"/>
                </a:lnTo>
                <a:lnTo>
                  <a:pt x="166" y="175"/>
                </a:lnTo>
                <a:lnTo>
                  <a:pt x="166" y="175"/>
                </a:lnTo>
                <a:lnTo>
                  <a:pt x="165" y="171"/>
                </a:lnTo>
                <a:lnTo>
                  <a:pt x="165" y="171"/>
                </a:lnTo>
                <a:lnTo>
                  <a:pt x="165" y="167"/>
                </a:lnTo>
                <a:lnTo>
                  <a:pt x="166" y="163"/>
                </a:lnTo>
                <a:lnTo>
                  <a:pt x="168" y="156"/>
                </a:lnTo>
                <a:lnTo>
                  <a:pt x="168" y="156"/>
                </a:lnTo>
                <a:close/>
                <a:moveTo>
                  <a:pt x="275" y="231"/>
                </a:moveTo>
                <a:lnTo>
                  <a:pt x="275" y="231"/>
                </a:lnTo>
                <a:lnTo>
                  <a:pt x="269" y="245"/>
                </a:lnTo>
                <a:lnTo>
                  <a:pt x="262" y="259"/>
                </a:lnTo>
                <a:lnTo>
                  <a:pt x="254" y="271"/>
                </a:lnTo>
                <a:lnTo>
                  <a:pt x="246" y="284"/>
                </a:lnTo>
                <a:lnTo>
                  <a:pt x="228" y="308"/>
                </a:lnTo>
                <a:lnTo>
                  <a:pt x="220" y="320"/>
                </a:lnTo>
                <a:lnTo>
                  <a:pt x="212" y="333"/>
                </a:lnTo>
                <a:lnTo>
                  <a:pt x="212" y="333"/>
                </a:lnTo>
                <a:lnTo>
                  <a:pt x="206" y="346"/>
                </a:lnTo>
                <a:lnTo>
                  <a:pt x="201" y="359"/>
                </a:lnTo>
                <a:lnTo>
                  <a:pt x="197" y="372"/>
                </a:lnTo>
                <a:lnTo>
                  <a:pt x="192" y="386"/>
                </a:lnTo>
                <a:lnTo>
                  <a:pt x="188" y="414"/>
                </a:lnTo>
                <a:lnTo>
                  <a:pt x="185" y="442"/>
                </a:lnTo>
                <a:lnTo>
                  <a:pt x="185" y="442"/>
                </a:lnTo>
                <a:lnTo>
                  <a:pt x="183" y="444"/>
                </a:lnTo>
                <a:lnTo>
                  <a:pt x="182" y="446"/>
                </a:lnTo>
                <a:lnTo>
                  <a:pt x="182" y="446"/>
                </a:lnTo>
                <a:lnTo>
                  <a:pt x="182" y="447"/>
                </a:lnTo>
                <a:lnTo>
                  <a:pt x="182" y="447"/>
                </a:lnTo>
                <a:lnTo>
                  <a:pt x="177" y="447"/>
                </a:lnTo>
                <a:lnTo>
                  <a:pt x="177" y="447"/>
                </a:lnTo>
                <a:lnTo>
                  <a:pt x="178" y="415"/>
                </a:lnTo>
                <a:lnTo>
                  <a:pt x="180" y="383"/>
                </a:lnTo>
                <a:lnTo>
                  <a:pt x="184" y="319"/>
                </a:lnTo>
                <a:lnTo>
                  <a:pt x="184" y="319"/>
                </a:lnTo>
                <a:lnTo>
                  <a:pt x="186" y="287"/>
                </a:lnTo>
                <a:lnTo>
                  <a:pt x="188" y="271"/>
                </a:lnTo>
                <a:lnTo>
                  <a:pt x="190" y="255"/>
                </a:lnTo>
                <a:lnTo>
                  <a:pt x="190" y="255"/>
                </a:lnTo>
                <a:lnTo>
                  <a:pt x="192" y="245"/>
                </a:lnTo>
                <a:lnTo>
                  <a:pt x="194" y="236"/>
                </a:lnTo>
                <a:lnTo>
                  <a:pt x="198" y="228"/>
                </a:lnTo>
                <a:lnTo>
                  <a:pt x="203" y="221"/>
                </a:lnTo>
                <a:lnTo>
                  <a:pt x="203" y="221"/>
                </a:lnTo>
                <a:lnTo>
                  <a:pt x="210" y="221"/>
                </a:lnTo>
                <a:lnTo>
                  <a:pt x="217" y="221"/>
                </a:lnTo>
                <a:lnTo>
                  <a:pt x="220" y="219"/>
                </a:lnTo>
                <a:lnTo>
                  <a:pt x="222" y="218"/>
                </a:lnTo>
                <a:lnTo>
                  <a:pt x="224" y="215"/>
                </a:lnTo>
                <a:lnTo>
                  <a:pt x="225" y="212"/>
                </a:lnTo>
                <a:lnTo>
                  <a:pt x="225" y="212"/>
                </a:lnTo>
                <a:lnTo>
                  <a:pt x="225" y="208"/>
                </a:lnTo>
                <a:lnTo>
                  <a:pt x="225" y="204"/>
                </a:lnTo>
                <a:lnTo>
                  <a:pt x="223" y="201"/>
                </a:lnTo>
                <a:lnTo>
                  <a:pt x="221" y="200"/>
                </a:lnTo>
                <a:lnTo>
                  <a:pt x="219" y="200"/>
                </a:lnTo>
                <a:lnTo>
                  <a:pt x="219" y="200"/>
                </a:lnTo>
                <a:lnTo>
                  <a:pt x="214" y="201"/>
                </a:lnTo>
                <a:lnTo>
                  <a:pt x="209" y="203"/>
                </a:lnTo>
                <a:lnTo>
                  <a:pt x="204" y="207"/>
                </a:lnTo>
                <a:lnTo>
                  <a:pt x="200" y="210"/>
                </a:lnTo>
                <a:lnTo>
                  <a:pt x="200" y="210"/>
                </a:lnTo>
                <a:lnTo>
                  <a:pt x="198" y="209"/>
                </a:lnTo>
                <a:lnTo>
                  <a:pt x="197" y="207"/>
                </a:lnTo>
                <a:lnTo>
                  <a:pt x="196" y="202"/>
                </a:lnTo>
                <a:lnTo>
                  <a:pt x="196" y="202"/>
                </a:lnTo>
                <a:lnTo>
                  <a:pt x="204" y="199"/>
                </a:lnTo>
                <a:lnTo>
                  <a:pt x="211" y="195"/>
                </a:lnTo>
                <a:lnTo>
                  <a:pt x="217" y="189"/>
                </a:lnTo>
                <a:lnTo>
                  <a:pt x="221" y="182"/>
                </a:lnTo>
                <a:lnTo>
                  <a:pt x="221" y="182"/>
                </a:lnTo>
                <a:lnTo>
                  <a:pt x="223" y="176"/>
                </a:lnTo>
                <a:lnTo>
                  <a:pt x="224" y="171"/>
                </a:lnTo>
                <a:lnTo>
                  <a:pt x="224" y="168"/>
                </a:lnTo>
                <a:lnTo>
                  <a:pt x="224" y="165"/>
                </a:lnTo>
                <a:lnTo>
                  <a:pt x="222" y="163"/>
                </a:lnTo>
                <a:lnTo>
                  <a:pt x="220" y="162"/>
                </a:lnTo>
                <a:lnTo>
                  <a:pt x="220" y="162"/>
                </a:lnTo>
                <a:lnTo>
                  <a:pt x="214" y="161"/>
                </a:lnTo>
                <a:lnTo>
                  <a:pt x="209" y="162"/>
                </a:lnTo>
                <a:lnTo>
                  <a:pt x="205" y="165"/>
                </a:lnTo>
                <a:lnTo>
                  <a:pt x="200" y="169"/>
                </a:lnTo>
                <a:lnTo>
                  <a:pt x="197" y="174"/>
                </a:lnTo>
                <a:lnTo>
                  <a:pt x="192" y="181"/>
                </a:lnTo>
                <a:lnTo>
                  <a:pt x="190" y="187"/>
                </a:lnTo>
                <a:lnTo>
                  <a:pt x="188" y="194"/>
                </a:lnTo>
                <a:lnTo>
                  <a:pt x="188" y="194"/>
                </a:lnTo>
                <a:lnTo>
                  <a:pt x="183" y="193"/>
                </a:lnTo>
                <a:lnTo>
                  <a:pt x="179" y="191"/>
                </a:lnTo>
                <a:lnTo>
                  <a:pt x="174" y="189"/>
                </a:lnTo>
                <a:lnTo>
                  <a:pt x="171" y="185"/>
                </a:lnTo>
                <a:lnTo>
                  <a:pt x="171" y="185"/>
                </a:lnTo>
                <a:lnTo>
                  <a:pt x="175" y="179"/>
                </a:lnTo>
                <a:lnTo>
                  <a:pt x="179" y="170"/>
                </a:lnTo>
                <a:lnTo>
                  <a:pt x="181" y="163"/>
                </a:lnTo>
                <a:lnTo>
                  <a:pt x="182" y="156"/>
                </a:lnTo>
                <a:lnTo>
                  <a:pt x="182" y="156"/>
                </a:lnTo>
                <a:lnTo>
                  <a:pt x="181" y="151"/>
                </a:lnTo>
                <a:lnTo>
                  <a:pt x="179" y="147"/>
                </a:lnTo>
                <a:lnTo>
                  <a:pt x="178" y="145"/>
                </a:lnTo>
                <a:lnTo>
                  <a:pt x="176" y="143"/>
                </a:lnTo>
                <a:lnTo>
                  <a:pt x="174" y="142"/>
                </a:lnTo>
                <a:lnTo>
                  <a:pt x="172" y="142"/>
                </a:lnTo>
                <a:lnTo>
                  <a:pt x="172" y="142"/>
                </a:lnTo>
                <a:lnTo>
                  <a:pt x="167" y="144"/>
                </a:lnTo>
                <a:lnTo>
                  <a:pt x="163" y="147"/>
                </a:lnTo>
                <a:lnTo>
                  <a:pt x="160" y="151"/>
                </a:lnTo>
                <a:lnTo>
                  <a:pt x="159" y="156"/>
                </a:lnTo>
                <a:lnTo>
                  <a:pt x="159" y="156"/>
                </a:lnTo>
                <a:lnTo>
                  <a:pt x="157" y="163"/>
                </a:lnTo>
                <a:lnTo>
                  <a:pt x="157" y="170"/>
                </a:lnTo>
                <a:lnTo>
                  <a:pt x="158" y="178"/>
                </a:lnTo>
                <a:lnTo>
                  <a:pt x="160" y="184"/>
                </a:lnTo>
                <a:lnTo>
                  <a:pt x="160" y="184"/>
                </a:lnTo>
                <a:lnTo>
                  <a:pt x="158" y="186"/>
                </a:lnTo>
                <a:lnTo>
                  <a:pt x="158" y="186"/>
                </a:lnTo>
                <a:lnTo>
                  <a:pt x="155" y="189"/>
                </a:lnTo>
                <a:lnTo>
                  <a:pt x="151" y="190"/>
                </a:lnTo>
                <a:lnTo>
                  <a:pt x="148" y="190"/>
                </a:lnTo>
                <a:lnTo>
                  <a:pt x="144" y="189"/>
                </a:lnTo>
                <a:lnTo>
                  <a:pt x="137" y="186"/>
                </a:lnTo>
                <a:lnTo>
                  <a:pt x="129" y="180"/>
                </a:lnTo>
                <a:lnTo>
                  <a:pt x="129" y="180"/>
                </a:lnTo>
                <a:lnTo>
                  <a:pt x="130" y="173"/>
                </a:lnTo>
                <a:lnTo>
                  <a:pt x="130" y="167"/>
                </a:lnTo>
                <a:lnTo>
                  <a:pt x="130" y="167"/>
                </a:lnTo>
                <a:lnTo>
                  <a:pt x="129" y="161"/>
                </a:lnTo>
                <a:lnTo>
                  <a:pt x="127" y="155"/>
                </a:lnTo>
                <a:lnTo>
                  <a:pt x="124" y="150"/>
                </a:lnTo>
                <a:lnTo>
                  <a:pt x="120" y="146"/>
                </a:lnTo>
                <a:lnTo>
                  <a:pt x="120" y="146"/>
                </a:lnTo>
                <a:lnTo>
                  <a:pt x="118" y="145"/>
                </a:lnTo>
                <a:lnTo>
                  <a:pt x="115" y="144"/>
                </a:lnTo>
                <a:lnTo>
                  <a:pt x="109" y="146"/>
                </a:lnTo>
                <a:lnTo>
                  <a:pt x="105" y="149"/>
                </a:lnTo>
                <a:lnTo>
                  <a:pt x="103" y="151"/>
                </a:lnTo>
                <a:lnTo>
                  <a:pt x="103" y="153"/>
                </a:lnTo>
                <a:lnTo>
                  <a:pt x="103" y="153"/>
                </a:lnTo>
                <a:lnTo>
                  <a:pt x="102" y="156"/>
                </a:lnTo>
                <a:lnTo>
                  <a:pt x="103" y="159"/>
                </a:lnTo>
                <a:lnTo>
                  <a:pt x="105" y="165"/>
                </a:lnTo>
                <a:lnTo>
                  <a:pt x="108" y="171"/>
                </a:lnTo>
                <a:lnTo>
                  <a:pt x="112" y="176"/>
                </a:lnTo>
                <a:lnTo>
                  <a:pt x="112" y="176"/>
                </a:lnTo>
                <a:lnTo>
                  <a:pt x="120" y="184"/>
                </a:lnTo>
                <a:lnTo>
                  <a:pt x="120" y="184"/>
                </a:lnTo>
                <a:lnTo>
                  <a:pt x="119" y="184"/>
                </a:lnTo>
                <a:lnTo>
                  <a:pt x="119" y="184"/>
                </a:lnTo>
                <a:lnTo>
                  <a:pt x="116" y="189"/>
                </a:lnTo>
                <a:lnTo>
                  <a:pt x="112" y="192"/>
                </a:lnTo>
                <a:lnTo>
                  <a:pt x="107" y="195"/>
                </a:lnTo>
                <a:lnTo>
                  <a:pt x="102" y="196"/>
                </a:lnTo>
                <a:lnTo>
                  <a:pt x="102" y="196"/>
                </a:lnTo>
                <a:lnTo>
                  <a:pt x="96" y="185"/>
                </a:lnTo>
                <a:lnTo>
                  <a:pt x="92" y="180"/>
                </a:lnTo>
                <a:lnTo>
                  <a:pt x="88" y="175"/>
                </a:lnTo>
                <a:lnTo>
                  <a:pt x="83" y="171"/>
                </a:lnTo>
                <a:lnTo>
                  <a:pt x="79" y="169"/>
                </a:lnTo>
                <a:lnTo>
                  <a:pt x="74" y="168"/>
                </a:lnTo>
                <a:lnTo>
                  <a:pt x="69" y="168"/>
                </a:lnTo>
                <a:lnTo>
                  <a:pt x="69" y="168"/>
                </a:lnTo>
                <a:lnTo>
                  <a:pt x="67" y="169"/>
                </a:lnTo>
                <a:lnTo>
                  <a:pt x="65" y="171"/>
                </a:lnTo>
                <a:lnTo>
                  <a:pt x="62" y="175"/>
                </a:lnTo>
                <a:lnTo>
                  <a:pt x="61" y="181"/>
                </a:lnTo>
                <a:lnTo>
                  <a:pt x="61" y="183"/>
                </a:lnTo>
                <a:lnTo>
                  <a:pt x="62" y="186"/>
                </a:lnTo>
                <a:lnTo>
                  <a:pt x="62" y="186"/>
                </a:lnTo>
                <a:lnTo>
                  <a:pt x="64" y="190"/>
                </a:lnTo>
                <a:lnTo>
                  <a:pt x="67" y="193"/>
                </a:lnTo>
                <a:lnTo>
                  <a:pt x="74" y="198"/>
                </a:lnTo>
                <a:lnTo>
                  <a:pt x="82" y="201"/>
                </a:lnTo>
                <a:lnTo>
                  <a:pt x="90" y="204"/>
                </a:lnTo>
                <a:lnTo>
                  <a:pt x="90" y="204"/>
                </a:lnTo>
                <a:lnTo>
                  <a:pt x="97" y="205"/>
                </a:lnTo>
                <a:lnTo>
                  <a:pt x="97" y="205"/>
                </a:lnTo>
                <a:lnTo>
                  <a:pt x="100" y="210"/>
                </a:lnTo>
                <a:lnTo>
                  <a:pt x="100" y="210"/>
                </a:lnTo>
                <a:lnTo>
                  <a:pt x="106" y="222"/>
                </a:lnTo>
                <a:lnTo>
                  <a:pt x="112" y="235"/>
                </a:lnTo>
                <a:lnTo>
                  <a:pt x="118" y="247"/>
                </a:lnTo>
                <a:lnTo>
                  <a:pt x="122" y="262"/>
                </a:lnTo>
                <a:lnTo>
                  <a:pt x="129" y="288"/>
                </a:lnTo>
                <a:lnTo>
                  <a:pt x="135" y="315"/>
                </a:lnTo>
                <a:lnTo>
                  <a:pt x="135" y="315"/>
                </a:lnTo>
                <a:lnTo>
                  <a:pt x="138" y="331"/>
                </a:lnTo>
                <a:lnTo>
                  <a:pt x="140" y="348"/>
                </a:lnTo>
                <a:lnTo>
                  <a:pt x="141" y="364"/>
                </a:lnTo>
                <a:lnTo>
                  <a:pt x="141" y="381"/>
                </a:lnTo>
                <a:lnTo>
                  <a:pt x="140" y="397"/>
                </a:lnTo>
                <a:lnTo>
                  <a:pt x="139" y="413"/>
                </a:lnTo>
                <a:lnTo>
                  <a:pt x="137" y="430"/>
                </a:lnTo>
                <a:lnTo>
                  <a:pt x="133" y="446"/>
                </a:lnTo>
                <a:lnTo>
                  <a:pt x="133" y="446"/>
                </a:lnTo>
                <a:lnTo>
                  <a:pt x="133" y="448"/>
                </a:lnTo>
                <a:lnTo>
                  <a:pt x="133" y="448"/>
                </a:lnTo>
                <a:lnTo>
                  <a:pt x="125" y="448"/>
                </a:lnTo>
                <a:lnTo>
                  <a:pt x="125" y="448"/>
                </a:lnTo>
                <a:lnTo>
                  <a:pt x="125" y="434"/>
                </a:lnTo>
                <a:lnTo>
                  <a:pt x="124" y="421"/>
                </a:lnTo>
                <a:lnTo>
                  <a:pt x="122" y="407"/>
                </a:lnTo>
                <a:lnTo>
                  <a:pt x="119" y="394"/>
                </a:lnTo>
                <a:lnTo>
                  <a:pt x="115" y="381"/>
                </a:lnTo>
                <a:lnTo>
                  <a:pt x="109" y="369"/>
                </a:lnTo>
                <a:lnTo>
                  <a:pt x="103" y="357"/>
                </a:lnTo>
                <a:lnTo>
                  <a:pt x="96" y="345"/>
                </a:lnTo>
                <a:lnTo>
                  <a:pt x="96" y="345"/>
                </a:lnTo>
                <a:lnTo>
                  <a:pt x="87" y="332"/>
                </a:lnTo>
                <a:lnTo>
                  <a:pt x="78" y="320"/>
                </a:lnTo>
                <a:lnTo>
                  <a:pt x="59" y="297"/>
                </a:lnTo>
                <a:lnTo>
                  <a:pt x="49" y="285"/>
                </a:lnTo>
                <a:lnTo>
                  <a:pt x="41" y="273"/>
                </a:lnTo>
                <a:lnTo>
                  <a:pt x="32" y="260"/>
                </a:lnTo>
                <a:lnTo>
                  <a:pt x="25" y="246"/>
                </a:lnTo>
                <a:lnTo>
                  <a:pt x="25" y="246"/>
                </a:lnTo>
                <a:lnTo>
                  <a:pt x="20" y="235"/>
                </a:lnTo>
                <a:lnTo>
                  <a:pt x="16" y="223"/>
                </a:lnTo>
                <a:lnTo>
                  <a:pt x="13" y="212"/>
                </a:lnTo>
                <a:lnTo>
                  <a:pt x="11" y="200"/>
                </a:lnTo>
                <a:lnTo>
                  <a:pt x="9" y="188"/>
                </a:lnTo>
                <a:lnTo>
                  <a:pt x="9" y="174"/>
                </a:lnTo>
                <a:lnTo>
                  <a:pt x="9" y="162"/>
                </a:lnTo>
                <a:lnTo>
                  <a:pt x="10" y="150"/>
                </a:lnTo>
                <a:lnTo>
                  <a:pt x="12" y="138"/>
                </a:lnTo>
                <a:lnTo>
                  <a:pt x="15" y="126"/>
                </a:lnTo>
                <a:lnTo>
                  <a:pt x="18" y="114"/>
                </a:lnTo>
                <a:lnTo>
                  <a:pt x="22" y="103"/>
                </a:lnTo>
                <a:lnTo>
                  <a:pt x="27" y="91"/>
                </a:lnTo>
                <a:lnTo>
                  <a:pt x="34" y="80"/>
                </a:lnTo>
                <a:lnTo>
                  <a:pt x="41" y="70"/>
                </a:lnTo>
                <a:lnTo>
                  <a:pt x="48" y="60"/>
                </a:lnTo>
                <a:lnTo>
                  <a:pt x="48" y="60"/>
                </a:lnTo>
                <a:lnTo>
                  <a:pt x="56" y="51"/>
                </a:lnTo>
                <a:lnTo>
                  <a:pt x="65" y="43"/>
                </a:lnTo>
                <a:lnTo>
                  <a:pt x="75" y="35"/>
                </a:lnTo>
                <a:lnTo>
                  <a:pt x="85" y="29"/>
                </a:lnTo>
                <a:lnTo>
                  <a:pt x="96" y="23"/>
                </a:lnTo>
                <a:lnTo>
                  <a:pt x="108" y="19"/>
                </a:lnTo>
                <a:lnTo>
                  <a:pt x="120" y="14"/>
                </a:lnTo>
                <a:lnTo>
                  <a:pt x="132" y="11"/>
                </a:lnTo>
                <a:lnTo>
                  <a:pt x="144" y="10"/>
                </a:lnTo>
                <a:lnTo>
                  <a:pt x="156" y="9"/>
                </a:lnTo>
                <a:lnTo>
                  <a:pt x="169" y="9"/>
                </a:lnTo>
                <a:lnTo>
                  <a:pt x="181" y="11"/>
                </a:lnTo>
                <a:lnTo>
                  <a:pt x="193" y="13"/>
                </a:lnTo>
                <a:lnTo>
                  <a:pt x="206" y="17"/>
                </a:lnTo>
                <a:lnTo>
                  <a:pt x="217" y="22"/>
                </a:lnTo>
                <a:lnTo>
                  <a:pt x="229" y="27"/>
                </a:lnTo>
                <a:lnTo>
                  <a:pt x="229" y="27"/>
                </a:lnTo>
                <a:lnTo>
                  <a:pt x="241" y="35"/>
                </a:lnTo>
                <a:lnTo>
                  <a:pt x="251" y="44"/>
                </a:lnTo>
                <a:lnTo>
                  <a:pt x="260" y="54"/>
                </a:lnTo>
                <a:lnTo>
                  <a:pt x="268" y="66"/>
                </a:lnTo>
                <a:lnTo>
                  <a:pt x="274" y="78"/>
                </a:lnTo>
                <a:lnTo>
                  <a:pt x="280" y="91"/>
                </a:lnTo>
                <a:lnTo>
                  <a:pt x="284" y="105"/>
                </a:lnTo>
                <a:lnTo>
                  <a:pt x="287" y="119"/>
                </a:lnTo>
                <a:lnTo>
                  <a:pt x="289" y="133"/>
                </a:lnTo>
                <a:lnTo>
                  <a:pt x="290" y="148"/>
                </a:lnTo>
                <a:lnTo>
                  <a:pt x="289" y="162"/>
                </a:lnTo>
                <a:lnTo>
                  <a:pt x="288" y="176"/>
                </a:lnTo>
                <a:lnTo>
                  <a:pt x="286" y="192"/>
                </a:lnTo>
                <a:lnTo>
                  <a:pt x="283" y="205"/>
                </a:lnTo>
                <a:lnTo>
                  <a:pt x="280" y="219"/>
                </a:lnTo>
                <a:lnTo>
                  <a:pt x="275" y="231"/>
                </a:lnTo>
                <a:lnTo>
                  <a:pt x="275" y="231"/>
                </a:lnTo>
                <a:close/>
                <a:moveTo>
                  <a:pt x="212" y="212"/>
                </a:moveTo>
                <a:lnTo>
                  <a:pt x="212" y="212"/>
                </a:lnTo>
                <a:lnTo>
                  <a:pt x="213" y="211"/>
                </a:lnTo>
                <a:lnTo>
                  <a:pt x="213" y="211"/>
                </a:lnTo>
                <a:lnTo>
                  <a:pt x="215" y="210"/>
                </a:lnTo>
                <a:lnTo>
                  <a:pt x="216" y="210"/>
                </a:lnTo>
                <a:lnTo>
                  <a:pt x="215" y="211"/>
                </a:lnTo>
                <a:lnTo>
                  <a:pt x="212" y="212"/>
                </a:lnTo>
                <a:lnTo>
                  <a:pt x="212" y="212"/>
                </a:lnTo>
                <a:close/>
                <a:moveTo>
                  <a:pt x="197" y="192"/>
                </a:moveTo>
                <a:lnTo>
                  <a:pt x="197" y="192"/>
                </a:lnTo>
                <a:lnTo>
                  <a:pt x="200" y="187"/>
                </a:lnTo>
                <a:lnTo>
                  <a:pt x="203" y="182"/>
                </a:lnTo>
                <a:lnTo>
                  <a:pt x="210" y="173"/>
                </a:lnTo>
                <a:lnTo>
                  <a:pt x="210" y="173"/>
                </a:lnTo>
                <a:lnTo>
                  <a:pt x="212" y="172"/>
                </a:lnTo>
                <a:lnTo>
                  <a:pt x="214" y="171"/>
                </a:lnTo>
                <a:lnTo>
                  <a:pt x="214" y="172"/>
                </a:lnTo>
                <a:lnTo>
                  <a:pt x="214" y="173"/>
                </a:lnTo>
                <a:lnTo>
                  <a:pt x="213" y="178"/>
                </a:lnTo>
                <a:lnTo>
                  <a:pt x="212" y="181"/>
                </a:lnTo>
                <a:lnTo>
                  <a:pt x="212" y="181"/>
                </a:lnTo>
                <a:lnTo>
                  <a:pt x="209" y="185"/>
                </a:lnTo>
                <a:lnTo>
                  <a:pt x="206" y="188"/>
                </a:lnTo>
                <a:lnTo>
                  <a:pt x="202" y="190"/>
                </a:lnTo>
                <a:lnTo>
                  <a:pt x="197" y="192"/>
                </a:lnTo>
                <a:lnTo>
                  <a:pt x="197" y="192"/>
                </a:lnTo>
                <a:close/>
                <a:moveTo>
                  <a:pt x="92" y="195"/>
                </a:moveTo>
                <a:lnTo>
                  <a:pt x="92" y="195"/>
                </a:lnTo>
                <a:lnTo>
                  <a:pt x="89" y="195"/>
                </a:lnTo>
                <a:lnTo>
                  <a:pt x="89" y="195"/>
                </a:lnTo>
                <a:lnTo>
                  <a:pt x="83" y="192"/>
                </a:lnTo>
                <a:lnTo>
                  <a:pt x="78" y="190"/>
                </a:lnTo>
                <a:lnTo>
                  <a:pt x="78" y="190"/>
                </a:lnTo>
                <a:lnTo>
                  <a:pt x="75" y="188"/>
                </a:lnTo>
                <a:lnTo>
                  <a:pt x="75" y="188"/>
                </a:lnTo>
                <a:lnTo>
                  <a:pt x="72" y="186"/>
                </a:lnTo>
                <a:lnTo>
                  <a:pt x="71" y="184"/>
                </a:lnTo>
                <a:lnTo>
                  <a:pt x="71" y="181"/>
                </a:lnTo>
                <a:lnTo>
                  <a:pt x="73" y="178"/>
                </a:lnTo>
                <a:lnTo>
                  <a:pt x="73" y="178"/>
                </a:lnTo>
                <a:lnTo>
                  <a:pt x="79" y="180"/>
                </a:lnTo>
                <a:lnTo>
                  <a:pt x="84" y="184"/>
                </a:lnTo>
                <a:lnTo>
                  <a:pt x="88" y="189"/>
                </a:lnTo>
                <a:lnTo>
                  <a:pt x="92" y="195"/>
                </a:lnTo>
                <a:lnTo>
                  <a:pt x="92" y="19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1707469" y="1952757"/>
                <a:ext cx="79675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现有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12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长的钢材，要制作一个矩形窗框（如图所示）．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469" y="1952757"/>
                <a:ext cx="7967552" cy="461665"/>
              </a:xfrm>
              <a:prstGeom prst="rect">
                <a:avLst/>
              </a:prstGeom>
              <a:blipFill rotWithShape="1">
                <a:blip r:embed="rId1"/>
                <a:stretch>
                  <a:fillRect l="-7" t="-29" r="2" b="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4591597" y="1078333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二次</a:t>
            </a:r>
            <a:r>
              <a:rPr lang="zh-CN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函数模型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35913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36738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47575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矩形 15"/>
              <p:cNvSpPr/>
              <p:nvPr/>
            </p:nvSpPr>
            <p:spPr>
              <a:xfrm>
                <a:off x="672134" y="3522223"/>
                <a:ext cx="10847731" cy="1456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150000"/>
                  </a:lnSpc>
                </a:pPr>
                <a:r>
                  <a:rPr lang="zh-CN" altLang="zh-CN" sz="2800" b="1" kern="0" dirty="0">
                    <a:solidFill>
                      <a:srgbClr val="00687B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解</a:t>
                </a:r>
                <a:r>
                  <a:rPr lang="en-US" altLang="zh-CN" sz="2800" b="1" kern="0" dirty="0">
                    <a:solidFill>
                      <a:srgbClr val="00687B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）设窗框的宽为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，由题意知，钢材总长为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12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，则窗框的长为</a:t>
                </a:r>
                <a:endParaRPr lang="en-US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fontAlgn="base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zh-CN" sz="2400">
                        <a:latin typeface="Cambria Math" panose="02040503050406030204" pitchFamily="18" charset="0"/>
                      </a:rPr>
                      <m:t>且</m:t>
                    </m:r>
                    <m:r>
                      <a:rPr lang="zh-CN" altLang="zh-CN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34" y="3522223"/>
                <a:ext cx="10847731" cy="1456874"/>
              </a:xfrm>
              <a:prstGeom prst="rect">
                <a:avLst/>
              </a:prstGeom>
              <a:blipFill rotWithShape="1">
                <a:blip r:embed="rId2"/>
                <a:stretch>
                  <a:fillRect l="-3" t="-35" r="3" b="-7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995" y="1077588"/>
            <a:ext cx="1559554" cy="203836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/>
              <p:cNvSpPr/>
              <p:nvPr/>
            </p:nvSpPr>
            <p:spPr>
              <a:xfrm>
                <a:off x="512618" y="2414422"/>
                <a:ext cx="9878292" cy="1135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67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en-US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</a:t>
                </a:r>
                <a:r>
                  <a:rPr lang="zh-CN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求窗框所围成的面积</a:t>
                </a:r>
                <a14:m>
                  <m:oMath xmlns:m="http://schemas.openxmlformats.org/officeDocument/2006/math">
                    <m:r>
                      <a:rPr lang="en-US" altLang="zh-CN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zh-CN" altLang="zh-CN" sz="2400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（</m:t>
                    </m:r>
                    <m:sSup>
                      <m:sSupPr>
                        <m:ctrlPr>
                          <a:rPr lang="zh-CN" altLang="zh-CN" sz="24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zh-CN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zh-CN" altLang="zh-CN" sz="2400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）</m:t>
                    </m:r>
                  </m:oMath>
                </a14:m>
                <a:r>
                  <a:rPr lang="zh-CN" altLang="zh-CN" sz="2400" i="1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与窗框宽</a:t>
                </a:r>
                <a14:m>
                  <m:oMath xmlns:m="http://schemas.openxmlformats.org/officeDocument/2006/math">
                    <m:r>
                      <a:rPr lang="en-US" altLang="zh-CN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400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altLang="zh-CN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zh-CN" sz="24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之间</a:t>
                </a:r>
                <a:r>
                  <a:rPr lang="zh-CN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的函数解析式；</a:t>
                </a:r>
                <a:endParaRPr lang="zh-CN" altLang="zh-CN" sz="24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indent="2667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）当窗框宽为何值时，窗框所围成的面积最大？最大值为多少？</a:t>
                </a:r>
                <a:endParaRPr lang="zh-CN" altLang="zh-CN" sz="24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18" y="2414422"/>
                <a:ext cx="9878292" cy="1135054"/>
              </a:xfrm>
              <a:prstGeom prst="rect">
                <a:avLst/>
              </a:prstGeom>
              <a:blipFill rotWithShape="1">
                <a:blip r:embed="rId4"/>
                <a:stretch>
                  <a:fillRect l="-2" t="-13" r="4" b="-24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/>
              <p:cNvSpPr/>
              <p:nvPr/>
            </p:nvSpPr>
            <p:spPr>
              <a:xfrm>
                <a:off x="1707469" y="4886310"/>
                <a:ext cx="9529867" cy="12679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6700" algn="just" fontAlgn="base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窗框所围成的面积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 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与窗框的宽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的解析式为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, </m:t>
                      </m:r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469" y="4886310"/>
                <a:ext cx="9529867" cy="1267976"/>
              </a:xfrm>
              <a:prstGeom prst="rect">
                <a:avLst/>
              </a:prstGeom>
              <a:blipFill rotWithShape="1">
                <a:blip r:embed="rId5"/>
                <a:stretch>
                  <a:fillRect l="-6" t="-49" r="4" b="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-570865"/>
            <a:ext cx="12192635" cy="1454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197350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Freeform 2523"/>
          <p:cNvSpPr>
            <a:spLocks noEditPoints="1"/>
          </p:cNvSpPr>
          <p:nvPr/>
        </p:nvSpPr>
        <p:spPr bwMode="auto">
          <a:xfrm>
            <a:off x="3747469" y="963524"/>
            <a:ext cx="474663" cy="846138"/>
          </a:xfrm>
          <a:custGeom>
            <a:avLst/>
            <a:gdLst/>
            <a:ahLst/>
            <a:cxnLst>
              <a:cxn ang="0">
                <a:pos x="176" y="1"/>
              </a:cxn>
              <a:cxn ang="0">
                <a:pos x="82" y="20"/>
              </a:cxn>
              <a:cxn ang="0">
                <a:pos x="13" y="102"/>
              </a:cxn>
              <a:cxn ang="0">
                <a:pos x="20" y="256"/>
              </a:cxn>
              <a:cxn ang="0">
                <a:pos x="105" y="379"/>
              </a:cxn>
              <a:cxn ang="0">
                <a:pos x="113" y="464"/>
              </a:cxn>
              <a:cxn ang="0">
                <a:pos x="147" y="532"/>
              </a:cxn>
              <a:cxn ang="0">
                <a:pos x="187" y="505"/>
              </a:cxn>
              <a:cxn ang="0">
                <a:pos x="208" y="367"/>
              </a:cxn>
              <a:cxn ang="0">
                <a:pos x="287" y="225"/>
              </a:cxn>
              <a:cxn ang="0">
                <a:pos x="295" y="112"/>
              </a:cxn>
              <a:cxn ang="0">
                <a:pos x="157" y="524"/>
              </a:cxn>
              <a:cxn ang="0">
                <a:pos x="141" y="506"/>
              </a:cxn>
              <a:cxn ang="0">
                <a:pos x="164" y="522"/>
              </a:cxn>
              <a:cxn ang="0">
                <a:pos x="142" y="497"/>
              </a:cxn>
              <a:cxn ang="0">
                <a:pos x="180" y="484"/>
              </a:cxn>
              <a:cxn ang="0">
                <a:pos x="180" y="475"/>
              </a:cxn>
              <a:cxn ang="0">
                <a:pos x="183" y="476"/>
              </a:cxn>
              <a:cxn ang="0">
                <a:pos x="111" y="212"/>
              </a:cxn>
              <a:cxn ang="0">
                <a:pos x="142" y="198"/>
              </a:cxn>
              <a:cxn ang="0">
                <a:pos x="186" y="202"/>
              </a:cxn>
              <a:cxn ang="0">
                <a:pos x="185" y="236"/>
              </a:cxn>
              <a:cxn ang="0">
                <a:pos x="169" y="412"/>
              </a:cxn>
              <a:cxn ang="0">
                <a:pos x="149" y="358"/>
              </a:cxn>
              <a:cxn ang="0">
                <a:pos x="115" y="157"/>
              </a:cxn>
              <a:cxn ang="0">
                <a:pos x="168" y="156"/>
              </a:cxn>
              <a:cxn ang="0">
                <a:pos x="168" y="171"/>
              </a:cxn>
              <a:cxn ang="0">
                <a:pos x="275" y="231"/>
              </a:cxn>
              <a:cxn ang="0">
                <a:pos x="206" y="346"/>
              </a:cxn>
              <a:cxn ang="0">
                <a:pos x="182" y="447"/>
              </a:cxn>
              <a:cxn ang="0">
                <a:pos x="190" y="255"/>
              </a:cxn>
              <a:cxn ang="0">
                <a:pos x="222" y="218"/>
              </a:cxn>
              <a:cxn ang="0">
                <a:pos x="214" y="201"/>
              </a:cxn>
              <a:cxn ang="0">
                <a:pos x="211" y="195"/>
              </a:cxn>
              <a:cxn ang="0">
                <a:pos x="220" y="162"/>
              </a:cxn>
              <a:cxn ang="0">
                <a:pos x="183" y="193"/>
              </a:cxn>
              <a:cxn ang="0">
                <a:pos x="181" y="151"/>
              </a:cxn>
              <a:cxn ang="0">
                <a:pos x="159" y="156"/>
              </a:cxn>
              <a:cxn ang="0">
                <a:pos x="151" y="190"/>
              </a:cxn>
              <a:cxn ang="0">
                <a:pos x="127" y="155"/>
              </a:cxn>
              <a:cxn ang="0">
                <a:pos x="103" y="153"/>
              </a:cxn>
              <a:cxn ang="0">
                <a:pos x="119" y="184"/>
              </a:cxn>
              <a:cxn ang="0">
                <a:pos x="79" y="169"/>
              </a:cxn>
              <a:cxn ang="0">
                <a:pos x="62" y="186"/>
              </a:cxn>
              <a:cxn ang="0">
                <a:pos x="100" y="210"/>
              </a:cxn>
              <a:cxn ang="0">
                <a:pos x="141" y="364"/>
              </a:cxn>
              <a:cxn ang="0">
                <a:pos x="125" y="448"/>
              </a:cxn>
              <a:cxn ang="0">
                <a:pos x="87" y="332"/>
              </a:cxn>
              <a:cxn ang="0">
                <a:pos x="13" y="212"/>
              </a:cxn>
              <a:cxn ang="0">
                <a:pos x="27" y="91"/>
              </a:cxn>
              <a:cxn ang="0">
                <a:pos x="108" y="19"/>
              </a:cxn>
              <a:cxn ang="0">
                <a:pos x="229" y="27"/>
              </a:cxn>
              <a:cxn ang="0">
                <a:pos x="289" y="133"/>
              </a:cxn>
              <a:cxn ang="0">
                <a:pos x="212" y="212"/>
              </a:cxn>
              <a:cxn ang="0">
                <a:pos x="200" y="187"/>
              </a:cxn>
              <a:cxn ang="0">
                <a:pos x="212" y="181"/>
              </a:cxn>
              <a:cxn ang="0">
                <a:pos x="83" y="192"/>
              </a:cxn>
              <a:cxn ang="0">
                <a:pos x="79" y="180"/>
              </a:cxn>
            </a:cxnLst>
            <a:rect l="0" t="0" r="r" b="b"/>
            <a:pathLst>
              <a:path w="299" h="533">
                <a:moveTo>
                  <a:pt x="254" y="35"/>
                </a:moveTo>
                <a:lnTo>
                  <a:pt x="254" y="35"/>
                </a:lnTo>
                <a:lnTo>
                  <a:pt x="246" y="28"/>
                </a:lnTo>
                <a:lnTo>
                  <a:pt x="237" y="22"/>
                </a:lnTo>
                <a:lnTo>
                  <a:pt x="228" y="17"/>
                </a:lnTo>
                <a:lnTo>
                  <a:pt x="219" y="11"/>
                </a:lnTo>
                <a:lnTo>
                  <a:pt x="209" y="8"/>
                </a:lnTo>
                <a:lnTo>
                  <a:pt x="198" y="5"/>
                </a:lnTo>
                <a:lnTo>
                  <a:pt x="187" y="2"/>
                </a:lnTo>
                <a:lnTo>
                  <a:pt x="176" y="1"/>
                </a:lnTo>
                <a:lnTo>
                  <a:pt x="166" y="0"/>
                </a:lnTo>
                <a:lnTo>
                  <a:pt x="155" y="0"/>
                </a:lnTo>
                <a:lnTo>
                  <a:pt x="144" y="1"/>
                </a:lnTo>
                <a:lnTo>
                  <a:pt x="133" y="2"/>
                </a:lnTo>
                <a:lnTo>
                  <a:pt x="123" y="4"/>
                </a:lnTo>
                <a:lnTo>
                  <a:pt x="111" y="7"/>
                </a:lnTo>
                <a:lnTo>
                  <a:pt x="101" y="10"/>
                </a:lnTo>
                <a:lnTo>
                  <a:pt x="92" y="14"/>
                </a:lnTo>
                <a:lnTo>
                  <a:pt x="92" y="14"/>
                </a:lnTo>
                <a:lnTo>
                  <a:pt x="82" y="20"/>
                </a:lnTo>
                <a:lnTo>
                  <a:pt x="73" y="26"/>
                </a:lnTo>
                <a:lnTo>
                  <a:pt x="64" y="32"/>
                </a:lnTo>
                <a:lnTo>
                  <a:pt x="56" y="39"/>
                </a:lnTo>
                <a:lnTo>
                  <a:pt x="48" y="47"/>
                </a:lnTo>
                <a:lnTo>
                  <a:pt x="41" y="55"/>
                </a:lnTo>
                <a:lnTo>
                  <a:pt x="35" y="63"/>
                </a:lnTo>
                <a:lnTo>
                  <a:pt x="28" y="72"/>
                </a:lnTo>
                <a:lnTo>
                  <a:pt x="22" y="82"/>
                </a:lnTo>
                <a:lnTo>
                  <a:pt x="18" y="91"/>
                </a:lnTo>
                <a:lnTo>
                  <a:pt x="13" y="102"/>
                </a:lnTo>
                <a:lnTo>
                  <a:pt x="10" y="112"/>
                </a:lnTo>
                <a:lnTo>
                  <a:pt x="4" y="133"/>
                </a:lnTo>
                <a:lnTo>
                  <a:pt x="1" y="154"/>
                </a:lnTo>
                <a:lnTo>
                  <a:pt x="1" y="154"/>
                </a:lnTo>
                <a:lnTo>
                  <a:pt x="0" y="172"/>
                </a:lnTo>
                <a:lnTo>
                  <a:pt x="1" y="190"/>
                </a:lnTo>
                <a:lnTo>
                  <a:pt x="4" y="207"/>
                </a:lnTo>
                <a:lnTo>
                  <a:pt x="8" y="224"/>
                </a:lnTo>
                <a:lnTo>
                  <a:pt x="13" y="240"/>
                </a:lnTo>
                <a:lnTo>
                  <a:pt x="20" y="256"/>
                </a:lnTo>
                <a:lnTo>
                  <a:pt x="28" y="272"/>
                </a:lnTo>
                <a:lnTo>
                  <a:pt x="39" y="286"/>
                </a:lnTo>
                <a:lnTo>
                  <a:pt x="39" y="286"/>
                </a:lnTo>
                <a:lnTo>
                  <a:pt x="53" y="304"/>
                </a:lnTo>
                <a:lnTo>
                  <a:pt x="67" y="321"/>
                </a:lnTo>
                <a:lnTo>
                  <a:pt x="81" y="340"/>
                </a:lnTo>
                <a:lnTo>
                  <a:pt x="94" y="358"/>
                </a:lnTo>
                <a:lnTo>
                  <a:pt x="94" y="358"/>
                </a:lnTo>
                <a:lnTo>
                  <a:pt x="100" y="368"/>
                </a:lnTo>
                <a:lnTo>
                  <a:pt x="105" y="379"/>
                </a:lnTo>
                <a:lnTo>
                  <a:pt x="109" y="390"/>
                </a:lnTo>
                <a:lnTo>
                  <a:pt x="111" y="401"/>
                </a:lnTo>
                <a:lnTo>
                  <a:pt x="113" y="413"/>
                </a:lnTo>
                <a:lnTo>
                  <a:pt x="115" y="425"/>
                </a:lnTo>
                <a:lnTo>
                  <a:pt x="116" y="449"/>
                </a:lnTo>
                <a:lnTo>
                  <a:pt x="116" y="449"/>
                </a:lnTo>
                <a:lnTo>
                  <a:pt x="115" y="450"/>
                </a:lnTo>
                <a:lnTo>
                  <a:pt x="113" y="453"/>
                </a:lnTo>
                <a:lnTo>
                  <a:pt x="113" y="453"/>
                </a:lnTo>
                <a:lnTo>
                  <a:pt x="113" y="464"/>
                </a:lnTo>
                <a:lnTo>
                  <a:pt x="115" y="477"/>
                </a:lnTo>
                <a:lnTo>
                  <a:pt x="116" y="490"/>
                </a:lnTo>
                <a:lnTo>
                  <a:pt x="119" y="504"/>
                </a:lnTo>
                <a:lnTo>
                  <a:pt x="122" y="510"/>
                </a:lnTo>
                <a:lnTo>
                  <a:pt x="124" y="515"/>
                </a:lnTo>
                <a:lnTo>
                  <a:pt x="128" y="520"/>
                </a:lnTo>
                <a:lnTo>
                  <a:pt x="131" y="524"/>
                </a:lnTo>
                <a:lnTo>
                  <a:pt x="136" y="528"/>
                </a:lnTo>
                <a:lnTo>
                  <a:pt x="141" y="531"/>
                </a:lnTo>
                <a:lnTo>
                  <a:pt x="147" y="532"/>
                </a:lnTo>
                <a:lnTo>
                  <a:pt x="154" y="533"/>
                </a:lnTo>
                <a:lnTo>
                  <a:pt x="154" y="533"/>
                </a:lnTo>
                <a:lnTo>
                  <a:pt x="161" y="533"/>
                </a:lnTo>
                <a:lnTo>
                  <a:pt x="166" y="531"/>
                </a:lnTo>
                <a:lnTo>
                  <a:pt x="172" y="529"/>
                </a:lnTo>
                <a:lnTo>
                  <a:pt x="176" y="525"/>
                </a:lnTo>
                <a:lnTo>
                  <a:pt x="180" y="521"/>
                </a:lnTo>
                <a:lnTo>
                  <a:pt x="183" y="516"/>
                </a:lnTo>
                <a:lnTo>
                  <a:pt x="185" y="511"/>
                </a:lnTo>
                <a:lnTo>
                  <a:pt x="187" y="505"/>
                </a:lnTo>
                <a:lnTo>
                  <a:pt x="190" y="491"/>
                </a:lnTo>
                <a:lnTo>
                  <a:pt x="191" y="477"/>
                </a:lnTo>
                <a:lnTo>
                  <a:pt x="191" y="453"/>
                </a:lnTo>
                <a:lnTo>
                  <a:pt x="191" y="453"/>
                </a:lnTo>
                <a:lnTo>
                  <a:pt x="192" y="450"/>
                </a:lnTo>
                <a:lnTo>
                  <a:pt x="192" y="450"/>
                </a:lnTo>
                <a:lnTo>
                  <a:pt x="197" y="416"/>
                </a:lnTo>
                <a:lnTo>
                  <a:pt x="200" y="399"/>
                </a:lnTo>
                <a:lnTo>
                  <a:pt x="204" y="383"/>
                </a:lnTo>
                <a:lnTo>
                  <a:pt x="208" y="367"/>
                </a:lnTo>
                <a:lnTo>
                  <a:pt x="214" y="352"/>
                </a:lnTo>
                <a:lnTo>
                  <a:pt x="221" y="336"/>
                </a:lnTo>
                <a:lnTo>
                  <a:pt x="230" y="321"/>
                </a:lnTo>
                <a:lnTo>
                  <a:pt x="230" y="321"/>
                </a:lnTo>
                <a:lnTo>
                  <a:pt x="245" y="298"/>
                </a:lnTo>
                <a:lnTo>
                  <a:pt x="261" y="275"/>
                </a:lnTo>
                <a:lnTo>
                  <a:pt x="268" y="264"/>
                </a:lnTo>
                <a:lnTo>
                  <a:pt x="275" y="251"/>
                </a:lnTo>
                <a:lnTo>
                  <a:pt x="282" y="238"/>
                </a:lnTo>
                <a:lnTo>
                  <a:pt x="287" y="225"/>
                </a:lnTo>
                <a:lnTo>
                  <a:pt x="287" y="225"/>
                </a:lnTo>
                <a:lnTo>
                  <a:pt x="291" y="214"/>
                </a:lnTo>
                <a:lnTo>
                  <a:pt x="293" y="202"/>
                </a:lnTo>
                <a:lnTo>
                  <a:pt x="296" y="189"/>
                </a:lnTo>
                <a:lnTo>
                  <a:pt x="297" y="176"/>
                </a:lnTo>
                <a:lnTo>
                  <a:pt x="298" y="163"/>
                </a:lnTo>
                <a:lnTo>
                  <a:pt x="299" y="150"/>
                </a:lnTo>
                <a:lnTo>
                  <a:pt x="298" y="138"/>
                </a:lnTo>
                <a:lnTo>
                  <a:pt x="297" y="125"/>
                </a:lnTo>
                <a:lnTo>
                  <a:pt x="295" y="112"/>
                </a:lnTo>
                <a:lnTo>
                  <a:pt x="292" y="100"/>
                </a:lnTo>
                <a:lnTo>
                  <a:pt x="288" y="87"/>
                </a:lnTo>
                <a:lnTo>
                  <a:pt x="284" y="76"/>
                </a:lnTo>
                <a:lnTo>
                  <a:pt x="278" y="65"/>
                </a:lnTo>
                <a:lnTo>
                  <a:pt x="270" y="54"/>
                </a:lnTo>
                <a:lnTo>
                  <a:pt x="263" y="44"/>
                </a:lnTo>
                <a:lnTo>
                  <a:pt x="254" y="35"/>
                </a:lnTo>
                <a:lnTo>
                  <a:pt x="254" y="35"/>
                </a:lnTo>
                <a:close/>
                <a:moveTo>
                  <a:pt x="157" y="524"/>
                </a:moveTo>
                <a:lnTo>
                  <a:pt x="157" y="524"/>
                </a:lnTo>
                <a:lnTo>
                  <a:pt x="152" y="524"/>
                </a:lnTo>
                <a:lnTo>
                  <a:pt x="147" y="524"/>
                </a:lnTo>
                <a:lnTo>
                  <a:pt x="143" y="522"/>
                </a:lnTo>
                <a:lnTo>
                  <a:pt x="140" y="520"/>
                </a:lnTo>
                <a:lnTo>
                  <a:pt x="136" y="517"/>
                </a:lnTo>
                <a:lnTo>
                  <a:pt x="134" y="514"/>
                </a:lnTo>
                <a:lnTo>
                  <a:pt x="129" y="506"/>
                </a:lnTo>
                <a:lnTo>
                  <a:pt x="129" y="506"/>
                </a:lnTo>
                <a:lnTo>
                  <a:pt x="135" y="506"/>
                </a:lnTo>
                <a:lnTo>
                  <a:pt x="141" y="506"/>
                </a:lnTo>
                <a:lnTo>
                  <a:pt x="153" y="506"/>
                </a:lnTo>
                <a:lnTo>
                  <a:pt x="165" y="505"/>
                </a:lnTo>
                <a:lnTo>
                  <a:pt x="171" y="506"/>
                </a:lnTo>
                <a:lnTo>
                  <a:pt x="177" y="507"/>
                </a:lnTo>
                <a:lnTo>
                  <a:pt x="177" y="507"/>
                </a:lnTo>
                <a:lnTo>
                  <a:pt x="178" y="507"/>
                </a:lnTo>
                <a:lnTo>
                  <a:pt x="178" y="507"/>
                </a:lnTo>
                <a:lnTo>
                  <a:pt x="174" y="513"/>
                </a:lnTo>
                <a:lnTo>
                  <a:pt x="170" y="519"/>
                </a:lnTo>
                <a:lnTo>
                  <a:pt x="164" y="522"/>
                </a:lnTo>
                <a:lnTo>
                  <a:pt x="157" y="524"/>
                </a:lnTo>
                <a:lnTo>
                  <a:pt x="157" y="524"/>
                </a:lnTo>
                <a:close/>
                <a:moveTo>
                  <a:pt x="180" y="498"/>
                </a:moveTo>
                <a:lnTo>
                  <a:pt x="180" y="498"/>
                </a:lnTo>
                <a:lnTo>
                  <a:pt x="179" y="498"/>
                </a:lnTo>
                <a:lnTo>
                  <a:pt x="179" y="498"/>
                </a:lnTo>
                <a:lnTo>
                  <a:pt x="173" y="496"/>
                </a:lnTo>
                <a:lnTo>
                  <a:pt x="167" y="496"/>
                </a:lnTo>
                <a:lnTo>
                  <a:pt x="154" y="496"/>
                </a:lnTo>
                <a:lnTo>
                  <a:pt x="142" y="497"/>
                </a:lnTo>
                <a:lnTo>
                  <a:pt x="136" y="497"/>
                </a:lnTo>
                <a:lnTo>
                  <a:pt x="130" y="496"/>
                </a:lnTo>
                <a:lnTo>
                  <a:pt x="130" y="496"/>
                </a:lnTo>
                <a:lnTo>
                  <a:pt x="128" y="496"/>
                </a:lnTo>
                <a:lnTo>
                  <a:pt x="127" y="497"/>
                </a:lnTo>
                <a:lnTo>
                  <a:pt x="127" y="497"/>
                </a:lnTo>
                <a:lnTo>
                  <a:pt x="124" y="482"/>
                </a:lnTo>
                <a:lnTo>
                  <a:pt x="124" y="482"/>
                </a:lnTo>
                <a:lnTo>
                  <a:pt x="152" y="483"/>
                </a:lnTo>
                <a:lnTo>
                  <a:pt x="180" y="484"/>
                </a:lnTo>
                <a:lnTo>
                  <a:pt x="180" y="484"/>
                </a:lnTo>
                <a:lnTo>
                  <a:pt x="182" y="484"/>
                </a:lnTo>
                <a:lnTo>
                  <a:pt x="182" y="484"/>
                </a:lnTo>
                <a:lnTo>
                  <a:pt x="181" y="491"/>
                </a:lnTo>
                <a:lnTo>
                  <a:pt x="180" y="498"/>
                </a:lnTo>
                <a:lnTo>
                  <a:pt x="180" y="498"/>
                </a:lnTo>
                <a:close/>
                <a:moveTo>
                  <a:pt x="183" y="476"/>
                </a:moveTo>
                <a:lnTo>
                  <a:pt x="183" y="476"/>
                </a:lnTo>
                <a:lnTo>
                  <a:pt x="180" y="475"/>
                </a:lnTo>
                <a:lnTo>
                  <a:pt x="180" y="475"/>
                </a:lnTo>
                <a:lnTo>
                  <a:pt x="152" y="474"/>
                </a:lnTo>
                <a:lnTo>
                  <a:pt x="123" y="473"/>
                </a:lnTo>
                <a:lnTo>
                  <a:pt x="123" y="473"/>
                </a:lnTo>
                <a:lnTo>
                  <a:pt x="123" y="457"/>
                </a:lnTo>
                <a:lnTo>
                  <a:pt x="123" y="457"/>
                </a:lnTo>
                <a:lnTo>
                  <a:pt x="138" y="457"/>
                </a:lnTo>
                <a:lnTo>
                  <a:pt x="153" y="457"/>
                </a:lnTo>
                <a:lnTo>
                  <a:pt x="183" y="456"/>
                </a:lnTo>
                <a:lnTo>
                  <a:pt x="183" y="456"/>
                </a:lnTo>
                <a:lnTo>
                  <a:pt x="183" y="476"/>
                </a:lnTo>
                <a:lnTo>
                  <a:pt x="183" y="476"/>
                </a:lnTo>
                <a:close/>
                <a:moveTo>
                  <a:pt x="146" y="327"/>
                </a:moveTo>
                <a:lnTo>
                  <a:pt x="146" y="327"/>
                </a:lnTo>
                <a:lnTo>
                  <a:pt x="141" y="298"/>
                </a:lnTo>
                <a:lnTo>
                  <a:pt x="134" y="269"/>
                </a:lnTo>
                <a:lnTo>
                  <a:pt x="130" y="253"/>
                </a:lnTo>
                <a:lnTo>
                  <a:pt x="125" y="239"/>
                </a:lnTo>
                <a:lnTo>
                  <a:pt x="119" y="225"/>
                </a:lnTo>
                <a:lnTo>
                  <a:pt x="111" y="212"/>
                </a:lnTo>
                <a:lnTo>
                  <a:pt x="111" y="212"/>
                </a:lnTo>
                <a:lnTo>
                  <a:pt x="107" y="204"/>
                </a:lnTo>
                <a:lnTo>
                  <a:pt x="107" y="204"/>
                </a:lnTo>
                <a:lnTo>
                  <a:pt x="112" y="202"/>
                </a:lnTo>
                <a:lnTo>
                  <a:pt x="118" y="198"/>
                </a:lnTo>
                <a:lnTo>
                  <a:pt x="123" y="194"/>
                </a:lnTo>
                <a:lnTo>
                  <a:pt x="126" y="189"/>
                </a:lnTo>
                <a:lnTo>
                  <a:pt x="126" y="189"/>
                </a:lnTo>
                <a:lnTo>
                  <a:pt x="134" y="195"/>
                </a:lnTo>
                <a:lnTo>
                  <a:pt x="138" y="197"/>
                </a:lnTo>
                <a:lnTo>
                  <a:pt x="142" y="198"/>
                </a:lnTo>
                <a:lnTo>
                  <a:pt x="142" y="198"/>
                </a:lnTo>
                <a:lnTo>
                  <a:pt x="148" y="199"/>
                </a:lnTo>
                <a:lnTo>
                  <a:pt x="154" y="197"/>
                </a:lnTo>
                <a:lnTo>
                  <a:pt x="160" y="195"/>
                </a:lnTo>
                <a:lnTo>
                  <a:pt x="165" y="191"/>
                </a:lnTo>
                <a:lnTo>
                  <a:pt x="165" y="191"/>
                </a:lnTo>
                <a:lnTo>
                  <a:pt x="169" y="195"/>
                </a:lnTo>
                <a:lnTo>
                  <a:pt x="174" y="199"/>
                </a:lnTo>
                <a:lnTo>
                  <a:pt x="180" y="201"/>
                </a:lnTo>
                <a:lnTo>
                  <a:pt x="186" y="202"/>
                </a:lnTo>
                <a:lnTo>
                  <a:pt x="186" y="202"/>
                </a:lnTo>
                <a:lnTo>
                  <a:pt x="186" y="208"/>
                </a:lnTo>
                <a:lnTo>
                  <a:pt x="186" y="208"/>
                </a:lnTo>
                <a:lnTo>
                  <a:pt x="187" y="210"/>
                </a:lnTo>
                <a:lnTo>
                  <a:pt x="189" y="213"/>
                </a:lnTo>
                <a:lnTo>
                  <a:pt x="193" y="217"/>
                </a:lnTo>
                <a:lnTo>
                  <a:pt x="193" y="217"/>
                </a:lnTo>
                <a:lnTo>
                  <a:pt x="190" y="223"/>
                </a:lnTo>
                <a:lnTo>
                  <a:pt x="187" y="229"/>
                </a:lnTo>
                <a:lnTo>
                  <a:pt x="185" y="236"/>
                </a:lnTo>
                <a:lnTo>
                  <a:pt x="183" y="243"/>
                </a:lnTo>
                <a:lnTo>
                  <a:pt x="183" y="243"/>
                </a:lnTo>
                <a:lnTo>
                  <a:pt x="180" y="260"/>
                </a:lnTo>
                <a:lnTo>
                  <a:pt x="178" y="276"/>
                </a:lnTo>
                <a:lnTo>
                  <a:pt x="177" y="292"/>
                </a:lnTo>
                <a:lnTo>
                  <a:pt x="176" y="308"/>
                </a:lnTo>
                <a:lnTo>
                  <a:pt x="176" y="308"/>
                </a:lnTo>
                <a:lnTo>
                  <a:pt x="174" y="343"/>
                </a:lnTo>
                <a:lnTo>
                  <a:pt x="172" y="378"/>
                </a:lnTo>
                <a:lnTo>
                  <a:pt x="169" y="412"/>
                </a:lnTo>
                <a:lnTo>
                  <a:pt x="168" y="447"/>
                </a:lnTo>
                <a:lnTo>
                  <a:pt x="168" y="447"/>
                </a:lnTo>
                <a:lnTo>
                  <a:pt x="142" y="448"/>
                </a:lnTo>
                <a:lnTo>
                  <a:pt x="142" y="448"/>
                </a:lnTo>
                <a:lnTo>
                  <a:pt x="145" y="434"/>
                </a:lnTo>
                <a:lnTo>
                  <a:pt x="147" y="418"/>
                </a:lnTo>
                <a:lnTo>
                  <a:pt x="149" y="403"/>
                </a:lnTo>
                <a:lnTo>
                  <a:pt x="150" y="388"/>
                </a:lnTo>
                <a:lnTo>
                  <a:pt x="150" y="373"/>
                </a:lnTo>
                <a:lnTo>
                  <a:pt x="149" y="358"/>
                </a:lnTo>
                <a:lnTo>
                  <a:pt x="148" y="343"/>
                </a:lnTo>
                <a:lnTo>
                  <a:pt x="146" y="327"/>
                </a:lnTo>
                <a:lnTo>
                  <a:pt x="146" y="327"/>
                </a:lnTo>
                <a:close/>
                <a:moveTo>
                  <a:pt x="117" y="167"/>
                </a:moveTo>
                <a:lnTo>
                  <a:pt x="117" y="167"/>
                </a:lnTo>
                <a:lnTo>
                  <a:pt x="113" y="163"/>
                </a:lnTo>
                <a:lnTo>
                  <a:pt x="113" y="163"/>
                </a:lnTo>
                <a:lnTo>
                  <a:pt x="112" y="161"/>
                </a:lnTo>
                <a:lnTo>
                  <a:pt x="112" y="159"/>
                </a:lnTo>
                <a:lnTo>
                  <a:pt x="115" y="157"/>
                </a:lnTo>
                <a:lnTo>
                  <a:pt x="118" y="156"/>
                </a:lnTo>
                <a:lnTo>
                  <a:pt x="118" y="156"/>
                </a:lnTo>
                <a:lnTo>
                  <a:pt x="120" y="160"/>
                </a:lnTo>
                <a:lnTo>
                  <a:pt x="121" y="164"/>
                </a:lnTo>
                <a:lnTo>
                  <a:pt x="121" y="164"/>
                </a:lnTo>
                <a:lnTo>
                  <a:pt x="122" y="172"/>
                </a:lnTo>
                <a:lnTo>
                  <a:pt x="122" y="172"/>
                </a:lnTo>
                <a:lnTo>
                  <a:pt x="117" y="167"/>
                </a:lnTo>
                <a:lnTo>
                  <a:pt x="117" y="167"/>
                </a:lnTo>
                <a:close/>
                <a:moveTo>
                  <a:pt x="168" y="156"/>
                </a:moveTo>
                <a:lnTo>
                  <a:pt x="168" y="156"/>
                </a:lnTo>
                <a:lnTo>
                  <a:pt x="169" y="154"/>
                </a:lnTo>
                <a:lnTo>
                  <a:pt x="170" y="153"/>
                </a:lnTo>
                <a:lnTo>
                  <a:pt x="171" y="153"/>
                </a:lnTo>
                <a:lnTo>
                  <a:pt x="171" y="154"/>
                </a:lnTo>
                <a:lnTo>
                  <a:pt x="172" y="157"/>
                </a:lnTo>
                <a:lnTo>
                  <a:pt x="172" y="160"/>
                </a:lnTo>
                <a:lnTo>
                  <a:pt x="172" y="160"/>
                </a:lnTo>
                <a:lnTo>
                  <a:pt x="170" y="165"/>
                </a:lnTo>
                <a:lnTo>
                  <a:pt x="168" y="171"/>
                </a:lnTo>
                <a:lnTo>
                  <a:pt x="168" y="171"/>
                </a:lnTo>
                <a:lnTo>
                  <a:pt x="166" y="175"/>
                </a:lnTo>
                <a:lnTo>
                  <a:pt x="166" y="175"/>
                </a:lnTo>
                <a:lnTo>
                  <a:pt x="165" y="171"/>
                </a:lnTo>
                <a:lnTo>
                  <a:pt x="165" y="171"/>
                </a:lnTo>
                <a:lnTo>
                  <a:pt x="165" y="167"/>
                </a:lnTo>
                <a:lnTo>
                  <a:pt x="166" y="163"/>
                </a:lnTo>
                <a:lnTo>
                  <a:pt x="168" y="156"/>
                </a:lnTo>
                <a:lnTo>
                  <a:pt x="168" y="156"/>
                </a:lnTo>
                <a:close/>
                <a:moveTo>
                  <a:pt x="275" y="231"/>
                </a:moveTo>
                <a:lnTo>
                  <a:pt x="275" y="231"/>
                </a:lnTo>
                <a:lnTo>
                  <a:pt x="269" y="245"/>
                </a:lnTo>
                <a:lnTo>
                  <a:pt x="262" y="259"/>
                </a:lnTo>
                <a:lnTo>
                  <a:pt x="254" y="271"/>
                </a:lnTo>
                <a:lnTo>
                  <a:pt x="246" y="284"/>
                </a:lnTo>
                <a:lnTo>
                  <a:pt x="228" y="308"/>
                </a:lnTo>
                <a:lnTo>
                  <a:pt x="220" y="320"/>
                </a:lnTo>
                <a:lnTo>
                  <a:pt x="212" y="333"/>
                </a:lnTo>
                <a:lnTo>
                  <a:pt x="212" y="333"/>
                </a:lnTo>
                <a:lnTo>
                  <a:pt x="206" y="346"/>
                </a:lnTo>
                <a:lnTo>
                  <a:pt x="201" y="359"/>
                </a:lnTo>
                <a:lnTo>
                  <a:pt x="197" y="372"/>
                </a:lnTo>
                <a:lnTo>
                  <a:pt x="192" y="386"/>
                </a:lnTo>
                <a:lnTo>
                  <a:pt x="188" y="414"/>
                </a:lnTo>
                <a:lnTo>
                  <a:pt x="185" y="442"/>
                </a:lnTo>
                <a:lnTo>
                  <a:pt x="185" y="442"/>
                </a:lnTo>
                <a:lnTo>
                  <a:pt x="183" y="444"/>
                </a:lnTo>
                <a:lnTo>
                  <a:pt x="182" y="446"/>
                </a:lnTo>
                <a:lnTo>
                  <a:pt x="182" y="446"/>
                </a:lnTo>
                <a:lnTo>
                  <a:pt x="182" y="447"/>
                </a:lnTo>
                <a:lnTo>
                  <a:pt x="182" y="447"/>
                </a:lnTo>
                <a:lnTo>
                  <a:pt x="177" y="447"/>
                </a:lnTo>
                <a:lnTo>
                  <a:pt x="177" y="447"/>
                </a:lnTo>
                <a:lnTo>
                  <a:pt x="178" y="415"/>
                </a:lnTo>
                <a:lnTo>
                  <a:pt x="180" y="383"/>
                </a:lnTo>
                <a:lnTo>
                  <a:pt x="184" y="319"/>
                </a:lnTo>
                <a:lnTo>
                  <a:pt x="184" y="319"/>
                </a:lnTo>
                <a:lnTo>
                  <a:pt x="186" y="287"/>
                </a:lnTo>
                <a:lnTo>
                  <a:pt x="188" y="271"/>
                </a:lnTo>
                <a:lnTo>
                  <a:pt x="190" y="255"/>
                </a:lnTo>
                <a:lnTo>
                  <a:pt x="190" y="255"/>
                </a:lnTo>
                <a:lnTo>
                  <a:pt x="192" y="245"/>
                </a:lnTo>
                <a:lnTo>
                  <a:pt x="194" y="236"/>
                </a:lnTo>
                <a:lnTo>
                  <a:pt x="198" y="228"/>
                </a:lnTo>
                <a:lnTo>
                  <a:pt x="203" y="221"/>
                </a:lnTo>
                <a:lnTo>
                  <a:pt x="203" y="221"/>
                </a:lnTo>
                <a:lnTo>
                  <a:pt x="210" y="221"/>
                </a:lnTo>
                <a:lnTo>
                  <a:pt x="217" y="221"/>
                </a:lnTo>
                <a:lnTo>
                  <a:pt x="220" y="219"/>
                </a:lnTo>
                <a:lnTo>
                  <a:pt x="222" y="218"/>
                </a:lnTo>
                <a:lnTo>
                  <a:pt x="224" y="215"/>
                </a:lnTo>
                <a:lnTo>
                  <a:pt x="225" y="212"/>
                </a:lnTo>
                <a:lnTo>
                  <a:pt x="225" y="212"/>
                </a:lnTo>
                <a:lnTo>
                  <a:pt x="225" y="208"/>
                </a:lnTo>
                <a:lnTo>
                  <a:pt x="225" y="204"/>
                </a:lnTo>
                <a:lnTo>
                  <a:pt x="223" y="201"/>
                </a:lnTo>
                <a:lnTo>
                  <a:pt x="221" y="200"/>
                </a:lnTo>
                <a:lnTo>
                  <a:pt x="219" y="200"/>
                </a:lnTo>
                <a:lnTo>
                  <a:pt x="219" y="200"/>
                </a:lnTo>
                <a:lnTo>
                  <a:pt x="214" y="201"/>
                </a:lnTo>
                <a:lnTo>
                  <a:pt x="209" y="203"/>
                </a:lnTo>
                <a:lnTo>
                  <a:pt x="204" y="207"/>
                </a:lnTo>
                <a:lnTo>
                  <a:pt x="200" y="210"/>
                </a:lnTo>
                <a:lnTo>
                  <a:pt x="200" y="210"/>
                </a:lnTo>
                <a:lnTo>
                  <a:pt x="198" y="209"/>
                </a:lnTo>
                <a:lnTo>
                  <a:pt x="197" y="207"/>
                </a:lnTo>
                <a:lnTo>
                  <a:pt x="196" y="202"/>
                </a:lnTo>
                <a:lnTo>
                  <a:pt x="196" y="202"/>
                </a:lnTo>
                <a:lnTo>
                  <a:pt x="204" y="199"/>
                </a:lnTo>
                <a:lnTo>
                  <a:pt x="211" y="195"/>
                </a:lnTo>
                <a:lnTo>
                  <a:pt x="217" y="189"/>
                </a:lnTo>
                <a:lnTo>
                  <a:pt x="221" y="182"/>
                </a:lnTo>
                <a:lnTo>
                  <a:pt x="221" y="182"/>
                </a:lnTo>
                <a:lnTo>
                  <a:pt x="223" y="176"/>
                </a:lnTo>
                <a:lnTo>
                  <a:pt x="224" y="171"/>
                </a:lnTo>
                <a:lnTo>
                  <a:pt x="224" y="168"/>
                </a:lnTo>
                <a:lnTo>
                  <a:pt x="224" y="165"/>
                </a:lnTo>
                <a:lnTo>
                  <a:pt x="222" y="163"/>
                </a:lnTo>
                <a:lnTo>
                  <a:pt x="220" y="162"/>
                </a:lnTo>
                <a:lnTo>
                  <a:pt x="220" y="162"/>
                </a:lnTo>
                <a:lnTo>
                  <a:pt x="214" y="161"/>
                </a:lnTo>
                <a:lnTo>
                  <a:pt x="209" y="162"/>
                </a:lnTo>
                <a:lnTo>
                  <a:pt x="205" y="165"/>
                </a:lnTo>
                <a:lnTo>
                  <a:pt x="200" y="169"/>
                </a:lnTo>
                <a:lnTo>
                  <a:pt x="197" y="174"/>
                </a:lnTo>
                <a:lnTo>
                  <a:pt x="192" y="181"/>
                </a:lnTo>
                <a:lnTo>
                  <a:pt x="190" y="187"/>
                </a:lnTo>
                <a:lnTo>
                  <a:pt x="188" y="194"/>
                </a:lnTo>
                <a:lnTo>
                  <a:pt x="188" y="194"/>
                </a:lnTo>
                <a:lnTo>
                  <a:pt x="183" y="193"/>
                </a:lnTo>
                <a:lnTo>
                  <a:pt x="179" y="191"/>
                </a:lnTo>
                <a:lnTo>
                  <a:pt x="174" y="189"/>
                </a:lnTo>
                <a:lnTo>
                  <a:pt x="171" y="185"/>
                </a:lnTo>
                <a:lnTo>
                  <a:pt x="171" y="185"/>
                </a:lnTo>
                <a:lnTo>
                  <a:pt x="175" y="179"/>
                </a:lnTo>
                <a:lnTo>
                  <a:pt x="179" y="170"/>
                </a:lnTo>
                <a:lnTo>
                  <a:pt x="181" y="163"/>
                </a:lnTo>
                <a:lnTo>
                  <a:pt x="182" y="156"/>
                </a:lnTo>
                <a:lnTo>
                  <a:pt x="182" y="156"/>
                </a:lnTo>
                <a:lnTo>
                  <a:pt x="181" y="151"/>
                </a:lnTo>
                <a:lnTo>
                  <a:pt x="179" y="147"/>
                </a:lnTo>
                <a:lnTo>
                  <a:pt x="178" y="145"/>
                </a:lnTo>
                <a:lnTo>
                  <a:pt x="176" y="143"/>
                </a:lnTo>
                <a:lnTo>
                  <a:pt x="174" y="142"/>
                </a:lnTo>
                <a:lnTo>
                  <a:pt x="172" y="142"/>
                </a:lnTo>
                <a:lnTo>
                  <a:pt x="172" y="142"/>
                </a:lnTo>
                <a:lnTo>
                  <a:pt x="167" y="144"/>
                </a:lnTo>
                <a:lnTo>
                  <a:pt x="163" y="147"/>
                </a:lnTo>
                <a:lnTo>
                  <a:pt x="160" y="151"/>
                </a:lnTo>
                <a:lnTo>
                  <a:pt x="159" y="156"/>
                </a:lnTo>
                <a:lnTo>
                  <a:pt x="159" y="156"/>
                </a:lnTo>
                <a:lnTo>
                  <a:pt x="157" y="163"/>
                </a:lnTo>
                <a:lnTo>
                  <a:pt x="157" y="170"/>
                </a:lnTo>
                <a:lnTo>
                  <a:pt x="158" y="178"/>
                </a:lnTo>
                <a:lnTo>
                  <a:pt x="160" y="184"/>
                </a:lnTo>
                <a:lnTo>
                  <a:pt x="160" y="184"/>
                </a:lnTo>
                <a:lnTo>
                  <a:pt x="158" y="186"/>
                </a:lnTo>
                <a:lnTo>
                  <a:pt x="158" y="186"/>
                </a:lnTo>
                <a:lnTo>
                  <a:pt x="155" y="189"/>
                </a:lnTo>
                <a:lnTo>
                  <a:pt x="151" y="190"/>
                </a:lnTo>
                <a:lnTo>
                  <a:pt x="148" y="190"/>
                </a:lnTo>
                <a:lnTo>
                  <a:pt x="144" y="189"/>
                </a:lnTo>
                <a:lnTo>
                  <a:pt x="137" y="186"/>
                </a:lnTo>
                <a:lnTo>
                  <a:pt x="129" y="180"/>
                </a:lnTo>
                <a:lnTo>
                  <a:pt x="129" y="180"/>
                </a:lnTo>
                <a:lnTo>
                  <a:pt x="130" y="173"/>
                </a:lnTo>
                <a:lnTo>
                  <a:pt x="130" y="167"/>
                </a:lnTo>
                <a:lnTo>
                  <a:pt x="130" y="167"/>
                </a:lnTo>
                <a:lnTo>
                  <a:pt x="129" y="161"/>
                </a:lnTo>
                <a:lnTo>
                  <a:pt x="127" y="155"/>
                </a:lnTo>
                <a:lnTo>
                  <a:pt x="124" y="150"/>
                </a:lnTo>
                <a:lnTo>
                  <a:pt x="120" y="146"/>
                </a:lnTo>
                <a:lnTo>
                  <a:pt x="120" y="146"/>
                </a:lnTo>
                <a:lnTo>
                  <a:pt x="118" y="145"/>
                </a:lnTo>
                <a:lnTo>
                  <a:pt x="115" y="144"/>
                </a:lnTo>
                <a:lnTo>
                  <a:pt x="109" y="146"/>
                </a:lnTo>
                <a:lnTo>
                  <a:pt x="105" y="149"/>
                </a:lnTo>
                <a:lnTo>
                  <a:pt x="103" y="151"/>
                </a:lnTo>
                <a:lnTo>
                  <a:pt x="103" y="153"/>
                </a:lnTo>
                <a:lnTo>
                  <a:pt x="103" y="153"/>
                </a:lnTo>
                <a:lnTo>
                  <a:pt x="102" y="156"/>
                </a:lnTo>
                <a:lnTo>
                  <a:pt x="103" y="159"/>
                </a:lnTo>
                <a:lnTo>
                  <a:pt x="105" y="165"/>
                </a:lnTo>
                <a:lnTo>
                  <a:pt x="108" y="171"/>
                </a:lnTo>
                <a:lnTo>
                  <a:pt x="112" y="176"/>
                </a:lnTo>
                <a:lnTo>
                  <a:pt x="112" y="176"/>
                </a:lnTo>
                <a:lnTo>
                  <a:pt x="120" y="184"/>
                </a:lnTo>
                <a:lnTo>
                  <a:pt x="120" y="184"/>
                </a:lnTo>
                <a:lnTo>
                  <a:pt x="119" y="184"/>
                </a:lnTo>
                <a:lnTo>
                  <a:pt x="119" y="184"/>
                </a:lnTo>
                <a:lnTo>
                  <a:pt x="116" y="189"/>
                </a:lnTo>
                <a:lnTo>
                  <a:pt x="112" y="192"/>
                </a:lnTo>
                <a:lnTo>
                  <a:pt x="107" y="195"/>
                </a:lnTo>
                <a:lnTo>
                  <a:pt x="102" y="196"/>
                </a:lnTo>
                <a:lnTo>
                  <a:pt x="102" y="196"/>
                </a:lnTo>
                <a:lnTo>
                  <a:pt x="96" y="185"/>
                </a:lnTo>
                <a:lnTo>
                  <a:pt x="92" y="180"/>
                </a:lnTo>
                <a:lnTo>
                  <a:pt x="88" y="175"/>
                </a:lnTo>
                <a:lnTo>
                  <a:pt x="83" y="171"/>
                </a:lnTo>
                <a:lnTo>
                  <a:pt x="79" y="169"/>
                </a:lnTo>
                <a:lnTo>
                  <a:pt x="74" y="168"/>
                </a:lnTo>
                <a:lnTo>
                  <a:pt x="69" y="168"/>
                </a:lnTo>
                <a:lnTo>
                  <a:pt x="69" y="168"/>
                </a:lnTo>
                <a:lnTo>
                  <a:pt x="67" y="169"/>
                </a:lnTo>
                <a:lnTo>
                  <a:pt x="65" y="171"/>
                </a:lnTo>
                <a:lnTo>
                  <a:pt x="62" y="175"/>
                </a:lnTo>
                <a:lnTo>
                  <a:pt x="61" y="181"/>
                </a:lnTo>
                <a:lnTo>
                  <a:pt x="61" y="183"/>
                </a:lnTo>
                <a:lnTo>
                  <a:pt x="62" y="186"/>
                </a:lnTo>
                <a:lnTo>
                  <a:pt x="62" y="186"/>
                </a:lnTo>
                <a:lnTo>
                  <a:pt x="64" y="190"/>
                </a:lnTo>
                <a:lnTo>
                  <a:pt x="67" y="193"/>
                </a:lnTo>
                <a:lnTo>
                  <a:pt x="74" y="198"/>
                </a:lnTo>
                <a:lnTo>
                  <a:pt x="82" y="201"/>
                </a:lnTo>
                <a:lnTo>
                  <a:pt x="90" y="204"/>
                </a:lnTo>
                <a:lnTo>
                  <a:pt x="90" y="204"/>
                </a:lnTo>
                <a:lnTo>
                  <a:pt x="97" y="205"/>
                </a:lnTo>
                <a:lnTo>
                  <a:pt x="97" y="205"/>
                </a:lnTo>
                <a:lnTo>
                  <a:pt x="100" y="210"/>
                </a:lnTo>
                <a:lnTo>
                  <a:pt x="100" y="210"/>
                </a:lnTo>
                <a:lnTo>
                  <a:pt x="106" y="222"/>
                </a:lnTo>
                <a:lnTo>
                  <a:pt x="112" y="235"/>
                </a:lnTo>
                <a:lnTo>
                  <a:pt x="118" y="247"/>
                </a:lnTo>
                <a:lnTo>
                  <a:pt x="122" y="262"/>
                </a:lnTo>
                <a:lnTo>
                  <a:pt x="129" y="288"/>
                </a:lnTo>
                <a:lnTo>
                  <a:pt x="135" y="315"/>
                </a:lnTo>
                <a:lnTo>
                  <a:pt x="135" y="315"/>
                </a:lnTo>
                <a:lnTo>
                  <a:pt x="138" y="331"/>
                </a:lnTo>
                <a:lnTo>
                  <a:pt x="140" y="348"/>
                </a:lnTo>
                <a:lnTo>
                  <a:pt x="141" y="364"/>
                </a:lnTo>
                <a:lnTo>
                  <a:pt x="141" y="381"/>
                </a:lnTo>
                <a:lnTo>
                  <a:pt x="140" y="397"/>
                </a:lnTo>
                <a:lnTo>
                  <a:pt x="139" y="413"/>
                </a:lnTo>
                <a:lnTo>
                  <a:pt x="137" y="430"/>
                </a:lnTo>
                <a:lnTo>
                  <a:pt x="133" y="446"/>
                </a:lnTo>
                <a:lnTo>
                  <a:pt x="133" y="446"/>
                </a:lnTo>
                <a:lnTo>
                  <a:pt x="133" y="448"/>
                </a:lnTo>
                <a:lnTo>
                  <a:pt x="133" y="448"/>
                </a:lnTo>
                <a:lnTo>
                  <a:pt x="125" y="448"/>
                </a:lnTo>
                <a:lnTo>
                  <a:pt x="125" y="448"/>
                </a:lnTo>
                <a:lnTo>
                  <a:pt x="125" y="434"/>
                </a:lnTo>
                <a:lnTo>
                  <a:pt x="124" y="421"/>
                </a:lnTo>
                <a:lnTo>
                  <a:pt x="122" y="407"/>
                </a:lnTo>
                <a:lnTo>
                  <a:pt x="119" y="394"/>
                </a:lnTo>
                <a:lnTo>
                  <a:pt x="115" y="381"/>
                </a:lnTo>
                <a:lnTo>
                  <a:pt x="109" y="369"/>
                </a:lnTo>
                <a:lnTo>
                  <a:pt x="103" y="357"/>
                </a:lnTo>
                <a:lnTo>
                  <a:pt x="96" y="345"/>
                </a:lnTo>
                <a:lnTo>
                  <a:pt x="96" y="345"/>
                </a:lnTo>
                <a:lnTo>
                  <a:pt x="87" y="332"/>
                </a:lnTo>
                <a:lnTo>
                  <a:pt x="78" y="320"/>
                </a:lnTo>
                <a:lnTo>
                  <a:pt x="59" y="297"/>
                </a:lnTo>
                <a:lnTo>
                  <a:pt x="49" y="285"/>
                </a:lnTo>
                <a:lnTo>
                  <a:pt x="41" y="273"/>
                </a:lnTo>
                <a:lnTo>
                  <a:pt x="32" y="260"/>
                </a:lnTo>
                <a:lnTo>
                  <a:pt x="25" y="246"/>
                </a:lnTo>
                <a:lnTo>
                  <a:pt x="25" y="246"/>
                </a:lnTo>
                <a:lnTo>
                  <a:pt x="20" y="235"/>
                </a:lnTo>
                <a:lnTo>
                  <a:pt x="16" y="223"/>
                </a:lnTo>
                <a:lnTo>
                  <a:pt x="13" y="212"/>
                </a:lnTo>
                <a:lnTo>
                  <a:pt x="11" y="200"/>
                </a:lnTo>
                <a:lnTo>
                  <a:pt x="9" y="188"/>
                </a:lnTo>
                <a:lnTo>
                  <a:pt x="9" y="174"/>
                </a:lnTo>
                <a:lnTo>
                  <a:pt x="9" y="162"/>
                </a:lnTo>
                <a:lnTo>
                  <a:pt x="10" y="150"/>
                </a:lnTo>
                <a:lnTo>
                  <a:pt x="12" y="138"/>
                </a:lnTo>
                <a:lnTo>
                  <a:pt x="15" y="126"/>
                </a:lnTo>
                <a:lnTo>
                  <a:pt x="18" y="114"/>
                </a:lnTo>
                <a:lnTo>
                  <a:pt x="22" y="103"/>
                </a:lnTo>
                <a:lnTo>
                  <a:pt x="27" y="91"/>
                </a:lnTo>
                <a:lnTo>
                  <a:pt x="34" y="80"/>
                </a:lnTo>
                <a:lnTo>
                  <a:pt x="41" y="70"/>
                </a:lnTo>
                <a:lnTo>
                  <a:pt x="48" y="60"/>
                </a:lnTo>
                <a:lnTo>
                  <a:pt x="48" y="60"/>
                </a:lnTo>
                <a:lnTo>
                  <a:pt x="56" y="51"/>
                </a:lnTo>
                <a:lnTo>
                  <a:pt x="65" y="43"/>
                </a:lnTo>
                <a:lnTo>
                  <a:pt x="75" y="35"/>
                </a:lnTo>
                <a:lnTo>
                  <a:pt x="85" y="29"/>
                </a:lnTo>
                <a:lnTo>
                  <a:pt x="96" y="23"/>
                </a:lnTo>
                <a:lnTo>
                  <a:pt x="108" y="19"/>
                </a:lnTo>
                <a:lnTo>
                  <a:pt x="120" y="14"/>
                </a:lnTo>
                <a:lnTo>
                  <a:pt x="132" y="11"/>
                </a:lnTo>
                <a:lnTo>
                  <a:pt x="144" y="10"/>
                </a:lnTo>
                <a:lnTo>
                  <a:pt x="156" y="9"/>
                </a:lnTo>
                <a:lnTo>
                  <a:pt x="169" y="9"/>
                </a:lnTo>
                <a:lnTo>
                  <a:pt x="181" y="11"/>
                </a:lnTo>
                <a:lnTo>
                  <a:pt x="193" y="13"/>
                </a:lnTo>
                <a:lnTo>
                  <a:pt x="206" y="17"/>
                </a:lnTo>
                <a:lnTo>
                  <a:pt x="217" y="22"/>
                </a:lnTo>
                <a:lnTo>
                  <a:pt x="229" y="27"/>
                </a:lnTo>
                <a:lnTo>
                  <a:pt x="229" y="27"/>
                </a:lnTo>
                <a:lnTo>
                  <a:pt x="241" y="35"/>
                </a:lnTo>
                <a:lnTo>
                  <a:pt x="251" y="44"/>
                </a:lnTo>
                <a:lnTo>
                  <a:pt x="260" y="54"/>
                </a:lnTo>
                <a:lnTo>
                  <a:pt x="268" y="66"/>
                </a:lnTo>
                <a:lnTo>
                  <a:pt x="274" y="78"/>
                </a:lnTo>
                <a:lnTo>
                  <a:pt x="280" y="91"/>
                </a:lnTo>
                <a:lnTo>
                  <a:pt x="284" y="105"/>
                </a:lnTo>
                <a:lnTo>
                  <a:pt x="287" y="119"/>
                </a:lnTo>
                <a:lnTo>
                  <a:pt x="289" y="133"/>
                </a:lnTo>
                <a:lnTo>
                  <a:pt x="290" y="148"/>
                </a:lnTo>
                <a:lnTo>
                  <a:pt x="289" y="162"/>
                </a:lnTo>
                <a:lnTo>
                  <a:pt x="288" y="176"/>
                </a:lnTo>
                <a:lnTo>
                  <a:pt x="286" y="192"/>
                </a:lnTo>
                <a:lnTo>
                  <a:pt x="283" y="205"/>
                </a:lnTo>
                <a:lnTo>
                  <a:pt x="280" y="219"/>
                </a:lnTo>
                <a:lnTo>
                  <a:pt x="275" y="231"/>
                </a:lnTo>
                <a:lnTo>
                  <a:pt x="275" y="231"/>
                </a:lnTo>
                <a:close/>
                <a:moveTo>
                  <a:pt x="212" y="212"/>
                </a:moveTo>
                <a:lnTo>
                  <a:pt x="212" y="212"/>
                </a:lnTo>
                <a:lnTo>
                  <a:pt x="213" y="211"/>
                </a:lnTo>
                <a:lnTo>
                  <a:pt x="213" y="211"/>
                </a:lnTo>
                <a:lnTo>
                  <a:pt x="215" y="210"/>
                </a:lnTo>
                <a:lnTo>
                  <a:pt x="216" y="210"/>
                </a:lnTo>
                <a:lnTo>
                  <a:pt x="215" y="211"/>
                </a:lnTo>
                <a:lnTo>
                  <a:pt x="212" y="212"/>
                </a:lnTo>
                <a:lnTo>
                  <a:pt x="212" y="212"/>
                </a:lnTo>
                <a:close/>
                <a:moveTo>
                  <a:pt x="197" y="192"/>
                </a:moveTo>
                <a:lnTo>
                  <a:pt x="197" y="192"/>
                </a:lnTo>
                <a:lnTo>
                  <a:pt x="200" y="187"/>
                </a:lnTo>
                <a:lnTo>
                  <a:pt x="203" y="182"/>
                </a:lnTo>
                <a:lnTo>
                  <a:pt x="210" y="173"/>
                </a:lnTo>
                <a:lnTo>
                  <a:pt x="210" y="173"/>
                </a:lnTo>
                <a:lnTo>
                  <a:pt x="212" y="172"/>
                </a:lnTo>
                <a:lnTo>
                  <a:pt x="214" y="171"/>
                </a:lnTo>
                <a:lnTo>
                  <a:pt x="214" y="172"/>
                </a:lnTo>
                <a:lnTo>
                  <a:pt x="214" y="173"/>
                </a:lnTo>
                <a:lnTo>
                  <a:pt x="213" y="178"/>
                </a:lnTo>
                <a:lnTo>
                  <a:pt x="212" y="181"/>
                </a:lnTo>
                <a:lnTo>
                  <a:pt x="212" y="181"/>
                </a:lnTo>
                <a:lnTo>
                  <a:pt x="209" y="185"/>
                </a:lnTo>
                <a:lnTo>
                  <a:pt x="206" y="188"/>
                </a:lnTo>
                <a:lnTo>
                  <a:pt x="202" y="190"/>
                </a:lnTo>
                <a:lnTo>
                  <a:pt x="197" y="192"/>
                </a:lnTo>
                <a:lnTo>
                  <a:pt x="197" y="192"/>
                </a:lnTo>
                <a:close/>
                <a:moveTo>
                  <a:pt x="92" y="195"/>
                </a:moveTo>
                <a:lnTo>
                  <a:pt x="92" y="195"/>
                </a:lnTo>
                <a:lnTo>
                  <a:pt x="89" y="195"/>
                </a:lnTo>
                <a:lnTo>
                  <a:pt x="89" y="195"/>
                </a:lnTo>
                <a:lnTo>
                  <a:pt x="83" y="192"/>
                </a:lnTo>
                <a:lnTo>
                  <a:pt x="78" y="190"/>
                </a:lnTo>
                <a:lnTo>
                  <a:pt x="78" y="190"/>
                </a:lnTo>
                <a:lnTo>
                  <a:pt x="75" y="188"/>
                </a:lnTo>
                <a:lnTo>
                  <a:pt x="75" y="188"/>
                </a:lnTo>
                <a:lnTo>
                  <a:pt x="72" y="186"/>
                </a:lnTo>
                <a:lnTo>
                  <a:pt x="71" y="184"/>
                </a:lnTo>
                <a:lnTo>
                  <a:pt x="71" y="181"/>
                </a:lnTo>
                <a:lnTo>
                  <a:pt x="73" y="178"/>
                </a:lnTo>
                <a:lnTo>
                  <a:pt x="73" y="178"/>
                </a:lnTo>
                <a:lnTo>
                  <a:pt x="79" y="180"/>
                </a:lnTo>
                <a:lnTo>
                  <a:pt x="84" y="184"/>
                </a:lnTo>
                <a:lnTo>
                  <a:pt x="88" y="189"/>
                </a:lnTo>
                <a:lnTo>
                  <a:pt x="92" y="195"/>
                </a:lnTo>
                <a:lnTo>
                  <a:pt x="92" y="19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1707469" y="1952757"/>
                <a:ext cx="79675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现有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12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长的钢材，要制作一个矩形窗框（如图所示）．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469" y="1952757"/>
                <a:ext cx="7967552" cy="461665"/>
              </a:xfrm>
              <a:prstGeom prst="rect">
                <a:avLst/>
              </a:prstGeom>
              <a:blipFill rotWithShape="1">
                <a:blip r:embed="rId1"/>
                <a:stretch>
                  <a:fillRect l="-7" t="-29" r="2" b="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4591597" y="1078333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二次</a:t>
            </a:r>
            <a:r>
              <a:rPr lang="zh-CN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函数模型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35913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36738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47575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矩形 15"/>
              <p:cNvSpPr/>
              <p:nvPr/>
            </p:nvSpPr>
            <p:spPr>
              <a:xfrm>
                <a:off x="716740" y="3674183"/>
                <a:ext cx="10597254" cy="580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150000"/>
                  </a:lnSpc>
                </a:pPr>
                <a:r>
                  <a:rPr lang="zh-CN" altLang="en-US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在二次函数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zh-CN" altLang="zh-CN" sz="2400">
                        <a:latin typeface="Cambria Math" panose="02040503050406030204" pitchFamily="18" charset="0"/>
                      </a:rPr>
                      <m:t>（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zh-CN" altLang="zh-CN" sz="2400">
                        <a:latin typeface="Cambria Math" panose="02040503050406030204" pitchFamily="18" charset="0"/>
                      </a:rPr>
                      <m:t>）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中，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，所以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40" y="3674183"/>
                <a:ext cx="10597254" cy="580287"/>
              </a:xfrm>
              <a:prstGeom prst="rect">
                <a:avLst/>
              </a:prstGeom>
              <a:blipFill rotWithShape="1">
                <a:blip r:embed="rId2"/>
                <a:stretch>
                  <a:fillRect l="-4" t="-13" r="2" b="-59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995" y="1077588"/>
            <a:ext cx="1559554" cy="203836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/>
              <p:cNvSpPr/>
              <p:nvPr/>
            </p:nvSpPr>
            <p:spPr>
              <a:xfrm>
                <a:off x="512618" y="2414422"/>
                <a:ext cx="9878292" cy="1135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67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en-US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</a:t>
                </a:r>
                <a:r>
                  <a:rPr lang="zh-CN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求窗框所围成的面积</a:t>
                </a:r>
                <a14:m>
                  <m:oMath xmlns:m="http://schemas.openxmlformats.org/officeDocument/2006/math">
                    <m:r>
                      <a:rPr lang="en-US" altLang="zh-CN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zh-CN" altLang="zh-CN" sz="2400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（</m:t>
                    </m:r>
                    <m:sSup>
                      <m:sSupPr>
                        <m:ctrlPr>
                          <a:rPr lang="zh-CN" altLang="zh-CN" sz="24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zh-CN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zh-CN" altLang="zh-CN" sz="2400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）</m:t>
                    </m:r>
                  </m:oMath>
                </a14:m>
                <a:r>
                  <a:rPr lang="zh-CN" altLang="zh-CN" sz="2400" i="1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与窗框宽</a:t>
                </a:r>
                <a14:m>
                  <m:oMath xmlns:m="http://schemas.openxmlformats.org/officeDocument/2006/math">
                    <m:r>
                      <a:rPr lang="en-US" altLang="zh-CN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400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altLang="zh-CN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zh-CN" sz="24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之间</a:t>
                </a:r>
                <a:r>
                  <a:rPr lang="zh-CN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的函数解析式；</a:t>
                </a:r>
                <a:endParaRPr lang="zh-CN" altLang="zh-CN" sz="24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indent="2667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）当窗框宽为何值时，窗框所围成的面积最大？最大值为多少？</a:t>
                </a:r>
                <a:endParaRPr lang="zh-CN" altLang="zh-CN" sz="24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18" y="2414422"/>
                <a:ext cx="9878292" cy="1135054"/>
              </a:xfrm>
              <a:prstGeom prst="rect">
                <a:avLst/>
              </a:prstGeom>
              <a:blipFill rotWithShape="1">
                <a:blip r:embed="rId4"/>
                <a:stretch>
                  <a:fillRect l="-2" t="-13" r="4" b="-24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/>
              <p:cNvSpPr/>
              <p:nvPr/>
            </p:nvSpPr>
            <p:spPr>
              <a:xfrm>
                <a:off x="2585078" y="4392450"/>
                <a:ext cx="6659915" cy="706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078" y="4392450"/>
                <a:ext cx="6659915" cy="706347"/>
              </a:xfrm>
              <a:prstGeom prst="rect">
                <a:avLst/>
              </a:prstGeom>
              <a:blipFill rotWithShape="1">
                <a:blip r:embed="rId5"/>
                <a:stretch>
                  <a:fillRect l="-9" t="-22" b="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1465894" y="5254289"/>
                <a:ext cx="9536887" cy="580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故当窗框宽为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时，窗框所围成的面积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最大，最大值为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9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894" y="5254289"/>
                <a:ext cx="9536887" cy="580287"/>
              </a:xfrm>
              <a:prstGeom prst="rect">
                <a:avLst/>
              </a:prstGeom>
              <a:blipFill rotWithShape="1">
                <a:blip r:embed="rId6"/>
                <a:stretch>
                  <a:fillRect l="-3" t="-52" r="1" b="-68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-570865"/>
            <a:ext cx="12192635" cy="1454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1248391" y="2803180"/>
            <a:ext cx="9903688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试画出一次函数模型和二次函数模型例题中的函数图像吗．这两个图像有什么特点？</a:t>
            </a:r>
            <a:endParaRPr lang="zh-CN" altLang="zh-CN" sz="2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0480" name="组合 20479"/>
          <p:cNvGrpSpPr/>
          <p:nvPr/>
        </p:nvGrpSpPr>
        <p:grpSpPr>
          <a:xfrm>
            <a:off x="3731803" y="1052036"/>
            <a:ext cx="3860800" cy="974928"/>
            <a:chOff x="1051997" y="1788636"/>
            <a:chExt cx="3860800" cy="974928"/>
          </a:xfrm>
        </p:grpSpPr>
        <p:pic>
          <p:nvPicPr>
            <p:cNvPr id="28" name="Picture 6"/>
            <p:cNvPicPr>
              <a:picLocks noChangeAspect="1" noChangeArrowheads="1" noCrop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0009" y="1788636"/>
              <a:ext cx="890222" cy="956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997" y="1788871"/>
              <a:ext cx="3860800" cy="974693"/>
            </a:xfrm>
            <a:prstGeom prst="rect">
              <a:avLst/>
            </a:prstGeom>
          </p:spPr>
        </p:pic>
      </p:grpSp>
      <p:sp>
        <p:nvSpPr>
          <p:cNvPr id="13" name="Freeform 56"/>
          <p:cNvSpPr/>
          <p:nvPr/>
        </p:nvSpPr>
        <p:spPr bwMode="auto">
          <a:xfrm>
            <a:off x="691015" y="2371329"/>
            <a:ext cx="10809970" cy="2284577"/>
          </a:xfrm>
          <a:custGeom>
            <a:avLst/>
            <a:gdLst>
              <a:gd name="T0" fmla="*/ 145 w 153"/>
              <a:gd name="T1" fmla="*/ 2 h 52"/>
              <a:gd name="T2" fmla="*/ 143 w 153"/>
              <a:gd name="T3" fmla="*/ 4 h 52"/>
              <a:gd name="T4" fmla="*/ 121 w 153"/>
              <a:gd name="T5" fmla="*/ 3 h 52"/>
              <a:gd name="T6" fmla="*/ 84 w 153"/>
              <a:gd name="T7" fmla="*/ 4 h 52"/>
              <a:gd name="T8" fmla="*/ 29 w 153"/>
              <a:gd name="T9" fmla="*/ 3 h 52"/>
              <a:gd name="T10" fmla="*/ 23 w 153"/>
              <a:gd name="T11" fmla="*/ 4 h 52"/>
              <a:gd name="T12" fmla="*/ 7 w 153"/>
              <a:gd name="T13" fmla="*/ 4 h 52"/>
              <a:gd name="T14" fmla="*/ 4 w 153"/>
              <a:gd name="T15" fmla="*/ 33 h 52"/>
              <a:gd name="T16" fmla="*/ 5 w 153"/>
              <a:gd name="T17" fmla="*/ 45 h 52"/>
              <a:gd name="T18" fmla="*/ 17 w 153"/>
              <a:gd name="T19" fmla="*/ 49 h 52"/>
              <a:gd name="T20" fmla="*/ 27 w 153"/>
              <a:gd name="T21" fmla="*/ 49 h 52"/>
              <a:gd name="T22" fmla="*/ 38 w 153"/>
              <a:gd name="T23" fmla="*/ 48 h 52"/>
              <a:gd name="T24" fmla="*/ 41 w 153"/>
              <a:gd name="T25" fmla="*/ 49 h 52"/>
              <a:gd name="T26" fmla="*/ 57 w 153"/>
              <a:gd name="T27" fmla="*/ 48 h 52"/>
              <a:gd name="T28" fmla="*/ 61 w 153"/>
              <a:gd name="T29" fmla="*/ 49 h 52"/>
              <a:gd name="T30" fmla="*/ 68 w 153"/>
              <a:gd name="T31" fmla="*/ 49 h 52"/>
              <a:gd name="T32" fmla="*/ 102 w 153"/>
              <a:gd name="T33" fmla="*/ 49 h 52"/>
              <a:gd name="T34" fmla="*/ 149 w 153"/>
              <a:gd name="T35" fmla="*/ 49 h 52"/>
              <a:gd name="T36" fmla="*/ 150 w 153"/>
              <a:gd name="T37" fmla="*/ 24 h 52"/>
              <a:gd name="T38" fmla="*/ 150 w 153"/>
              <a:gd name="T39" fmla="*/ 3 h 52"/>
              <a:gd name="T40" fmla="*/ 151 w 153"/>
              <a:gd name="T41" fmla="*/ 1 h 52"/>
              <a:gd name="T42" fmla="*/ 153 w 153"/>
              <a:gd name="T43" fmla="*/ 3 h 52"/>
              <a:gd name="T44" fmla="*/ 152 w 153"/>
              <a:gd name="T45" fmla="*/ 5 h 52"/>
              <a:gd name="T46" fmla="*/ 152 w 153"/>
              <a:gd name="T47" fmla="*/ 24 h 52"/>
              <a:gd name="T48" fmla="*/ 151 w 153"/>
              <a:gd name="T49" fmla="*/ 27 h 52"/>
              <a:gd name="T50" fmla="*/ 152 w 153"/>
              <a:gd name="T51" fmla="*/ 36 h 52"/>
              <a:gd name="T52" fmla="*/ 153 w 153"/>
              <a:gd name="T53" fmla="*/ 49 h 52"/>
              <a:gd name="T54" fmla="*/ 152 w 153"/>
              <a:gd name="T55" fmla="*/ 52 h 52"/>
              <a:gd name="T56" fmla="*/ 135 w 153"/>
              <a:gd name="T57" fmla="*/ 49 h 52"/>
              <a:gd name="T58" fmla="*/ 109 w 153"/>
              <a:gd name="T59" fmla="*/ 50 h 52"/>
              <a:gd name="T60" fmla="*/ 100 w 153"/>
              <a:gd name="T61" fmla="*/ 51 h 52"/>
              <a:gd name="T62" fmla="*/ 72 w 153"/>
              <a:gd name="T63" fmla="*/ 52 h 52"/>
              <a:gd name="T64" fmla="*/ 57 w 153"/>
              <a:gd name="T65" fmla="*/ 50 h 52"/>
              <a:gd name="T66" fmla="*/ 17 w 153"/>
              <a:gd name="T67" fmla="*/ 51 h 52"/>
              <a:gd name="T68" fmla="*/ 3 w 153"/>
              <a:gd name="T69" fmla="*/ 52 h 52"/>
              <a:gd name="T70" fmla="*/ 3 w 153"/>
              <a:gd name="T71" fmla="*/ 46 h 52"/>
              <a:gd name="T72" fmla="*/ 2 w 153"/>
              <a:gd name="T73" fmla="*/ 43 h 52"/>
              <a:gd name="T74" fmla="*/ 4 w 153"/>
              <a:gd name="T75" fmla="*/ 4 h 52"/>
              <a:gd name="T76" fmla="*/ 0 w 153"/>
              <a:gd name="T77" fmla="*/ 3 h 52"/>
              <a:gd name="T78" fmla="*/ 3 w 153"/>
              <a:gd name="T79" fmla="*/ 2 h 52"/>
              <a:gd name="T80" fmla="*/ 19 w 153"/>
              <a:gd name="T81" fmla="*/ 2 h 52"/>
              <a:gd name="T82" fmla="*/ 27 w 153"/>
              <a:gd name="T83" fmla="*/ 1 h 52"/>
              <a:gd name="T84" fmla="*/ 35 w 153"/>
              <a:gd name="T85" fmla="*/ 2 h 52"/>
              <a:gd name="T86" fmla="*/ 44 w 153"/>
              <a:gd name="T87" fmla="*/ 1 h 52"/>
              <a:gd name="T88" fmla="*/ 83 w 153"/>
              <a:gd name="T89" fmla="*/ 2 h 52"/>
              <a:gd name="T90" fmla="*/ 92 w 153"/>
              <a:gd name="T91" fmla="*/ 2 h 52"/>
              <a:gd name="T92" fmla="*/ 123 w 153"/>
              <a:gd name="T93" fmla="*/ 1 h 52"/>
              <a:gd name="T94" fmla="*/ 135 w 153"/>
              <a:gd name="T95" fmla="*/ 1 h 52"/>
              <a:gd name="T96" fmla="*/ 145 w 153"/>
              <a:gd name="T97" fmla="*/ 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3" h="52">
                <a:moveTo>
                  <a:pt x="145" y="2"/>
                </a:moveTo>
                <a:cubicBezTo>
                  <a:pt x="145" y="4"/>
                  <a:pt x="142" y="3"/>
                  <a:pt x="143" y="4"/>
                </a:cubicBezTo>
                <a:cubicBezTo>
                  <a:pt x="135" y="4"/>
                  <a:pt x="129" y="2"/>
                  <a:pt x="121" y="3"/>
                </a:cubicBezTo>
                <a:cubicBezTo>
                  <a:pt x="110" y="3"/>
                  <a:pt x="98" y="4"/>
                  <a:pt x="84" y="4"/>
                </a:cubicBezTo>
                <a:cubicBezTo>
                  <a:pt x="66" y="4"/>
                  <a:pt x="47" y="3"/>
                  <a:pt x="29" y="3"/>
                </a:cubicBezTo>
                <a:cubicBezTo>
                  <a:pt x="27" y="3"/>
                  <a:pt x="25" y="4"/>
                  <a:pt x="23" y="4"/>
                </a:cubicBezTo>
                <a:cubicBezTo>
                  <a:pt x="18" y="4"/>
                  <a:pt x="12" y="3"/>
                  <a:pt x="7" y="4"/>
                </a:cubicBezTo>
                <a:cubicBezTo>
                  <a:pt x="4" y="13"/>
                  <a:pt x="4" y="23"/>
                  <a:pt x="4" y="33"/>
                </a:cubicBezTo>
                <a:cubicBezTo>
                  <a:pt x="4" y="37"/>
                  <a:pt x="4" y="41"/>
                  <a:pt x="5" y="45"/>
                </a:cubicBezTo>
                <a:cubicBezTo>
                  <a:pt x="3" y="51"/>
                  <a:pt x="12" y="49"/>
                  <a:pt x="17" y="49"/>
                </a:cubicBezTo>
                <a:cubicBezTo>
                  <a:pt x="20" y="49"/>
                  <a:pt x="24" y="49"/>
                  <a:pt x="27" y="49"/>
                </a:cubicBezTo>
                <a:cubicBezTo>
                  <a:pt x="31" y="49"/>
                  <a:pt x="33" y="48"/>
                  <a:pt x="38" y="48"/>
                </a:cubicBezTo>
                <a:cubicBezTo>
                  <a:pt x="39" y="48"/>
                  <a:pt x="40" y="49"/>
                  <a:pt x="41" y="49"/>
                </a:cubicBezTo>
                <a:cubicBezTo>
                  <a:pt x="47" y="49"/>
                  <a:pt x="51" y="48"/>
                  <a:pt x="57" y="48"/>
                </a:cubicBezTo>
                <a:cubicBezTo>
                  <a:pt x="59" y="48"/>
                  <a:pt x="60" y="49"/>
                  <a:pt x="61" y="49"/>
                </a:cubicBezTo>
                <a:cubicBezTo>
                  <a:pt x="63" y="50"/>
                  <a:pt x="66" y="49"/>
                  <a:pt x="68" y="49"/>
                </a:cubicBezTo>
                <a:cubicBezTo>
                  <a:pt x="79" y="50"/>
                  <a:pt x="91" y="50"/>
                  <a:pt x="102" y="49"/>
                </a:cubicBezTo>
                <a:cubicBezTo>
                  <a:pt x="118" y="48"/>
                  <a:pt x="132" y="47"/>
                  <a:pt x="149" y="49"/>
                </a:cubicBezTo>
                <a:cubicBezTo>
                  <a:pt x="149" y="40"/>
                  <a:pt x="150" y="33"/>
                  <a:pt x="150" y="24"/>
                </a:cubicBezTo>
                <a:cubicBezTo>
                  <a:pt x="150" y="16"/>
                  <a:pt x="149" y="11"/>
                  <a:pt x="150" y="3"/>
                </a:cubicBezTo>
                <a:cubicBezTo>
                  <a:pt x="151" y="3"/>
                  <a:pt x="151" y="2"/>
                  <a:pt x="151" y="1"/>
                </a:cubicBezTo>
                <a:cubicBezTo>
                  <a:pt x="152" y="1"/>
                  <a:pt x="153" y="3"/>
                  <a:pt x="153" y="3"/>
                </a:cubicBezTo>
                <a:cubicBezTo>
                  <a:pt x="153" y="4"/>
                  <a:pt x="152" y="4"/>
                  <a:pt x="152" y="5"/>
                </a:cubicBezTo>
                <a:cubicBezTo>
                  <a:pt x="151" y="12"/>
                  <a:pt x="152" y="18"/>
                  <a:pt x="152" y="24"/>
                </a:cubicBezTo>
                <a:cubicBezTo>
                  <a:pt x="152" y="25"/>
                  <a:pt x="151" y="26"/>
                  <a:pt x="151" y="27"/>
                </a:cubicBezTo>
                <a:cubicBezTo>
                  <a:pt x="151" y="30"/>
                  <a:pt x="152" y="33"/>
                  <a:pt x="152" y="36"/>
                </a:cubicBezTo>
                <a:cubicBezTo>
                  <a:pt x="151" y="41"/>
                  <a:pt x="149" y="47"/>
                  <a:pt x="153" y="49"/>
                </a:cubicBezTo>
                <a:cubicBezTo>
                  <a:pt x="152" y="50"/>
                  <a:pt x="152" y="51"/>
                  <a:pt x="152" y="52"/>
                </a:cubicBezTo>
                <a:cubicBezTo>
                  <a:pt x="147" y="49"/>
                  <a:pt x="140" y="51"/>
                  <a:pt x="135" y="49"/>
                </a:cubicBezTo>
                <a:cubicBezTo>
                  <a:pt x="128" y="49"/>
                  <a:pt x="116" y="50"/>
                  <a:pt x="109" y="50"/>
                </a:cubicBezTo>
                <a:cubicBezTo>
                  <a:pt x="107" y="51"/>
                  <a:pt x="103" y="51"/>
                  <a:pt x="100" y="51"/>
                </a:cubicBezTo>
                <a:cubicBezTo>
                  <a:pt x="91" y="51"/>
                  <a:pt x="81" y="52"/>
                  <a:pt x="72" y="52"/>
                </a:cubicBezTo>
                <a:cubicBezTo>
                  <a:pt x="67" y="52"/>
                  <a:pt x="61" y="52"/>
                  <a:pt x="57" y="50"/>
                </a:cubicBezTo>
                <a:cubicBezTo>
                  <a:pt x="44" y="50"/>
                  <a:pt x="30" y="51"/>
                  <a:pt x="17" y="51"/>
                </a:cubicBezTo>
                <a:cubicBezTo>
                  <a:pt x="13" y="52"/>
                  <a:pt x="7" y="52"/>
                  <a:pt x="3" y="52"/>
                </a:cubicBezTo>
                <a:cubicBezTo>
                  <a:pt x="2" y="50"/>
                  <a:pt x="3" y="48"/>
                  <a:pt x="3" y="46"/>
                </a:cubicBezTo>
                <a:cubicBezTo>
                  <a:pt x="3" y="45"/>
                  <a:pt x="2" y="44"/>
                  <a:pt x="2" y="43"/>
                </a:cubicBezTo>
                <a:cubicBezTo>
                  <a:pt x="1" y="30"/>
                  <a:pt x="3" y="19"/>
                  <a:pt x="4" y="4"/>
                </a:cubicBezTo>
                <a:cubicBezTo>
                  <a:pt x="4" y="3"/>
                  <a:pt x="1" y="4"/>
                  <a:pt x="0" y="3"/>
                </a:cubicBezTo>
                <a:cubicBezTo>
                  <a:pt x="1" y="1"/>
                  <a:pt x="2" y="1"/>
                  <a:pt x="3" y="2"/>
                </a:cubicBezTo>
                <a:cubicBezTo>
                  <a:pt x="8" y="1"/>
                  <a:pt x="14" y="2"/>
                  <a:pt x="19" y="2"/>
                </a:cubicBezTo>
                <a:cubicBezTo>
                  <a:pt x="22" y="2"/>
                  <a:pt x="25" y="1"/>
                  <a:pt x="27" y="1"/>
                </a:cubicBezTo>
                <a:cubicBezTo>
                  <a:pt x="30" y="1"/>
                  <a:pt x="32" y="2"/>
                  <a:pt x="35" y="2"/>
                </a:cubicBezTo>
                <a:cubicBezTo>
                  <a:pt x="38" y="2"/>
                  <a:pt x="41" y="2"/>
                  <a:pt x="44" y="1"/>
                </a:cubicBezTo>
                <a:cubicBezTo>
                  <a:pt x="56" y="1"/>
                  <a:pt x="70" y="2"/>
                  <a:pt x="83" y="2"/>
                </a:cubicBezTo>
                <a:cubicBezTo>
                  <a:pt x="86" y="2"/>
                  <a:pt x="89" y="2"/>
                  <a:pt x="92" y="2"/>
                </a:cubicBezTo>
                <a:cubicBezTo>
                  <a:pt x="101" y="2"/>
                  <a:pt x="113" y="1"/>
                  <a:pt x="123" y="1"/>
                </a:cubicBezTo>
                <a:cubicBezTo>
                  <a:pt x="127" y="1"/>
                  <a:pt x="131" y="1"/>
                  <a:pt x="135" y="1"/>
                </a:cubicBezTo>
                <a:cubicBezTo>
                  <a:pt x="138" y="2"/>
                  <a:pt x="142" y="0"/>
                  <a:pt x="145" y="2"/>
                </a:cubicBezTo>
                <a:close/>
              </a:path>
            </a:pathLst>
          </a:custGeom>
          <a:solidFill>
            <a:srgbClr val="00687B"/>
          </a:solidFill>
          <a:ln>
            <a:solidFill>
              <a:srgbClr val="00687B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4" name="Picture 10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938" y="5092210"/>
            <a:ext cx="3238124" cy="219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570865"/>
            <a:ext cx="12192635" cy="1454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22263" y="2791593"/>
            <a:ext cx="8256417" cy="1688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</a:t>
            </a:r>
            <a:r>
              <a:rPr lang="zh-CN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当应用函数模型求解问题时，应根据实际情况考虑函数的定义域，特别是求函数的最大（小）值时，要考虑自变量是否有取整的需要．</a:t>
            </a:r>
            <a:endParaRPr lang="zh-CN" altLang="zh-CN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8" name="Picture 10"/>
          <p:cNvPicPr>
            <a:picLocks noChangeAspect="1" noChangeArrowheads="1" noCrop="1"/>
          </p:cNvPicPr>
          <p:nvPr/>
        </p:nvPicPr>
        <p:blipFill>
          <a:blip r:embed="rId1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938" y="5092210"/>
            <a:ext cx="3238124" cy="219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组合 11"/>
          <p:cNvGrpSpPr/>
          <p:nvPr/>
        </p:nvGrpSpPr>
        <p:grpSpPr>
          <a:xfrm>
            <a:off x="4043110" y="892695"/>
            <a:ext cx="3812525" cy="1104718"/>
            <a:chOff x="4233844" y="954670"/>
            <a:chExt cx="3812525" cy="1104718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3844" y="954670"/>
              <a:ext cx="3812525" cy="1104718"/>
            </a:xfrm>
            <a:prstGeom prst="rect">
              <a:avLst/>
            </a:prstGeom>
          </p:spPr>
        </p:pic>
        <p:pic>
          <p:nvPicPr>
            <p:cNvPr id="2060" name="Picture 12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8869" y="1150124"/>
              <a:ext cx="641161" cy="682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Freeform 56"/>
          <p:cNvSpPr/>
          <p:nvPr/>
        </p:nvSpPr>
        <p:spPr bwMode="auto">
          <a:xfrm>
            <a:off x="1148316" y="2331606"/>
            <a:ext cx="9804313" cy="2711041"/>
          </a:xfrm>
          <a:custGeom>
            <a:avLst/>
            <a:gdLst>
              <a:gd name="T0" fmla="*/ 145 w 153"/>
              <a:gd name="T1" fmla="*/ 2 h 52"/>
              <a:gd name="T2" fmla="*/ 143 w 153"/>
              <a:gd name="T3" fmla="*/ 4 h 52"/>
              <a:gd name="T4" fmla="*/ 121 w 153"/>
              <a:gd name="T5" fmla="*/ 3 h 52"/>
              <a:gd name="T6" fmla="*/ 84 w 153"/>
              <a:gd name="T7" fmla="*/ 4 h 52"/>
              <a:gd name="T8" fmla="*/ 29 w 153"/>
              <a:gd name="T9" fmla="*/ 3 h 52"/>
              <a:gd name="T10" fmla="*/ 23 w 153"/>
              <a:gd name="T11" fmla="*/ 4 h 52"/>
              <a:gd name="T12" fmla="*/ 7 w 153"/>
              <a:gd name="T13" fmla="*/ 4 h 52"/>
              <a:gd name="T14" fmla="*/ 4 w 153"/>
              <a:gd name="T15" fmla="*/ 33 h 52"/>
              <a:gd name="T16" fmla="*/ 5 w 153"/>
              <a:gd name="T17" fmla="*/ 45 h 52"/>
              <a:gd name="T18" fmla="*/ 17 w 153"/>
              <a:gd name="T19" fmla="*/ 49 h 52"/>
              <a:gd name="T20" fmla="*/ 27 w 153"/>
              <a:gd name="T21" fmla="*/ 49 h 52"/>
              <a:gd name="T22" fmla="*/ 38 w 153"/>
              <a:gd name="T23" fmla="*/ 48 h 52"/>
              <a:gd name="T24" fmla="*/ 41 w 153"/>
              <a:gd name="T25" fmla="*/ 49 h 52"/>
              <a:gd name="T26" fmla="*/ 57 w 153"/>
              <a:gd name="T27" fmla="*/ 48 h 52"/>
              <a:gd name="T28" fmla="*/ 61 w 153"/>
              <a:gd name="T29" fmla="*/ 49 h 52"/>
              <a:gd name="T30" fmla="*/ 68 w 153"/>
              <a:gd name="T31" fmla="*/ 49 h 52"/>
              <a:gd name="T32" fmla="*/ 102 w 153"/>
              <a:gd name="T33" fmla="*/ 49 h 52"/>
              <a:gd name="T34" fmla="*/ 149 w 153"/>
              <a:gd name="T35" fmla="*/ 49 h 52"/>
              <a:gd name="T36" fmla="*/ 150 w 153"/>
              <a:gd name="T37" fmla="*/ 24 h 52"/>
              <a:gd name="T38" fmla="*/ 150 w 153"/>
              <a:gd name="T39" fmla="*/ 3 h 52"/>
              <a:gd name="T40" fmla="*/ 151 w 153"/>
              <a:gd name="T41" fmla="*/ 1 h 52"/>
              <a:gd name="T42" fmla="*/ 153 w 153"/>
              <a:gd name="T43" fmla="*/ 3 h 52"/>
              <a:gd name="T44" fmla="*/ 152 w 153"/>
              <a:gd name="T45" fmla="*/ 5 h 52"/>
              <a:gd name="T46" fmla="*/ 152 w 153"/>
              <a:gd name="T47" fmla="*/ 24 h 52"/>
              <a:gd name="T48" fmla="*/ 151 w 153"/>
              <a:gd name="T49" fmla="*/ 27 h 52"/>
              <a:gd name="T50" fmla="*/ 152 w 153"/>
              <a:gd name="T51" fmla="*/ 36 h 52"/>
              <a:gd name="T52" fmla="*/ 153 w 153"/>
              <a:gd name="T53" fmla="*/ 49 h 52"/>
              <a:gd name="T54" fmla="*/ 152 w 153"/>
              <a:gd name="T55" fmla="*/ 52 h 52"/>
              <a:gd name="T56" fmla="*/ 135 w 153"/>
              <a:gd name="T57" fmla="*/ 49 h 52"/>
              <a:gd name="T58" fmla="*/ 109 w 153"/>
              <a:gd name="T59" fmla="*/ 50 h 52"/>
              <a:gd name="T60" fmla="*/ 100 w 153"/>
              <a:gd name="T61" fmla="*/ 51 h 52"/>
              <a:gd name="T62" fmla="*/ 72 w 153"/>
              <a:gd name="T63" fmla="*/ 52 h 52"/>
              <a:gd name="T64" fmla="*/ 57 w 153"/>
              <a:gd name="T65" fmla="*/ 50 h 52"/>
              <a:gd name="T66" fmla="*/ 17 w 153"/>
              <a:gd name="T67" fmla="*/ 51 h 52"/>
              <a:gd name="T68" fmla="*/ 3 w 153"/>
              <a:gd name="T69" fmla="*/ 52 h 52"/>
              <a:gd name="T70" fmla="*/ 3 w 153"/>
              <a:gd name="T71" fmla="*/ 46 h 52"/>
              <a:gd name="T72" fmla="*/ 2 w 153"/>
              <a:gd name="T73" fmla="*/ 43 h 52"/>
              <a:gd name="T74" fmla="*/ 4 w 153"/>
              <a:gd name="T75" fmla="*/ 4 h 52"/>
              <a:gd name="T76" fmla="*/ 0 w 153"/>
              <a:gd name="T77" fmla="*/ 3 h 52"/>
              <a:gd name="T78" fmla="*/ 3 w 153"/>
              <a:gd name="T79" fmla="*/ 2 h 52"/>
              <a:gd name="T80" fmla="*/ 19 w 153"/>
              <a:gd name="T81" fmla="*/ 2 h 52"/>
              <a:gd name="T82" fmla="*/ 27 w 153"/>
              <a:gd name="T83" fmla="*/ 1 h 52"/>
              <a:gd name="T84" fmla="*/ 35 w 153"/>
              <a:gd name="T85" fmla="*/ 2 h 52"/>
              <a:gd name="T86" fmla="*/ 44 w 153"/>
              <a:gd name="T87" fmla="*/ 1 h 52"/>
              <a:gd name="T88" fmla="*/ 83 w 153"/>
              <a:gd name="T89" fmla="*/ 2 h 52"/>
              <a:gd name="T90" fmla="*/ 92 w 153"/>
              <a:gd name="T91" fmla="*/ 2 h 52"/>
              <a:gd name="T92" fmla="*/ 123 w 153"/>
              <a:gd name="T93" fmla="*/ 1 h 52"/>
              <a:gd name="T94" fmla="*/ 135 w 153"/>
              <a:gd name="T95" fmla="*/ 1 h 52"/>
              <a:gd name="T96" fmla="*/ 145 w 153"/>
              <a:gd name="T97" fmla="*/ 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3" h="52">
                <a:moveTo>
                  <a:pt x="145" y="2"/>
                </a:moveTo>
                <a:cubicBezTo>
                  <a:pt x="145" y="4"/>
                  <a:pt x="142" y="3"/>
                  <a:pt x="143" y="4"/>
                </a:cubicBezTo>
                <a:cubicBezTo>
                  <a:pt x="135" y="4"/>
                  <a:pt x="129" y="2"/>
                  <a:pt x="121" y="3"/>
                </a:cubicBezTo>
                <a:cubicBezTo>
                  <a:pt x="110" y="3"/>
                  <a:pt x="98" y="4"/>
                  <a:pt x="84" y="4"/>
                </a:cubicBezTo>
                <a:cubicBezTo>
                  <a:pt x="66" y="4"/>
                  <a:pt x="47" y="3"/>
                  <a:pt x="29" y="3"/>
                </a:cubicBezTo>
                <a:cubicBezTo>
                  <a:pt x="27" y="3"/>
                  <a:pt x="25" y="4"/>
                  <a:pt x="23" y="4"/>
                </a:cubicBezTo>
                <a:cubicBezTo>
                  <a:pt x="18" y="4"/>
                  <a:pt x="12" y="3"/>
                  <a:pt x="7" y="4"/>
                </a:cubicBezTo>
                <a:cubicBezTo>
                  <a:pt x="4" y="13"/>
                  <a:pt x="4" y="23"/>
                  <a:pt x="4" y="33"/>
                </a:cubicBezTo>
                <a:cubicBezTo>
                  <a:pt x="4" y="37"/>
                  <a:pt x="4" y="41"/>
                  <a:pt x="5" y="45"/>
                </a:cubicBezTo>
                <a:cubicBezTo>
                  <a:pt x="3" y="51"/>
                  <a:pt x="12" y="49"/>
                  <a:pt x="17" y="49"/>
                </a:cubicBezTo>
                <a:cubicBezTo>
                  <a:pt x="20" y="49"/>
                  <a:pt x="24" y="49"/>
                  <a:pt x="27" y="49"/>
                </a:cubicBezTo>
                <a:cubicBezTo>
                  <a:pt x="31" y="49"/>
                  <a:pt x="33" y="48"/>
                  <a:pt x="38" y="48"/>
                </a:cubicBezTo>
                <a:cubicBezTo>
                  <a:pt x="39" y="48"/>
                  <a:pt x="40" y="49"/>
                  <a:pt x="41" y="49"/>
                </a:cubicBezTo>
                <a:cubicBezTo>
                  <a:pt x="47" y="49"/>
                  <a:pt x="51" y="48"/>
                  <a:pt x="57" y="48"/>
                </a:cubicBezTo>
                <a:cubicBezTo>
                  <a:pt x="59" y="48"/>
                  <a:pt x="60" y="49"/>
                  <a:pt x="61" y="49"/>
                </a:cubicBezTo>
                <a:cubicBezTo>
                  <a:pt x="63" y="50"/>
                  <a:pt x="66" y="49"/>
                  <a:pt x="68" y="49"/>
                </a:cubicBezTo>
                <a:cubicBezTo>
                  <a:pt x="79" y="50"/>
                  <a:pt x="91" y="50"/>
                  <a:pt x="102" y="49"/>
                </a:cubicBezTo>
                <a:cubicBezTo>
                  <a:pt x="118" y="48"/>
                  <a:pt x="132" y="47"/>
                  <a:pt x="149" y="49"/>
                </a:cubicBezTo>
                <a:cubicBezTo>
                  <a:pt x="149" y="40"/>
                  <a:pt x="150" y="33"/>
                  <a:pt x="150" y="24"/>
                </a:cubicBezTo>
                <a:cubicBezTo>
                  <a:pt x="150" y="16"/>
                  <a:pt x="149" y="11"/>
                  <a:pt x="150" y="3"/>
                </a:cubicBezTo>
                <a:cubicBezTo>
                  <a:pt x="151" y="3"/>
                  <a:pt x="151" y="2"/>
                  <a:pt x="151" y="1"/>
                </a:cubicBezTo>
                <a:cubicBezTo>
                  <a:pt x="152" y="1"/>
                  <a:pt x="153" y="3"/>
                  <a:pt x="153" y="3"/>
                </a:cubicBezTo>
                <a:cubicBezTo>
                  <a:pt x="153" y="4"/>
                  <a:pt x="152" y="4"/>
                  <a:pt x="152" y="5"/>
                </a:cubicBezTo>
                <a:cubicBezTo>
                  <a:pt x="151" y="12"/>
                  <a:pt x="152" y="18"/>
                  <a:pt x="152" y="24"/>
                </a:cubicBezTo>
                <a:cubicBezTo>
                  <a:pt x="152" y="25"/>
                  <a:pt x="151" y="26"/>
                  <a:pt x="151" y="27"/>
                </a:cubicBezTo>
                <a:cubicBezTo>
                  <a:pt x="151" y="30"/>
                  <a:pt x="152" y="33"/>
                  <a:pt x="152" y="36"/>
                </a:cubicBezTo>
                <a:cubicBezTo>
                  <a:pt x="151" y="41"/>
                  <a:pt x="149" y="47"/>
                  <a:pt x="153" y="49"/>
                </a:cubicBezTo>
                <a:cubicBezTo>
                  <a:pt x="152" y="50"/>
                  <a:pt x="152" y="51"/>
                  <a:pt x="152" y="52"/>
                </a:cubicBezTo>
                <a:cubicBezTo>
                  <a:pt x="147" y="49"/>
                  <a:pt x="140" y="51"/>
                  <a:pt x="135" y="49"/>
                </a:cubicBezTo>
                <a:cubicBezTo>
                  <a:pt x="128" y="49"/>
                  <a:pt x="116" y="50"/>
                  <a:pt x="109" y="50"/>
                </a:cubicBezTo>
                <a:cubicBezTo>
                  <a:pt x="107" y="51"/>
                  <a:pt x="103" y="51"/>
                  <a:pt x="100" y="51"/>
                </a:cubicBezTo>
                <a:cubicBezTo>
                  <a:pt x="91" y="51"/>
                  <a:pt x="81" y="52"/>
                  <a:pt x="72" y="52"/>
                </a:cubicBezTo>
                <a:cubicBezTo>
                  <a:pt x="67" y="52"/>
                  <a:pt x="61" y="52"/>
                  <a:pt x="57" y="50"/>
                </a:cubicBezTo>
                <a:cubicBezTo>
                  <a:pt x="44" y="50"/>
                  <a:pt x="30" y="51"/>
                  <a:pt x="17" y="51"/>
                </a:cubicBezTo>
                <a:cubicBezTo>
                  <a:pt x="13" y="52"/>
                  <a:pt x="7" y="52"/>
                  <a:pt x="3" y="52"/>
                </a:cubicBezTo>
                <a:cubicBezTo>
                  <a:pt x="2" y="50"/>
                  <a:pt x="3" y="48"/>
                  <a:pt x="3" y="46"/>
                </a:cubicBezTo>
                <a:cubicBezTo>
                  <a:pt x="3" y="45"/>
                  <a:pt x="2" y="44"/>
                  <a:pt x="2" y="43"/>
                </a:cubicBezTo>
                <a:cubicBezTo>
                  <a:pt x="1" y="30"/>
                  <a:pt x="3" y="19"/>
                  <a:pt x="4" y="4"/>
                </a:cubicBezTo>
                <a:cubicBezTo>
                  <a:pt x="4" y="3"/>
                  <a:pt x="1" y="4"/>
                  <a:pt x="0" y="3"/>
                </a:cubicBezTo>
                <a:cubicBezTo>
                  <a:pt x="1" y="1"/>
                  <a:pt x="2" y="1"/>
                  <a:pt x="3" y="2"/>
                </a:cubicBezTo>
                <a:cubicBezTo>
                  <a:pt x="8" y="1"/>
                  <a:pt x="14" y="2"/>
                  <a:pt x="19" y="2"/>
                </a:cubicBezTo>
                <a:cubicBezTo>
                  <a:pt x="22" y="2"/>
                  <a:pt x="25" y="1"/>
                  <a:pt x="27" y="1"/>
                </a:cubicBezTo>
                <a:cubicBezTo>
                  <a:pt x="30" y="1"/>
                  <a:pt x="32" y="2"/>
                  <a:pt x="35" y="2"/>
                </a:cubicBezTo>
                <a:cubicBezTo>
                  <a:pt x="38" y="2"/>
                  <a:pt x="41" y="2"/>
                  <a:pt x="44" y="1"/>
                </a:cubicBezTo>
                <a:cubicBezTo>
                  <a:pt x="56" y="1"/>
                  <a:pt x="70" y="2"/>
                  <a:pt x="83" y="2"/>
                </a:cubicBezTo>
                <a:cubicBezTo>
                  <a:pt x="86" y="2"/>
                  <a:pt x="89" y="2"/>
                  <a:pt x="92" y="2"/>
                </a:cubicBezTo>
                <a:cubicBezTo>
                  <a:pt x="101" y="2"/>
                  <a:pt x="113" y="1"/>
                  <a:pt x="123" y="1"/>
                </a:cubicBezTo>
                <a:cubicBezTo>
                  <a:pt x="127" y="1"/>
                  <a:pt x="131" y="1"/>
                  <a:pt x="135" y="1"/>
                </a:cubicBezTo>
                <a:cubicBezTo>
                  <a:pt x="138" y="2"/>
                  <a:pt x="142" y="0"/>
                  <a:pt x="145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570865"/>
            <a:ext cx="12192635" cy="1454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0088911" y="4684915"/>
            <a:ext cx="2042429" cy="1394979"/>
            <a:chOff x="254927" y="914399"/>
            <a:chExt cx="2042429" cy="1394979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4927" y="914399"/>
              <a:ext cx="2042429" cy="1394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文本框 1"/>
            <p:cNvSpPr txBox="1"/>
            <p:nvPr/>
          </p:nvSpPr>
          <p:spPr>
            <a:xfrm>
              <a:off x="412312" y="1161846"/>
              <a:ext cx="1092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00687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练习</a:t>
              </a:r>
              <a:endParaRPr lang="zh-CN" altLang="en-US" sz="3200" dirty="0">
                <a:solidFill>
                  <a:srgbClr val="00687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8501161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504968" y="1121019"/>
                <a:ext cx="11102822" cy="1691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．海拔高度每上升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，气温就会下降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．已知某地地面气温为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，设高出地面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km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处的气温为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，请写出气温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与相对于地面的高度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处之间的函数关系式．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假设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与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是一次函数关系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68" y="1121019"/>
                <a:ext cx="11102822" cy="1691104"/>
              </a:xfrm>
              <a:prstGeom prst="rect">
                <a:avLst/>
              </a:prstGeom>
              <a:blipFill rotWithShape="1">
                <a:blip r:embed="rId2"/>
                <a:stretch>
                  <a:fillRect l="-1" t="-14" r="6" b="-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>
                <a:off x="504968" y="2986309"/>
                <a:ext cx="11102822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．某市出租车车费标准如下：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km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以内（含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km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）收费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8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元；超过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km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的部分每千米收费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1.6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.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）写出应收费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（元）出租车行驶路程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km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之间的关系式．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）小亮乘车行驶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km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，应付多少元？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）小波下车时付车费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16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元，那么小波乘出租车行驶了多远？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68" y="2986309"/>
                <a:ext cx="11102822" cy="2862322"/>
              </a:xfrm>
              <a:prstGeom prst="rect">
                <a:avLst/>
              </a:prstGeom>
              <a:blipFill rotWithShape="1">
                <a:blip r:embed="rId3"/>
                <a:stretch>
                  <a:fillRect l="-1" t="-19" r="6" b="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35" y="-280035"/>
            <a:ext cx="12191365" cy="15633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2518"/>
          <p:cNvSpPr/>
          <p:nvPr/>
        </p:nvSpPr>
        <p:spPr bwMode="auto">
          <a:xfrm>
            <a:off x="2353446" y="5597769"/>
            <a:ext cx="169863" cy="441325"/>
          </a:xfrm>
          <a:custGeom>
            <a:avLst/>
            <a:gdLst/>
            <a:ahLst/>
            <a:cxnLst>
              <a:cxn ang="0">
                <a:pos x="11" y="124"/>
              </a:cxn>
              <a:cxn ang="0">
                <a:pos x="18" y="63"/>
              </a:cxn>
              <a:cxn ang="0">
                <a:pos x="28" y="36"/>
              </a:cxn>
              <a:cxn ang="0">
                <a:pos x="43" y="18"/>
              </a:cxn>
              <a:cxn ang="0">
                <a:pos x="59" y="10"/>
              </a:cxn>
              <a:cxn ang="0">
                <a:pos x="69" y="9"/>
              </a:cxn>
              <a:cxn ang="0">
                <a:pos x="83" y="18"/>
              </a:cxn>
              <a:cxn ang="0">
                <a:pos x="93" y="38"/>
              </a:cxn>
              <a:cxn ang="0">
                <a:pos x="97" y="63"/>
              </a:cxn>
              <a:cxn ang="0">
                <a:pos x="98" y="130"/>
              </a:cxn>
              <a:cxn ang="0">
                <a:pos x="94" y="183"/>
              </a:cxn>
              <a:cxn ang="0">
                <a:pos x="90" y="225"/>
              </a:cxn>
              <a:cxn ang="0">
                <a:pos x="85" y="249"/>
              </a:cxn>
              <a:cxn ang="0">
                <a:pos x="71" y="266"/>
              </a:cxn>
              <a:cxn ang="0">
                <a:pos x="63" y="269"/>
              </a:cxn>
              <a:cxn ang="0">
                <a:pos x="54" y="268"/>
              </a:cxn>
              <a:cxn ang="0">
                <a:pos x="45" y="254"/>
              </a:cxn>
              <a:cxn ang="0">
                <a:pos x="40" y="233"/>
              </a:cxn>
              <a:cxn ang="0">
                <a:pos x="35" y="179"/>
              </a:cxn>
              <a:cxn ang="0">
                <a:pos x="37" y="123"/>
              </a:cxn>
              <a:cxn ang="0">
                <a:pos x="42" y="98"/>
              </a:cxn>
              <a:cxn ang="0">
                <a:pos x="48" y="90"/>
              </a:cxn>
              <a:cxn ang="0">
                <a:pos x="54" y="87"/>
              </a:cxn>
              <a:cxn ang="0">
                <a:pos x="67" y="95"/>
              </a:cxn>
              <a:cxn ang="0">
                <a:pos x="74" y="107"/>
              </a:cxn>
              <a:cxn ang="0">
                <a:pos x="74" y="132"/>
              </a:cxn>
              <a:cxn ang="0">
                <a:pos x="72" y="169"/>
              </a:cxn>
              <a:cxn ang="0">
                <a:pos x="67" y="204"/>
              </a:cxn>
              <a:cxn ang="0">
                <a:pos x="70" y="209"/>
              </a:cxn>
              <a:cxn ang="0">
                <a:pos x="75" y="206"/>
              </a:cxn>
              <a:cxn ang="0">
                <a:pos x="81" y="170"/>
              </a:cxn>
              <a:cxn ang="0">
                <a:pos x="83" y="117"/>
              </a:cxn>
              <a:cxn ang="0">
                <a:pos x="79" y="95"/>
              </a:cxn>
              <a:cxn ang="0">
                <a:pos x="67" y="82"/>
              </a:cxn>
              <a:cxn ang="0">
                <a:pos x="58" y="80"/>
              </a:cxn>
              <a:cxn ang="0">
                <a:pos x="47" y="81"/>
              </a:cxn>
              <a:cxn ang="0">
                <a:pos x="36" y="91"/>
              </a:cxn>
              <a:cxn ang="0">
                <a:pos x="29" y="122"/>
              </a:cxn>
              <a:cxn ang="0">
                <a:pos x="26" y="170"/>
              </a:cxn>
              <a:cxn ang="0">
                <a:pos x="30" y="218"/>
              </a:cxn>
              <a:cxn ang="0">
                <a:pos x="34" y="255"/>
              </a:cxn>
              <a:cxn ang="0">
                <a:pos x="42" y="271"/>
              </a:cxn>
              <a:cxn ang="0">
                <a:pos x="54" y="277"/>
              </a:cxn>
              <a:cxn ang="0">
                <a:pos x="65" y="277"/>
              </a:cxn>
              <a:cxn ang="0">
                <a:pos x="79" y="271"/>
              </a:cxn>
              <a:cxn ang="0">
                <a:pos x="92" y="254"/>
              </a:cxn>
              <a:cxn ang="0">
                <a:pos x="101" y="211"/>
              </a:cxn>
              <a:cxn ang="0">
                <a:pos x="106" y="149"/>
              </a:cxn>
              <a:cxn ang="0">
                <a:pos x="107" y="88"/>
              </a:cxn>
              <a:cxn ang="0">
                <a:pos x="103" y="42"/>
              </a:cxn>
              <a:cxn ang="0">
                <a:pos x="92" y="17"/>
              </a:cxn>
              <a:cxn ang="0">
                <a:pos x="80" y="5"/>
              </a:cxn>
              <a:cxn ang="0">
                <a:pos x="71" y="1"/>
              </a:cxn>
              <a:cxn ang="0">
                <a:pos x="59" y="0"/>
              </a:cxn>
              <a:cxn ang="0">
                <a:pos x="38" y="11"/>
              </a:cxn>
              <a:cxn ang="0">
                <a:pos x="20" y="32"/>
              </a:cxn>
              <a:cxn ang="0">
                <a:pos x="15" y="43"/>
              </a:cxn>
              <a:cxn ang="0">
                <a:pos x="7" y="83"/>
              </a:cxn>
              <a:cxn ang="0">
                <a:pos x="0" y="153"/>
              </a:cxn>
              <a:cxn ang="0">
                <a:pos x="1" y="156"/>
              </a:cxn>
              <a:cxn ang="0">
                <a:pos x="7" y="156"/>
              </a:cxn>
              <a:cxn ang="0">
                <a:pos x="9" y="153"/>
              </a:cxn>
            </a:cxnLst>
            <a:rect l="0" t="0" r="r" b="b"/>
            <a:pathLst>
              <a:path w="107" h="278">
                <a:moveTo>
                  <a:pt x="9" y="153"/>
                </a:moveTo>
                <a:lnTo>
                  <a:pt x="9" y="153"/>
                </a:lnTo>
                <a:lnTo>
                  <a:pt x="11" y="124"/>
                </a:lnTo>
                <a:lnTo>
                  <a:pt x="13" y="94"/>
                </a:lnTo>
                <a:lnTo>
                  <a:pt x="15" y="79"/>
                </a:lnTo>
                <a:lnTo>
                  <a:pt x="18" y="63"/>
                </a:lnTo>
                <a:lnTo>
                  <a:pt x="22" y="49"/>
                </a:lnTo>
                <a:lnTo>
                  <a:pt x="28" y="36"/>
                </a:lnTo>
                <a:lnTo>
                  <a:pt x="28" y="36"/>
                </a:lnTo>
                <a:lnTo>
                  <a:pt x="34" y="26"/>
                </a:lnTo>
                <a:lnTo>
                  <a:pt x="38" y="22"/>
                </a:lnTo>
                <a:lnTo>
                  <a:pt x="43" y="18"/>
                </a:lnTo>
                <a:lnTo>
                  <a:pt x="49" y="14"/>
                </a:lnTo>
                <a:lnTo>
                  <a:pt x="54" y="11"/>
                </a:lnTo>
                <a:lnTo>
                  <a:pt x="59" y="10"/>
                </a:lnTo>
                <a:lnTo>
                  <a:pt x="65" y="9"/>
                </a:lnTo>
                <a:lnTo>
                  <a:pt x="65" y="9"/>
                </a:lnTo>
                <a:lnTo>
                  <a:pt x="69" y="9"/>
                </a:lnTo>
                <a:lnTo>
                  <a:pt x="72" y="10"/>
                </a:lnTo>
                <a:lnTo>
                  <a:pt x="78" y="13"/>
                </a:lnTo>
                <a:lnTo>
                  <a:pt x="83" y="18"/>
                </a:lnTo>
                <a:lnTo>
                  <a:pt x="87" y="24"/>
                </a:lnTo>
                <a:lnTo>
                  <a:pt x="90" y="31"/>
                </a:lnTo>
                <a:lnTo>
                  <a:pt x="93" y="38"/>
                </a:lnTo>
                <a:lnTo>
                  <a:pt x="96" y="51"/>
                </a:lnTo>
                <a:lnTo>
                  <a:pt x="96" y="51"/>
                </a:lnTo>
                <a:lnTo>
                  <a:pt x="97" y="63"/>
                </a:lnTo>
                <a:lnTo>
                  <a:pt x="98" y="76"/>
                </a:lnTo>
                <a:lnTo>
                  <a:pt x="99" y="103"/>
                </a:lnTo>
                <a:lnTo>
                  <a:pt x="98" y="130"/>
                </a:lnTo>
                <a:lnTo>
                  <a:pt x="96" y="155"/>
                </a:lnTo>
                <a:lnTo>
                  <a:pt x="96" y="155"/>
                </a:lnTo>
                <a:lnTo>
                  <a:pt x="94" y="183"/>
                </a:lnTo>
                <a:lnTo>
                  <a:pt x="92" y="211"/>
                </a:lnTo>
                <a:lnTo>
                  <a:pt x="92" y="211"/>
                </a:lnTo>
                <a:lnTo>
                  <a:pt x="90" y="225"/>
                </a:lnTo>
                <a:lnTo>
                  <a:pt x="89" y="233"/>
                </a:lnTo>
                <a:lnTo>
                  <a:pt x="87" y="241"/>
                </a:lnTo>
                <a:lnTo>
                  <a:pt x="85" y="249"/>
                </a:lnTo>
                <a:lnTo>
                  <a:pt x="81" y="255"/>
                </a:lnTo>
                <a:lnTo>
                  <a:pt x="77" y="261"/>
                </a:lnTo>
                <a:lnTo>
                  <a:pt x="71" y="266"/>
                </a:lnTo>
                <a:lnTo>
                  <a:pt x="71" y="266"/>
                </a:lnTo>
                <a:lnTo>
                  <a:pt x="67" y="268"/>
                </a:lnTo>
                <a:lnTo>
                  <a:pt x="63" y="269"/>
                </a:lnTo>
                <a:lnTo>
                  <a:pt x="60" y="270"/>
                </a:lnTo>
                <a:lnTo>
                  <a:pt x="57" y="269"/>
                </a:lnTo>
                <a:lnTo>
                  <a:pt x="54" y="268"/>
                </a:lnTo>
                <a:lnTo>
                  <a:pt x="52" y="266"/>
                </a:lnTo>
                <a:lnTo>
                  <a:pt x="48" y="261"/>
                </a:lnTo>
                <a:lnTo>
                  <a:pt x="45" y="254"/>
                </a:lnTo>
                <a:lnTo>
                  <a:pt x="42" y="247"/>
                </a:lnTo>
                <a:lnTo>
                  <a:pt x="40" y="233"/>
                </a:lnTo>
                <a:lnTo>
                  <a:pt x="40" y="233"/>
                </a:lnTo>
                <a:lnTo>
                  <a:pt x="37" y="206"/>
                </a:lnTo>
                <a:lnTo>
                  <a:pt x="35" y="179"/>
                </a:lnTo>
                <a:lnTo>
                  <a:pt x="35" y="179"/>
                </a:lnTo>
                <a:lnTo>
                  <a:pt x="35" y="161"/>
                </a:lnTo>
                <a:lnTo>
                  <a:pt x="35" y="141"/>
                </a:lnTo>
                <a:lnTo>
                  <a:pt x="37" y="123"/>
                </a:lnTo>
                <a:lnTo>
                  <a:pt x="41" y="105"/>
                </a:lnTo>
                <a:lnTo>
                  <a:pt x="41" y="105"/>
                </a:lnTo>
                <a:lnTo>
                  <a:pt x="42" y="98"/>
                </a:lnTo>
                <a:lnTo>
                  <a:pt x="46" y="92"/>
                </a:lnTo>
                <a:lnTo>
                  <a:pt x="46" y="92"/>
                </a:lnTo>
                <a:lnTo>
                  <a:pt x="48" y="90"/>
                </a:lnTo>
                <a:lnTo>
                  <a:pt x="50" y="88"/>
                </a:lnTo>
                <a:lnTo>
                  <a:pt x="52" y="87"/>
                </a:lnTo>
                <a:lnTo>
                  <a:pt x="54" y="87"/>
                </a:lnTo>
                <a:lnTo>
                  <a:pt x="59" y="88"/>
                </a:lnTo>
                <a:lnTo>
                  <a:pt x="63" y="91"/>
                </a:lnTo>
                <a:lnTo>
                  <a:pt x="67" y="95"/>
                </a:lnTo>
                <a:lnTo>
                  <a:pt x="70" y="99"/>
                </a:lnTo>
                <a:lnTo>
                  <a:pt x="73" y="103"/>
                </a:lnTo>
                <a:lnTo>
                  <a:pt x="74" y="107"/>
                </a:lnTo>
                <a:lnTo>
                  <a:pt x="74" y="107"/>
                </a:lnTo>
                <a:lnTo>
                  <a:pt x="74" y="120"/>
                </a:lnTo>
                <a:lnTo>
                  <a:pt x="74" y="132"/>
                </a:lnTo>
                <a:lnTo>
                  <a:pt x="74" y="132"/>
                </a:lnTo>
                <a:lnTo>
                  <a:pt x="73" y="150"/>
                </a:lnTo>
                <a:lnTo>
                  <a:pt x="72" y="169"/>
                </a:lnTo>
                <a:lnTo>
                  <a:pt x="70" y="186"/>
                </a:lnTo>
                <a:lnTo>
                  <a:pt x="67" y="204"/>
                </a:lnTo>
                <a:lnTo>
                  <a:pt x="67" y="204"/>
                </a:lnTo>
                <a:lnTo>
                  <a:pt x="66" y="205"/>
                </a:lnTo>
                <a:lnTo>
                  <a:pt x="67" y="207"/>
                </a:lnTo>
                <a:lnTo>
                  <a:pt x="70" y="209"/>
                </a:lnTo>
                <a:lnTo>
                  <a:pt x="73" y="209"/>
                </a:lnTo>
                <a:lnTo>
                  <a:pt x="74" y="208"/>
                </a:lnTo>
                <a:lnTo>
                  <a:pt x="75" y="206"/>
                </a:lnTo>
                <a:lnTo>
                  <a:pt x="75" y="206"/>
                </a:lnTo>
                <a:lnTo>
                  <a:pt x="79" y="188"/>
                </a:lnTo>
                <a:lnTo>
                  <a:pt x="81" y="170"/>
                </a:lnTo>
                <a:lnTo>
                  <a:pt x="82" y="132"/>
                </a:lnTo>
                <a:lnTo>
                  <a:pt x="82" y="132"/>
                </a:lnTo>
                <a:lnTo>
                  <a:pt x="83" y="117"/>
                </a:lnTo>
                <a:lnTo>
                  <a:pt x="82" y="110"/>
                </a:lnTo>
                <a:lnTo>
                  <a:pt x="81" y="102"/>
                </a:lnTo>
                <a:lnTo>
                  <a:pt x="79" y="95"/>
                </a:lnTo>
                <a:lnTo>
                  <a:pt x="75" y="89"/>
                </a:lnTo>
                <a:lnTo>
                  <a:pt x="70" y="84"/>
                </a:lnTo>
                <a:lnTo>
                  <a:pt x="67" y="82"/>
                </a:lnTo>
                <a:lnTo>
                  <a:pt x="63" y="81"/>
                </a:lnTo>
                <a:lnTo>
                  <a:pt x="63" y="81"/>
                </a:lnTo>
                <a:lnTo>
                  <a:pt x="58" y="80"/>
                </a:lnTo>
                <a:lnTo>
                  <a:pt x="54" y="79"/>
                </a:lnTo>
                <a:lnTo>
                  <a:pt x="50" y="80"/>
                </a:lnTo>
                <a:lnTo>
                  <a:pt x="47" y="81"/>
                </a:lnTo>
                <a:lnTo>
                  <a:pt x="43" y="83"/>
                </a:lnTo>
                <a:lnTo>
                  <a:pt x="40" y="85"/>
                </a:lnTo>
                <a:lnTo>
                  <a:pt x="36" y="91"/>
                </a:lnTo>
                <a:lnTo>
                  <a:pt x="33" y="99"/>
                </a:lnTo>
                <a:lnTo>
                  <a:pt x="31" y="106"/>
                </a:lnTo>
                <a:lnTo>
                  <a:pt x="29" y="122"/>
                </a:lnTo>
                <a:lnTo>
                  <a:pt x="29" y="122"/>
                </a:lnTo>
                <a:lnTo>
                  <a:pt x="26" y="146"/>
                </a:lnTo>
                <a:lnTo>
                  <a:pt x="26" y="170"/>
                </a:lnTo>
                <a:lnTo>
                  <a:pt x="27" y="194"/>
                </a:lnTo>
                <a:lnTo>
                  <a:pt x="30" y="218"/>
                </a:lnTo>
                <a:lnTo>
                  <a:pt x="30" y="218"/>
                </a:lnTo>
                <a:lnTo>
                  <a:pt x="31" y="235"/>
                </a:lnTo>
                <a:lnTo>
                  <a:pt x="32" y="245"/>
                </a:lnTo>
                <a:lnTo>
                  <a:pt x="34" y="255"/>
                </a:lnTo>
                <a:lnTo>
                  <a:pt x="38" y="264"/>
                </a:lnTo>
                <a:lnTo>
                  <a:pt x="40" y="268"/>
                </a:lnTo>
                <a:lnTo>
                  <a:pt x="42" y="271"/>
                </a:lnTo>
                <a:lnTo>
                  <a:pt x="46" y="274"/>
                </a:lnTo>
                <a:lnTo>
                  <a:pt x="50" y="276"/>
                </a:lnTo>
                <a:lnTo>
                  <a:pt x="54" y="277"/>
                </a:lnTo>
                <a:lnTo>
                  <a:pt x="59" y="278"/>
                </a:lnTo>
                <a:lnTo>
                  <a:pt x="59" y="278"/>
                </a:lnTo>
                <a:lnTo>
                  <a:pt x="65" y="277"/>
                </a:lnTo>
                <a:lnTo>
                  <a:pt x="70" y="276"/>
                </a:lnTo>
                <a:lnTo>
                  <a:pt x="75" y="274"/>
                </a:lnTo>
                <a:lnTo>
                  <a:pt x="79" y="271"/>
                </a:lnTo>
                <a:lnTo>
                  <a:pt x="83" y="267"/>
                </a:lnTo>
                <a:lnTo>
                  <a:pt x="86" y="264"/>
                </a:lnTo>
                <a:lnTo>
                  <a:pt x="92" y="254"/>
                </a:lnTo>
                <a:lnTo>
                  <a:pt x="95" y="244"/>
                </a:lnTo>
                <a:lnTo>
                  <a:pt x="98" y="232"/>
                </a:lnTo>
                <a:lnTo>
                  <a:pt x="101" y="211"/>
                </a:lnTo>
                <a:lnTo>
                  <a:pt x="101" y="211"/>
                </a:lnTo>
                <a:lnTo>
                  <a:pt x="104" y="180"/>
                </a:lnTo>
                <a:lnTo>
                  <a:pt x="106" y="149"/>
                </a:lnTo>
                <a:lnTo>
                  <a:pt x="107" y="118"/>
                </a:lnTo>
                <a:lnTo>
                  <a:pt x="107" y="88"/>
                </a:lnTo>
                <a:lnTo>
                  <a:pt x="107" y="88"/>
                </a:lnTo>
                <a:lnTo>
                  <a:pt x="106" y="64"/>
                </a:lnTo>
                <a:lnTo>
                  <a:pt x="105" y="53"/>
                </a:lnTo>
                <a:lnTo>
                  <a:pt x="103" y="42"/>
                </a:lnTo>
                <a:lnTo>
                  <a:pt x="100" y="31"/>
                </a:lnTo>
                <a:lnTo>
                  <a:pt x="95" y="21"/>
                </a:lnTo>
                <a:lnTo>
                  <a:pt x="92" y="17"/>
                </a:lnTo>
                <a:lnTo>
                  <a:pt x="89" y="12"/>
                </a:lnTo>
                <a:lnTo>
                  <a:pt x="85" y="8"/>
                </a:lnTo>
                <a:lnTo>
                  <a:pt x="80" y="5"/>
                </a:lnTo>
                <a:lnTo>
                  <a:pt x="80" y="5"/>
                </a:lnTo>
                <a:lnTo>
                  <a:pt x="76" y="2"/>
                </a:lnTo>
                <a:lnTo>
                  <a:pt x="71" y="1"/>
                </a:lnTo>
                <a:lnTo>
                  <a:pt x="67" y="0"/>
                </a:lnTo>
                <a:lnTo>
                  <a:pt x="63" y="0"/>
                </a:lnTo>
                <a:lnTo>
                  <a:pt x="59" y="0"/>
                </a:lnTo>
                <a:lnTo>
                  <a:pt x="54" y="2"/>
                </a:lnTo>
                <a:lnTo>
                  <a:pt x="46" y="6"/>
                </a:lnTo>
                <a:lnTo>
                  <a:pt x="38" y="11"/>
                </a:lnTo>
                <a:lnTo>
                  <a:pt x="31" y="18"/>
                </a:lnTo>
                <a:lnTo>
                  <a:pt x="25" y="25"/>
                </a:lnTo>
                <a:lnTo>
                  <a:pt x="20" y="32"/>
                </a:lnTo>
                <a:lnTo>
                  <a:pt x="20" y="32"/>
                </a:lnTo>
                <a:lnTo>
                  <a:pt x="17" y="37"/>
                </a:lnTo>
                <a:lnTo>
                  <a:pt x="15" y="43"/>
                </a:lnTo>
                <a:lnTo>
                  <a:pt x="11" y="56"/>
                </a:lnTo>
                <a:lnTo>
                  <a:pt x="9" y="69"/>
                </a:lnTo>
                <a:lnTo>
                  <a:pt x="7" y="83"/>
                </a:lnTo>
                <a:lnTo>
                  <a:pt x="7" y="83"/>
                </a:lnTo>
                <a:lnTo>
                  <a:pt x="3" y="118"/>
                </a:lnTo>
                <a:lnTo>
                  <a:pt x="0" y="153"/>
                </a:lnTo>
                <a:lnTo>
                  <a:pt x="0" y="153"/>
                </a:lnTo>
                <a:lnTo>
                  <a:pt x="0" y="155"/>
                </a:lnTo>
                <a:lnTo>
                  <a:pt x="1" y="156"/>
                </a:lnTo>
                <a:lnTo>
                  <a:pt x="2" y="157"/>
                </a:lnTo>
                <a:lnTo>
                  <a:pt x="4" y="157"/>
                </a:lnTo>
                <a:lnTo>
                  <a:pt x="7" y="156"/>
                </a:lnTo>
                <a:lnTo>
                  <a:pt x="8" y="155"/>
                </a:lnTo>
                <a:lnTo>
                  <a:pt x="9" y="153"/>
                </a:lnTo>
                <a:lnTo>
                  <a:pt x="9" y="153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2519"/>
          <p:cNvSpPr>
            <a:spLocks noEditPoints="1"/>
          </p:cNvSpPr>
          <p:nvPr/>
        </p:nvSpPr>
        <p:spPr bwMode="auto">
          <a:xfrm>
            <a:off x="626242" y="4243629"/>
            <a:ext cx="560388" cy="1065213"/>
          </a:xfrm>
          <a:custGeom>
            <a:avLst/>
            <a:gdLst/>
            <a:ahLst/>
            <a:cxnLst>
              <a:cxn ang="0">
                <a:pos x="212" y="635"/>
              </a:cxn>
              <a:cxn ang="0">
                <a:pos x="232" y="671"/>
              </a:cxn>
              <a:cxn ang="0">
                <a:pos x="349" y="633"/>
              </a:cxn>
              <a:cxn ang="0">
                <a:pos x="297" y="473"/>
              </a:cxn>
              <a:cxn ang="0">
                <a:pos x="185" y="163"/>
              </a:cxn>
              <a:cxn ang="0">
                <a:pos x="61" y="24"/>
              </a:cxn>
              <a:cxn ang="0">
                <a:pos x="0" y="56"/>
              </a:cxn>
              <a:cxn ang="0">
                <a:pos x="47" y="75"/>
              </a:cxn>
              <a:cxn ang="0">
                <a:pos x="66" y="55"/>
              </a:cxn>
              <a:cxn ang="0">
                <a:pos x="63" y="32"/>
              </a:cxn>
              <a:cxn ang="0">
                <a:pos x="227" y="318"/>
              </a:cxn>
              <a:cxn ang="0">
                <a:pos x="344" y="627"/>
              </a:cxn>
              <a:cxn ang="0">
                <a:pos x="228" y="651"/>
              </a:cxn>
              <a:cxn ang="0">
                <a:pos x="273" y="633"/>
              </a:cxn>
              <a:cxn ang="0">
                <a:pos x="236" y="639"/>
              </a:cxn>
              <a:cxn ang="0">
                <a:pos x="222" y="629"/>
              </a:cxn>
              <a:cxn ang="0">
                <a:pos x="273" y="598"/>
              </a:cxn>
              <a:cxn ang="0">
                <a:pos x="217" y="622"/>
              </a:cxn>
              <a:cxn ang="0">
                <a:pos x="258" y="586"/>
              </a:cxn>
              <a:cxn ang="0">
                <a:pos x="206" y="595"/>
              </a:cxn>
              <a:cxn ang="0">
                <a:pos x="256" y="557"/>
              </a:cxn>
              <a:cxn ang="0">
                <a:pos x="225" y="561"/>
              </a:cxn>
              <a:cxn ang="0">
                <a:pos x="187" y="537"/>
              </a:cxn>
              <a:cxn ang="0">
                <a:pos x="240" y="508"/>
              </a:cxn>
              <a:cxn ang="0">
                <a:pos x="182" y="531"/>
              </a:cxn>
              <a:cxn ang="0">
                <a:pos x="218" y="494"/>
              </a:cxn>
              <a:cxn ang="0">
                <a:pos x="203" y="491"/>
              </a:cxn>
              <a:cxn ang="0">
                <a:pos x="169" y="490"/>
              </a:cxn>
              <a:cxn ang="0">
                <a:pos x="225" y="458"/>
              </a:cxn>
              <a:cxn ang="0">
                <a:pos x="165" y="483"/>
              </a:cxn>
              <a:cxn ang="0">
                <a:pos x="209" y="440"/>
              </a:cxn>
              <a:cxn ang="0">
                <a:pos x="178" y="444"/>
              </a:cxn>
              <a:cxn ang="0">
                <a:pos x="158" y="437"/>
              </a:cxn>
              <a:cxn ang="0">
                <a:pos x="210" y="409"/>
              </a:cxn>
              <a:cxn ang="0">
                <a:pos x="147" y="434"/>
              </a:cxn>
              <a:cxn ang="0">
                <a:pos x="189" y="395"/>
              </a:cxn>
              <a:cxn ang="0">
                <a:pos x="138" y="390"/>
              </a:cxn>
              <a:cxn ang="0">
                <a:pos x="190" y="372"/>
              </a:cxn>
              <a:cxn ang="0">
                <a:pos x="144" y="380"/>
              </a:cxn>
              <a:cxn ang="0">
                <a:pos x="133" y="351"/>
              </a:cxn>
              <a:cxn ang="0">
                <a:pos x="171" y="335"/>
              </a:cxn>
              <a:cxn ang="0">
                <a:pos x="116" y="349"/>
              </a:cxn>
              <a:cxn ang="0">
                <a:pos x="174" y="313"/>
              </a:cxn>
              <a:cxn ang="0">
                <a:pos x="139" y="314"/>
              </a:cxn>
              <a:cxn ang="0">
                <a:pos x="128" y="303"/>
              </a:cxn>
              <a:cxn ang="0">
                <a:pos x="146" y="285"/>
              </a:cxn>
              <a:cxn ang="0">
                <a:pos x="92" y="280"/>
              </a:cxn>
              <a:cxn ang="0">
                <a:pos x="151" y="259"/>
              </a:cxn>
              <a:cxn ang="0">
                <a:pos x="90" y="271"/>
              </a:cxn>
              <a:cxn ang="0">
                <a:pos x="136" y="242"/>
              </a:cxn>
              <a:cxn ang="0">
                <a:pos x="82" y="252"/>
              </a:cxn>
              <a:cxn ang="0">
                <a:pos x="124" y="214"/>
              </a:cxn>
              <a:cxn ang="0">
                <a:pos x="87" y="218"/>
              </a:cxn>
              <a:cxn ang="0">
                <a:pos x="63" y="203"/>
              </a:cxn>
              <a:cxn ang="0">
                <a:pos x="126" y="175"/>
              </a:cxn>
              <a:cxn ang="0">
                <a:pos x="53" y="174"/>
              </a:cxn>
              <a:cxn ang="0">
                <a:pos x="106" y="152"/>
              </a:cxn>
              <a:cxn ang="0">
                <a:pos x="63" y="162"/>
              </a:cxn>
              <a:cxn ang="0">
                <a:pos x="80" y="128"/>
              </a:cxn>
              <a:cxn ang="0">
                <a:pos x="92" y="116"/>
              </a:cxn>
              <a:cxn ang="0">
                <a:pos x="78" y="96"/>
              </a:cxn>
              <a:cxn ang="0">
                <a:pos x="29" y="106"/>
              </a:cxn>
            </a:cxnLst>
            <a:rect l="0" t="0" r="r" b="b"/>
            <a:pathLst>
              <a:path w="353" h="671">
                <a:moveTo>
                  <a:pt x="48" y="185"/>
                </a:moveTo>
                <a:lnTo>
                  <a:pt x="48" y="185"/>
                </a:lnTo>
                <a:lnTo>
                  <a:pt x="98" y="323"/>
                </a:lnTo>
                <a:lnTo>
                  <a:pt x="98" y="323"/>
                </a:lnTo>
                <a:lnTo>
                  <a:pt x="140" y="443"/>
                </a:lnTo>
                <a:lnTo>
                  <a:pt x="185" y="564"/>
                </a:lnTo>
                <a:lnTo>
                  <a:pt x="185" y="564"/>
                </a:lnTo>
                <a:lnTo>
                  <a:pt x="198" y="599"/>
                </a:lnTo>
                <a:lnTo>
                  <a:pt x="212" y="635"/>
                </a:lnTo>
                <a:lnTo>
                  <a:pt x="212" y="635"/>
                </a:lnTo>
                <a:lnTo>
                  <a:pt x="219" y="651"/>
                </a:lnTo>
                <a:lnTo>
                  <a:pt x="222" y="659"/>
                </a:lnTo>
                <a:lnTo>
                  <a:pt x="227" y="666"/>
                </a:lnTo>
                <a:lnTo>
                  <a:pt x="227" y="666"/>
                </a:lnTo>
                <a:lnTo>
                  <a:pt x="227" y="669"/>
                </a:lnTo>
                <a:lnTo>
                  <a:pt x="228" y="670"/>
                </a:lnTo>
                <a:lnTo>
                  <a:pt x="230" y="671"/>
                </a:lnTo>
                <a:lnTo>
                  <a:pt x="232" y="671"/>
                </a:lnTo>
                <a:lnTo>
                  <a:pt x="232" y="671"/>
                </a:lnTo>
                <a:lnTo>
                  <a:pt x="261" y="662"/>
                </a:lnTo>
                <a:lnTo>
                  <a:pt x="289" y="653"/>
                </a:lnTo>
                <a:lnTo>
                  <a:pt x="318" y="645"/>
                </a:lnTo>
                <a:lnTo>
                  <a:pt x="346" y="635"/>
                </a:lnTo>
                <a:lnTo>
                  <a:pt x="346" y="635"/>
                </a:lnTo>
                <a:lnTo>
                  <a:pt x="348" y="634"/>
                </a:lnTo>
                <a:lnTo>
                  <a:pt x="349" y="633"/>
                </a:lnTo>
                <a:lnTo>
                  <a:pt x="349" y="633"/>
                </a:lnTo>
                <a:lnTo>
                  <a:pt x="351" y="632"/>
                </a:lnTo>
                <a:lnTo>
                  <a:pt x="352" y="631"/>
                </a:lnTo>
                <a:lnTo>
                  <a:pt x="353" y="629"/>
                </a:lnTo>
                <a:lnTo>
                  <a:pt x="353" y="627"/>
                </a:lnTo>
                <a:lnTo>
                  <a:pt x="353" y="627"/>
                </a:lnTo>
                <a:lnTo>
                  <a:pt x="326" y="550"/>
                </a:lnTo>
                <a:lnTo>
                  <a:pt x="311" y="511"/>
                </a:lnTo>
                <a:lnTo>
                  <a:pt x="297" y="473"/>
                </a:lnTo>
                <a:lnTo>
                  <a:pt x="297" y="473"/>
                </a:lnTo>
                <a:lnTo>
                  <a:pt x="282" y="434"/>
                </a:lnTo>
                <a:lnTo>
                  <a:pt x="266" y="397"/>
                </a:lnTo>
                <a:lnTo>
                  <a:pt x="252" y="359"/>
                </a:lnTo>
                <a:lnTo>
                  <a:pt x="237" y="321"/>
                </a:lnTo>
                <a:lnTo>
                  <a:pt x="237" y="321"/>
                </a:lnTo>
                <a:lnTo>
                  <a:pt x="212" y="242"/>
                </a:lnTo>
                <a:lnTo>
                  <a:pt x="199" y="203"/>
                </a:lnTo>
                <a:lnTo>
                  <a:pt x="185" y="163"/>
                </a:lnTo>
                <a:lnTo>
                  <a:pt x="185" y="163"/>
                </a:lnTo>
                <a:lnTo>
                  <a:pt x="154" y="83"/>
                </a:lnTo>
                <a:lnTo>
                  <a:pt x="124" y="3"/>
                </a:lnTo>
                <a:lnTo>
                  <a:pt x="124" y="3"/>
                </a:lnTo>
                <a:lnTo>
                  <a:pt x="123" y="1"/>
                </a:lnTo>
                <a:lnTo>
                  <a:pt x="123" y="1"/>
                </a:lnTo>
                <a:lnTo>
                  <a:pt x="121" y="0"/>
                </a:lnTo>
                <a:lnTo>
                  <a:pt x="119" y="0"/>
                </a:lnTo>
                <a:lnTo>
                  <a:pt x="119" y="0"/>
                </a:lnTo>
                <a:lnTo>
                  <a:pt x="61" y="24"/>
                </a:lnTo>
                <a:lnTo>
                  <a:pt x="32" y="35"/>
                </a:lnTo>
                <a:lnTo>
                  <a:pt x="3" y="47"/>
                </a:lnTo>
                <a:lnTo>
                  <a:pt x="3" y="47"/>
                </a:lnTo>
                <a:lnTo>
                  <a:pt x="2" y="48"/>
                </a:lnTo>
                <a:lnTo>
                  <a:pt x="1" y="49"/>
                </a:lnTo>
                <a:lnTo>
                  <a:pt x="0" y="52"/>
                </a:lnTo>
                <a:lnTo>
                  <a:pt x="0" y="52"/>
                </a:lnTo>
                <a:lnTo>
                  <a:pt x="0" y="54"/>
                </a:lnTo>
                <a:lnTo>
                  <a:pt x="0" y="56"/>
                </a:lnTo>
                <a:lnTo>
                  <a:pt x="0" y="56"/>
                </a:lnTo>
                <a:lnTo>
                  <a:pt x="7" y="71"/>
                </a:lnTo>
                <a:lnTo>
                  <a:pt x="14" y="87"/>
                </a:lnTo>
                <a:lnTo>
                  <a:pt x="26" y="119"/>
                </a:lnTo>
                <a:lnTo>
                  <a:pt x="48" y="185"/>
                </a:lnTo>
                <a:lnTo>
                  <a:pt x="48" y="185"/>
                </a:lnTo>
                <a:close/>
                <a:moveTo>
                  <a:pt x="22" y="85"/>
                </a:moveTo>
                <a:lnTo>
                  <a:pt x="22" y="85"/>
                </a:lnTo>
                <a:lnTo>
                  <a:pt x="47" y="75"/>
                </a:lnTo>
                <a:lnTo>
                  <a:pt x="60" y="70"/>
                </a:lnTo>
                <a:lnTo>
                  <a:pt x="71" y="63"/>
                </a:lnTo>
                <a:lnTo>
                  <a:pt x="71" y="63"/>
                </a:lnTo>
                <a:lnTo>
                  <a:pt x="73" y="61"/>
                </a:lnTo>
                <a:lnTo>
                  <a:pt x="73" y="60"/>
                </a:lnTo>
                <a:lnTo>
                  <a:pt x="72" y="57"/>
                </a:lnTo>
                <a:lnTo>
                  <a:pt x="70" y="55"/>
                </a:lnTo>
                <a:lnTo>
                  <a:pt x="68" y="55"/>
                </a:lnTo>
                <a:lnTo>
                  <a:pt x="66" y="55"/>
                </a:lnTo>
                <a:lnTo>
                  <a:pt x="66" y="55"/>
                </a:lnTo>
                <a:lnTo>
                  <a:pt x="55" y="62"/>
                </a:lnTo>
                <a:lnTo>
                  <a:pt x="43" y="68"/>
                </a:lnTo>
                <a:lnTo>
                  <a:pt x="19" y="77"/>
                </a:lnTo>
                <a:lnTo>
                  <a:pt x="19" y="77"/>
                </a:lnTo>
                <a:lnTo>
                  <a:pt x="9" y="54"/>
                </a:lnTo>
                <a:lnTo>
                  <a:pt x="9" y="54"/>
                </a:lnTo>
                <a:lnTo>
                  <a:pt x="36" y="44"/>
                </a:lnTo>
                <a:lnTo>
                  <a:pt x="63" y="32"/>
                </a:lnTo>
                <a:lnTo>
                  <a:pt x="118" y="10"/>
                </a:lnTo>
                <a:lnTo>
                  <a:pt x="118" y="10"/>
                </a:lnTo>
                <a:lnTo>
                  <a:pt x="146" y="86"/>
                </a:lnTo>
                <a:lnTo>
                  <a:pt x="175" y="161"/>
                </a:lnTo>
                <a:lnTo>
                  <a:pt x="175" y="161"/>
                </a:lnTo>
                <a:lnTo>
                  <a:pt x="189" y="199"/>
                </a:lnTo>
                <a:lnTo>
                  <a:pt x="202" y="239"/>
                </a:lnTo>
                <a:lnTo>
                  <a:pt x="227" y="318"/>
                </a:lnTo>
                <a:lnTo>
                  <a:pt x="227" y="318"/>
                </a:lnTo>
                <a:lnTo>
                  <a:pt x="240" y="356"/>
                </a:lnTo>
                <a:lnTo>
                  <a:pt x="256" y="395"/>
                </a:lnTo>
                <a:lnTo>
                  <a:pt x="286" y="471"/>
                </a:lnTo>
                <a:lnTo>
                  <a:pt x="286" y="471"/>
                </a:lnTo>
                <a:lnTo>
                  <a:pt x="301" y="509"/>
                </a:lnTo>
                <a:lnTo>
                  <a:pt x="315" y="549"/>
                </a:lnTo>
                <a:lnTo>
                  <a:pt x="344" y="627"/>
                </a:lnTo>
                <a:lnTo>
                  <a:pt x="344" y="627"/>
                </a:lnTo>
                <a:lnTo>
                  <a:pt x="344" y="627"/>
                </a:lnTo>
                <a:lnTo>
                  <a:pt x="344" y="627"/>
                </a:lnTo>
                <a:lnTo>
                  <a:pt x="316" y="636"/>
                </a:lnTo>
                <a:lnTo>
                  <a:pt x="289" y="644"/>
                </a:lnTo>
                <a:lnTo>
                  <a:pt x="262" y="653"/>
                </a:lnTo>
                <a:lnTo>
                  <a:pt x="234" y="662"/>
                </a:lnTo>
                <a:lnTo>
                  <a:pt x="234" y="662"/>
                </a:lnTo>
                <a:lnTo>
                  <a:pt x="231" y="656"/>
                </a:lnTo>
                <a:lnTo>
                  <a:pt x="228" y="651"/>
                </a:lnTo>
                <a:lnTo>
                  <a:pt x="228" y="651"/>
                </a:lnTo>
                <a:lnTo>
                  <a:pt x="230" y="651"/>
                </a:lnTo>
                <a:lnTo>
                  <a:pt x="230" y="651"/>
                </a:lnTo>
                <a:lnTo>
                  <a:pt x="240" y="647"/>
                </a:lnTo>
                <a:lnTo>
                  <a:pt x="251" y="644"/>
                </a:lnTo>
                <a:lnTo>
                  <a:pt x="261" y="640"/>
                </a:lnTo>
                <a:lnTo>
                  <a:pt x="271" y="636"/>
                </a:lnTo>
                <a:lnTo>
                  <a:pt x="271" y="636"/>
                </a:lnTo>
                <a:lnTo>
                  <a:pt x="273" y="635"/>
                </a:lnTo>
                <a:lnTo>
                  <a:pt x="273" y="633"/>
                </a:lnTo>
                <a:lnTo>
                  <a:pt x="273" y="632"/>
                </a:lnTo>
                <a:lnTo>
                  <a:pt x="272" y="630"/>
                </a:lnTo>
                <a:lnTo>
                  <a:pt x="270" y="628"/>
                </a:lnTo>
                <a:lnTo>
                  <a:pt x="268" y="628"/>
                </a:lnTo>
                <a:lnTo>
                  <a:pt x="266" y="629"/>
                </a:lnTo>
                <a:lnTo>
                  <a:pt x="266" y="629"/>
                </a:lnTo>
                <a:lnTo>
                  <a:pt x="257" y="633"/>
                </a:lnTo>
                <a:lnTo>
                  <a:pt x="247" y="636"/>
                </a:lnTo>
                <a:lnTo>
                  <a:pt x="236" y="639"/>
                </a:lnTo>
                <a:lnTo>
                  <a:pt x="227" y="642"/>
                </a:lnTo>
                <a:lnTo>
                  <a:pt x="227" y="642"/>
                </a:lnTo>
                <a:lnTo>
                  <a:pt x="225" y="643"/>
                </a:lnTo>
                <a:lnTo>
                  <a:pt x="225" y="643"/>
                </a:lnTo>
                <a:lnTo>
                  <a:pt x="223" y="637"/>
                </a:lnTo>
                <a:lnTo>
                  <a:pt x="223" y="637"/>
                </a:lnTo>
                <a:lnTo>
                  <a:pt x="219" y="629"/>
                </a:lnTo>
                <a:lnTo>
                  <a:pt x="219" y="629"/>
                </a:lnTo>
                <a:lnTo>
                  <a:pt x="222" y="629"/>
                </a:lnTo>
                <a:lnTo>
                  <a:pt x="222" y="629"/>
                </a:lnTo>
                <a:lnTo>
                  <a:pt x="249" y="619"/>
                </a:lnTo>
                <a:lnTo>
                  <a:pt x="262" y="614"/>
                </a:lnTo>
                <a:lnTo>
                  <a:pt x="275" y="606"/>
                </a:lnTo>
                <a:lnTo>
                  <a:pt x="275" y="606"/>
                </a:lnTo>
                <a:lnTo>
                  <a:pt x="276" y="605"/>
                </a:lnTo>
                <a:lnTo>
                  <a:pt x="277" y="603"/>
                </a:lnTo>
                <a:lnTo>
                  <a:pt x="276" y="600"/>
                </a:lnTo>
                <a:lnTo>
                  <a:pt x="273" y="598"/>
                </a:lnTo>
                <a:lnTo>
                  <a:pt x="271" y="598"/>
                </a:lnTo>
                <a:lnTo>
                  <a:pt x="270" y="599"/>
                </a:lnTo>
                <a:lnTo>
                  <a:pt x="270" y="599"/>
                </a:lnTo>
                <a:lnTo>
                  <a:pt x="258" y="605"/>
                </a:lnTo>
                <a:lnTo>
                  <a:pt x="245" y="611"/>
                </a:lnTo>
                <a:lnTo>
                  <a:pt x="219" y="621"/>
                </a:lnTo>
                <a:lnTo>
                  <a:pt x="219" y="621"/>
                </a:lnTo>
                <a:lnTo>
                  <a:pt x="217" y="622"/>
                </a:lnTo>
                <a:lnTo>
                  <a:pt x="217" y="622"/>
                </a:lnTo>
                <a:lnTo>
                  <a:pt x="209" y="603"/>
                </a:lnTo>
                <a:lnTo>
                  <a:pt x="209" y="603"/>
                </a:lnTo>
                <a:lnTo>
                  <a:pt x="233" y="598"/>
                </a:lnTo>
                <a:lnTo>
                  <a:pt x="246" y="595"/>
                </a:lnTo>
                <a:lnTo>
                  <a:pt x="251" y="592"/>
                </a:lnTo>
                <a:lnTo>
                  <a:pt x="256" y="589"/>
                </a:lnTo>
                <a:lnTo>
                  <a:pt x="256" y="589"/>
                </a:lnTo>
                <a:lnTo>
                  <a:pt x="258" y="588"/>
                </a:lnTo>
                <a:lnTo>
                  <a:pt x="258" y="586"/>
                </a:lnTo>
                <a:lnTo>
                  <a:pt x="257" y="583"/>
                </a:lnTo>
                <a:lnTo>
                  <a:pt x="255" y="582"/>
                </a:lnTo>
                <a:lnTo>
                  <a:pt x="253" y="581"/>
                </a:lnTo>
                <a:lnTo>
                  <a:pt x="251" y="582"/>
                </a:lnTo>
                <a:lnTo>
                  <a:pt x="251" y="582"/>
                </a:lnTo>
                <a:lnTo>
                  <a:pt x="246" y="585"/>
                </a:lnTo>
                <a:lnTo>
                  <a:pt x="240" y="587"/>
                </a:lnTo>
                <a:lnTo>
                  <a:pt x="229" y="591"/>
                </a:lnTo>
                <a:lnTo>
                  <a:pt x="206" y="595"/>
                </a:lnTo>
                <a:lnTo>
                  <a:pt x="206" y="595"/>
                </a:lnTo>
                <a:lnTo>
                  <a:pt x="201" y="582"/>
                </a:lnTo>
                <a:lnTo>
                  <a:pt x="201" y="582"/>
                </a:lnTo>
                <a:lnTo>
                  <a:pt x="199" y="577"/>
                </a:lnTo>
                <a:lnTo>
                  <a:pt x="199" y="577"/>
                </a:lnTo>
                <a:lnTo>
                  <a:pt x="206" y="575"/>
                </a:lnTo>
                <a:lnTo>
                  <a:pt x="214" y="574"/>
                </a:lnTo>
                <a:lnTo>
                  <a:pt x="228" y="569"/>
                </a:lnTo>
                <a:lnTo>
                  <a:pt x="256" y="557"/>
                </a:lnTo>
                <a:lnTo>
                  <a:pt x="256" y="557"/>
                </a:lnTo>
                <a:lnTo>
                  <a:pt x="257" y="556"/>
                </a:lnTo>
                <a:lnTo>
                  <a:pt x="258" y="555"/>
                </a:lnTo>
                <a:lnTo>
                  <a:pt x="258" y="552"/>
                </a:lnTo>
                <a:lnTo>
                  <a:pt x="256" y="549"/>
                </a:lnTo>
                <a:lnTo>
                  <a:pt x="255" y="549"/>
                </a:lnTo>
                <a:lnTo>
                  <a:pt x="253" y="549"/>
                </a:lnTo>
                <a:lnTo>
                  <a:pt x="253" y="549"/>
                </a:lnTo>
                <a:lnTo>
                  <a:pt x="225" y="561"/>
                </a:lnTo>
                <a:lnTo>
                  <a:pt x="210" y="565"/>
                </a:lnTo>
                <a:lnTo>
                  <a:pt x="203" y="567"/>
                </a:lnTo>
                <a:lnTo>
                  <a:pt x="196" y="568"/>
                </a:lnTo>
                <a:lnTo>
                  <a:pt x="196" y="568"/>
                </a:lnTo>
                <a:lnTo>
                  <a:pt x="184" y="537"/>
                </a:lnTo>
                <a:lnTo>
                  <a:pt x="184" y="537"/>
                </a:lnTo>
                <a:lnTo>
                  <a:pt x="186" y="537"/>
                </a:lnTo>
                <a:lnTo>
                  <a:pt x="187" y="537"/>
                </a:lnTo>
                <a:lnTo>
                  <a:pt x="187" y="537"/>
                </a:lnTo>
                <a:lnTo>
                  <a:pt x="214" y="527"/>
                </a:lnTo>
                <a:lnTo>
                  <a:pt x="227" y="521"/>
                </a:lnTo>
                <a:lnTo>
                  <a:pt x="242" y="517"/>
                </a:lnTo>
                <a:lnTo>
                  <a:pt x="242" y="517"/>
                </a:lnTo>
                <a:lnTo>
                  <a:pt x="243" y="516"/>
                </a:lnTo>
                <a:lnTo>
                  <a:pt x="244" y="514"/>
                </a:lnTo>
                <a:lnTo>
                  <a:pt x="244" y="511"/>
                </a:lnTo>
                <a:lnTo>
                  <a:pt x="242" y="509"/>
                </a:lnTo>
                <a:lnTo>
                  <a:pt x="240" y="508"/>
                </a:lnTo>
                <a:lnTo>
                  <a:pt x="238" y="508"/>
                </a:lnTo>
                <a:lnTo>
                  <a:pt x="238" y="508"/>
                </a:lnTo>
                <a:lnTo>
                  <a:pt x="224" y="513"/>
                </a:lnTo>
                <a:lnTo>
                  <a:pt x="211" y="518"/>
                </a:lnTo>
                <a:lnTo>
                  <a:pt x="184" y="529"/>
                </a:lnTo>
                <a:lnTo>
                  <a:pt x="184" y="529"/>
                </a:lnTo>
                <a:lnTo>
                  <a:pt x="183" y="530"/>
                </a:lnTo>
                <a:lnTo>
                  <a:pt x="182" y="531"/>
                </a:lnTo>
                <a:lnTo>
                  <a:pt x="182" y="531"/>
                </a:lnTo>
                <a:lnTo>
                  <a:pt x="174" y="510"/>
                </a:lnTo>
                <a:lnTo>
                  <a:pt x="174" y="510"/>
                </a:lnTo>
                <a:lnTo>
                  <a:pt x="175" y="510"/>
                </a:lnTo>
                <a:lnTo>
                  <a:pt x="175" y="510"/>
                </a:lnTo>
                <a:lnTo>
                  <a:pt x="186" y="505"/>
                </a:lnTo>
                <a:lnTo>
                  <a:pt x="197" y="502"/>
                </a:lnTo>
                <a:lnTo>
                  <a:pt x="208" y="499"/>
                </a:lnTo>
                <a:lnTo>
                  <a:pt x="218" y="494"/>
                </a:lnTo>
                <a:lnTo>
                  <a:pt x="218" y="494"/>
                </a:lnTo>
                <a:lnTo>
                  <a:pt x="220" y="493"/>
                </a:lnTo>
                <a:lnTo>
                  <a:pt x="220" y="491"/>
                </a:lnTo>
                <a:lnTo>
                  <a:pt x="220" y="490"/>
                </a:lnTo>
                <a:lnTo>
                  <a:pt x="219" y="488"/>
                </a:lnTo>
                <a:lnTo>
                  <a:pt x="217" y="486"/>
                </a:lnTo>
                <a:lnTo>
                  <a:pt x="215" y="486"/>
                </a:lnTo>
                <a:lnTo>
                  <a:pt x="213" y="487"/>
                </a:lnTo>
                <a:lnTo>
                  <a:pt x="213" y="487"/>
                </a:lnTo>
                <a:lnTo>
                  <a:pt x="203" y="491"/>
                </a:lnTo>
                <a:lnTo>
                  <a:pt x="193" y="494"/>
                </a:lnTo>
                <a:lnTo>
                  <a:pt x="182" y="498"/>
                </a:lnTo>
                <a:lnTo>
                  <a:pt x="172" y="501"/>
                </a:lnTo>
                <a:lnTo>
                  <a:pt x="172" y="501"/>
                </a:lnTo>
                <a:lnTo>
                  <a:pt x="172" y="502"/>
                </a:lnTo>
                <a:lnTo>
                  <a:pt x="172" y="502"/>
                </a:lnTo>
                <a:lnTo>
                  <a:pt x="167" y="490"/>
                </a:lnTo>
                <a:lnTo>
                  <a:pt x="167" y="490"/>
                </a:lnTo>
                <a:lnTo>
                  <a:pt x="169" y="490"/>
                </a:lnTo>
                <a:lnTo>
                  <a:pt x="169" y="490"/>
                </a:lnTo>
                <a:lnTo>
                  <a:pt x="199" y="479"/>
                </a:lnTo>
                <a:lnTo>
                  <a:pt x="213" y="473"/>
                </a:lnTo>
                <a:lnTo>
                  <a:pt x="227" y="466"/>
                </a:lnTo>
                <a:lnTo>
                  <a:pt x="227" y="466"/>
                </a:lnTo>
                <a:lnTo>
                  <a:pt x="228" y="465"/>
                </a:lnTo>
                <a:lnTo>
                  <a:pt x="229" y="463"/>
                </a:lnTo>
                <a:lnTo>
                  <a:pt x="228" y="460"/>
                </a:lnTo>
                <a:lnTo>
                  <a:pt x="225" y="458"/>
                </a:lnTo>
                <a:lnTo>
                  <a:pt x="223" y="458"/>
                </a:lnTo>
                <a:lnTo>
                  <a:pt x="222" y="459"/>
                </a:lnTo>
                <a:lnTo>
                  <a:pt x="222" y="459"/>
                </a:lnTo>
                <a:lnTo>
                  <a:pt x="208" y="466"/>
                </a:lnTo>
                <a:lnTo>
                  <a:pt x="195" y="472"/>
                </a:lnTo>
                <a:lnTo>
                  <a:pt x="166" y="482"/>
                </a:lnTo>
                <a:lnTo>
                  <a:pt x="166" y="482"/>
                </a:lnTo>
                <a:lnTo>
                  <a:pt x="165" y="483"/>
                </a:lnTo>
                <a:lnTo>
                  <a:pt x="165" y="483"/>
                </a:lnTo>
                <a:lnTo>
                  <a:pt x="155" y="459"/>
                </a:lnTo>
                <a:lnTo>
                  <a:pt x="155" y="459"/>
                </a:lnTo>
                <a:lnTo>
                  <a:pt x="169" y="456"/>
                </a:lnTo>
                <a:lnTo>
                  <a:pt x="182" y="452"/>
                </a:lnTo>
                <a:lnTo>
                  <a:pt x="195" y="448"/>
                </a:lnTo>
                <a:lnTo>
                  <a:pt x="201" y="444"/>
                </a:lnTo>
                <a:lnTo>
                  <a:pt x="207" y="441"/>
                </a:lnTo>
                <a:lnTo>
                  <a:pt x="207" y="441"/>
                </a:lnTo>
                <a:lnTo>
                  <a:pt x="209" y="440"/>
                </a:lnTo>
                <a:lnTo>
                  <a:pt x="209" y="438"/>
                </a:lnTo>
                <a:lnTo>
                  <a:pt x="208" y="435"/>
                </a:lnTo>
                <a:lnTo>
                  <a:pt x="206" y="433"/>
                </a:lnTo>
                <a:lnTo>
                  <a:pt x="204" y="433"/>
                </a:lnTo>
                <a:lnTo>
                  <a:pt x="202" y="434"/>
                </a:lnTo>
                <a:lnTo>
                  <a:pt x="202" y="434"/>
                </a:lnTo>
                <a:lnTo>
                  <a:pt x="196" y="437"/>
                </a:lnTo>
                <a:lnTo>
                  <a:pt x="191" y="440"/>
                </a:lnTo>
                <a:lnTo>
                  <a:pt x="178" y="444"/>
                </a:lnTo>
                <a:lnTo>
                  <a:pt x="166" y="448"/>
                </a:lnTo>
                <a:lnTo>
                  <a:pt x="152" y="451"/>
                </a:lnTo>
                <a:lnTo>
                  <a:pt x="152" y="451"/>
                </a:lnTo>
                <a:lnTo>
                  <a:pt x="149" y="441"/>
                </a:lnTo>
                <a:lnTo>
                  <a:pt x="149" y="441"/>
                </a:lnTo>
                <a:lnTo>
                  <a:pt x="150" y="441"/>
                </a:lnTo>
                <a:lnTo>
                  <a:pt x="152" y="441"/>
                </a:lnTo>
                <a:lnTo>
                  <a:pt x="152" y="441"/>
                </a:lnTo>
                <a:lnTo>
                  <a:pt x="158" y="437"/>
                </a:lnTo>
                <a:lnTo>
                  <a:pt x="166" y="434"/>
                </a:lnTo>
                <a:lnTo>
                  <a:pt x="179" y="430"/>
                </a:lnTo>
                <a:lnTo>
                  <a:pt x="179" y="430"/>
                </a:lnTo>
                <a:lnTo>
                  <a:pt x="210" y="417"/>
                </a:lnTo>
                <a:lnTo>
                  <a:pt x="210" y="417"/>
                </a:lnTo>
                <a:lnTo>
                  <a:pt x="211" y="416"/>
                </a:lnTo>
                <a:lnTo>
                  <a:pt x="212" y="415"/>
                </a:lnTo>
                <a:lnTo>
                  <a:pt x="212" y="412"/>
                </a:lnTo>
                <a:lnTo>
                  <a:pt x="210" y="409"/>
                </a:lnTo>
                <a:lnTo>
                  <a:pt x="209" y="409"/>
                </a:lnTo>
                <a:lnTo>
                  <a:pt x="207" y="409"/>
                </a:lnTo>
                <a:lnTo>
                  <a:pt x="207" y="409"/>
                </a:lnTo>
                <a:lnTo>
                  <a:pt x="176" y="422"/>
                </a:lnTo>
                <a:lnTo>
                  <a:pt x="176" y="422"/>
                </a:lnTo>
                <a:lnTo>
                  <a:pt x="162" y="427"/>
                </a:lnTo>
                <a:lnTo>
                  <a:pt x="154" y="430"/>
                </a:lnTo>
                <a:lnTo>
                  <a:pt x="147" y="434"/>
                </a:lnTo>
                <a:lnTo>
                  <a:pt x="147" y="434"/>
                </a:lnTo>
                <a:lnTo>
                  <a:pt x="146" y="434"/>
                </a:lnTo>
                <a:lnTo>
                  <a:pt x="146" y="434"/>
                </a:lnTo>
                <a:lnTo>
                  <a:pt x="140" y="416"/>
                </a:lnTo>
                <a:lnTo>
                  <a:pt x="140" y="416"/>
                </a:lnTo>
                <a:lnTo>
                  <a:pt x="187" y="401"/>
                </a:lnTo>
                <a:lnTo>
                  <a:pt x="187" y="401"/>
                </a:lnTo>
                <a:lnTo>
                  <a:pt x="188" y="400"/>
                </a:lnTo>
                <a:lnTo>
                  <a:pt x="189" y="398"/>
                </a:lnTo>
                <a:lnTo>
                  <a:pt x="189" y="395"/>
                </a:lnTo>
                <a:lnTo>
                  <a:pt x="187" y="393"/>
                </a:lnTo>
                <a:lnTo>
                  <a:pt x="186" y="392"/>
                </a:lnTo>
                <a:lnTo>
                  <a:pt x="184" y="393"/>
                </a:lnTo>
                <a:lnTo>
                  <a:pt x="184" y="393"/>
                </a:lnTo>
                <a:lnTo>
                  <a:pt x="137" y="408"/>
                </a:lnTo>
                <a:lnTo>
                  <a:pt x="137" y="408"/>
                </a:lnTo>
                <a:lnTo>
                  <a:pt x="131" y="393"/>
                </a:lnTo>
                <a:lnTo>
                  <a:pt x="131" y="393"/>
                </a:lnTo>
                <a:lnTo>
                  <a:pt x="138" y="390"/>
                </a:lnTo>
                <a:lnTo>
                  <a:pt x="144" y="389"/>
                </a:lnTo>
                <a:lnTo>
                  <a:pt x="158" y="386"/>
                </a:lnTo>
                <a:lnTo>
                  <a:pt x="158" y="386"/>
                </a:lnTo>
                <a:lnTo>
                  <a:pt x="166" y="384"/>
                </a:lnTo>
                <a:lnTo>
                  <a:pt x="174" y="381"/>
                </a:lnTo>
                <a:lnTo>
                  <a:pt x="188" y="374"/>
                </a:lnTo>
                <a:lnTo>
                  <a:pt x="188" y="374"/>
                </a:lnTo>
                <a:lnTo>
                  <a:pt x="190" y="373"/>
                </a:lnTo>
                <a:lnTo>
                  <a:pt x="190" y="372"/>
                </a:lnTo>
                <a:lnTo>
                  <a:pt x="190" y="369"/>
                </a:lnTo>
                <a:lnTo>
                  <a:pt x="188" y="366"/>
                </a:lnTo>
                <a:lnTo>
                  <a:pt x="187" y="366"/>
                </a:lnTo>
                <a:lnTo>
                  <a:pt x="185" y="366"/>
                </a:lnTo>
                <a:lnTo>
                  <a:pt x="185" y="366"/>
                </a:lnTo>
                <a:lnTo>
                  <a:pt x="159" y="377"/>
                </a:lnTo>
                <a:lnTo>
                  <a:pt x="159" y="377"/>
                </a:lnTo>
                <a:lnTo>
                  <a:pt x="151" y="379"/>
                </a:lnTo>
                <a:lnTo>
                  <a:pt x="144" y="380"/>
                </a:lnTo>
                <a:lnTo>
                  <a:pt x="136" y="382"/>
                </a:lnTo>
                <a:lnTo>
                  <a:pt x="128" y="384"/>
                </a:lnTo>
                <a:lnTo>
                  <a:pt x="128" y="384"/>
                </a:lnTo>
                <a:lnTo>
                  <a:pt x="118" y="355"/>
                </a:lnTo>
                <a:lnTo>
                  <a:pt x="118" y="355"/>
                </a:lnTo>
                <a:lnTo>
                  <a:pt x="120" y="355"/>
                </a:lnTo>
                <a:lnTo>
                  <a:pt x="122" y="355"/>
                </a:lnTo>
                <a:lnTo>
                  <a:pt x="122" y="355"/>
                </a:lnTo>
                <a:lnTo>
                  <a:pt x="133" y="351"/>
                </a:lnTo>
                <a:lnTo>
                  <a:pt x="145" y="349"/>
                </a:lnTo>
                <a:lnTo>
                  <a:pt x="170" y="344"/>
                </a:lnTo>
                <a:lnTo>
                  <a:pt x="170" y="344"/>
                </a:lnTo>
                <a:lnTo>
                  <a:pt x="172" y="343"/>
                </a:lnTo>
                <a:lnTo>
                  <a:pt x="173" y="342"/>
                </a:lnTo>
                <a:lnTo>
                  <a:pt x="174" y="339"/>
                </a:lnTo>
                <a:lnTo>
                  <a:pt x="173" y="337"/>
                </a:lnTo>
                <a:lnTo>
                  <a:pt x="173" y="336"/>
                </a:lnTo>
                <a:lnTo>
                  <a:pt x="171" y="335"/>
                </a:lnTo>
                <a:lnTo>
                  <a:pt x="169" y="335"/>
                </a:lnTo>
                <a:lnTo>
                  <a:pt x="169" y="335"/>
                </a:lnTo>
                <a:lnTo>
                  <a:pt x="143" y="340"/>
                </a:lnTo>
                <a:lnTo>
                  <a:pt x="131" y="343"/>
                </a:lnTo>
                <a:lnTo>
                  <a:pt x="119" y="347"/>
                </a:lnTo>
                <a:lnTo>
                  <a:pt x="119" y="347"/>
                </a:lnTo>
                <a:lnTo>
                  <a:pt x="117" y="348"/>
                </a:lnTo>
                <a:lnTo>
                  <a:pt x="116" y="349"/>
                </a:lnTo>
                <a:lnTo>
                  <a:pt x="116" y="349"/>
                </a:lnTo>
                <a:lnTo>
                  <a:pt x="110" y="333"/>
                </a:lnTo>
                <a:lnTo>
                  <a:pt x="110" y="333"/>
                </a:lnTo>
                <a:lnTo>
                  <a:pt x="112" y="332"/>
                </a:lnTo>
                <a:lnTo>
                  <a:pt x="112" y="332"/>
                </a:lnTo>
                <a:lnTo>
                  <a:pt x="142" y="322"/>
                </a:lnTo>
                <a:lnTo>
                  <a:pt x="157" y="318"/>
                </a:lnTo>
                <a:lnTo>
                  <a:pt x="173" y="314"/>
                </a:lnTo>
                <a:lnTo>
                  <a:pt x="173" y="314"/>
                </a:lnTo>
                <a:lnTo>
                  <a:pt x="174" y="313"/>
                </a:lnTo>
                <a:lnTo>
                  <a:pt x="175" y="312"/>
                </a:lnTo>
                <a:lnTo>
                  <a:pt x="176" y="310"/>
                </a:lnTo>
                <a:lnTo>
                  <a:pt x="175" y="309"/>
                </a:lnTo>
                <a:lnTo>
                  <a:pt x="173" y="306"/>
                </a:lnTo>
                <a:lnTo>
                  <a:pt x="172" y="306"/>
                </a:lnTo>
                <a:lnTo>
                  <a:pt x="170" y="306"/>
                </a:lnTo>
                <a:lnTo>
                  <a:pt x="170" y="306"/>
                </a:lnTo>
                <a:lnTo>
                  <a:pt x="154" y="309"/>
                </a:lnTo>
                <a:lnTo>
                  <a:pt x="139" y="314"/>
                </a:lnTo>
                <a:lnTo>
                  <a:pt x="109" y="324"/>
                </a:lnTo>
                <a:lnTo>
                  <a:pt x="109" y="324"/>
                </a:lnTo>
                <a:lnTo>
                  <a:pt x="107" y="325"/>
                </a:lnTo>
                <a:lnTo>
                  <a:pt x="107" y="325"/>
                </a:lnTo>
                <a:lnTo>
                  <a:pt x="102" y="311"/>
                </a:lnTo>
                <a:lnTo>
                  <a:pt x="102" y="311"/>
                </a:lnTo>
                <a:lnTo>
                  <a:pt x="103" y="311"/>
                </a:lnTo>
                <a:lnTo>
                  <a:pt x="103" y="311"/>
                </a:lnTo>
                <a:lnTo>
                  <a:pt x="128" y="303"/>
                </a:lnTo>
                <a:lnTo>
                  <a:pt x="140" y="298"/>
                </a:lnTo>
                <a:lnTo>
                  <a:pt x="151" y="292"/>
                </a:lnTo>
                <a:lnTo>
                  <a:pt x="151" y="292"/>
                </a:lnTo>
                <a:lnTo>
                  <a:pt x="152" y="290"/>
                </a:lnTo>
                <a:lnTo>
                  <a:pt x="153" y="289"/>
                </a:lnTo>
                <a:lnTo>
                  <a:pt x="152" y="286"/>
                </a:lnTo>
                <a:lnTo>
                  <a:pt x="149" y="284"/>
                </a:lnTo>
                <a:lnTo>
                  <a:pt x="148" y="284"/>
                </a:lnTo>
                <a:lnTo>
                  <a:pt x="146" y="285"/>
                </a:lnTo>
                <a:lnTo>
                  <a:pt x="146" y="285"/>
                </a:lnTo>
                <a:lnTo>
                  <a:pt x="135" y="291"/>
                </a:lnTo>
                <a:lnTo>
                  <a:pt x="124" y="295"/>
                </a:lnTo>
                <a:lnTo>
                  <a:pt x="100" y="303"/>
                </a:lnTo>
                <a:lnTo>
                  <a:pt x="100" y="303"/>
                </a:lnTo>
                <a:lnTo>
                  <a:pt x="100" y="303"/>
                </a:lnTo>
                <a:lnTo>
                  <a:pt x="100" y="303"/>
                </a:lnTo>
                <a:lnTo>
                  <a:pt x="92" y="280"/>
                </a:lnTo>
                <a:lnTo>
                  <a:pt x="92" y="280"/>
                </a:lnTo>
                <a:lnTo>
                  <a:pt x="93" y="279"/>
                </a:lnTo>
                <a:lnTo>
                  <a:pt x="93" y="279"/>
                </a:lnTo>
                <a:lnTo>
                  <a:pt x="120" y="271"/>
                </a:lnTo>
                <a:lnTo>
                  <a:pt x="133" y="267"/>
                </a:lnTo>
                <a:lnTo>
                  <a:pt x="147" y="265"/>
                </a:lnTo>
                <a:lnTo>
                  <a:pt x="147" y="265"/>
                </a:lnTo>
                <a:lnTo>
                  <a:pt x="149" y="264"/>
                </a:lnTo>
                <a:lnTo>
                  <a:pt x="150" y="263"/>
                </a:lnTo>
                <a:lnTo>
                  <a:pt x="151" y="259"/>
                </a:lnTo>
                <a:lnTo>
                  <a:pt x="150" y="258"/>
                </a:lnTo>
                <a:lnTo>
                  <a:pt x="149" y="257"/>
                </a:lnTo>
                <a:lnTo>
                  <a:pt x="148" y="256"/>
                </a:lnTo>
                <a:lnTo>
                  <a:pt x="146" y="256"/>
                </a:lnTo>
                <a:lnTo>
                  <a:pt x="146" y="256"/>
                </a:lnTo>
                <a:lnTo>
                  <a:pt x="132" y="259"/>
                </a:lnTo>
                <a:lnTo>
                  <a:pt x="118" y="262"/>
                </a:lnTo>
                <a:lnTo>
                  <a:pt x="90" y="271"/>
                </a:lnTo>
                <a:lnTo>
                  <a:pt x="90" y="271"/>
                </a:lnTo>
                <a:lnTo>
                  <a:pt x="89" y="272"/>
                </a:lnTo>
                <a:lnTo>
                  <a:pt x="89" y="272"/>
                </a:lnTo>
                <a:lnTo>
                  <a:pt x="84" y="259"/>
                </a:lnTo>
                <a:lnTo>
                  <a:pt x="84" y="259"/>
                </a:lnTo>
                <a:lnTo>
                  <a:pt x="86" y="259"/>
                </a:lnTo>
                <a:lnTo>
                  <a:pt x="86" y="259"/>
                </a:lnTo>
                <a:lnTo>
                  <a:pt x="134" y="243"/>
                </a:lnTo>
                <a:lnTo>
                  <a:pt x="134" y="243"/>
                </a:lnTo>
                <a:lnTo>
                  <a:pt x="136" y="242"/>
                </a:lnTo>
                <a:lnTo>
                  <a:pt x="137" y="241"/>
                </a:lnTo>
                <a:lnTo>
                  <a:pt x="137" y="238"/>
                </a:lnTo>
                <a:lnTo>
                  <a:pt x="135" y="235"/>
                </a:lnTo>
                <a:lnTo>
                  <a:pt x="133" y="235"/>
                </a:lnTo>
                <a:lnTo>
                  <a:pt x="131" y="235"/>
                </a:lnTo>
                <a:lnTo>
                  <a:pt x="131" y="235"/>
                </a:lnTo>
                <a:lnTo>
                  <a:pt x="83" y="251"/>
                </a:lnTo>
                <a:lnTo>
                  <a:pt x="83" y="251"/>
                </a:lnTo>
                <a:lnTo>
                  <a:pt x="82" y="252"/>
                </a:lnTo>
                <a:lnTo>
                  <a:pt x="82" y="252"/>
                </a:lnTo>
                <a:lnTo>
                  <a:pt x="73" y="230"/>
                </a:lnTo>
                <a:lnTo>
                  <a:pt x="73" y="230"/>
                </a:lnTo>
                <a:lnTo>
                  <a:pt x="75" y="230"/>
                </a:lnTo>
                <a:lnTo>
                  <a:pt x="75" y="230"/>
                </a:lnTo>
                <a:lnTo>
                  <a:pt x="88" y="227"/>
                </a:lnTo>
                <a:lnTo>
                  <a:pt x="100" y="223"/>
                </a:lnTo>
                <a:lnTo>
                  <a:pt x="124" y="214"/>
                </a:lnTo>
                <a:lnTo>
                  <a:pt x="124" y="214"/>
                </a:lnTo>
                <a:lnTo>
                  <a:pt x="125" y="213"/>
                </a:lnTo>
                <a:lnTo>
                  <a:pt x="126" y="212"/>
                </a:lnTo>
                <a:lnTo>
                  <a:pt x="126" y="209"/>
                </a:lnTo>
                <a:lnTo>
                  <a:pt x="124" y="206"/>
                </a:lnTo>
                <a:lnTo>
                  <a:pt x="123" y="206"/>
                </a:lnTo>
                <a:lnTo>
                  <a:pt x="121" y="206"/>
                </a:lnTo>
                <a:lnTo>
                  <a:pt x="121" y="206"/>
                </a:lnTo>
                <a:lnTo>
                  <a:pt x="98" y="215"/>
                </a:lnTo>
                <a:lnTo>
                  <a:pt x="87" y="218"/>
                </a:lnTo>
                <a:lnTo>
                  <a:pt x="74" y="221"/>
                </a:lnTo>
                <a:lnTo>
                  <a:pt x="74" y="221"/>
                </a:lnTo>
                <a:lnTo>
                  <a:pt x="72" y="222"/>
                </a:lnTo>
                <a:lnTo>
                  <a:pt x="71" y="224"/>
                </a:lnTo>
                <a:lnTo>
                  <a:pt x="71" y="224"/>
                </a:lnTo>
                <a:lnTo>
                  <a:pt x="66" y="210"/>
                </a:lnTo>
                <a:lnTo>
                  <a:pt x="66" y="210"/>
                </a:lnTo>
                <a:lnTo>
                  <a:pt x="63" y="203"/>
                </a:lnTo>
                <a:lnTo>
                  <a:pt x="63" y="203"/>
                </a:lnTo>
                <a:lnTo>
                  <a:pt x="80" y="198"/>
                </a:lnTo>
                <a:lnTo>
                  <a:pt x="95" y="193"/>
                </a:lnTo>
                <a:lnTo>
                  <a:pt x="110" y="189"/>
                </a:lnTo>
                <a:lnTo>
                  <a:pt x="125" y="184"/>
                </a:lnTo>
                <a:lnTo>
                  <a:pt x="125" y="184"/>
                </a:lnTo>
                <a:lnTo>
                  <a:pt x="127" y="182"/>
                </a:lnTo>
                <a:lnTo>
                  <a:pt x="128" y="181"/>
                </a:lnTo>
                <a:lnTo>
                  <a:pt x="128" y="178"/>
                </a:lnTo>
                <a:lnTo>
                  <a:pt x="126" y="175"/>
                </a:lnTo>
                <a:lnTo>
                  <a:pt x="124" y="175"/>
                </a:lnTo>
                <a:lnTo>
                  <a:pt x="122" y="175"/>
                </a:lnTo>
                <a:lnTo>
                  <a:pt x="122" y="175"/>
                </a:lnTo>
                <a:lnTo>
                  <a:pt x="107" y="181"/>
                </a:lnTo>
                <a:lnTo>
                  <a:pt x="92" y="185"/>
                </a:lnTo>
                <a:lnTo>
                  <a:pt x="76" y="190"/>
                </a:lnTo>
                <a:lnTo>
                  <a:pt x="61" y="194"/>
                </a:lnTo>
                <a:lnTo>
                  <a:pt x="61" y="194"/>
                </a:lnTo>
                <a:lnTo>
                  <a:pt x="53" y="174"/>
                </a:lnTo>
                <a:lnTo>
                  <a:pt x="53" y="174"/>
                </a:lnTo>
                <a:lnTo>
                  <a:pt x="66" y="170"/>
                </a:lnTo>
                <a:lnTo>
                  <a:pt x="80" y="167"/>
                </a:lnTo>
                <a:lnTo>
                  <a:pt x="93" y="162"/>
                </a:lnTo>
                <a:lnTo>
                  <a:pt x="99" y="159"/>
                </a:lnTo>
                <a:lnTo>
                  <a:pt x="104" y="156"/>
                </a:lnTo>
                <a:lnTo>
                  <a:pt x="104" y="156"/>
                </a:lnTo>
                <a:lnTo>
                  <a:pt x="105" y="154"/>
                </a:lnTo>
                <a:lnTo>
                  <a:pt x="106" y="152"/>
                </a:lnTo>
                <a:lnTo>
                  <a:pt x="105" y="149"/>
                </a:lnTo>
                <a:lnTo>
                  <a:pt x="102" y="148"/>
                </a:lnTo>
                <a:lnTo>
                  <a:pt x="101" y="148"/>
                </a:lnTo>
                <a:lnTo>
                  <a:pt x="99" y="148"/>
                </a:lnTo>
                <a:lnTo>
                  <a:pt x="99" y="148"/>
                </a:lnTo>
                <a:lnTo>
                  <a:pt x="94" y="152"/>
                </a:lnTo>
                <a:lnTo>
                  <a:pt x="88" y="155"/>
                </a:lnTo>
                <a:lnTo>
                  <a:pt x="75" y="159"/>
                </a:lnTo>
                <a:lnTo>
                  <a:pt x="63" y="162"/>
                </a:lnTo>
                <a:lnTo>
                  <a:pt x="50" y="166"/>
                </a:lnTo>
                <a:lnTo>
                  <a:pt x="50" y="166"/>
                </a:lnTo>
                <a:lnTo>
                  <a:pt x="42" y="142"/>
                </a:lnTo>
                <a:lnTo>
                  <a:pt x="42" y="142"/>
                </a:lnTo>
                <a:lnTo>
                  <a:pt x="43" y="142"/>
                </a:lnTo>
                <a:lnTo>
                  <a:pt x="43" y="142"/>
                </a:lnTo>
                <a:lnTo>
                  <a:pt x="54" y="136"/>
                </a:lnTo>
                <a:lnTo>
                  <a:pt x="66" y="132"/>
                </a:lnTo>
                <a:lnTo>
                  <a:pt x="80" y="128"/>
                </a:lnTo>
                <a:lnTo>
                  <a:pt x="92" y="126"/>
                </a:lnTo>
                <a:lnTo>
                  <a:pt x="92" y="126"/>
                </a:lnTo>
                <a:lnTo>
                  <a:pt x="94" y="125"/>
                </a:lnTo>
                <a:lnTo>
                  <a:pt x="95" y="124"/>
                </a:lnTo>
                <a:lnTo>
                  <a:pt x="96" y="120"/>
                </a:lnTo>
                <a:lnTo>
                  <a:pt x="96" y="118"/>
                </a:lnTo>
                <a:lnTo>
                  <a:pt x="95" y="117"/>
                </a:lnTo>
                <a:lnTo>
                  <a:pt x="94" y="116"/>
                </a:lnTo>
                <a:lnTo>
                  <a:pt x="92" y="116"/>
                </a:lnTo>
                <a:lnTo>
                  <a:pt x="92" y="116"/>
                </a:lnTo>
                <a:lnTo>
                  <a:pt x="77" y="119"/>
                </a:lnTo>
                <a:lnTo>
                  <a:pt x="64" y="124"/>
                </a:lnTo>
                <a:lnTo>
                  <a:pt x="51" y="128"/>
                </a:lnTo>
                <a:lnTo>
                  <a:pt x="39" y="134"/>
                </a:lnTo>
                <a:lnTo>
                  <a:pt x="39" y="134"/>
                </a:lnTo>
                <a:lnTo>
                  <a:pt x="32" y="114"/>
                </a:lnTo>
                <a:lnTo>
                  <a:pt x="32" y="114"/>
                </a:lnTo>
                <a:lnTo>
                  <a:pt x="78" y="96"/>
                </a:lnTo>
                <a:lnTo>
                  <a:pt x="78" y="96"/>
                </a:lnTo>
                <a:lnTo>
                  <a:pt x="80" y="95"/>
                </a:lnTo>
                <a:lnTo>
                  <a:pt x="81" y="94"/>
                </a:lnTo>
                <a:lnTo>
                  <a:pt x="81" y="90"/>
                </a:lnTo>
                <a:lnTo>
                  <a:pt x="78" y="88"/>
                </a:lnTo>
                <a:lnTo>
                  <a:pt x="77" y="88"/>
                </a:lnTo>
                <a:lnTo>
                  <a:pt x="75" y="88"/>
                </a:lnTo>
                <a:lnTo>
                  <a:pt x="75" y="88"/>
                </a:lnTo>
                <a:lnTo>
                  <a:pt x="29" y="106"/>
                </a:lnTo>
                <a:lnTo>
                  <a:pt x="29" y="106"/>
                </a:lnTo>
                <a:lnTo>
                  <a:pt x="22" y="85"/>
                </a:lnTo>
                <a:lnTo>
                  <a:pt x="22" y="8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2520"/>
          <p:cNvSpPr/>
          <p:nvPr/>
        </p:nvSpPr>
        <p:spPr bwMode="auto">
          <a:xfrm>
            <a:off x="927871" y="5088181"/>
            <a:ext cx="79375" cy="34925"/>
          </a:xfrm>
          <a:custGeom>
            <a:avLst/>
            <a:gdLst/>
            <a:ahLst/>
            <a:cxnLst>
              <a:cxn ang="0">
                <a:pos x="5" y="22"/>
              </a:cxn>
              <a:cxn ang="0">
                <a:pos x="5" y="22"/>
              </a:cxn>
              <a:cxn ang="0">
                <a:pos x="48" y="8"/>
              </a:cxn>
              <a:cxn ang="0">
                <a:pos x="48" y="8"/>
              </a:cxn>
              <a:cxn ang="0">
                <a:pos x="50" y="7"/>
              </a:cxn>
              <a:cxn ang="0">
                <a:pos x="50" y="6"/>
              </a:cxn>
              <a:cxn ang="0">
                <a:pos x="50" y="3"/>
              </a:cxn>
              <a:cxn ang="0">
                <a:pos x="48" y="0"/>
              </a:cxn>
              <a:cxn ang="0">
                <a:pos x="47" y="0"/>
              </a:cxn>
              <a:cxn ang="0">
                <a:pos x="45" y="0"/>
              </a:cxn>
              <a:cxn ang="0">
                <a:pos x="45" y="0"/>
              </a:cxn>
              <a:cxn ang="0">
                <a:pos x="2" y="14"/>
              </a:cxn>
              <a:cxn ang="0">
                <a:pos x="2" y="14"/>
              </a:cxn>
              <a:cxn ang="0">
                <a:pos x="1" y="15"/>
              </a:cxn>
              <a:cxn ang="0">
                <a:pos x="0" y="16"/>
              </a:cxn>
              <a:cxn ang="0">
                <a:pos x="0" y="19"/>
              </a:cxn>
              <a:cxn ang="0">
                <a:pos x="2" y="22"/>
              </a:cxn>
              <a:cxn ang="0">
                <a:pos x="3" y="22"/>
              </a:cxn>
              <a:cxn ang="0">
                <a:pos x="5" y="22"/>
              </a:cxn>
              <a:cxn ang="0">
                <a:pos x="5" y="22"/>
              </a:cxn>
            </a:cxnLst>
            <a:rect l="0" t="0" r="r" b="b"/>
            <a:pathLst>
              <a:path w="50" h="22">
                <a:moveTo>
                  <a:pt x="5" y="22"/>
                </a:moveTo>
                <a:lnTo>
                  <a:pt x="5" y="22"/>
                </a:lnTo>
                <a:lnTo>
                  <a:pt x="48" y="8"/>
                </a:lnTo>
                <a:lnTo>
                  <a:pt x="48" y="8"/>
                </a:lnTo>
                <a:lnTo>
                  <a:pt x="50" y="7"/>
                </a:lnTo>
                <a:lnTo>
                  <a:pt x="50" y="6"/>
                </a:lnTo>
                <a:lnTo>
                  <a:pt x="50" y="3"/>
                </a:lnTo>
                <a:lnTo>
                  <a:pt x="48" y="0"/>
                </a:lnTo>
                <a:lnTo>
                  <a:pt x="47" y="0"/>
                </a:lnTo>
                <a:lnTo>
                  <a:pt x="45" y="0"/>
                </a:lnTo>
                <a:lnTo>
                  <a:pt x="45" y="0"/>
                </a:lnTo>
                <a:lnTo>
                  <a:pt x="2" y="14"/>
                </a:lnTo>
                <a:lnTo>
                  <a:pt x="2" y="14"/>
                </a:lnTo>
                <a:lnTo>
                  <a:pt x="1" y="15"/>
                </a:lnTo>
                <a:lnTo>
                  <a:pt x="0" y="16"/>
                </a:lnTo>
                <a:lnTo>
                  <a:pt x="0" y="19"/>
                </a:lnTo>
                <a:lnTo>
                  <a:pt x="2" y="22"/>
                </a:lnTo>
                <a:lnTo>
                  <a:pt x="3" y="22"/>
                </a:lnTo>
                <a:lnTo>
                  <a:pt x="5" y="22"/>
                </a:lnTo>
                <a:lnTo>
                  <a:pt x="5" y="22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2521"/>
          <p:cNvSpPr>
            <a:spLocks noEditPoints="1"/>
          </p:cNvSpPr>
          <p:nvPr/>
        </p:nvSpPr>
        <p:spPr bwMode="auto">
          <a:xfrm>
            <a:off x="716734" y="3718167"/>
            <a:ext cx="638175" cy="436563"/>
          </a:xfrm>
          <a:custGeom>
            <a:avLst/>
            <a:gdLst/>
            <a:ahLst/>
            <a:cxnLst>
              <a:cxn ang="0">
                <a:pos x="203" y="272"/>
              </a:cxn>
              <a:cxn ang="0">
                <a:pos x="397" y="275"/>
              </a:cxn>
              <a:cxn ang="0">
                <a:pos x="399" y="274"/>
              </a:cxn>
              <a:cxn ang="0">
                <a:pos x="400" y="271"/>
              </a:cxn>
              <a:cxn ang="0">
                <a:pos x="399" y="151"/>
              </a:cxn>
              <a:cxn ang="0">
                <a:pos x="401" y="75"/>
              </a:cxn>
              <a:cxn ang="0">
                <a:pos x="400" y="8"/>
              </a:cxn>
              <a:cxn ang="0">
                <a:pos x="397" y="3"/>
              </a:cxn>
              <a:cxn ang="0">
                <a:pos x="348" y="6"/>
              </a:cxn>
              <a:cxn ang="0">
                <a:pos x="249" y="4"/>
              </a:cxn>
              <a:cxn ang="0">
                <a:pos x="99" y="0"/>
              </a:cxn>
              <a:cxn ang="0">
                <a:pos x="17" y="2"/>
              </a:cxn>
              <a:cxn ang="0">
                <a:pos x="2" y="3"/>
              </a:cxn>
              <a:cxn ang="0">
                <a:pos x="0" y="13"/>
              </a:cxn>
              <a:cxn ang="0">
                <a:pos x="3" y="103"/>
              </a:cxn>
              <a:cxn ang="0">
                <a:pos x="13" y="259"/>
              </a:cxn>
              <a:cxn ang="0">
                <a:pos x="17" y="263"/>
              </a:cxn>
              <a:cxn ang="0">
                <a:pos x="20" y="264"/>
              </a:cxn>
              <a:cxn ang="0">
                <a:pos x="108" y="269"/>
              </a:cxn>
              <a:cxn ang="0">
                <a:pos x="36" y="256"/>
              </a:cxn>
              <a:cxn ang="0">
                <a:pos x="86" y="215"/>
              </a:cxn>
              <a:cxn ang="0">
                <a:pos x="146" y="162"/>
              </a:cxn>
              <a:cxn ang="0">
                <a:pos x="164" y="141"/>
              </a:cxn>
              <a:cxn ang="0">
                <a:pos x="203" y="174"/>
              </a:cxn>
              <a:cxn ang="0">
                <a:pos x="210" y="173"/>
              </a:cxn>
              <a:cxn ang="0">
                <a:pos x="214" y="171"/>
              </a:cxn>
              <a:cxn ang="0">
                <a:pos x="242" y="145"/>
              </a:cxn>
              <a:cxn ang="0">
                <a:pos x="292" y="163"/>
              </a:cxn>
              <a:cxn ang="0">
                <a:pos x="388" y="266"/>
              </a:cxn>
              <a:cxn ang="0">
                <a:pos x="209" y="264"/>
              </a:cxn>
              <a:cxn ang="0">
                <a:pos x="392" y="81"/>
              </a:cxn>
              <a:cxn ang="0">
                <a:pos x="390" y="203"/>
              </a:cxn>
              <a:cxn ang="0">
                <a:pos x="330" y="189"/>
              </a:cxn>
              <a:cxn ang="0">
                <a:pos x="263" y="126"/>
              </a:cxn>
              <a:cxn ang="0">
                <a:pos x="393" y="20"/>
              </a:cxn>
              <a:cxn ang="0">
                <a:pos x="392" y="81"/>
              </a:cxn>
              <a:cxn ang="0">
                <a:pos x="199" y="12"/>
              </a:cxn>
              <a:cxn ang="0">
                <a:pos x="305" y="14"/>
              </a:cxn>
              <a:cxn ang="0">
                <a:pos x="390" y="12"/>
              </a:cxn>
              <a:cxn ang="0">
                <a:pos x="238" y="137"/>
              </a:cxn>
              <a:cxn ang="0">
                <a:pos x="207" y="165"/>
              </a:cxn>
              <a:cxn ang="0">
                <a:pos x="179" y="143"/>
              </a:cxn>
              <a:cxn ang="0">
                <a:pos x="97" y="71"/>
              </a:cxn>
              <a:cxn ang="0">
                <a:pos x="58" y="9"/>
              </a:cxn>
              <a:cxn ang="0">
                <a:pos x="12" y="106"/>
              </a:cxn>
              <a:cxn ang="0">
                <a:pos x="8" y="29"/>
              </a:cxn>
              <a:cxn ang="0">
                <a:pos x="91" y="77"/>
              </a:cxn>
              <a:cxn ang="0">
                <a:pos x="158" y="135"/>
              </a:cxn>
              <a:cxn ang="0">
                <a:pos x="149" y="146"/>
              </a:cxn>
              <a:cxn ang="0">
                <a:pos x="82" y="206"/>
              </a:cxn>
              <a:cxn ang="0">
                <a:pos x="25" y="255"/>
              </a:cxn>
              <a:cxn ang="0">
                <a:pos x="18" y="218"/>
              </a:cxn>
            </a:cxnLst>
            <a:rect l="0" t="0" r="r" b="b"/>
            <a:pathLst>
              <a:path w="402" h="275">
                <a:moveTo>
                  <a:pt x="108" y="269"/>
                </a:moveTo>
                <a:lnTo>
                  <a:pt x="108" y="269"/>
                </a:lnTo>
                <a:lnTo>
                  <a:pt x="203" y="272"/>
                </a:lnTo>
                <a:lnTo>
                  <a:pt x="203" y="272"/>
                </a:lnTo>
                <a:lnTo>
                  <a:pt x="299" y="274"/>
                </a:lnTo>
                <a:lnTo>
                  <a:pt x="395" y="275"/>
                </a:lnTo>
                <a:lnTo>
                  <a:pt x="395" y="275"/>
                </a:lnTo>
                <a:lnTo>
                  <a:pt x="397" y="275"/>
                </a:lnTo>
                <a:lnTo>
                  <a:pt x="398" y="274"/>
                </a:lnTo>
                <a:lnTo>
                  <a:pt x="398" y="274"/>
                </a:lnTo>
                <a:lnTo>
                  <a:pt x="399" y="274"/>
                </a:lnTo>
                <a:lnTo>
                  <a:pt x="399" y="274"/>
                </a:lnTo>
                <a:lnTo>
                  <a:pt x="399" y="274"/>
                </a:lnTo>
                <a:lnTo>
                  <a:pt x="399" y="274"/>
                </a:lnTo>
                <a:lnTo>
                  <a:pt x="399" y="273"/>
                </a:lnTo>
                <a:lnTo>
                  <a:pt x="400" y="271"/>
                </a:lnTo>
                <a:lnTo>
                  <a:pt x="400" y="271"/>
                </a:lnTo>
                <a:lnTo>
                  <a:pt x="399" y="212"/>
                </a:lnTo>
                <a:lnTo>
                  <a:pt x="399" y="181"/>
                </a:lnTo>
                <a:lnTo>
                  <a:pt x="399" y="151"/>
                </a:lnTo>
                <a:lnTo>
                  <a:pt x="399" y="151"/>
                </a:lnTo>
                <a:lnTo>
                  <a:pt x="400" y="113"/>
                </a:lnTo>
                <a:lnTo>
                  <a:pt x="401" y="75"/>
                </a:lnTo>
                <a:lnTo>
                  <a:pt x="401" y="75"/>
                </a:lnTo>
                <a:lnTo>
                  <a:pt x="402" y="59"/>
                </a:lnTo>
                <a:lnTo>
                  <a:pt x="402" y="41"/>
                </a:lnTo>
                <a:lnTo>
                  <a:pt x="402" y="24"/>
                </a:lnTo>
                <a:lnTo>
                  <a:pt x="400" y="8"/>
                </a:lnTo>
                <a:lnTo>
                  <a:pt x="400" y="8"/>
                </a:lnTo>
                <a:lnTo>
                  <a:pt x="399" y="6"/>
                </a:lnTo>
                <a:lnTo>
                  <a:pt x="398" y="4"/>
                </a:lnTo>
                <a:lnTo>
                  <a:pt x="397" y="3"/>
                </a:lnTo>
                <a:lnTo>
                  <a:pt x="394" y="2"/>
                </a:lnTo>
                <a:lnTo>
                  <a:pt x="394" y="2"/>
                </a:lnTo>
                <a:lnTo>
                  <a:pt x="371" y="5"/>
                </a:lnTo>
                <a:lnTo>
                  <a:pt x="348" y="6"/>
                </a:lnTo>
                <a:lnTo>
                  <a:pt x="323" y="6"/>
                </a:lnTo>
                <a:lnTo>
                  <a:pt x="300" y="5"/>
                </a:lnTo>
                <a:lnTo>
                  <a:pt x="300" y="5"/>
                </a:lnTo>
                <a:lnTo>
                  <a:pt x="249" y="4"/>
                </a:lnTo>
                <a:lnTo>
                  <a:pt x="199" y="3"/>
                </a:lnTo>
                <a:lnTo>
                  <a:pt x="199" y="3"/>
                </a:lnTo>
                <a:lnTo>
                  <a:pt x="99" y="0"/>
                </a:lnTo>
                <a:lnTo>
                  <a:pt x="99" y="0"/>
                </a:lnTo>
                <a:lnTo>
                  <a:pt x="76" y="0"/>
                </a:lnTo>
                <a:lnTo>
                  <a:pt x="53" y="1"/>
                </a:lnTo>
                <a:lnTo>
                  <a:pt x="30" y="2"/>
                </a:lnTo>
                <a:lnTo>
                  <a:pt x="17" y="2"/>
                </a:lnTo>
                <a:lnTo>
                  <a:pt x="6" y="1"/>
                </a:lnTo>
                <a:lnTo>
                  <a:pt x="6" y="1"/>
                </a:lnTo>
                <a:lnTo>
                  <a:pt x="3" y="1"/>
                </a:lnTo>
                <a:lnTo>
                  <a:pt x="2" y="3"/>
                </a:lnTo>
                <a:lnTo>
                  <a:pt x="2" y="3"/>
                </a:lnTo>
                <a:lnTo>
                  <a:pt x="2" y="4"/>
                </a:lnTo>
                <a:lnTo>
                  <a:pt x="2" y="4"/>
                </a:lnTo>
                <a:lnTo>
                  <a:pt x="0" y="13"/>
                </a:lnTo>
                <a:lnTo>
                  <a:pt x="0" y="22"/>
                </a:lnTo>
                <a:lnTo>
                  <a:pt x="0" y="41"/>
                </a:lnTo>
                <a:lnTo>
                  <a:pt x="0" y="41"/>
                </a:lnTo>
                <a:lnTo>
                  <a:pt x="3" y="103"/>
                </a:lnTo>
                <a:lnTo>
                  <a:pt x="3" y="103"/>
                </a:lnTo>
                <a:lnTo>
                  <a:pt x="7" y="181"/>
                </a:lnTo>
                <a:lnTo>
                  <a:pt x="9" y="221"/>
                </a:lnTo>
                <a:lnTo>
                  <a:pt x="13" y="259"/>
                </a:lnTo>
                <a:lnTo>
                  <a:pt x="13" y="259"/>
                </a:lnTo>
                <a:lnTo>
                  <a:pt x="14" y="261"/>
                </a:lnTo>
                <a:lnTo>
                  <a:pt x="15" y="263"/>
                </a:lnTo>
                <a:lnTo>
                  <a:pt x="17" y="263"/>
                </a:lnTo>
                <a:lnTo>
                  <a:pt x="19" y="263"/>
                </a:lnTo>
                <a:lnTo>
                  <a:pt x="19" y="263"/>
                </a:lnTo>
                <a:lnTo>
                  <a:pt x="20" y="264"/>
                </a:lnTo>
                <a:lnTo>
                  <a:pt x="20" y="264"/>
                </a:lnTo>
                <a:lnTo>
                  <a:pt x="42" y="266"/>
                </a:lnTo>
                <a:lnTo>
                  <a:pt x="64" y="267"/>
                </a:lnTo>
                <a:lnTo>
                  <a:pt x="108" y="269"/>
                </a:lnTo>
                <a:lnTo>
                  <a:pt x="108" y="269"/>
                </a:lnTo>
                <a:close/>
                <a:moveTo>
                  <a:pt x="113" y="261"/>
                </a:moveTo>
                <a:lnTo>
                  <a:pt x="113" y="261"/>
                </a:lnTo>
                <a:lnTo>
                  <a:pt x="74" y="259"/>
                </a:lnTo>
                <a:lnTo>
                  <a:pt x="36" y="256"/>
                </a:lnTo>
                <a:lnTo>
                  <a:pt x="36" y="256"/>
                </a:lnTo>
                <a:lnTo>
                  <a:pt x="48" y="245"/>
                </a:lnTo>
                <a:lnTo>
                  <a:pt x="60" y="235"/>
                </a:lnTo>
                <a:lnTo>
                  <a:pt x="86" y="215"/>
                </a:lnTo>
                <a:lnTo>
                  <a:pt x="86" y="215"/>
                </a:lnTo>
                <a:lnTo>
                  <a:pt x="107" y="197"/>
                </a:lnTo>
                <a:lnTo>
                  <a:pt x="127" y="180"/>
                </a:lnTo>
                <a:lnTo>
                  <a:pt x="146" y="162"/>
                </a:lnTo>
                <a:lnTo>
                  <a:pt x="155" y="152"/>
                </a:lnTo>
                <a:lnTo>
                  <a:pt x="163" y="142"/>
                </a:lnTo>
                <a:lnTo>
                  <a:pt x="163" y="142"/>
                </a:lnTo>
                <a:lnTo>
                  <a:pt x="164" y="141"/>
                </a:lnTo>
                <a:lnTo>
                  <a:pt x="164" y="141"/>
                </a:lnTo>
                <a:lnTo>
                  <a:pt x="183" y="158"/>
                </a:lnTo>
                <a:lnTo>
                  <a:pt x="203" y="174"/>
                </a:lnTo>
                <a:lnTo>
                  <a:pt x="203" y="174"/>
                </a:lnTo>
                <a:lnTo>
                  <a:pt x="205" y="175"/>
                </a:lnTo>
                <a:lnTo>
                  <a:pt x="207" y="175"/>
                </a:lnTo>
                <a:lnTo>
                  <a:pt x="209" y="174"/>
                </a:lnTo>
                <a:lnTo>
                  <a:pt x="210" y="173"/>
                </a:lnTo>
                <a:lnTo>
                  <a:pt x="210" y="173"/>
                </a:lnTo>
                <a:lnTo>
                  <a:pt x="212" y="172"/>
                </a:lnTo>
                <a:lnTo>
                  <a:pt x="214" y="171"/>
                </a:lnTo>
                <a:lnTo>
                  <a:pt x="214" y="171"/>
                </a:lnTo>
                <a:lnTo>
                  <a:pt x="220" y="164"/>
                </a:lnTo>
                <a:lnTo>
                  <a:pt x="227" y="158"/>
                </a:lnTo>
                <a:lnTo>
                  <a:pt x="242" y="145"/>
                </a:lnTo>
                <a:lnTo>
                  <a:pt x="242" y="145"/>
                </a:lnTo>
                <a:lnTo>
                  <a:pt x="257" y="133"/>
                </a:lnTo>
                <a:lnTo>
                  <a:pt x="257" y="133"/>
                </a:lnTo>
                <a:lnTo>
                  <a:pt x="275" y="148"/>
                </a:lnTo>
                <a:lnTo>
                  <a:pt x="292" y="163"/>
                </a:lnTo>
                <a:lnTo>
                  <a:pt x="309" y="180"/>
                </a:lnTo>
                <a:lnTo>
                  <a:pt x="325" y="196"/>
                </a:lnTo>
                <a:lnTo>
                  <a:pt x="357" y="232"/>
                </a:lnTo>
                <a:lnTo>
                  <a:pt x="388" y="266"/>
                </a:lnTo>
                <a:lnTo>
                  <a:pt x="388" y="266"/>
                </a:lnTo>
                <a:lnTo>
                  <a:pt x="298" y="266"/>
                </a:lnTo>
                <a:lnTo>
                  <a:pt x="209" y="264"/>
                </a:lnTo>
                <a:lnTo>
                  <a:pt x="209" y="264"/>
                </a:lnTo>
                <a:lnTo>
                  <a:pt x="113" y="261"/>
                </a:lnTo>
                <a:lnTo>
                  <a:pt x="113" y="261"/>
                </a:lnTo>
                <a:close/>
                <a:moveTo>
                  <a:pt x="392" y="81"/>
                </a:moveTo>
                <a:lnTo>
                  <a:pt x="392" y="81"/>
                </a:lnTo>
                <a:lnTo>
                  <a:pt x="391" y="115"/>
                </a:lnTo>
                <a:lnTo>
                  <a:pt x="390" y="151"/>
                </a:lnTo>
                <a:lnTo>
                  <a:pt x="390" y="151"/>
                </a:lnTo>
                <a:lnTo>
                  <a:pt x="390" y="203"/>
                </a:lnTo>
                <a:lnTo>
                  <a:pt x="391" y="257"/>
                </a:lnTo>
                <a:lnTo>
                  <a:pt x="391" y="257"/>
                </a:lnTo>
                <a:lnTo>
                  <a:pt x="361" y="223"/>
                </a:lnTo>
                <a:lnTo>
                  <a:pt x="330" y="189"/>
                </a:lnTo>
                <a:lnTo>
                  <a:pt x="314" y="173"/>
                </a:lnTo>
                <a:lnTo>
                  <a:pt x="298" y="157"/>
                </a:lnTo>
                <a:lnTo>
                  <a:pt x="281" y="142"/>
                </a:lnTo>
                <a:lnTo>
                  <a:pt x="263" y="126"/>
                </a:lnTo>
                <a:lnTo>
                  <a:pt x="263" y="126"/>
                </a:lnTo>
                <a:lnTo>
                  <a:pt x="297" y="99"/>
                </a:lnTo>
                <a:lnTo>
                  <a:pt x="297" y="99"/>
                </a:lnTo>
                <a:lnTo>
                  <a:pt x="393" y="20"/>
                </a:lnTo>
                <a:lnTo>
                  <a:pt x="393" y="20"/>
                </a:lnTo>
                <a:lnTo>
                  <a:pt x="394" y="35"/>
                </a:lnTo>
                <a:lnTo>
                  <a:pt x="393" y="51"/>
                </a:lnTo>
                <a:lnTo>
                  <a:pt x="392" y="81"/>
                </a:lnTo>
                <a:lnTo>
                  <a:pt x="392" y="81"/>
                </a:lnTo>
                <a:close/>
                <a:moveTo>
                  <a:pt x="93" y="8"/>
                </a:moveTo>
                <a:lnTo>
                  <a:pt x="93" y="8"/>
                </a:lnTo>
                <a:lnTo>
                  <a:pt x="199" y="12"/>
                </a:lnTo>
                <a:lnTo>
                  <a:pt x="199" y="12"/>
                </a:lnTo>
                <a:lnTo>
                  <a:pt x="252" y="13"/>
                </a:lnTo>
                <a:lnTo>
                  <a:pt x="305" y="14"/>
                </a:lnTo>
                <a:lnTo>
                  <a:pt x="305" y="14"/>
                </a:lnTo>
                <a:lnTo>
                  <a:pt x="326" y="15"/>
                </a:lnTo>
                <a:lnTo>
                  <a:pt x="348" y="15"/>
                </a:lnTo>
                <a:lnTo>
                  <a:pt x="369" y="14"/>
                </a:lnTo>
                <a:lnTo>
                  <a:pt x="390" y="12"/>
                </a:lnTo>
                <a:lnTo>
                  <a:pt x="390" y="12"/>
                </a:lnTo>
                <a:lnTo>
                  <a:pt x="293" y="91"/>
                </a:lnTo>
                <a:lnTo>
                  <a:pt x="293" y="91"/>
                </a:lnTo>
                <a:lnTo>
                  <a:pt x="238" y="137"/>
                </a:lnTo>
                <a:lnTo>
                  <a:pt x="238" y="137"/>
                </a:lnTo>
                <a:lnTo>
                  <a:pt x="222" y="151"/>
                </a:lnTo>
                <a:lnTo>
                  <a:pt x="214" y="158"/>
                </a:lnTo>
                <a:lnTo>
                  <a:pt x="207" y="165"/>
                </a:lnTo>
                <a:lnTo>
                  <a:pt x="207" y="165"/>
                </a:lnTo>
                <a:lnTo>
                  <a:pt x="207" y="166"/>
                </a:lnTo>
                <a:lnTo>
                  <a:pt x="207" y="166"/>
                </a:lnTo>
                <a:lnTo>
                  <a:pt x="179" y="143"/>
                </a:lnTo>
                <a:lnTo>
                  <a:pt x="152" y="118"/>
                </a:lnTo>
                <a:lnTo>
                  <a:pt x="126" y="94"/>
                </a:lnTo>
                <a:lnTo>
                  <a:pt x="97" y="71"/>
                </a:lnTo>
                <a:lnTo>
                  <a:pt x="97" y="71"/>
                </a:lnTo>
                <a:lnTo>
                  <a:pt x="21" y="10"/>
                </a:lnTo>
                <a:lnTo>
                  <a:pt x="21" y="10"/>
                </a:lnTo>
                <a:lnTo>
                  <a:pt x="40" y="10"/>
                </a:lnTo>
                <a:lnTo>
                  <a:pt x="58" y="9"/>
                </a:lnTo>
                <a:lnTo>
                  <a:pt x="76" y="8"/>
                </a:lnTo>
                <a:lnTo>
                  <a:pt x="93" y="8"/>
                </a:lnTo>
                <a:lnTo>
                  <a:pt x="93" y="8"/>
                </a:lnTo>
                <a:close/>
                <a:moveTo>
                  <a:pt x="12" y="106"/>
                </a:moveTo>
                <a:lnTo>
                  <a:pt x="12" y="106"/>
                </a:lnTo>
                <a:lnTo>
                  <a:pt x="9" y="48"/>
                </a:lnTo>
                <a:lnTo>
                  <a:pt x="9" y="48"/>
                </a:lnTo>
                <a:lnTo>
                  <a:pt x="8" y="29"/>
                </a:lnTo>
                <a:lnTo>
                  <a:pt x="8" y="20"/>
                </a:lnTo>
                <a:lnTo>
                  <a:pt x="9" y="11"/>
                </a:lnTo>
                <a:lnTo>
                  <a:pt x="9" y="11"/>
                </a:lnTo>
                <a:lnTo>
                  <a:pt x="91" y="77"/>
                </a:lnTo>
                <a:lnTo>
                  <a:pt x="91" y="77"/>
                </a:lnTo>
                <a:lnTo>
                  <a:pt x="109" y="91"/>
                </a:lnTo>
                <a:lnTo>
                  <a:pt x="125" y="105"/>
                </a:lnTo>
                <a:lnTo>
                  <a:pt x="158" y="135"/>
                </a:lnTo>
                <a:lnTo>
                  <a:pt x="158" y="135"/>
                </a:lnTo>
                <a:lnTo>
                  <a:pt x="157" y="136"/>
                </a:lnTo>
                <a:lnTo>
                  <a:pt x="157" y="136"/>
                </a:lnTo>
                <a:lnTo>
                  <a:pt x="149" y="146"/>
                </a:lnTo>
                <a:lnTo>
                  <a:pt x="140" y="155"/>
                </a:lnTo>
                <a:lnTo>
                  <a:pt x="122" y="173"/>
                </a:lnTo>
                <a:lnTo>
                  <a:pt x="102" y="190"/>
                </a:lnTo>
                <a:lnTo>
                  <a:pt x="82" y="206"/>
                </a:lnTo>
                <a:lnTo>
                  <a:pt x="82" y="206"/>
                </a:lnTo>
                <a:lnTo>
                  <a:pt x="53" y="230"/>
                </a:lnTo>
                <a:lnTo>
                  <a:pt x="38" y="242"/>
                </a:lnTo>
                <a:lnTo>
                  <a:pt x="25" y="255"/>
                </a:lnTo>
                <a:lnTo>
                  <a:pt x="25" y="255"/>
                </a:lnTo>
                <a:lnTo>
                  <a:pt x="21" y="255"/>
                </a:lnTo>
                <a:lnTo>
                  <a:pt x="21" y="255"/>
                </a:lnTo>
                <a:lnTo>
                  <a:pt x="18" y="218"/>
                </a:lnTo>
                <a:lnTo>
                  <a:pt x="15" y="181"/>
                </a:lnTo>
                <a:lnTo>
                  <a:pt x="12" y="106"/>
                </a:lnTo>
                <a:lnTo>
                  <a:pt x="12" y="106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2528"/>
          <p:cNvSpPr>
            <a:spLocks noEditPoints="1"/>
          </p:cNvSpPr>
          <p:nvPr/>
        </p:nvSpPr>
        <p:spPr bwMode="auto">
          <a:xfrm>
            <a:off x="1751784" y="5597767"/>
            <a:ext cx="569913" cy="534988"/>
          </a:xfrm>
          <a:custGeom>
            <a:avLst/>
            <a:gdLst/>
            <a:ahLst/>
            <a:cxnLst>
              <a:cxn ang="0">
                <a:pos x="337" y="319"/>
              </a:cxn>
              <a:cxn ang="0">
                <a:pos x="260" y="152"/>
              </a:cxn>
              <a:cxn ang="0">
                <a:pos x="213" y="7"/>
              </a:cxn>
              <a:cxn ang="0">
                <a:pos x="93" y="12"/>
              </a:cxn>
              <a:cxn ang="0">
                <a:pos x="23" y="231"/>
              </a:cxn>
              <a:cxn ang="0">
                <a:pos x="73" y="331"/>
              </a:cxn>
              <a:cxn ang="0">
                <a:pos x="67" y="198"/>
              </a:cxn>
              <a:cxn ang="0">
                <a:pos x="54" y="222"/>
              </a:cxn>
              <a:cxn ang="0">
                <a:pos x="259" y="202"/>
              </a:cxn>
              <a:cxn ang="0">
                <a:pos x="227" y="228"/>
              </a:cxn>
              <a:cxn ang="0">
                <a:pos x="236" y="202"/>
              </a:cxn>
              <a:cxn ang="0">
                <a:pos x="116" y="308"/>
              </a:cxn>
              <a:cxn ang="0">
                <a:pos x="183" y="226"/>
              </a:cxn>
              <a:cxn ang="0">
                <a:pos x="74" y="283"/>
              </a:cxn>
              <a:cxn ang="0">
                <a:pos x="148" y="216"/>
              </a:cxn>
              <a:cxn ang="0">
                <a:pos x="78" y="300"/>
              </a:cxn>
              <a:cxn ang="0">
                <a:pos x="146" y="215"/>
              </a:cxn>
              <a:cxn ang="0">
                <a:pos x="106" y="231"/>
              </a:cxn>
              <a:cxn ang="0">
                <a:pos x="49" y="262"/>
              </a:cxn>
              <a:cxn ang="0">
                <a:pos x="37" y="259"/>
              </a:cxn>
              <a:cxn ang="0">
                <a:pos x="15" y="260"/>
              </a:cxn>
              <a:cxn ang="0">
                <a:pos x="23" y="264"/>
              </a:cxn>
              <a:cxn ang="0">
                <a:pos x="114" y="203"/>
              </a:cxn>
              <a:cxn ang="0">
                <a:pos x="43" y="275"/>
              </a:cxn>
              <a:cxn ang="0">
                <a:pos x="22" y="311"/>
              </a:cxn>
              <a:cxn ang="0">
                <a:pos x="34" y="316"/>
              </a:cxn>
              <a:cxn ang="0">
                <a:pos x="142" y="231"/>
              </a:cxn>
              <a:cxn ang="0">
                <a:pos x="61" y="319"/>
              </a:cxn>
              <a:cxn ang="0">
                <a:pos x="77" y="319"/>
              </a:cxn>
              <a:cxn ang="0">
                <a:pos x="200" y="215"/>
              </a:cxn>
              <a:cxn ang="0">
                <a:pos x="119" y="284"/>
              </a:cxn>
              <a:cxn ang="0">
                <a:pos x="125" y="300"/>
              </a:cxn>
              <a:cxn ang="0">
                <a:pos x="193" y="251"/>
              </a:cxn>
              <a:cxn ang="0">
                <a:pos x="138" y="314"/>
              </a:cxn>
              <a:cxn ang="0">
                <a:pos x="179" y="289"/>
              </a:cxn>
              <a:cxn ang="0">
                <a:pos x="254" y="225"/>
              </a:cxn>
              <a:cxn ang="0">
                <a:pos x="150" y="320"/>
              </a:cxn>
              <a:cxn ang="0">
                <a:pos x="280" y="230"/>
              </a:cxn>
              <a:cxn ang="0">
                <a:pos x="258" y="276"/>
              </a:cxn>
              <a:cxn ang="0">
                <a:pos x="318" y="225"/>
              </a:cxn>
              <a:cxn ang="0">
                <a:pos x="238" y="282"/>
              </a:cxn>
              <a:cxn ang="0">
                <a:pos x="309" y="256"/>
              </a:cxn>
              <a:cxn ang="0">
                <a:pos x="323" y="262"/>
              </a:cxn>
              <a:cxn ang="0">
                <a:pos x="249" y="327"/>
              </a:cxn>
              <a:cxn ang="0">
                <a:pos x="340" y="278"/>
              </a:cxn>
              <a:cxn ang="0">
                <a:pos x="275" y="326"/>
              </a:cxn>
              <a:cxn ang="0">
                <a:pos x="303" y="307"/>
              </a:cxn>
              <a:cxn ang="0">
                <a:pos x="323" y="310"/>
              </a:cxn>
              <a:cxn ang="0">
                <a:pos x="347" y="290"/>
              </a:cxn>
              <a:cxn ang="0">
                <a:pos x="348" y="286"/>
              </a:cxn>
              <a:cxn ang="0">
                <a:pos x="315" y="301"/>
              </a:cxn>
              <a:cxn ang="0">
                <a:pos x="300" y="298"/>
              </a:cxn>
              <a:cxn ang="0">
                <a:pos x="298" y="279"/>
              </a:cxn>
              <a:cxn ang="0">
                <a:pos x="323" y="222"/>
              </a:cxn>
              <a:cxn ang="0">
                <a:pos x="311" y="229"/>
              </a:cxn>
              <a:cxn ang="0">
                <a:pos x="254" y="263"/>
              </a:cxn>
              <a:cxn ang="0">
                <a:pos x="208" y="289"/>
              </a:cxn>
              <a:cxn ang="0">
                <a:pos x="116" y="115"/>
              </a:cxn>
              <a:cxn ang="0">
                <a:pos x="191" y="30"/>
              </a:cxn>
              <a:cxn ang="0">
                <a:pos x="275" y="190"/>
              </a:cxn>
              <a:cxn ang="0">
                <a:pos x="164" y="215"/>
              </a:cxn>
              <a:cxn ang="0">
                <a:pos x="112" y="122"/>
              </a:cxn>
              <a:cxn ang="0">
                <a:pos x="38" y="231"/>
              </a:cxn>
            </a:cxnLst>
            <a:rect l="0" t="0" r="r" b="b"/>
            <a:pathLst>
              <a:path w="359" h="337">
                <a:moveTo>
                  <a:pt x="73" y="331"/>
                </a:moveTo>
                <a:lnTo>
                  <a:pt x="73" y="331"/>
                </a:lnTo>
                <a:lnTo>
                  <a:pt x="95" y="330"/>
                </a:lnTo>
                <a:lnTo>
                  <a:pt x="117" y="329"/>
                </a:lnTo>
                <a:lnTo>
                  <a:pt x="117" y="329"/>
                </a:lnTo>
                <a:lnTo>
                  <a:pt x="135" y="329"/>
                </a:lnTo>
                <a:lnTo>
                  <a:pt x="153" y="329"/>
                </a:lnTo>
                <a:lnTo>
                  <a:pt x="189" y="331"/>
                </a:lnTo>
                <a:lnTo>
                  <a:pt x="189" y="331"/>
                </a:lnTo>
                <a:lnTo>
                  <a:pt x="218" y="334"/>
                </a:lnTo>
                <a:lnTo>
                  <a:pt x="248" y="336"/>
                </a:lnTo>
                <a:lnTo>
                  <a:pt x="264" y="337"/>
                </a:lnTo>
                <a:lnTo>
                  <a:pt x="278" y="336"/>
                </a:lnTo>
                <a:lnTo>
                  <a:pt x="293" y="335"/>
                </a:lnTo>
                <a:lnTo>
                  <a:pt x="307" y="333"/>
                </a:lnTo>
                <a:lnTo>
                  <a:pt x="307" y="333"/>
                </a:lnTo>
                <a:lnTo>
                  <a:pt x="318" y="330"/>
                </a:lnTo>
                <a:lnTo>
                  <a:pt x="328" y="326"/>
                </a:lnTo>
                <a:lnTo>
                  <a:pt x="337" y="319"/>
                </a:lnTo>
                <a:lnTo>
                  <a:pt x="346" y="312"/>
                </a:lnTo>
                <a:lnTo>
                  <a:pt x="352" y="304"/>
                </a:lnTo>
                <a:lnTo>
                  <a:pt x="355" y="300"/>
                </a:lnTo>
                <a:lnTo>
                  <a:pt x="357" y="295"/>
                </a:lnTo>
                <a:lnTo>
                  <a:pt x="358" y="290"/>
                </a:lnTo>
                <a:lnTo>
                  <a:pt x="359" y="285"/>
                </a:lnTo>
                <a:lnTo>
                  <a:pt x="359" y="279"/>
                </a:lnTo>
                <a:lnTo>
                  <a:pt x="359" y="273"/>
                </a:lnTo>
                <a:lnTo>
                  <a:pt x="359" y="273"/>
                </a:lnTo>
                <a:lnTo>
                  <a:pt x="356" y="261"/>
                </a:lnTo>
                <a:lnTo>
                  <a:pt x="351" y="249"/>
                </a:lnTo>
                <a:lnTo>
                  <a:pt x="345" y="237"/>
                </a:lnTo>
                <a:lnTo>
                  <a:pt x="337" y="227"/>
                </a:lnTo>
                <a:lnTo>
                  <a:pt x="329" y="216"/>
                </a:lnTo>
                <a:lnTo>
                  <a:pt x="320" y="207"/>
                </a:lnTo>
                <a:lnTo>
                  <a:pt x="302" y="189"/>
                </a:lnTo>
                <a:lnTo>
                  <a:pt x="302" y="189"/>
                </a:lnTo>
                <a:lnTo>
                  <a:pt x="282" y="171"/>
                </a:lnTo>
                <a:lnTo>
                  <a:pt x="260" y="152"/>
                </a:lnTo>
                <a:lnTo>
                  <a:pt x="240" y="135"/>
                </a:lnTo>
                <a:lnTo>
                  <a:pt x="220" y="116"/>
                </a:lnTo>
                <a:lnTo>
                  <a:pt x="220" y="116"/>
                </a:lnTo>
                <a:lnTo>
                  <a:pt x="210" y="104"/>
                </a:lnTo>
                <a:lnTo>
                  <a:pt x="205" y="98"/>
                </a:lnTo>
                <a:lnTo>
                  <a:pt x="201" y="91"/>
                </a:lnTo>
                <a:lnTo>
                  <a:pt x="198" y="84"/>
                </a:lnTo>
                <a:lnTo>
                  <a:pt x="196" y="76"/>
                </a:lnTo>
                <a:lnTo>
                  <a:pt x="194" y="68"/>
                </a:lnTo>
                <a:lnTo>
                  <a:pt x="193" y="60"/>
                </a:lnTo>
                <a:lnTo>
                  <a:pt x="193" y="60"/>
                </a:lnTo>
                <a:lnTo>
                  <a:pt x="193" y="53"/>
                </a:lnTo>
                <a:lnTo>
                  <a:pt x="195" y="47"/>
                </a:lnTo>
                <a:lnTo>
                  <a:pt x="196" y="40"/>
                </a:lnTo>
                <a:lnTo>
                  <a:pt x="199" y="33"/>
                </a:lnTo>
                <a:lnTo>
                  <a:pt x="205" y="20"/>
                </a:lnTo>
                <a:lnTo>
                  <a:pt x="212" y="8"/>
                </a:lnTo>
                <a:lnTo>
                  <a:pt x="212" y="8"/>
                </a:lnTo>
                <a:lnTo>
                  <a:pt x="213" y="7"/>
                </a:lnTo>
                <a:lnTo>
                  <a:pt x="212" y="5"/>
                </a:lnTo>
                <a:lnTo>
                  <a:pt x="212" y="3"/>
                </a:lnTo>
                <a:lnTo>
                  <a:pt x="210" y="2"/>
                </a:lnTo>
                <a:lnTo>
                  <a:pt x="210" y="2"/>
                </a:lnTo>
                <a:lnTo>
                  <a:pt x="209" y="1"/>
                </a:lnTo>
                <a:lnTo>
                  <a:pt x="206" y="0"/>
                </a:lnTo>
                <a:lnTo>
                  <a:pt x="206" y="0"/>
                </a:lnTo>
                <a:lnTo>
                  <a:pt x="178" y="0"/>
                </a:lnTo>
                <a:lnTo>
                  <a:pt x="151" y="0"/>
                </a:lnTo>
                <a:lnTo>
                  <a:pt x="124" y="1"/>
                </a:lnTo>
                <a:lnTo>
                  <a:pt x="111" y="2"/>
                </a:lnTo>
                <a:lnTo>
                  <a:pt x="97" y="4"/>
                </a:lnTo>
                <a:lnTo>
                  <a:pt x="97" y="4"/>
                </a:lnTo>
                <a:lnTo>
                  <a:pt x="95" y="5"/>
                </a:lnTo>
                <a:lnTo>
                  <a:pt x="94" y="6"/>
                </a:lnTo>
                <a:lnTo>
                  <a:pt x="94" y="8"/>
                </a:lnTo>
                <a:lnTo>
                  <a:pt x="94" y="10"/>
                </a:lnTo>
                <a:lnTo>
                  <a:pt x="94" y="10"/>
                </a:lnTo>
                <a:lnTo>
                  <a:pt x="93" y="12"/>
                </a:lnTo>
                <a:lnTo>
                  <a:pt x="94" y="14"/>
                </a:lnTo>
                <a:lnTo>
                  <a:pt x="94" y="14"/>
                </a:lnTo>
                <a:lnTo>
                  <a:pt x="103" y="28"/>
                </a:lnTo>
                <a:lnTo>
                  <a:pt x="110" y="42"/>
                </a:lnTo>
                <a:lnTo>
                  <a:pt x="114" y="57"/>
                </a:lnTo>
                <a:lnTo>
                  <a:pt x="116" y="65"/>
                </a:lnTo>
                <a:lnTo>
                  <a:pt x="117" y="72"/>
                </a:lnTo>
                <a:lnTo>
                  <a:pt x="117" y="72"/>
                </a:lnTo>
                <a:lnTo>
                  <a:pt x="117" y="83"/>
                </a:lnTo>
                <a:lnTo>
                  <a:pt x="115" y="92"/>
                </a:lnTo>
                <a:lnTo>
                  <a:pt x="113" y="100"/>
                </a:lnTo>
                <a:lnTo>
                  <a:pt x="109" y="108"/>
                </a:lnTo>
                <a:lnTo>
                  <a:pt x="105" y="116"/>
                </a:lnTo>
                <a:lnTo>
                  <a:pt x="100" y="124"/>
                </a:lnTo>
                <a:lnTo>
                  <a:pt x="89" y="139"/>
                </a:lnTo>
                <a:lnTo>
                  <a:pt x="89" y="139"/>
                </a:lnTo>
                <a:lnTo>
                  <a:pt x="55" y="185"/>
                </a:lnTo>
                <a:lnTo>
                  <a:pt x="39" y="208"/>
                </a:lnTo>
                <a:lnTo>
                  <a:pt x="23" y="231"/>
                </a:lnTo>
                <a:lnTo>
                  <a:pt x="23" y="231"/>
                </a:lnTo>
                <a:lnTo>
                  <a:pt x="11" y="249"/>
                </a:lnTo>
                <a:lnTo>
                  <a:pt x="6" y="259"/>
                </a:lnTo>
                <a:lnTo>
                  <a:pt x="3" y="269"/>
                </a:lnTo>
                <a:lnTo>
                  <a:pt x="1" y="279"/>
                </a:lnTo>
                <a:lnTo>
                  <a:pt x="0" y="289"/>
                </a:lnTo>
                <a:lnTo>
                  <a:pt x="1" y="294"/>
                </a:lnTo>
                <a:lnTo>
                  <a:pt x="2" y="298"/>
                </a:lnTo>
                <a:lnTo>
                  <a:pt x="4" y="303"/>
                </a:lnTo>
                <a:lnTo>
                  <a:pt x="6" y="308"/>
                </a:lnTo>
                <a:lnTo>
                  <a:pt x="6" y="308"/>
                </a:lnTo>
                <a:lnTo>
                  <a:pt x="12" y="315"/>
                </a:lnTo>
                <a:lnTo>
                  <a:pt x="20" y="320"/>
                </a:lnTo>
                <a:lnTo>
                  <a:pt x="28" y="325"/>
                </a:lnTo>
                <a:lnTo>
                  <a:pt x="37" y="328"/>
                </a:lnTo>
                <a:lnTo>
                  <a:pt x="46" y="329"/>
                </a:lnTo>
                <a:lnTo>
                  <a:pt x="55" y="330"/>
                </a:lnTo>
                <a:lnTo>
                  <a:pt x="73" y="331"/>
                </a:lnTo>
                <a:lnTo>
                  <a:pt x="73" y="331"/>
                </a:lnTo>
                <a:close/>
                <a:moveTo>
                  <a:pt x="59" y="195"/>
                </a:moveTo>
                <a:lnTo>
                  <a:pt x="59" y="195"/>
                </a:lnTo>
                <a:lnTo>
                  <a:pt x="63" y="192"/>
                </a:lnTo>
                <a:lnTo>
                  <a:pt x="63" y="192"/>
                </a:lnTo>
                <a:lnTo>
                  <a:pt x="79" y="185"/>
                </a:lnTo>
                <a:lnTo>
                  <a:pt x="79" y="185"/>
                </a:lnTo>
                <a:lnTo>
                  <a:pt x="50" y="208"/>
                </a:lnTo>
                <a:lnTo>
                  <a:pt x="50" y="208"/>
                </a:lnTo>
                <a:lnTo>
                  <a:pt x="59" y="195"/>
                </a:lnTo>
                <a:lnTo>
                  <a:pt x="59" y="195"/>
                </a:lnTo>
                <a:close/>
                <a:moveTo>
                  <a:pt x="86" y="182"/>
                </a:moveTo>
                <a:lnTo>
                  <a:pt x="86" y="182"/>
                </a:lnTo>
                <a:lnTo>
                  <a:pt x="91" y="181"/>
                </a:lnTo>
                <a:lnTo>
                  <a:pt x="96" y="180"/>
                </a:lnTo>
                <a:lnTo>
                  <a:pt x="96" y="180"/>
                </a:lnTo>
                <a:lnTo>
                  <a:pt x="89" y="184"/>
                </a:lnTo>
                <a:lnTo>
                  <a:pt x="81" y="188"/>
                </a:lnTo>
                <a:lnTo>
                  <a:pt x="67" y="198"/>
                </a:lnTo>
                <a:lnTo>
                  <a:pt x="67" y="198"/>
                </a:lnTo>
                <a:lnTo>
                  <a:pt x="76" y="190"/>
                </a:lnTo>
                <a:lnTo>
                  <a:pt x="86" y="182"/>
                </a:lnTo>
                <a:lnTo>
                  <a:pt x="86" y="182"/>
                </a:lnTo>
                <a:close/>
                <a:moveTo>
                  <a:pt x="106" y="181"/>
                </a:moveTo>
                <a:lnTo>
                  <a:pt x="106" y="181"/>
                </a:lnTo>
                <a:lnTo>
                  <a:pt x="112" y="182"/>
                </a:lnTo>
                <a:lnTo>
                  <a:pt x="112" y="182"/>
                </a:lnTo>
                <a:lnTo>
                  <a:pt x="103" y="187"/>
                </a:lnTo>
                <a:lnTo>
                  <a:pt x="94" y="193"/>
                </a:lnTo>
                <a:lnTo>
                  <a:pt x="78" y="205"/>
                </a:lnTo>
                <a:lnTo>
                  <a:pt x="78" y="205"/>
                </a:lnTo>
                <a:lnTo>
                  <a:pt x="51" y="227"/>
                </a:lnTo>
                <a:lnTo>
                  <a:pt x="24" y="250"/>
                </a:lnTo>
                <a:lnTo>
                  <a:pt x="24" y="250"/>
                </a:lnTo>
                <a:lnTo>
                  <a:pt x="26" y="248"/>
                </a:lnTo>
                <a:lnTo>
                  <a:pt x="26" y="248"/>
                </a:lnTo>
                <a:lnTo>
                  <a:pt x="32" y="241"/>
                </a:lnTo>
                <a:lnTo>
                  <a:pt x="39" y="233"/>
                </a:lnTo>
                <a:lnTo>
                  <a:pt x="54" y="222"/>
                </a:lnTo>
                <a:lnTo>
                  <a:pt x="54" y="222"/>
                </a:lnTo>
                <a:lnTo>
                  <a:pt x="67" y="213"/>
                </a:lnTo>
                <a:lnTo>
                  <a:pt x="80" y="203"/>
                </a:lnTo>
                <a:lnTo>
                  <a:pt x="93" y="192"/>
                </a:lnTo>
                <a:lnTo>
                  <a:pt x="106" y="181"/>
                </a:lnTo>
                <a:lnTo>
                  <a:pt x="106" y="181"/>
                </a:lnTo>
                <a:close/>
                <a:moveTo>
                  <a:pt x="288" y="194"/>
                </a:moveTo>
                <a:lnTo>
                  <a:pt x="288" y="194"/>
                </a:lnTo>
                <a:lnTo>
                  <a:pt x="255" y="222"/>
                </a:lnTo>
                <a:lnTo>
                  <a:pt x="223" y="252"/>
                </a:lnTo>
                <a:lnTo>
                  <a:pt x="223" y="252"/>
                </a:lnTo>
                <a:lnTo>
                  <a:pt x="188" y="283"/>
                </a:lnTo>
                <a:lnTo>
                  <a:pt x="188" y="283"/>
                </a:lnTo>
                <a:lnTo>
                  <a:pt x="214" y="258"/>
                </a:lnTo>
                <a:lnTo>
                  <a:pt x="214" y="258"/>
                </a:lnTo>
                <a:lnTo>
                  <a:pt x="226" y="245"/>
                </a:lnTo>
                <a:lnTo>
                  <a:pt x="238" y="231"/>
                </a:lnTo>
                <a:lnTo>
                  <a:pt x="249" y="217"/>
                </a:lnTo>
                <a:lnTo>
                  <a:pt x="259" y="202"/>
                </a:lnTo>
                <a:lnTo>
                  <a:pt x="259" y="202"/>
                </a:lnTo>
                <a:lnTo>
                  <a:pt x="263" y="203"/>
                </a:lnTo>
                <a:lnTo>
                  <a:pt x="263" y="203"/>
                </a:lnTo>
                <a:lnTo>
                  <a:pt x="268" y="203"/>
                </a:lnTo>
                <a:lnTo>
                  <a:pt x="273" y="202"/>
                </a:lnTo>
                <a:lnTo>
                  <a:pt x="273" y="202"/>
                </a:lnTo>
                <a:lnTo>
                  <a:pt x="280" y="197"/>
                </a:lnTo>
                <a:lnTo>
                  <a:pt x="284" y="194"/>
                </a:lnTo>
                <a:lnTo>
                  <a:pt x="286" y="194"/>
                </a:lnTo>
                <a:lnTo>
                  <a:pt x="288" y="194"/>
                </a:lnTo>
                <a:lnTo>
                  <a:pt x="288" y="194"/>
                </a:lnTo>
                <a:close/>
                <a:moveTo>
                  <a:pt x="241" y="194"/>
                </a:moveTo>
                <a:lnTo>
                  <a:pt x="241" y="194"/>
                </a:lnTo>
                <a:lnTo>
                  <a:pt x="248" y="197"/>
                </a:lnTo>
                <a:lnTo>
                  <a:pt x="255" y="201"/>
                </a:lnTo>
                <a:lnTo>
                  <a:pt x="255" y="201"/>
                </a:lnTo>
                <a:lnTo>
                  <a:pt x="242" y="215"/>
                </a:lnTo>
                <a:lnTo>
                  <a:pt x="235" y="221"/>
                </a:lnTo>
                <a:lnTo>
                  <a:pt x="227" y="228"/>
                </a:lnTo>
                <a:lnTo>
                  <a:pt x="227" y="228"/>
                </a:lnTo>
                <a:lnTo>
                  <a:pt x="209" y="244"/>
                </a:lnTo>
                <a:lnTo>
                  <a:pt x="192" y="260"/>
                </a:lnTo>
                <a:lnTo>
                  <a:pt x="192" y="260"/>
                </a:lnTo>
                <a:lnTo>
                  <a:pt x="176" y="275"/>
                </a:lnTo>
                <a:lnTo>
                  <a:pt x="160" y="289"/>
                </a:lnTo>
                <a:lnTo>
                  <a:pt x="160" y="289"/>
                </a:lnTo>
                <a:lnTo>
                  <a:pt x="162" y="287"/>
                </a:lnTo>
                <a:lnTo>
                  <a:pt x="162" y="287"/>
                </a:lnTo>
                <a:lnTo>
                  <a:pt x="177" y="271"/>
                </a:lnTo>
                <a:lnTo>
                  <a:pt x="192" y="256"/>
                </a:lnTo>
                <a:lnTo>
                  <a:pt x="192" y="256"/>
                </a:lnTo>
                <a:lnTo>
                  <a:pt x="199" y="248"/>
                </a:lnTo>
                <a:lnTo>
                  <a:pt x="205" y="239"/>
                </a:lnTo>
                <a:lnTo>
                  <a:pt x="211" y="231"/>
                </a:lnTo>
                <a:lnTo>
                  <a:pt x="218" y="223"/>
                </a:lnTo>
                <a:lnTo>
                  <a:pt x="218" y="223"/>
                </a:lnTo>
                <a:lnTo>
                  <a:pt x="230" y="209"/>
                </a:lnTo>
                <a:lnTo>
                  <a:pt x="236" y="202"/>
                </a:lnTo>
                <a:lnTo>
                  <a:pt x="240" y="194"/>
                </a:lnTo>
                <a:lnTo>
                  <a:pt x="240" y="194"/>
                </a:lnTo>
                <a:lnTo>
                  <a:pt x="241" y="194"/>
                </a:lnTo>
                <a:lnTo>
                  <a:pt x="241" y="194"/>
                </a:lnTo>
                <a:close/>
                <a:moveTo>
                  <a:pt x="221" y="194"/>
                </a:moveTo>
                <a:lnTo>
                  <a:pt x="221" y="194"/>
                </a:lnTo>
                <a:lnTo>
                  <a:pt x="227" y="192"/>
                </a:lnTo>
                <a:lnTo>
                  <a:pt x="235" y="193"/>
                </a:lnTo>
                <a:lnTo>
                  <a:pt x="235" y="193"/>
                </a:lnTo>
                <a:lnTo>
                  <a:pt x="238" y="193"/>
                </a:lnTo>
                <a:lnTo>
                  <a:pt x="238" y="193"/>
                </a:lnTo>
                <a:lnTo>
                  <a:pt x="223" y="206"/>
                </a:lnTo>
                <a:lnTo>
                  <a:pt x="208" y="219"/>
                </a:lnTo>
                <a:lnTo>
                  <a:pt x="179" y="249"/>
                </a:lnTo>
                <a:lnTo>
                  <a:pt x="179" y="249"/>
                </a:lnTo>
                <a:lnTo>
                  <a:pt x="163" y="263"/>
                </a:lnTo>
                <a:lnTo>
                  <a:pt x="147" y="278"/>
                </a:lnTo>
                <a:lnTo>
                  <a:pt x="131" y="292"/>
                </a:lnTo>
                <a:lnTo>
                  <a:pt x="116" y="308"/>
                </a:lnTo>
                <a:lnTo>
                  <a:pt x="116" y="308"/>
                </a:lnTo>
                <a:lnTo>
                  <a:pt x="107" y="315"/>
                </a:lnTo>
                <a:lnTo>
                  <a:pt x="107" y="315"/>
                </a:lnTo>
                <a:lnTo>
                  <a:pt x="106" y="316"/>
                </a:lnTo>
                <a:lnTo>
                  <a:pt x="106" y="316"/>
                </a:lnTo>
                <a:lnTo>
                  <a:pt x="124" y="299"/>
                </a:lnTo>
                <a:lnTo>
                  <a:pt x="124" y="299"/>
                </a:lnTo>
                <a:lnTo>
                  <a:pt x="159" y="266"/>
                </a:lnTo>
                <a:lnTo>
                  <a:pt x="159" y="266"/>
                </a:lnTo>
                <a:lnTo>
                  <a:pt x="175" y="249"/>
                </a:lnTo>
                <a:lnTo>
                  <a:pt x="191" y="230"/>
                </a:lnTo>
                <a:lnTo>
                  <a:pt x="221" y="194"/>
                </a:lnTo>
                <a:lnTo>
                  <a:pt x="221" y="194"/>
                </a:lnTo>
                <a:close/>
                <a:moveTo>
                  <a:pt x="213" y="198"/>
                </a:moveTo>
                <a:lnTo>
                  <a:pt x="213" y="198"/>
                </a:lnTo>
                <a:lnTo>
                  <a:pt x="205" y="206"/>
                </a:lnTo>
                <a:lnTo>
                  <a:pt x="198" y="213"/>
                </a:lnTo>
                <a:lnTo>
                  <a:pt x="198" y="213"/>
                </a:lnTo>
                <a:lnTo>
                  <a:pt x="183" y="226"/>
                </a:lnTo>
                <a:lnTo>
                  <a:pt x="167" y="238"/>
                </a:lnTo>
                <a:lnTo>
                  <a:pt x="167" y="238"/>
                </a:lnTo>
                <a:lnTo>
                  <a:pt x="162" y="244"/>
                </a:lnTo>
                <a:lnTo>
                  <a:pt x="162" y="244"/>
                </a:lnTo>
                <a:lnTo>
                  <a:pt x="185" y="220"/>
                </a:lnTo>
                <a:lnTo>
                  <a:pt x="185" y="220"/>
                </a:lnTo>
                <a:lnTo>
                  <a:pt x="192" y="215"/>
                </a:lnTo>
                <a:lnTo>
                  <a:pt x="199" y="210"/>
                </a:lnTo>
                <a:lnTo>
                  <a:pt x="206" y="204"/>
                </a:lnTo>
                <a:lnTo>
                  <a:pt x="213" y="198"/>
                </a:lnTo>
                <a:lnTo>
                  <a:pt x="213" y="198"/>
                </a:lnTo>
                <a:close/>
                <a:moveTo>
                  <a:pt x="154" y="221"/>
                </a:moveTo>
                <a:lnTo>
                  <a:pt x="154" y="221"/>
                </a:lnTo>
                <a:lnTo>
                  <a:pt x="140" y="230"/>
                </a:lnTo>
                <a:lnTo>
                  <a:pt x="127" y="241"/>
                </a:lnTo>
                <a:lnTo>
                  <a:pt x="102" y="263"/>
                </a:lnTo>
                <a:lnTo>
                  <a:pt x="102" y="263"/>
                </a:lnTo>
                <a:lnTo>
                  <a:pt x="88" y="273"/>
                </a:lnTo>
                <a:lnTo>
                  <a:pt x="74" y="283"/>
                </a:lnTo>
                <a:lnTo>
                  <a:pt x="74" y="283"/>
                </a:lnTo>
                <a:lnTo>
                  <a:pt x="66" y="290"/>
                </a:lnTo>
                <a:lnTo>
                  <a:pt x="58" y="298"/>
                </a:lnTo>
                <a:lnTo>
                  <a:pt x="50" y="305"/>
                </a:lnTo>
                <a:lnTo>
                  <a:pt x="42" y="312"/>
                </a:lnTo>
                <a:lnTo>
                  <a:pt x="42" y="312"/>
                </a:lnTo>
                <a:lnTo>
                  <a:pt x="38" y="314"/>
                </a:lnTo>
                <a:lnTo>
                  <a:pt x="38" y="314"/>
                </a:lnTo>
                <a:lnTo>
                  <a:pt x="38" y="314"/>
                </a:lnTo>
                <a:lnTo>
                  <a:pt x="42" y="310"/>
                </a:lnTo>
                <a:lnTo>
                  <a:pt x="42" y="310"/>
                </a:lnTo>
                <a:lnTo>
                  <a:pt x="57" y="296"/>
                </a:lnTo>
                <a:lnTo>
                  <a:pt x="57" y="296"/>
                </a:lnTo>
                <a:lnTo>
                  <a:pt x="73" y="282"/>
                </a:lnTo>
                <a:lnTo>
                  <a:pt x="90" y="270"/>
                </a:lnTo>
                <a:lnTo>
                  <a:pt x="90" y="270"/>
                </a:lnTo>
                <a:lnTo>
                  <a:pt x="106" y="257"/>
                </a:lnTo>
                <a:lnTo>
                  <a:pt x="120" y="244"/>
                </a:lnTo>
                <a:lnTo>
                  <a:pt x="148" y="216"/>
                </a:lnTo>
                <a:lnTo>
                  <a:pt x="148" y="216"/>
                </a:lnTo>
                <a:lnTo>
                  <a:pt x="148" y="216"/>
                </a:lnTo>
                <a:lnTo>
                  <a:pt x="148" y="216"/>
                </a:lnTo>
                <a:lnTo>
                  <a:pt x="154" y="219"/>
                </a:lnTo>
                <a:lnTo>
                  <a:pt x="160" y="222"/>
                </a:lnTo>
                <a:lnTo>
                  <a:pt x="166" y="223"/>
                </a:lnTo>
                <a:lnTo>
                  <a:pt x="174" y="223"/>
                </a:lnTo>
                <a:lnTo>
                  <a:pt x="174" y="223"/>
                </a:lnTo>
                <a:lnTo>
                  <a:pt x="153" y="238"/>
                </a:lnTo>
                <a:lnTo>
                  <a:pt x="133" y="256"/>
                </a:lnTo>
                <a:lnTo>
                  <a:pt x="133" y="256"/>
                </a:lnTo>
                <a:lnTo>
                  <a:pt x="104" y="281"/>
                </a:lnTo>
                <a:lnTo>
                  <a:pt x="74" y="307"/>
                </a:lnTo>
                <a:lnTo>
                  <a:pt x="74" y="307"/>
                </a:lnTo>
                <a:lnTo>
                  <a:pt x="68" y="312"/>
                </a:lnTo>
                <a:lnTo>
                  <a:pt x="64" y="315"/>
                </a:lnTo>
                <a:lnTo>
                  <a:pt x="64" y="315"/>
                </a:lnTo>
                <a:lnTo>
                  <a:pt x="71" y="307"/>
                </a:lnTo>
                <a:lnTo>
                  <a:pt x="78" y="300"/>
                </a:lnTo>
                <a:lnTo>
                  <a:pt x="78" y="300"/>
                </a:lnTo>
                <a:lnTo>
                  <a:pt x="93" y="286"/>
                </a:lnTo>
                <a:lnTo>
                  <a:pt x="109" y="273"/>
                </a:lnTo>
                <a:lnTo>
                  <a:pt x="109" y="273"/>
                </a:lnTo>
                <a:lnTo>
                  <a:pt x="121" y="260"/>
                </a:lnTo>
                <a:lnTo>
                  <a:pt x="134" y="248"/>
                </a:lnTo>
                <a:lnTo>
                  <a:pt x="134" y="248"/>
                </a:lnTo>
                <a:lnTo>
                  <a:pt x="146" y="235"/>
                </a:lnTo>
                <a:lnTo>
                  <a:pt x="151" y="229"/>
                </a:lnTo>
                <a:lnTo>
                  <a:pt x="155" y="222"/>
                </a:lnTo>
                <a:lnTo>
                  <a:pt x="155" y="222"/>
                </a:lnTo>
                <a:lnTo>
                  <a:pt x="155" y="221"/>
                </a:lnTo>
                <a:lnTo>
                  <a:pt x="154" y="221"/>
                </a:lnTo>
                <a:lnTo>
                  <a:pt x="154" y="221"/>
                </a:lnTo>
                <a:close/>
                <a:moveTo>
                  <a:pt x="134" y="203"/>
                </a:moveTo>
                <a:lnTo>
                  <a:pt x="134" y="203"/>
                </a:lnTo>
                <a:lnTo>
                  <a:pt x="140" y="209"/>
                </a:lnTo>
                <a:lnTo>
                  <a:pt x="146" y="215"/>
                </a:lnTo>
                <a:lnTo>
                  <a:pt x="146" y="215"/>
                </a:lnTo>
                <a:lnTo>
                  <a:pt x="130" y="224"/>
                </a:lnTo>
                <a:lnTo>
                  <a:pt x="115" y="234"/>
                </a:lnTo>
                <a:lnTo>
                  <a:pt x="100" y="246"/>
                </a:lnTo>
                <a:lnTo>
                  <a:pt x="85" y="258"/>
                </a:lnTo>
                <a:lnTo>
                  <a:pt x="56" y="282"/>
                </a:lnTo>
                <a:lnTo>
                  <a:pt x="42" y="294"/>
                </a:lnTo>
                <a:lnTo>
                  <a:pt x="27" y="305"/>
                </a:lnTo>
                <a:lnTo>
                  <a:pt x="27" y="305"/>
                </a:lnTo>
                <a:lnTo>
                  <a:pt x="23" y="307"/>
                </a:lnTo>
                <a:lnTo>
                  <a:pt x="26" y="304"/>
                </a:lnTo>
                <a:lnTo>
                  <a:pt x="33" y="297"/>
                </a:lnTo>
                <a:lnTo>
                  <a:pt x="33" y="297"/>
                </a:lnTo>
                <a:lnTo>
                  <a:pt x="40" y="291"/>
                </a:lnTo>
                <a:lnTo>
                  <a:pt x="47" y="285"/>
                </a:lnTo>
                <a:lnTo>
                  <a:pt x="47" y="285"/>
                </a:lnTo>
                <a:lnTo>
                  <a:pt x="76" y="260"/>
                </a:lnTo>
                <a:lnTo>
                  <a:pt x="76" y="260"/>
                </a:lnTo>
                <a:lnTo>
                  <a:pt x="90" y="246"/>
                </a:lnTo>
                <a:lnTo>
                  <a:pt x="106" y="231"/>
                </a:lnTo>
                <a:lnTo>
                  <a:pt x="134" y="203"/>
                </a:lnTo>
                <a:lnTo>
                  <a:pt x="134" y="203"/>
                </a:lnTo>
                <a:close/>
                <a:moveTo>
                  <a:pt x="129" y="204"/>
                </a:moveTo>
                <a:lnTo>
                  <a:pt x="129" y="204"/>
                </a:lnTo>
                <a:lnTo>
                  <a:pt x="128" y="204"/>
                </a:lnTo>
                <a:lnTo>
                  <a:pt x="127" y="206"/>
                </a:lnTo>
                <a:lnTo>
                  <a:pt x="127" y="206"/>
                </a:lnTo>
                <a:lnTo>
                  <a:pt x="93" y="233"/>
                </a:lnTo>
                <a:lnTo>
                  <a:pt x="61" y="259"/>
                </a:lnTo>
                <a:lnTo>
                  <a:pt x="61" y="259"/>
                </a:lnTo>
                <a:lnTo>
                  <a:pt x="30" y="283"/>
                </a:lnTo>
                <a:lnTo>
                  <a:pt x="30" y="283"/>
                </a:lnTo>
                <a:lnTo>
                  <a:pt x="12" y="297"/>
                </a:lnTo>
                <a:lnTo>
                  <a:pt x="12" y="297"/>
                </a:lnTo>
                <a:lnTo>
                  <a:pt x="19" y="291"/>
                </a:lnTo>
                <a:lnTo>
                  <a:pt x="24" y="285"/>
                </a:lnTo>
                <a:lnTo>
                  <a:pt x="24" y="285"/>
                </a:lnTo>
                <a:lnTo>
                  <a:pt x="36" y="273"/>
                </a:lnTo>
                <a:lnTo>
                  <a:pt x="49" y="262"/>
                </a:lnTo>
                <a:lnTo>
                  <a:pt x="76" y="241"/>
                </a:lnTo>
                <a:lnTo>
                  <a:pt x="89" y="229"/>
                </a:lnTo>
                <a:lnTo>
                  <a:pt x="102" y="218"/>
                </a:lnTo>
                <a:lnTo>
                  <a:pt x="114" y="206"/>
                </a:lnTo>
                <a:lnTo>
                  <a:pt x="125" y="192"/>
                </a:lnTo>
                <a:lnTo>
                  <a:pt x="125" y="192"/>
                </a:lnTo>
                <a:lnTo>
                  <a:pt x="132" y="200"/>
                </a:lnTo>
                <a:lnTo>
                  <a:pt x="132" y="200"/>
                </a:lnTo>
                <a:lnTo>
                  <a:pt x="133" y="201"/>
                </a:lnTo>
                <a:lnTo>
                  <a:pt x="133" y="201"/>
                </a:lnTo>
                <a:lnTo>
                  <a:pt x="129" y="204"/>
                </a:lnTo>
                <a:lnTo>
                  <a:pt x="129" y="204"/>
                </a:lnTo>
                <a:close/>
                <a:moveTo>
                  <a:pt x="123" y="190"/>
                </a:moveTo>
                <a:lnTo>
                  <a:pt x="123" y="190"/>
                </a:lnTo>
                <a:lnTo>
                  <a:pt x="93" y="211"/>
                </a:lnTo>
                <a:lnTo>
                  <a:pt x="64" y="233"/>
                </a:lnTo>
                <a:lnTo>
                  <a:pt x="64" y="233"/>
                </a:lnTo>
                <a:lnTo>
                  <a:pt x="50" y="246"/>
                </a:lnTo>
                <a:lnTo>
                  <a:pt x="37" y="259"/>
                </a:lnTo>
                <a:lnTo>
                  <a:pt x="37" y="259"/>
                </a:lnTo>
                <a:lnTo>
                  <a:pt x="30" y="264"/>
                </a:lnTo>
                <a:lnTo>
                  <a:pt x="23" y="269"/>
                </a:lnTo>
                <a:lnTo>
                  <a:pt x="14" y="274"/>
                </a:lnTo>
                <a:lnTo>
                  <a:pt x="9" y="279"/>
                </a:lnTo>
                <a:lnTo>
                  <a:pt x="9" y="279"/>
                </a:lnTo>
                <a:lnTo>
                  <a:pt x="9" y="279"/>
                </a:lnTo>
                <a:lnTo>
                  <a:pt x="9" y="279"/>
                </a:lnTo>
                <a:lnTo>
                  <a:pt x="23" y="267"/>
                </a:lnTo>
                <a:lnTo>
                  <a:pt x="36" y="255"/>
                </a:lnTo>
                <a:lnTo>
                  <a:pt x="63" y="232"/>
                </a:lnTo>
                <a:lnTo>
                  <a:pt x="91" y="210"/>
                </a:lnTo>
                <a:lnTo>
                  <a:pt x="105" y="198"/>
                </a:lnTo>
                <a:lnTo>
                  <a:pt x="117" y="185"/>
                </a:lnTo>
                <a:lnTo>
                  <a:pt x="117" y="185"/>
                </a:lnTo>
                <a:lnTo>
                  <a:pt x="123" y="190"/>
                </a:lnTo>
                <a:lnTo>
                  <a:pt x="123" y="190"/>
                </a:lnTo>
                <a:close/>
                <a:moveTo>
                  <a:pt x="15" y="260"/>
                </a:moveTo>
                <a:lnTo>
                  <a:pt x="15" y="260"/>
                </a:lnTo>
                <a:lnTo>
                  <a:pt x="42" y="237"/>
                </a:lnTo>
                <a:lnTo>
                  <a:pt x="69" y="216"/>
                </a:lnTo>
                <a:lnTo>
                  <a:pt x="69" y="216"/>
                </a:lnTo>
                <a:lnTo>
                  <a:pt x="83" y="204"/>
                </a:lnTo>
                <a:lnTo>
                  <a:pt x="97" y="193"/>
                </a:lnTo>
                <a:lnTo>
                  <a:pt x="97" y="193"/>
                </a:lnTo>
                <a:lnTo>
                  <a:pt x="110" y="186"/>
                </a:lnTo>
                <a:lnTo>
                  <a:pt x="110" y="186"/>
                </a:lnTo>
                <a:lnTo>
                  <a:pt x="114" y="184"/>
                </a:lnTo>
                <a:lnTo>
                  <a:pt x="114" y="184"/>
                </a:lnTo>
                <a:lnTo>
                  <a:pt x="115" y="184"/>
                </a:lnTo>
                <a:lnTo>
                  <a:pt x="115" y="184"/>
                </a:lnTo>
                <a:lnTo>
                  <a:pt x="111" y="189"/>
                </a:lnTo>
                <a:lnTo>
                  <a:pt x="111" y="189"/>
                </a:lnTo>
                <a:lnTo>
                  <a:pt x="98" y="201"/>
                </a:lnTo>
                <a:lnTo>
                  <a:pt x="86" y="212"/>
                </a:lnTo>
                <a:lnTo>
                  <a:pt x="61" y="232"/>
                </a:lnTo>
                <a:lnTo>
                  <a:pt x="35" y="254"/>
                </a:lnTo>
                <a:lnTo>
                  <a:pt x="23" y="264"/>
                </a:lnTo>
                <a:lnTo>
                  <a:pt x="10" y="275"/>
                </a:lnTo>
                <a:lnTo>
                  <a:pt x="10" y="275"/>
                </a:lnTo>
                <a:lnTo>
                  <a:pt x="12" y="268"/>
                </a:lnTo>
                <a:lnTo>
                  <a:pt x="15" y="260"/>
                </a:lnTo>
                <a:lnTo>
                  <a:pt x="15" y="260"/>
                </a:lnTo>
                <a:close/>
                <a:moveTo>
                  <a:pt x="59" y="242"/>
                </a:moveTo>
                <a:lnTo>
                  <a:pt x="59" y="242"/>
                </a:lnTo>
                <a:lnTo>
                  <a:pt x="76" y="227"/>
                </a:lnTo>
                <a:lnTo>
                  <a:pt x="94" y="213"/>
                </a:lnTo>
                <a:lnTo>
                  <a:pt x="94" y="213"/>
                </a:lnTo>
                <a:lnTo>
                  <a:pt x="113" y="200"/>
                </a:lnTo>
                <a:lnTo>
                  <a:pt x="113" y="200"/>
                </a:lnTo>
                <a:lnTo>
                  <a:pt x="122" y="194"/>
                </a:lnTo>
                <a:lnTo>
                  <a:pt x="122" y="194"/>
                </a:lnTo>
                <a:lnTo>
                  <a:pt x="122" y="193"/>
                </a:lnTo>
                <a:lnTo>
                  <a:pt x="122" y="194"/>
                </a:lnTo>
                <a:lnTo>
                  <a:pt x="118" y="198"/>
                </a:lnTo>
                <a:lnTo>
                  <a:pt x="114" y="203"/>
                </a:lnTo>
                <a:lnTo>
                  <a:pt x="114" y="203"/>
                </a:lnTo>
                <a:lnTo>
                  <a:pt x="103" y="215"/>
                </a:lnTo>
                <a:lnTo>
                  <a:pt x="89" y="227"/>
                </a:lnTo>
                <a:lnTo>
                  <a:pt x="75" y="238"/>
                </a:lnTo>
                <a:lnTo>
                  <a:pt x="62" y="250"/>
                </a:lnTo>
                <a:lnTo>
                  <a:pt x="48" y="261"/>
                </a:lnTo>
                <a:lnTo>
                  <a:pt x="35" y="272"/>
                </a:lnTo>
                <a:lnTo>
                  <a:pt x="22" y="284"/>
                </a:lnTo>
                <a:lnTo>
                  <a:pt x="10" y="297"/>
                </a:lnTo>
                <a:lnTo>
                  <a:pt x="10" y="297"/>
                </a:lnTo>
                <a:lnTo>
                  <a:pt x="8" y="289"/>
                </a:lnTo>
                <a:lnTo>
                  <a:pt x="9" y="281"/>
                </a:lnTo>
                <a:lnTo>
                  <a:pt x="9" y="281"/>
                </a:lnTo>
                <a:lnTo>
                  <a:pt x="23" y="273"/>
                </a:lnTo>
                <a:lnTo>
                  <a:pt x="35" y="263"/>
                </a:lnTo>
                <a:lnTo>
                  <a:pt x="59" y="242"/>
                </a:lnTo>
                <a:lnTo>
                  <a:pt x="59" y="242"/>
                </a:lnTo>
                <a:close/>
                <a:moveTo>
                  <a:pt x="11" y="300"/>
                </a:moveTo>
                <a:lnTo>
                  <a:pt x="11" y="300"/>
                </a:lnTo>
                <a:lnTo>
                  <a:pt x="43" y="275"/>
                </a:lnTo>
                <a:lnTo>
                  <a:pt x="75" y="251"/>
                </a:lnTo>
                <a:lnTo>
                  <a:pt x="75" y="251"/>
                </a:lnTo>
                <a:lnTo>
                  <a:pt x="106" y="226"/>
                </a:lnTo>
                <a:lnTo>
                  <a:pt x="106" y="226"/>
                </a:lnTo>
                <a:lnTo>
                  <a:pt x="111" y="222"/>
                </a:lnTo>
                <a:lnTo>
                  <a:pt x="111" y="222"/>
                </a:lnTo>
                <a:lnTo>
                  <a:pt x="90" y="243"/>
                </a:lnTo>
                <a:lnTo>
                  <a:pt x="70" y="262"/>
                </a:lnTo>
                <a:lnTo>
                  <a:pt x="70" y="262"/>
                </a:lnTo>
                <a:lnTo>
                  <a:pt x="44" y="284"/>
                </a:lnTo>
                <a:lnTo>
                  <a:pt x="31" y="296"/>
                </a:lnTo>
                <a:lnTo>
                  <a:pt x="25" y="302"/>
                </a:lnTo>
                <a:lnTo>
                  <a:pt x="20" y="309"/>
                </a:lnTo>
                <a:lnTo>
                  <a:pt x="20" y="309"/>
                </a:lnTo>
                <a:lnTo>
                  <a:pt x="15" y="305"/>
                </a:lnTo>
                <a:lnTo>
                  <a:pt x="11" y="300"/>
                </a:lnTo>
                <a:lnTo>
                  <a:pt x="11" y="300"/>
                </a:lnTo>
                <a:close/>
                <a:moveTo>
                  <a:pt x="22" y="311"/>
                </a:moveTo>
                <a:lnTo>
                  <a:pt x="22" y="311"/>
                </a:lnTo>
                <a:lnTo>
                  <a:pt x="37" y="300"/>
                </a:lnTo>
                <a:lnTo>
                  <a:pt x="51" y="290"/>
                </a:lnTo>
                <a:lnTo>
                  <a:pt x="78" y="267"/>
                </a:lnTo>
                <a:lnTo>
                  <a:pt x="106" y="244"/>
                </a:lnTo>
                <a:lnTo>
                  <a:pt x="120" y="233"/>
                </a:lnTo>
                <a:lnTo>
                  <a:pt x="135" y="223"/>
                </a:lnTo>
                <a:lnTo>
                  <a:pt x="135" y="223"/>
                </a:lnTo>
                <a:lnTo>
                  <a:pt x="140" y="220"/>
                </a:lnTo>
                <a:lnTo>
                  <a:pt x="143" y="218"/>
                </a:lnTo>
                <a:lnTo>
                  <a:pt x="143" y="218"/>
                </a:lnTo>
                <a:lnTo>
                  <a:pt x="128" y="233"/>
                </a:lnTo>
                <a:lnTo>
                  <a:pt x="128" y="233"/>
                </a:lnTo>
                <a:lnTo>
                  <a:pt x="113" y="248"/>
                </a:lnTo>
                <a:lnTo>
                  <a:pt x="96" y="262"/>
                </a:lnTo>
                <a:lnTo>
                  <a:pt x="96" y="262"/>
                </a:lnTo>
                <a:lnTo>
                  <a:pt x="64" y="288"/>
                </a:lnTo>
                <a:lnTo>
                  <a:pt x="48" y="301"/>
                </a:lnTo>
                <a:lnTo>
                  <a:pt x="34" y="316"/>
                </a:lnTo>
                <a:lnTo>
                  <a:pt x="34" y="316"/>
                </a:lnTo>
                <a:lnTo>
                  <a:pt x="34" y="316"/>
                </a:lnTo>
                <a:lnTo>
                  <a:pt x="34" y="316"/>
                </a:lnTo>
                <a:lnTo>
                  <a:pt x="24" y="312"/>
                </a:lnTo>
                <a:lnTo>
                  <a:pt x="24" y="312"/>
                </a:lnTo>
                <a:lnTo>
                  <a:pt x="22" y="311"/>
                </a:lnTo>
                <a:lnTo>
                  <a:pt x="22" y="311"/>
                </a:lnTo>
                <a:close/>
                <a:moveTo>
                  <a:pt x="36" y="317"/>
                </a:moveTo>
                <a:lnTo>
                  <a:pt x="36" y="317"/>
                </a:lnTo>
                <a:lnTo>
                  <a:pt x="43" y="313"/>
                </a:lnTo>
                <a:lnTo>
                  <a:pt x="50" y="308"/>
                </a:lnTo>
                <a:lnTo>
                  <a:pt x="62" y="298"/>
                </a:lnTo>
                <a:lnTo>
                  <a:pt x="74" y="286"/>
                </a:lnTo>
                <a:lnTo>
                  <a:pt x="87" y="276"/>
                </a:lnTo>
                <a:lnTo>
                  <a:pt x="87" y="276"/>
                </a:lnTo>
                <a:lnTo>
                  <a:pt x="102" y="265"/>
                </a:lnTo>
                <a:lnTo>
                  <a:pt x="115" y="254"/>
                </a:lnTo>
                <a:lnTo>
                  <a:pt x="129" y="243"/>
                </a:lnTo>
                <a:lnTo>
                  <a:pt x="142" y="231"/>
                </a:lnTo>
                <a:lnTo>
                  <a:pt x="142" y="231"/>
                </a:lnTo>
                <a:lnTo>
                  <a:pt x="147" y="228"/>
                </a:lnTo>
                <a:lnTo>
                  <a:pt x="151" y="225"/>
                </a:lnTo>
                <a:lnTo>
                  <a:pt x="151" y="225"/>
                </a:lnTo>
                <a:lnTo>
                  <a:pt x="148" y="229"/>
                </a:lnTo>
                <a:lnTo>
                  <a:pt x="144" y="234"/>
                </a:lnTo>
                <a:lnTo>
                  <a:pt x="136" y="243"/>
                </a:lnTo>
                <a:lnTo>
                  <a:pt x="136" y="243"/>
                </a:lnTo>
                <a:lnTo>
                  <a:pt x="123" y="255"/>
                </a:lnTo>
                <a:lnTo>
                  <a:pt x="111" y="268"/>
                </a:lnTo>
                <a:lnTo>
                  <a:pt x="111" y="268"/>
                </a:lnTo>
                <a:lnTo>
                  <a:pt x="97" y="280"/>
                </a:lnTo>
                <a:lnTo>
                  <a:pt x="84" y="292"/>
                </a:lnTo>
                <a:lnTo>
                  <a:pt x="72" y="304"/>
                </a:lnTo>
                <a:lnTo>
                  <a:pt x="60" y="317"/>
                </a:lnTo>
                <a:lnTo>
                  <a:pt x="60" y="317"/>
                </a:lnTo>
                <a:lnTo>
                  <a:pt x="60" y="319"/>
                </a:lnTo>
                <a:lnTo>
                  <a:pt x="60" y="319"/>
                </a:lnTo>
                <a:lnTo>
                  <a:pt x="61" y="319"/>
                </a:lnTo>
                <a:lnTo>
                  <a:pt x="61" y="319"/>
                </a:lnTo>
                <a:lnTo>
                  <a:pt x="75" y="310"/>
                </a:lnTo>
                <a:lnTo>
                  <a:pt x="88" y="298"/>
                </a:lnTo>
                <a:lnTo>
                  <a:pt x="113" y="275"/>
                </a:lnTo>
                <a:lnTo>
                  <a:pt x="113" y="275"/>
                </a:lnTo>
                <a:lnTo>
                  <a:pt x="146" y="249"/>
                </a:lnTo>
                <a:lnTo>
                  <a:pt x="179" y="222"/>
                </a:lnTo>
                <a:lnTo>
                  <a:pt x="179" y="222"/>
                </a:lnTo>
                <a:lnTo>
                  <a:pt x="179" y="222"/>
                </a:lnTo>
                <a:lnTo>
                  <a:pt x="179" y="222"/>
                </a:lnTo>
                <a:lnTo>
                  <a:pt x="169" y="232"/>
                </a:lnTo>
                <a:lnTo>
                  <a:pt x="169" y="232"/>
                </a:lnTo>
                <a:lnTo>
                  <a:pt x="138" y="263"/>
                </a:lnTo>
                <a:lnTo>
                  <a:pt x="138" y="263"/>
                </a:lnTo>
                <a:lnTo>
                  <a:pt x="108" y="290"/>
                </a:lnTo>
                <a:lnTo>
                  <a:pt x="92" y="304"/>
                </a:lnTo>
                <a:lnTo>
                  <a:pt x="77" y="317"/>
                </a:lnTo>
                <a:lnTo>
                  <a:pt x="77" y="317"/>
                </a:lnTo>
                <a:lnTo>
                  <a:pt x="77" y="318"/>
                </a:lnTo>
                <a:lnTo>
                  <a:pt x="77" y="319"/>
                </a:lnTo>
                <a:lnTo>
                  <a:pt x="78" y="319"/>
                </a:lnTo>
                <a:lnTo>
                  <a:pt x="78" y="319"/>
                </a:lnTo>
                <a:lnTo>
                  <a:pt x="78" y="319"/>
                </a:lnTo>
                <a:lnTo>
                  <a:pt x="83" y="316"/>
                </a:lnTo>
                <a:lnTo>
                  <a:pt x="83" y="316"/>
                </a:lnTo>
                <a:lnTo>
                  <a:pt x="84" y="315"/>
                </a:lnTo>
                <a:lnTo>
                  <a:pt x="84" y="315"/>
                </a:lnTo>
                <a:lnTo>
                  <a:pt x="100" y="304"/>
                </a:lnTo>
                <a:lnTo>
                  <a:pt x="115" y="291"/>
                </a:lnTo>
                <a:lnTo>
                  <a:pt x="143" y="266"/>
                </a:lnTo>
                <a:lnTo>
                  <a:pt x="143" y="266"/>
                </a:lnTo>
                <a:lnTo>
                  <a:pt x="161" y="248"/>
                </a:lnTo>
                <a:lnTo>
                  <a:pt x="170" y="238"/>
                </a:lnTo>
                <a:lnTo>
                  <a:pt x="181" y="230"/>
                </a:lnTo>
                <a:lnTo>
                  <a:pt x="181" y="230"/>
                </a:lnTo>
                <a:lnTo>
                  <a:pt x="193" y="221"/>
                </a:lnTo>
                <a:lnTo>
                  <a:pt x="204" y="211"/>
                </a:lnTo>
                <a:lnTo>
                  <a:pt x="204" y="211"/>
                </a:lnTo>
                <a:lnTo>
                  <a:pt x="200" y="215"/>
                </a:lnTo>
                <a:lnTo>
                  <a:pt x="200" y="215"/>
                </a:lnTo>
                <a:lnTo>
                  <a:pt x="168" y="253"/>
                </a:lnTo>
                <a:lnTo>
                  <a:pt x="168" y="253"/>
                </a:lnTo>
                <a:lnTo>
                  <a:pt x="152" y="270"/>
                </a:lnTo>
                <a:lnTo>
                  <a:pt x="134" y="286"/>
                </a:lnTo>
                <a:lnTo>
                  <a:pt x="117" y="302"/>
                </a:lnTo>
                <a:lnTo>
                  <a:pt x="100" y="319"/>
                </a:lnTo>
                <a:lnTo>
                  <a:pt x="100" y="319"/>
                </a:lnTo>
                <a:lnTo>
                  <a:pt x="100" y="320"/>
                </a:lnTo>
                <a:lnTo>
                  <a:pt x="100" y="320"/>
                </a:lnTo>
                <a:lnTo>
                  <a:pt x="83" y="322"/>
                </a:lnTo>
                <a:lnTo>
                  <a:pt x="67" y="323"/>
                </a:lnTo>
                <a:lnTo>
                  <a:pt x="51" y="320"/>
                </a:lnTo>
                <a:lnTo>
                  <a:pt x="44" y="319"/>
                </a:lnTo>
                <a:lnTo>
                  <a:pt x="36" y="317"/>
                </a:lnTo>
                <a:lnTo>
                  <a:pt x="36" y="317"/>
                </a:lnTo>
                <a:close/>
                <a:moveTo>
                  <a:pt x="135" y="269"/>
                </a:moveTo>
                <a:lnTo>
                  <a:pt x="135" y="269"/>
                </a:lnTo>
                <a:lnTo>
                  <a:pt x="119" y="284"/>
                </a:lnTo>
                <a:lnTo>
                  <a:pt x="103" y="299"/>
                </a:lnTo>
                <a:lnTo>
                  <a:pt x="103" y="299"/>
                </a:lnTo>
                <a:lnTo>
                  <a:pt x="90" y="308"/>
                </a:lnTo>
                <a:lnTo>
                  <a:pt x="90" y="308"/>
                </a:lnTo>
                <a:lnTo>
                  <a:pt x="93" y="305"/>
                </a:lnTo>
                <a:lnTo>
                  <a:pt x="93" y="305"/>
                </a:lnTo>
                <a:lnTo>
                  <a:pt x="110" y="290"/>
                </a:lnTo>
                <a:lnTo>
                  <a:pt x="128" y="275"/>
                </a:lnTo>
                <a:lnTo>
                  <a:pt x="128" y="275"/>
                </a:lnTo>
                <a:lnTo>
                  <a:pt x="135" y="269"/>
                </a:lnTo>
                <a:lnTo>
                  <a:pt x="135" y="269"/>
                </a:lnTo>
                <a:close/>
                <a:moveTo>
                  <a:pt x="112" y="320"/>
                </a:moveTo>
                <a:lnTo>
                  <a:pt x="112" y="320"/>
                </a:lnTo>
                <a:lnTo>
                  <a:pt x="102" y="320"/>
                </a:lnTo>
                <a:lnTo>
                  <a:pt x="102" y="320"/>
                </a:lnTo>
                <a:lnTo>
                  <a:pt x="109" y="316"/>
                </a:lnTo>
                <a:lnTo>
                  <a:pt x="115" y="311"/>
                </a:lnTo>
                <a:lnTo>
                  <a:pt x="125" y="300"/>
                </a:lnTo>
                <a:lnTo>
                  <a:pt x="125" y="300"/>
                </a:lnTo>
                <a:lnTo>
                  <a:pt x="133" y="293"/>
                </a:lnTo>
                <a:lnTo>
                  <a:pt x="141" y="285"/>
                </a:lnTo>
                <a:lnTo>
                  <a:pt x="157" y="271"/>
                </a:lnTo>
                <a:lnTo>
                  <a:pt x="157" y="271"/>
                </a:lnTo>
                <a:lnTo>
                  <a:pt x="174" y="256"/>
                </a:lnTo>
                <a:lnTo>
                  <a:pt x="191" y="241"/>
                </a:lnTo>
                <a:lnTo>
                  <a:pt x="222" y="209"/>
                </a:lnTo>
                <a:lnTo>
                  <a:pt x="222" y="209"/>
                </a:lnTo>
                <a:lnTo>
                  <a:pt x="230" y="203"/>
                </a:lnTo>
                <a:lnTo>
                  <a:pt x="234" y="200"/>
                </a:lnTo>
                <a:lnTo>
                  <a:pt x="237" y="197"/>
                </a:lnTo>
                <a:lnTo>
                  <a:pt x="237" y="197"/>
                </a:lnTo>
                <a:lnTo>
                  <a:pt x="233" y="203"/>
                </a:lnTo>
                <a:lnTo>
                  <a:pt x="229" y="208"/>
                </a:lnTo>
                <a:lnTo>
                  <a:pt x="219" y="218"/>
                </a:lnTo>
                <a:lnTo>
                  <a:pt x="219" y="218"/>
                </a:lnTo>
                <a:lnTo>
                  <a:pt x="212" y="226"/>
                </a:lnTo>
                <a:lnTo>
                  <a:pt x="206" y="234"/>
                </a:lnTo>
                <a:lnTo>
                  <a:pt x="193" y="251"/>
                </a:lnTo>
                <a:lnTo>
                  <a:pt x="193" y="251"/>
                </a:lnTo>
                <a:lnTo>
                  <a:pt x="187" y="259"/>
                </a:lnTo>
                <a:lnTo>
                  <a:pt x="178" y="267"/>
                </a:lnTo>
                <a:lnTo>
                  <a:pt x="164" y="282"/>
                </a:lnTo>
                <a:lnTo>
                  <a:pt x="164" y="282"/>
                </a:lnTo>
                <a:lnTo>
                  <a:pt x="147" y="300"/>
                </a:lnTo>
                <a:lnTo>
                  <a:pt x="139" y="309"/>
                </a:lnTo>
                <a:lnTo>
                  <a:pt x="129" y="317"/>
                </a:lnTo>
                <a:lnTo>
                  <a:pt x="129" y="317"/>
                </a:lnTo>
                <a:lnTo>
                  <a:pt x="129" y="318"/>
                </a:lnTo>
                <a:lnTo>
                  <a:pt x="129" y="319"/>
                </a:lnTo>
                <a:lnTo>
                  <a:pt x="129" y="319"/>
                </a:lnTo>
                <a:lnTo>
                  <a:pt x="112" y="320"/>
                </a:lnTo>
                <a:lnTo>
                  <a:pt x="112" y="320"/>
                </a:lnTo>
                <a:close/>
                <a:moveTo>
                  <a:pt x="130" y="319"/>
                </a:moveTo>
                <a:lnTo>
                  <a:pt x="130" y="319"/>
                </a:lnTo>
                <a:lnTo>
                  <a:pt x="130" y="319"/>
                </a:lnTo>
                <a:lnTo>
                  <a:pt x="130" y="319"/>
                </a:lnTo>
                <a:lnTo>
                  <a:pt x="138" y="314"/>
                </a:lnTo>
                <a:lnTo>
                  <a:pt x="144" y="309"/>
                </a:lnTo>
                <a:lnTo>
                  <a:pt x="156" y="296"/>
                </a:lnTo>
                <a:lnTo>
                  <a:pt x="156" y="296"/>
                </a:lnTo>
                <a:lnTo>
                  <a:pt x="172" y="281"/>
                </a:lnTo>
                <a:lnTo>
                  <a:pt x="190" y="265"/>
                </a:lnTo>
                <a:lnTo>
                  <a:pt x="190" y="265"/>
                </a:lnTo>
                <a:lnTo>
                  <a:pt x="224" y="234"/>
                </a:lnTo>
                <a:lnTo>
                  <a:pt x="241" y="218"/>
                </a:lnTo>
                <a:lnTo>
                  <a:pt x="257" y="202"/>
                </a:lnTo>
                <a:lnTo>
                  <a:pt x="257" y="202"/>
                </a:lnTo>
                <a:lnTo>
                  <a:pt x="251" y="209"/>
                </a:lnTo>
                <a:lnTo>
                  <a:pt x="246" y="217"/>
                </a:lnTo>
                <a:lnTo>
                  <a:pt x="240" y="225"/>
                </a:lnTo>
                <a:lnTo>
                  <a:pt x="234" y="233"/>
                </a:lnTo>
                <a:lnTo>
                  <a:pt x="234" y="233"/>
                </a:lnTo>
                <a:lnTo>
                  <a:pt x="220" y="249"/>
                </a:lnTo>
                <a:lnTo>
                  <a:pt x="206" y="263"/>
                </a:lnTo>
                <a:lnTo>
                  <a:pt x="206" y="263"/>
                </a:lnTo>
                <a:lnTo>
                  <a:pt x="179" y="289"/>
                </a:lnTo>
                <a:lnTo>
                  <a:pt x="166" y="303"/>
                </a:lnTo>
                <a:lnTo>
                  <a:pt x="155" y="318"/>
                </a:lnTo>
                <a:lnTo>
                  <a:pt x="155" y="318"/>
                </a:lnTo>
                <a:lnTo>
                  <a:pt x="155" y="318"/>
                </a:lnTo>
                <a:lnTo>
                  <a:pt x="155" y="319"/>
                </a:lnTo>
                <a:lnTo>
                  <a:pt x="156" y="319"/>
                </a:lnTo>
                <a:lnTo>
                  <a:pt x="157" y="319"/>
                </a:lnTo>
                <a:lnTo>
                  <a:pt x="157" y="319"/>
                </a:lnTo>
                <a:lnTo>
                  <a:pt x="160" y="315"/>
                </a:lnTo>
                <a:lnTo>
                  <a:pt x="160" y="315"/>
                </a:lnTo>
                <a:lnTo>
                  <a:pt x="161" y="316"/>
                </a:lnTo>
                <a:lnTo>
                  <a:pt x="162" y="315"/>
                </a:lnTo>
                <a:lnTo>
                  <a:pt x="164" y="311"/>
                </a:lnTo>
                <a:lnTo>
                  <a:pt x="164" y="311"/>
                </a:lnTo>
                <a:lnTo>
                  <a:pt x="177" y="296"/>
                </a:lnTo>
                <a:lnTo>
                  <a:pt x="192" y="283"/>
                </a:lnTo>
                <a:lnTo>
                  <a:pt x="221" y="257"/>
                </a:lnTo>
                <a:lnTo>
                  <a:pt x="221" y="257"/>
                </a:lnTo>
                <a:lnTo>
                  <a:pt x="254" y="225"/>
                </a:lnTo>
                <a:lnTo>
                  <a:pt x="272" y="210"/>
                </a:lnTo>
                <a:lnTo>
                  <a:pt x="290" y="195"/>
                </a:lnTo>
                <a:lnTo>
                  <a:pt x="290" y="195"/>
                </a:lnTo>
                <a:lnTo>
                  <a:pt x="283" y="201"/>
                </a:lnTo>
                <a:lnTo>
                  <a:pt x="276" y="209"/>
                </a:lnTo>
                <a:lnTo>
                  <a:pt x="262" y="225"/>
                </a:lnTo>
                <a:lnTo>
                  <a:pt x="262" y="225"/>
                </a:lnTo>
                <a:lnTo>
                  <a:pt x="231" y="259"/>
                </a:lnTo>
                <a:lnTo>
                  <a:pt x="231" y="259"/>
                </a:lnTo>
                <a:lnTo>
                  <a:pt x="216" y="276"/>
                </a:lnTo>
                <a:lnTo>
                  <a:pt x="201" y="293"/>
                </a:lnTo>
                <a:lnTo>
                  <a:pt x="201" y="293"/>
                </a:lnTo>
                <a:lnTo>
                  <a:pt x="194" y="301"/>
                </a:lnTo>
                <a:lnTo>
                  <a:pt x="187" y="307"/>
                </a:lnTo>
                <a:lnTo>
                  <a:pt x="171" y="320"/>
                </a:lnTo>
                <a:lnTo>
                  <a:pt x="171" y="320"/>
                </a:lnTo>
                <a:lnTo>
                  <a:pt x="171" y="322"/>
                </a:lnTo>
                <a:lnTo>
                  <a:pt x="171" y="322"/>
                </a:lnTo>
                <a:lnTo>
                  <a:pt x="150" y="320"/>
                </a:lnTo>
                <a:lnTo>
                  <a:pt x="130" y="319"/>
                </a:lnTo>
                <a:lnTo>
                  <a:pt x="130" y="319"/>
                </a:lnTo>
                <a:close/>
                <a:moveTo>
                  <a:pt x="174" y="322"/>
                </a:moveTo>
                <a:lnTo>
                  <a:pt x="174" y="322"/>
                </a:lnTo>
                <a:lnTo>
                  <a:pt x="188" y="311"/>
                </a:lnTo>
                <a:lnTo>
                  <a:pt x="200" y="300"/>
                </a:lnTo>
                <a:lnTo>
                  <a:pt x="212" y="288"/>
                </a:lnTo>
                <a:lnTo>
                  <a:pt x="224" y="277"/>
                </a:lnTo>
                <a:lnTo>
                  <a:pt x="224" y="277"/>
                </a:lnTo>
                <a:lnTo>
                  <a:pt x="252" y="252"/>
                </a:lnTo>
                <a:lnTo>
                  <a:pt x="281" y="225"/>
                </a:lnTo>
                <a:lnTo>
                  <a:pt x="281" y="225"/>
                </a:lnTo>
                <a:lnTo>
                  <a:pt x="292" y="215"/>
                </a:lnTo>
                <a:lnTo>
                  <a:pt x="292" y="215"/>
                </a:lnTo>
                <a:lnTo>
                  <a:pt x="299" y="208"/>
                </a:lnTo>
                <a:lnTo>
                  <a:pt x="299" y="208"/>
                </a:lnTo>
                <a:lnTo>
                  <a:pt x="292" y="217"/>
                </a:lnTo>
                <a:lnTo>
                  <a:pt x="292" y="217"/>
                </a:lnTo>
                <a:lnTo>
                  <a:pt x="280" y="230"/>
                </a:lnTo>
                <a:lnTo>
                  <a:pt x="268" y="243"/>
                </a:lnTo>
                <a:lnTo>
                  <a:pt x="268" y="243"/>
                </a:lnTo>
                <a:lnTo>
                  <a:pt x="226" y="291"/>
                </a:lnTo>
                <a:lnTo>
                  <a:pt x="226" y="291"/>
                </a:lnTo>
                <a:lnTo>
                  <a:pt x="197" y="323"/>
                </a:lnTo>
                <a:lnTo>
                  <a:pt x="197" y="323"/>
                </a:lnTo>
                <a:lnTo>
                  <a:pt x="174" y="322"/>
                </a:lnTo>
                <a:lnTo>
                  <a:pt x="174" y="322"/>
                </a:lnTo>
                <a:close/>
                <a:moveTo>
                  <a:pt x="292" y="233"/>
                </a:moveTo>
                <a:lnTo>
                  <a:pt x="292" y="233"/>
                </a:lnTo>
                <a:lnTo>
                  <a:pt x="304" y="225"/>
                </a:lnTo>
                <a:lnTo>
                  <a:pt x="304" y="225"/>
                </a:lnTo>
                <a:lnTo>
                  <a:pt x="308" y="222"/>
                </a:lnTo>
                <a:lnTo>
                  <a:pt x="306" y="224"/>
                </a:lnTo>
                <a:lnTo>
                  <a:pt x="300" y="230"/>
                </a:lnTo>
                <a:lnTo>
                  <a:pt x="300" y="230"/>
                </a:lnTo>
                <a:lnTo>
                  <a:pt x="270" y="263"/>
                </a:lnTo>
                <a:lnTo>
                  <a:pt x="270" y="263"/>
                </a:lnTo>
                <a:lnTo>
                  <a:pt x="258" y="276"/>
                </a:lnTo>
                <a:lnTo>
                  <a:pt x="248" y="289"/>
                </a:lnTo>
                <a:lnTo>
                  <a:pt x="248" y="289"/>
                </a:lnTo>
                <a:lnTo>
                  <a:pt x="241" y="297"/>
                </a:lnTo>
                <a:lnTo>
                  <a:pt x="234" y="305"/>
                </a:lnTo>
                <a:lnTo>
                  <a:pt x="226" y="312"/>
                </a:lnTo>
                <a:lnTo>
                  <a:pt x="218" y="320"/>
                </a:lnTo>
                <a:lnTo>
                  <a:pt x="218" y="320"/>
                </a:lnTo>
                <a:lnTo>
                  <a:pt x="218" y="323"/>
                </a:lnTo>
                <a:lnTo>
                  <a:pt x="219" y="323"/>
                </a:lnTo>
                <a:lnTo>
                  <a:pt x="220" y="323"/>
                </a:lnTo>
                <a:lnTo>
                  <a:pt x="220" y="323"/>
                </a:lnTo>
                <a:lnTo>
                  <a:pt x="230" y="314"/>
                </a:lnTo>
                <a:lnTo>
                  <a:pt x="241" y="305"/>
                </a:lnTo>
                <a:lnTo>
                  <a:pt x="260" y="285"/>
                </a:lnTo>
                <a:lnTo>
                  <a:pt x="280" y="265"/>
                </a:lnTo>
                <a:lnTo>
                  <a:pt x="298" y="245"/>
                </a:lnTo>
                <a:lnTo>
                  <a:pt x="298" y="245"/>
                </a:lnTo>
                <a:lnTo>
                  <a:pt x="308" y="234"/>
                </a:lnTo>
                <a:lnTo>
                  <a:pt x="318" y="225"/>
                </a:lnTo>
                <a:lnTo>
                  <a:pt x="318" y="225"/>
                </a:lnTo>
                <a:lnTo>
                  <a:pt x="297" y="249"/>
                </a:lnTo>
                <a:lnTo>
                  <a:pt x="297" y="249"/>
                </a:lnTo>
                <a:lnTo>
                  <a:pt x="255" y="302"/>
                </a:lnTo>
                <a:lnTo>
                  <a:pt x="255" y="302"/>
                </a:lnTo>
                <a:lnTo>
                  <a:pt x="245" y="314"/>
                </a:lnTo>
                <a:lnTo>
                  <a:pt x="245" y="314"/>
                </a:lnTo>
                <a:lnTo>
                  <a:pt x="241" y="318"/>
                </a:lnTo>
                <a:lnTo>
                  <a:pt x="241" y="318"/>
                </a:lnTo>
                <a:lnTo>
                  <a:pt x="238" y="320"/>
                </a:lnTo>
                <a:lnTo>
                  <a:pt x="238" y="322"/>
                </a:lnTo>
                <a:lnTo>
                  <a:pt x="238" y="323"/>
                </a:lnTo>
                <a:lnTo>
                  <a:pt x="238" y="323"/>
                </a:lnTo>
                <a:lnTo>
                  <a:pt x="235" y="326"/>
                </a:lnTo>
                <a:lnTo>
                  <a:pt x="235" y="326"/>
                </a:lnTo>
                <a:lnTo>
                  <a:pt x="200" y="324"/>
                </a:lnTo>
                <a:lnTo>
                  <a:pt x="200" y="324"/>
                </a:lnTo>
                <a:lnTo>
                  <a:pt x="238" y="282"/>
                </a:lnTo>
                <a:lnTo>
                  <a:pt x="238" y="282"/>
                </a:lnTo>
                <a:lnTo>
                  <a:pt x="265" y="257"/>
                </a:lnTo>
                <a:lnTo>
                  <a:pt x="278" y="245"/>
                </a:lnTo>
                <a:lnTo>
                  <a:pt x="292" y="233"/>
                </a:lnTo>
                <a:lnTo>
                  <a:pt x="292" y="233"/>
                </a:lnTo>
                <a:close/>
                <a:moveTo>
                  <a:pt x="249" y="327"/>
                </a:moveTo>
                <a:lnTo>
                  <a:pt x="249" y="327"/>
                </a:lnTo>
                <a:lnTo>
                  <a:pt x="238" y="326"/>
                </a:lnTo>
                <a:lnTo>
                  <a:pt x="238" y="326"/>
                </a:lnTo>
                <a:lnTo>
                  <a:pt x="240" y="325"/>
                </a:lnTo>
                <a:lnTo>
                  <a:pt x="240" y="325"/>
                </a:lnTo>
                <a:lnTo>
                  <a:pt x="240" y="325"/>
                </a:lnTo>
                <a:lnTo>
                  <a:pt x="240" y="325"/>
                </a:lnTo>
                <a:lnTo>
                  <a:pt x="251" y="312"/>
                </a:lnTo>
                <a:lnTo>
                  <a:pt x="263" y="300"/>
                </a:lnTo>
                <a:lnTo>
                  <a:pt x="263" y="300"/>
                </a:lnTo>
                <a:lnTo>
                  <a:pt x="286" y="278"/>
                </a:lnTo>
                <a:lnTo>
                  <a:pt x="298" y="268"/>
                </a:lnTo>
                <a:lnTo>
                  <a:pt x="309" y="256"/>
                </a:lnTo>
                <a:lnTo>
                  <a:pt x="309" y="256"/>
                </a:lnTo>
                <a:lnTo>
                  <a:pt x="319" y="246"/>
                </a:lnTo>
                <a:lnTo>
                  <a:pt x="319" y="246"/>
                </a:lnTo>
                <a:lnTo>
                  <a:pt x="324" y="241"/>
                </a:lnTo>
                <a:lnTo>
                  <a:pt x="325" y="239"/>
                </a:lnTo>
                <a:lnTo>
                  <a:pt x="323" y="245"/>
                </a:lnTo>
                <a:lnTo>
                  <a:pt x="323" y="245"/>
                </a:lnTo>
                <a:lnTo>
                  <a:pt x="313" y="259"/>
                </a:lnTo>
                <a:lnTo>
                  <a:pt x="302" y="272"/>
                </a:lnTo>
                <a:lnTo>
                  <a:pt x="302" y="272"/>
                </a:lnTo>
                <a:lnTo>
                  <a:pt x="280" y="296"/>
                </a:lnTo>
                <a:lnTo>
                  <a:pt x="258" y="320"/>
                </a:lnTo>
                <a:lnTo>
                  <a:pt x="258" y="320"/>
                </a:lnTo>
                <a:lnTo>
                  <a:pt x="258" y="323"/>
                </a:lnTo>
                <a:lnTo>
                  <a:pt x="258" y="323"/>
                </a:lnTo>
                <a:lnTo>
                  <a:pt x="259" y="323"/>
                </a:lnTo>
                <a:lnTo>
                  <a:pt x="259" y="323"/>
                </a:lnTo>
                <a:lnTo>
                  <a:pt x="277" y="308"/>
                </a:lnTo>
                <a:lnTo>
                  <a:pt x="292" y="293"/>
                </a:lnTo>
                <a:lnTo>
                  <a:pt x="323" y="262"/>
                </a:lnTo>
                <a:lnTo>
                  <a:pt x="323" y="262"/>
                </a:lnTo>
                <a:lnTo>
                  <a:pt x="329" y="257"/>
                </a:lnTo>
                <a:lnTo>
                  <a:pt x="331" y="254"/>
                </a:lnTo>
                <a:lnTo>
                  <a:pt x="333" y="252"/>
                </a:lnTo>
                <a:lnTo>
                  <a:pt x="333" y="252"/>
                </a:lnTo>
                <a:lnTo>
                  <a:pt x="330" y="258"/>
                </a:lnTo>
                <a:lnTo>
                  <a:pt x="325" y="264"/>
                </a:lnTo>
                <a:lnTo>
                  <a:pt x="316" y="274"/>
                </a:lnTo>
                <a:lnTo>
                  <a:pt x="316" y="274"/>
                </a:lnTo>
                <a:lnTo>
                  <a:pt x="301" y="293"/>
                </a:lnTo>
                <a:lnTo>
                  <a:pt x="287" y="311"/>
                </a:lnTo>
                <a:lnTo>
                  <a:pt x="287" y="311"/>
                </a:lnTo>
                <a:lnTo>
                  <a:pt x="283" y="315"/>
                </a:lnTo>
                <a:lnTo>
                  <a:pt x="283" y="315"/>
                </a:lnTo>
                <a:lnTo>
                  <a:pt x="270" y="327"/>
                </a:lnTo>
                <a:lnTo>
                  <a:pt x="270" y="327"/>
                </a:lnTo>
                <a:lnTo>
                  <a:pt x="270" y="327"/>
                </a:lnTo>
                <a:lnTo>
                  <a:pt x="270" y="327"/>
                </a:lnTo>
                <a:lnTo>
                  <a:pt x="249" y="327"/>
                </a:lnTo>
                <a:lnTo>
                  <a:pt x="249" y="327"/>
                </a:lnTo>
                <a:close/>
                <a:moveTo>
                  <a:pt x="340" y="279"/>
                </a:moveTo>
                <a:lnTo>
                  <a:pt x="340" y="279"/>
                </a:lnTo>
                <a:lnTo>
                  <a:pt x="336" y="287"/>
                </a:lnTo>
                <a:lnTo>
                  <a:pt x="336" y="287"/>
                </a:lnTo>
                <a:lnTo>
                  <a:pt x="318" y="304"/>
                </a:lnTo>
                <a:lnTo>
                  <a:pt x="301" y="324"/>
                </a:lnTo>
                <a:lnTo>
                  <a:pt x="301" y="324"/>
                </a:lnTo>
                <a:lnTo>
                  <a:pt x="300" y="325"/>
                </a:lnTo>
                <a:lnTo>
                  <a:pt x="300" y="325"/>
                </a:lnTo>
                <a:lnTo>
                  <a:pt x="294" y="326"/>
                </a:lnTo>
                <a:lnTo>
                  <a:pt x="294" y="326"/>
                </a:lnTo>
                <a:lnTo>
                  <a:pt x="304" y="315"/>
                </a:lnTo>
                <a:lnTo>
                  <a:pt x="314" y="305"/>
                </a:lnTo>
                <a:lnTo>
                  <a:pt x="334" y="284"/>
                </a:lnTo>
                <a:lnTo>
                  <a:pt x="334" y="284"/>
                </a:lnTo>
                <a:lnTo>
                  <a:pt x="338" y="279"/>
                </a:lnTo>
                <a:lnTo>
                  <a:pt x="340" y="277"/>
                </a:lnTo>
                <a:lnTo>
                  <a:pt x="340" y="278"/>
                </a:lnTo>
                <a:lnTo>
                  <a:pt x="340" y="279"/>
                </a:lnTo>
                <a:lnTo>
                  <a:pt x="340" y="279"/>
                </a:lnTo>
                <a:close/>
                <a:moveTo>
                  <a:pt x="330" y="296"/>
                </a:moveTo>
                <a:lnTo>
                  <a:pt x="330" y="296"/>
                </a:lnTo>
                <a:lnTo>
                  <a:pt x="320" y="306"/>
                </a:lnTo>
                <a:lnTo>
                  <a:pt x="310" y="316"/>
                </a:lnTo>
                <a:lnTo>
                  <a:pt x="310" y="316"/>
                </a:lnTo>
                <a:lnTo>
                  <a:pt x="305" y="322"/>
                </a:lnTo>
                <a:lnTo>
                  <a:pt x="308" y="317"/>
                </a:lnTo>
                <a:lnTo>
                  <a:pt x="319" y="306"/>
                </a:lnTo>
                <a:lnTo>
                  <a:pt x="319" y="306"/>
                </a:lnTo>
                <a:lnTo>
                  <a:pt x="330" y="296"/>
                </a:lnTo>
                <a:lnTo>
                  <a:pt x="330" y="296"/>
                </a:lnTo>
                <a:close/>
                <a:moveTo>
                  <a:pt x="290" y="326"/>
                </a:moveTo>
                <a:lnTo>
                  <a:pt x="290" y="326"/>
                </a:lnTo>
                <a:lnTo>
                  <a:pt x="274" y="327"/>
                </a:lnTo>
                <a:lnTo>
                  <a:pt x="274" y="327"/>
                </a:lnTo>
                <a:lnTo>
                  <a:pt x="275" y="326"/>
                </a:lnTo>
                <a:lnTo>
                  <a:pt x="275" y="326"/>
                </a:lnTo>
                <a:lnTo>
                  <a:pt x="277" y="325"/>
                </a:lnTo>
                <a:lnTo>
                  <a:pt x="279" y="323"/>
                </a:lnTo>
                <a:lnTo>
                  <a:pt x="279" y="323"/>
                </a:lnTo>
                <a:lnTo>
                  <a:pt x="289" y="312"/>
                </a:lnTo>
                <a:lnTo>
                  <a:pt x="289" y="312"/>
                </a:lnTo>
                <a:lnTo>
                  <a:pt x="305" y="295"/>
                </a:lnTo>
                <a:lnTo>
                  <a:pt x="322" y="279"/>
                </a:lnTo>
                <a:lnTo>
                  <a:pt x="322" y="279"/>
                </a:lnTo>
                <a:lnTo>
                  <a:pt x="331" y="269"/>
                </a:lnTo>
                <a:lnTo>
                  <a:pt x="335" y="266"/>
                </a:lnTo>
                <a:lnTo>
                  <a:pt x="336" y="267"/>
                </a:lnTo>
                <a:lnTo>
                  <a:pt x="334" y="270"/>
                </a:lnTo>
                <a:lnTo>
                  <a:pt x="334" y="270"/>
                </a:lnTo>
                <a:lnTo>
                  <a:pt x="331" y="275"/>
                </a:lnTo>
                <a:lnTo>
                  <a:pt x="326" y="280"/>
                </a:lnTo>
                <a:lnTo>
                  <a:pt x="318" y="289"/>
                </a:lnTo>
                <a:lnTo>
                  <a:pt x="318" y="289"/>
                </a:lnTo>
                <a:lnTo>
                  <a:pt x="310" y="298"/>
                </a:lnTo>
                <a:lnTo>
                  <a:pt x="303" y="307"/>
                </a:lnTo>
                <a:lnTo>
                  <a:pt x="290" y="326"/>
                </a:lnTo>
                <a:lnTo>
                  <a:pt x="290" y="326"/>
                </a:lnTo>
                <a:close/>
                <a:moveTo>
                  <a:pt x="305" y="324"/>
                </a:moveTo>
                <a:lnTo>
                  <a:pt x="305" y="324"/>
                </a:lnTo>
                <a:lnTo>
                  <a:pt x="314" y="316"/>
                </a:lnTo>
                <a:lnTo>
                  <a:pt x="323" y="307"/>
                </a:lnTo>
                <a:lnTo>
                  <a:pt x="331" y="298"/>
                </a:lnTo>
                <a:lnTo>
                  <a:pt x="338" y="288"/>
                </a:lnTo>
                <a:lnTo>
                  <a:pt x="338" y="288"/>
                </a:lnTo>
                <a:lnTo>
                  <a:pt x="340" y="285"/>
                </a:lnTo>
                <a:lnTo>
                  <a:pt x="340" y="285"/>
                </a:lnTo>
                <a:lnTo>
                  <a:pt x="344" y="282"/>
                </a:lnTo>
                <a:lnTo>
                  <a:pt x="344" y="282"/>
                </a:lnTo>
                <a:lnTo>
                  <a:pt x="341" y="285"/>
                </a:lnTo>
                <a:lnTo>
                  <a:pt x="341" y="285"/>
                </a:lnTo>
                <a:lnTo>
                  <a:pt x="334" y="297"/>
                </a:lnTo>
                <a:lnTo>
                  <a:pt x="334" y="297"/>
                </a:lnTo>
                <a:lnTo>
                  <a:pt x="329" y="304"/>
                </a:lnTo>
                <a:lnTo>
                  <a:pt x="323" y="310"/>
                </a:lnTo>
                <a:lnTo>
                  <a:pt x="311" y="323"/>
                </a:lnTo>
                <a:lnTo>
                  <a:pt x="311" y="323"/>
                </a:lnTo>
                <a:lnTo>
                  <a:pt x="305" y="324"/>
                </a:lnTo>
                <a:lnTo>
                  <a:pt x="305" y="324"/>
                </a:lnTo>
                <a:close/>
                <a:moveTo>
                  <a:pt x="324" y="318"/>
                </a:moveTo>
                <a:lnTo>
                  <a:pt x="324" y="318"/>
                </a:lnTo>
                <a:lnTo>
                  <a:pt x="316" y="322"/>
                </a:lnTo>
                <a:lnTo>
                  <a:pt x="316" y="322"/>
                </a:lnTo>
                <a:lnTo>
                  <a:pt x="316" y="320"/>
                </a:lnTo>
                <a:lnTo>
                  <a:pt x="316" y="320"/>
                </a:lnTo>
                <a:lnTo>
                  <a:pt x="317" y="320"/>
                </a:lnTo>
                <a:lnTo>
                  <a:pt x="317" y="320"/>
                </a:lnTo>
                <a:lnTo>
                  <a:pt x="317" y="319"/>
                </a:lnTo>
                <a:lnTo>
                  <a:pt x="317" y="319"/>
                </a:lnTo>
                <a:lnTo>
                  <a:pt x="338" y="298"/>
                </a:lnTo>
                <a:lnTo>
                  <a:pt x="338" y="298"/>
                </a:lnTo>
                <a:lnTo>
                  <a:pt x="346" y="290"/>
                </a:lnTo>
                <a:lnTo>
                  <a:pt x="347" y="290"/>
                </a:lnTo>
                <a:lnTo>
                  <a:pt x="347" y="290"/>
                </a:lnTo>
                <a:lnTo>
                  <a:pt x="344" y="297"/>
                </a:lnTo>
                <a:lnTo>
                  <a:pt x="344" y="297"/>
                </a:lnTo>
                <a:lnTo>
                  <a:pt x="340" y="303"/>
                </a:lnTo>
                <a:lnTo>
                  <a:pt x="335" y="308"/>
                </a:lnTo>
                <a:lnTo>
                  <a:pt x="330" y="313"/>
                </a:lnTo>
                <a:lnTo>
                  <a:pt x="324" y="317"/>
                </a:lnTo>
                <a:lnTo>
                  <a:pt x="324" y="317"/>
                </a:lnTo>
                <a:lnTo>
                  <a:pt x="324" y="318"/>
                </a:lnTo>
                <a:lnTo>
                  <a:pt x="324" y="318"/>
                </a:lnTo>
                <a:close/>
                <a:moveTo>
                  <a:pt x="335" y="312"/>
                </a:moveTo>
                <a:lnTo>
                  <a:pt x="335" y="312"/>
                </a:lnTo>
                <a:lnTo>
                  <a:pt x="340" y="306"/>
                </a:lnTo>
                <a:lnTo>
                  <a:pt x="345" y="300"/>
                </a:lnTo>
                <a:lnTo>
                  <a:pt x="348" y="294"/>
                </a:lnTo>
                <a:lnTo>
                  <a:pt x="350" y="287"/>
                </a:lnTo>
                <a:lnTo>
                  <a:pt x="350" y="287"/>
                </a:lnTo>
                <a:lnTo>
                  <a:pt x="349" y="285"/>
                </a:lnTo>
                <a:lnTo>
                  <a:pt x="348" y="286"/>
                </a:lnTo>
                <a:lnTo>
                  <a:pt x="348" y="286"/>
                </a:lnTo>
                <a:lnTo>
                  <a:pt x="337" y="296"/>
                </a:lnTo>
                <a:lnTo>
                  <a:pt x="337" y="296"/>
                </a:lnTo>
                <a:lnTo>
                  <a:pt x="343" y="287"/>
                </a:lnTo>
                <a:lnTo>
                  <a:pt x="348" y="278"/>
                </a:lnTo>
                <a:lnTo>
                  <a:pt x="348" y="278"/>
                </a:lnTo>
                <a:lnTo>
                  <a:pt x="348" y="277"/>
                </a:lnTo>
                <a:lnTo>
                  <a:pt x="347" y="276"/>
                </a:lnTo>
                <a:lnTo>
                  <a:pt x="347" y="277"/>
                </a:lnTo>
                <a:lnTo>
                  <a:pt x="347" y="277"/>
                </a:lnTo>
                <a:lnTo>
                  <a:pt x="341" y="281"/>
                </a:lnTo>
                <a:lnTo>
                  <a:pt x="341" y="281"/>
                </a:lnTo>
                <a:lnTo>
                  <a:pt x="346" y="274"/>
                </a:lnTo>
                <a:lnTo>
                  <a:pt x="346" y="274"/>
                </a:lnTo>
                <a:lnTo>
                  <a:pt x="345" y="272"/>
                </a:lnTo>
                <a:lnTo>
                  <a:pt x="344" y="272"/>
                </a:lnTo>
                <a:lnTo>
                  <a:pt x="344" y="272"/>
                </a:lnTo>
                <a:lnTo>
                  <a:pt x="329" y="287"/>
                </a:lnTo>
                <a:lnTo>
                  <a:pt x="315" y="301"/>
                </a:lnTo>
                <a:lnTo>
                  <a:pt x="315" y="301"/>
                </a:lnTo>
                <a:lnTo>
                  <a:pt x="300" y="316"/>
                </a:lnTo>
                <a:lnTo>
                  <a:pt x="300" y="316"/>
                </a:lnTo>
                <a:lnTo>
                  <a:pt x="297" y="320"/>
                </a:lnTo>
                <a:lnTo>
                  <a:pt x="297" y="320"/>
                </a:lnTo>
                <a:lnTo>
                  <a:pt x="308" y="305"/>
                </a:lnTo>
                <a:lnTo>
                  <a:pt x="313" y="298"/>
                </a:lnTo>
                <a:lnTo>
                  <a:pt x="319" y="291"/>
                </a:lnTo>
                <a:lnTo>
                  <a:pt x="319" y="291"/>
                </a:lnTo>
                <a:lnTo>
                  <a:pt x="331" y="278"/>
                </a:lnTo>
                <a:lnTo>
                  <a:pt x="336" y="271"/>
                </a:lnTo>
                <a:lnTo>
                  <a:pt x="340" y="264"/>
                </a:lnTo>
                <a:lnTo>
                  <a:pt x="340" y="264"/>
                </a:lnTo>
                <a:lnTo>
                  <a:pt x="340" y="262"/>
                </a:lnTo>
                <a:lnTo>
                  <a:pt x="339" y="262"/>
                </a:lnTo>
                <a:lnTo>
                  <a:pt x="339" y="262"/>
                </a:lnTo>
                <a:lnTo>
                  <a:pt x="328" y="270"/>
                </a:lnTo>
                <a:lnTo>
                  <a:pt x="318" y="279"/>
                </a:lnTo>
                <a:lnTo>
                  <a:pt x="300" y="298"/>
                </a:lnTo>
                <a:lnTo>
                  <a:pt x="300" y="298"/>
                </a:lnTo>
                <a:lnTo>
                  <a:pt x="302" y="294"/>
                </a:lnTo>
                <a:lnTo>
                  <a:pt x="302" y="294"/>
                </a:lnTo>
                <a:lnTo>
                  <a:pt x="311" y="283"/>
                </a:lnTo>
                <a:lnTo>
                  <a:pt x="320" y="272"/>
                </a:lnTo>
                <a:lnTo>
                  <a:pt x="329" y="261"/>
                </a:lnTo>
                <a:lnTo>
                  <a:pt x="337" y="249"/>
                </a:lnTo>
                <a:lnTo>
                  <a:pt x="337" y="249"/>
                </a:lnTo>
                <a:lnTo>
                  <a:pt x="337" y="248"/>
                </a:lnTo>
                <a:lnTo>
                  <a:pt x="337" y="248"/>
                </a:lnTo>
                <a:lnTo>
                  <a:pt x="336" y="248"/>
                </a:lnTo>
                <a:lnTo>
                  <a:pt x="336" y="248"/>
                </a:lnTo>
                <a:lnTo>
                  <a:pt x="318" y="264"/>
                </a:lnTo>
                <a:lnTo>
                  <a:pt x="301" y="281"/>
                </a:lnTo>
                <a:lnTo>
                  <a:pt x="301" y="281"/>
                </a:lnTo>
                <a:lnTo>
                  <a:pt x="282" y="300"/>
                </a:lnTo>
                <a:lnTo>
                  <a:pt x="272" y="309"/>
                </a:lnTo>
                <a:lnTo>
                  <a:pt x="263" y="318"/>
                </a:lnTo>
                <a:lnTo>
                  <a:pt x="263" y="318"/>
                </a:lnTo>
                <a:lnTo>
                  <a:pt x="298" y="279"/>
                </a:lnTo>
                <a:lnTo>
                  <a:pt x="315" y="259"/>
                </a:lnTo>
                <a:lnTo>
                  <a:pt x="323" y="248"/>
                </a:lnTo>
                <a:lnTo>
                  <a:pt x="330" y="237"/>
                </a:lnTo>
                <a:lnTo>
                  <a:pt x="330" y="237"/>
                </a:lnTo>
                <a:lnTo>
                  <a:pt x="330" y="235"/>
                </a:lnTo>
                <a:lnTo>
                  <a:pt x="329" y="235"/>
                </a:lnTo>
                <a:lnTo>
                  <a:pt x="329" y="235"/>
                </a:lnTo>
                <a:lnTo>
                  <a:pt x="317" y="245"/>
                </a:lnTo>
                <a:lnTo>
                  <a:pt x="306" y="255"/>
                </a:lnTo>
                <a:lnTo>
                  <a:pt x="296" y="266"/>
                </a:lnTo>
                <a:lnTo>
                  <a:pt x="286" y="276"/>
                </a:lnTo>
                <a:lnTo>
                  <a:pt x="286" y="276"/>
                </a:lnTo>
                <a:lnTo>
                  <a:pt x="262" y="299"/>
                </a:lnTo>
                <a:lnTo>
                  <a:pt x="262" y="299"/>
                </a:lnTo>
                <a:lnTo>
                  <a:pt x="292" y="260"/>
                </a:lnTo>
                <a:lnTo>
                  <a:pt x="307" y="242"/>
                </a:lnTo>
                <a:lnTo>
                  <a:pt x="323" y="222"/>
                </a:lnTo>
                <a:lnTo>
                  <a:pt x="323" y="222"/>
                </a:lnTo>
                <a:lnTo>
                  <a:pt x="323" y="222"/>
                </a:lnTo>
                <a:lnTo>
                  <a:pt x="323" y="222"/>
                </a:lnTo>
                <a:lnTo>
                  <a:pt x="333" y="235"/>
                </a:lnTo>
                <a:lnTo>
                  <a:pt x="341" y="249"/>
                </a:lnTo>
                <a:lnTo>
                  <a:pt x="345" y="256"/>
                </a:lnTo>
                <a:lnTo>
                  <a:pt x="347" y="264"/>
                </a:lnTo>
                <a:lnTo>
                  <a:pt x="349" y="271"/>
                </a:lnTo>
                <a:lnTo>
                  <a:pt x="350" y="279"/>
                </a:lnTo>
                <a:lnTo>
                  <a:pt x="350" y="279"/>
                </a:lnTo>
                <a:lnTo>
                  <a:pt x="350" y="284"/>
                </a:lnTo>
                <a:lnTo>
                  <a:pt x="350" y="289"/>
                </a:lnTo>
                <a:lnTo>
                  <a:pt x="349" y="294"/>
                </a:lnTo>
                <a:lnTo>
                  <a:pt x="347" y="298"/>
                </a:lnTo>
                <a:lnTo>
                  <a:pt x="345" y="302"/>
                </a:lnTo>
                <a:lnTo>
                  <a:pt x="341" y="306"/>
                </a:lnTo>
                <a:lnTo>
                  <a:pt x="335" y="312"/>
                </a:lnTo>
                <a:lnTo>
                  <a:pt x="335" y="312"/>
                </a:lnTo>
                <a:close/>
                <a:moveTo>
                  <a:pt x="321" y="221"/>
                </a:moveTo>
                <a:lnTo>
                  <a:pt x="321" y="221"/>
                </a:lnTo>
                <a:lnTo>
                  <a:pt x="311" y="229"/>
                </a:lnTo>
                <a:lnTo>
                  <a:pt x="301" y="237"/>
                </a:lnTo>
                <a:lnTo>
                  <a:pt x="283" y="257"/>
                </a:lnTo>
                <a:lnTo>
                  <a:pt x="265" y="276"/>
                </a:lnTo>
                <a:lnTo>
                  <a:pt x="247" y="295"/>
                </a:lnTo>
                <a:lnTo>
                  <a:pt x="247" y="295"/>
                </a:lnTo>
                <a:lnTo>
                  <a:pt x="253" y="286"/>
                </a:lnTo>
                <a:lnTo>
                  <a:pt x="260" y="277"/>
                </a:lnTo>
                <a:lnTo>
                  <a:pt x="260" y="277"/>
                </a:lnTo>
                <a:lnTo>
                  <a:pt x="286" y="249"/>
                </a:lnTo>
                <a:lnTo>
                  <a:pt x="312" y="219"/>
                </a:lnTo>
                <a:lnTo>
                  <a:pt x="312" y="219"/>
                </a:lnTo>
                <a:lnTo>
                  <a:pt x="312" y="218"/>
                </a:lnTo>
                <a:lnTo>
                  <a:pt x="312" y="217"/>
                </a:lnTo>
                <a:lnTo>
                  <a:pt x="311" y="218"/>
                </a:lnTo>
                <a:lnTo>
                  <a:pt x="311" y="218"/>
                </a:lnTo>
                <a:lnTo>
                  <a:pt x="296" y="228"/>
                </a:lnTo>
                <a:lnTo>
                  <a:pt x="282" y="238"/>
                </a:lnTo>
                <a:lnTo>
                  <a:pt x="268" y="251"/>
                </a:lnTo>
                <a:lnTo>
                  <a:pt x="254" y="263"/>
                </a:lnTo>
                <a:lnTo>
                  <a:pt x="254" y="263"/>
                </a:lnTo>
                <a:lnTo>
                  <a:pt x="259" y="257"/>
                </a:lnTo>
                <a:lnTo>
                  <a:pt x="259" y="257"/>
                </a:lnTo>
                <a:lnTo>
                  <a:pt x="271" y="244"/>
                </a:lnTo>
                <a:lnTo>
                  <a:pt x="283" y="231"/>
                </a:lnTo>
                <a:lnTo>
                  <a:pt x="289" y="225"/>
                </a:lnTo>
                <a:lnTo>
                  <a:pt x="294" y="218"/>
                </a:lnTo>
                <a:lnTo>
                  <a:pt x="299" y="212"/>
                </a:lnTo>
                <a:lnTo>
                  <a:pt x="303" y="204"/>
                </a:lnTo>
                <a:lnTo>
                  <a:pt x="303" y="204"/>
                </a:lnTo>
                <a:lnTo>
                  <a:pt x="302" y="203"/>
                </a:lnTo>
                <a:lnTo>
                  <a:pt x="301" y="203"/>
                </a:lnTo>
                <a:lnTo>
                  <a:pt x="301" y="203"/>
                </a:lnTo>
                <a:lnTo>
                  <a:pt x="270" y="233"/>
                </a:lnTo>
                <a:lnTo>
                  <a:pt x="238" y="263"/>
                </a:lnTo>
                <a:lnTo>
                  <a:pt x="238" y="263"/>
                </a:lnTo>
                <a:lnTo>
                  <a:pt x="223" y="275"/>
                </a:lnTo>
                <a:lnTo>
                  <a:pt x="208" y="289"/>
                </a:lnTo>
                <a:lnTo>
                  <a:pt x="208" y="289"/>
                </a:lnTo>
                <a:lnTo>
                  <a:pt x="209" y="287"/>
                </a:lnTo>
                <a:lnTo>
                  <a:pt x="209" y="287"/>
                </a:lnTo>
                <a:lnTo>
                  <a:pt x="224" y="270"/>
                </a:lnTo>
                <a:lnTo>
                  <a:pt x="239" y="254"/>
                </a:lnTo>
                <a:lnTo>
                  <a:pt x="239" y="254"/>
                </a:lnTo>
                <a:lnTo>
                  <a:pt x="252" y="238"/>
                </a:lnTo>
                <a:lnTo>
                  <a:pt x="267" y="224"/>
                </a:lnTo>
                <a:lnTo>
                  <a:pt x="281" y="209"/>
                </a:lnTo>
                <a:lnTo>
                  <a:pt x="287" y="202"/>
                </a:lnTo>
                <a:lnTo>
                  <a:pt x="292" y="194"/>
                </a:lnTo>
                <a:lnTo>
                  <a:pt x="292" y="194"/>
                </a:lnTo>
                <a:lnTo>
                  <a:pt x="293" y="193"/>
                </a:lnTo>
                <a:lnTo>
                  <a:pt x="293" y="193"/>
                </a:lnTo>
                <a:lnTo>
                  <a:pt x="308" y="206"/>
                </a:lnTo>
                <a:lnTo>
                  <a:pt x="321" y="221"/>
                </a:lnTo>
                <a:lnTo>
                  <a:pt x="321" y="221"/>
                </a:lnTo>
                <a:close/>
                <a:moveTo>
                  <a:pt x="112" y="122"/>
                </a:moveTo>
                <a:lnTo>
                  <a:pt x="112" y="122"/>
                </a:lnTo>
                <a:lnTo>
                  <a:pt x="116" y="115"/>
                </a:lnTo>
                <a:lnTo>
                  <a:pt x="119" y="108"/>
                </a:lnTo>
                <a:lnTo>
                  <a:pt x="122" y="101"/>
                </a:lnTo>
                <a:lnTo>
                  <a:pt x="124" y="94"/>
                </a:lnTo>
                <a:lnTo>
                  <a:pt x="125" y="87"/>
                </a:lnTo>
                <a:lnTo>
                  <a:pt x="125" y="80"/>
                </a:lnTo>
                <a:lnTo>
                  <a:pt x="124" y="65"/>
                </a:lnTo>
                <a:lnTo>
                  <a:pt x="121" y="51"/>
                </a:lnTo>
                <a:lnTo>
                  <a:pt x="117" y="38"/>
                </a:lnTo>
                <a:lnTo>
                  <a:pt x="111" y="25"/>
                </a:lnTo>
                <a:lnTo>
                  <a:pt x="104" y="12"/>
                </a:lnTo>
                <a:lnTo>
                  <a:pt x="104" y="12"/>
                </a:lnTo>
                <a:lnTo>
                  <a:pt x="116" y="10"/>
                </a:lnTo>
                <a:lnTo>
                  <a:pt x="128" y="9"/>
                </a:lnTo>
                <a:lnTo>
                  <a:pt x="152" y="8"/>
                </a:lnTo>
                <a:lnTo>
                  <a:pt x="176" y="9"/>
                </a:lnTo>
                <a:lnTo>
                  <a:pt x="202" y="9"/>
                </a:lnTo>
                <a:lnTo>
                  <a:pt x="202" y="9"/>
                </a:lnTo>
                <a:lnTo>
                  <a:pt x="196" y="19"/>
                </a:lnTo>
                <a:lnTo>
                  <a:pt x="191" y="30"/>
                </a:lnTo>
                <a:lnTo>
                  <a:pt x="188" y="40"/>
                </a:lnTo>
                <a:lnTo>
                  <a:pt x="186" y="51"/>
                </a:lnTo>
                <a:lnTo>
                  <a:pt x="185" y="62"/>
                </a:lnTo>
                <a:lnTo>
                  <a:pt x="186" y="73"/>
                </a:lnTo>
                <a:lnTo>
                  <a:pt x="189" y="85"/>
                </a:lnTo>
                <a:lnTo>
                  <a:pt x="194" y="97"/>
                </a:lnTo>
                <a:lnTo>
                  <a:pt x="194" y="97"/>
                </a:lnTo>
                <a:lnTo>
                  <a:pt x="202" y="109"/>
                </a:lnTo>
                <a:lnTo>
                  <a:pt x="211" y="121"/>
                </a:lnTo>
                <a:lnTo>
                  <a:pt x="222" y="132"/>
                </a:lnTo>
                <a:lnTo>
                  <a:pt x="233" y="142"/>
                </a:lnTo>
                <a:lnTo>
                  <a:pt x="257" y="163"/>
                </a:lnTo>
                <a:lnTo>
                  <a:pt x="281" y="182"/>
                </a:lnTo>
                <a:lnTo>
                  <a:pt x="281" y="182"/>
                </a:lnTo>
                <a:lnTo>
                  <a:pt x="284" y="185"/>
                </a:lnTo>
                <a:lnTo>
                  <a:pt x="284" y="185"/>
                </a:lnTo>
                <a:lnTo>
                  <a:pt x="280" y="186"/>
                </a:lnTo>
                <a:lnTo>
                  <a:pt x="275" y="190"/>
                </a:lnTo>
                <a:lnTo>
                  <a:pt x="275" y="190"/>
                </a:lnTo>
                <a:lnTo>
                  <a:pt x="271" y="192"/>
                </a:lnTo>
                <a:lnTo>
                  <a:pt x="267" y="193"/>
                </a:lnTo>
                <a:lnTo>
                  <a:pt x="262" y="193"/>
                </a:lnTo>
                <a:lnTo>
                  <a:pt x="256" y="191"/>
                </a:lnTo>
                <a:lnTo>
                  <a:pt x="246" y="187"/>
                </a:lnTo>
                <a:lnTo>
                  <a:pt x="237" y="184"/>
                </a:lnTo>
                <a:lnTo>
                  <a:pt x="237" y="184"/>
                </a:lnTo>
                <a:lnTo>
                  <a:pt x="229" y="183"/>
                </a:lnTo>
                <a:lnTo>
                  <a:pt x="221" y="184"/>
                </a:lnTo>
                <a:lnTo>
                  <a:pt x="214" y="187"/>
                </a:lnTo>
                <a:lnTo>
                  <a:pt x="208" y="191"/>
                </a:lnTo>
                <a:lnTo>
                  <a:pt x="196" y="201"/>
                </a:lnTo>
                <a:lnTo>
                  <a:pt x="189" y="206"/>
                </a:lnTo>
                <a:lnTo>
                  <a:pt x="183" y="211"/>
                </a:lnTo>
                <a:lnTo>
                  <a:pt x="183" y="211"/>
                </a:lnTo>
                <a:lnTo>
                  <a:pt x="177" y="213"/>
                </a:lnTo>
                <a:lnTo>
                  <a:pt x="173" y="215"/>
                </a:lnTo>
                <a:lnTo>
                  <a:pt x="168" y="215"/>
                </a:lnTo>
                <a:lnTo>
                  <a:pt x="164" y="215"/>
                </a:lnTo>
                <a:lnTo>
                  <a:pt x="160" y="213"/>
                </a:lnTo>
                <a:lnTo>
                  <a:pt x="157" y="211"/>
                </a:lnTo>
                <a:lnTo>
                  <a:pt x="150" y="206"/>
                </a:lnTo>
                <a:lnTo>
                  <a:pt x="143" y="199"/>
                </a:lnTo>
                <a:lnTo>
                  <a:pt x="137" y="192"/>
                </a:lnTo>
                <a:lnTo>
                  <a:pt x="130" y="185"/>
                </a:lnTo>
                <a:lnTo>
                  <a:pt x="124" y="180"/>
                </a:lnTo>
                <a:lnTo>
                  <a:pt x="124" y="180"/>
                </a:lnTo>
                <a:lnTo>
                  <a:pt x="117" y="176"/>
                </a:lnTo>
                <a:lnTo>
                  <a:pt x="111" y="173"/>
                </a:lnTo>
                <a:lnTo>
                  <a:pt x="104" y="172"/>
                </a:lnTo>
                <a:lnTo>
                  <a:pt x="97" y="172"/>
                </a:lnTo>
                <a:lnTo>
                  <a:pt x="90" y="173"/>
                </a:lnTo>
                <a:lnTo>
                  <a:pt x="84" y="174"/>
                </a:lnTo>
                <a:lnTo>
                  <a:pt x="71" y="179"/>
                </a:lnTo>
                <a:lnTo>
                  <a:pt x="71" y="179"/>
                </a:lnTo>
                <a:lnTo>
                  <a:pt x="92" y="150"/>
                </a:lnTo>
                <a:lnTo>
                  <a:pt x="112" y="122"/>
                </a:lnTo>
                <a:lnTo>
                  <a:pt x="112" y="122"/>
                </a:lnTo>
                <a:close/>
                <a:moveTo>
                  <a:pt x="39" y="223"/>
                </a:moveTo>
                <a:lnTo>
                  <a:pt x="39" y="223"/>
                </a:lnTo>
                <a:lnTo>
                  <a:pt x="68" y="199"/>
                </a:lnTo>
                <a:lnTo>
                  <a:pt x="68" y="199"/>
                </a:lnTo>
                <a:lnTo>
                  <a:pt x="78" y="193"/>
                </a:lnTo>
                <a:lnTo>
                  <a:pt x="87" y="187"/>
                </a:lnTo>
                <a:lnTo>
                  <a:pt x="87" y="187"/>
                </a:lnTo>
                <a:lnTo>
                  <a:pt x="94" y="183"/>
                </a:lnTo>
                <a:lnTo>
                  <a:pt x="103" y="180"/>
                </a:lnTo>
                <a:lnTo>
                  <a:pt x="103" y="180"/>
                </a:lnTo>
                <a:lnTo>
                  <a:pt x="103" y="180"/>
                </a:lnTo>
                <a:lnTo>
                  <a:pt x="103" y="180"/>
                </a:lnTo>
                <a:lnTo>
                  <a:pt x="95" y="188"/>
                </a:lnTo>
                <a:lnTo>
                  <a:pt x="95" y="188"/>
                </a:lnTo>
                <a:lnTo>
                  <a:pt x="83" y="198"/>
                </a:lnTo>
                <a:lnTo>
                  <a:pt x="70" y="208"/>
                </a:lnTo>
                <a:lnTo>
                  <a:pt x="44" y="226"/>
                </a:lnTo>
                <a:lnTo>
                  <a:pt x="44" y="226"/>
                </a:lnTo>
                <a:lnTo>
                  <a:pt x="38" y="231"/>
                </a:lnTo>
                <a:lnTo>
                  <a:pt x="32" y="236"/>
                </a:lnTo>
                <a:lnTo>
                  <a:pt x="22" y="249"/>
                </a:lnTo>
                <a:lnTo>
                  <a:pt x="22" y="249"/>
                </a:lnTo>
                <a:lnTo>
                  <a:pt x="31" y="234"/>
                </a:lnTo>
                <a:lnTo>
                  <a:pt x="39" y="223"/>
                </a:lnTo>
                <a:lnTo>
                  <a:pt x="39" y="223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2531"/>
          <p:cNvSpPr>
            <a:spLocks noEditPoints="1"/>
          </p:cNvSpPr>
          <p:nvPr/>
        </p:nvSpPr>
        <p:spPr bwMode="auto">
          <a:xfrm>
            <a:off x="1062809" y="4203944"/>
            <a:ext cx="282575" cy="1025525"/>
          </a:xfrm>
          <a:custGeom>
            <a:avLst/>
            <a:gdLst/>
            <a:ahLst/>
            <a:cxnLst>
              <a:cxn ang="0">
                <a:pos x="95" y="523"/>
              </a:cxn>
              <a:cxn ang="0">
                <a:pos x="161" y="642"/>
              </a:cxn>
              <a:cxn ang="0">
                <a:pos x="129" y="373"/>
              </a:cxn>
              <a:cxn ang="0">
                <a:pos x="26" y="11"/>
              </a:cxn>
              <a:cxn ang="0">
                <a:pos x="114" y="100"/>
              </a:cxn>
              <a:cxn ang="0">
                <a:pos x="95" y="495"/>
              </a:cxn>
              <a:cxn ang="0">
                <a:pos x="99" y="510"/>
              </a:cxn>
              <a:cxn ang="0">
                <a:pos x="83" y="466"/>
              </a:cxn>
              <a:cxn ang="0">
                <a:pos x="100" y="425"/>
              </a:cxn>
              <a:cxn ang="0">
                <a:pos x="84" y="393"/>
              </a:cxn>
              <a:cxn ang="0">
                <a:pos x="63" y="402"/>
              </a:cxn>
              <a:cxn ang="0">
                <a:pos x="21" y="215"/>
              </a:cxn>
              <a:cxn ang="0">
                <a:pos x="10" y="121"/>
              </a:cxn>
              <a:cxn ang="0">
                <a:pos x="16" y="179"/>
              </a:cxn>
              <a:cxn ang="0">
                <a:pos x="28" y="154"/>
              </a:cxn>
              <a:cxn ang="0">
                <a:pos x="17" y="147"/>
              </a:cxn>
              <a:cxn ang="0">
                <a:pos x="19" y="199"/>
              </a:cxn>
              <a:cxn ang="0">
                <a:pos x="96" y="272"/>
              </a:cxn>
              <a:cxn ang="0">
                <a:pos x="33" y="279"/>
              </a:cxn>
              <a:cxn ang="0">
                <a:pos x="43" y="284"/>
              </a:cxn>
              <a:cxn ang="0">
                <a:pos x="92" y="257"/>
              </a:cxn>
              <a:cxn ang="0">
                <a:pos x="104" y="191"/>
              </a:cxn>
              <a:cxn ang="0">
                <a:pos x="95" y="238"/>
              </a:cxn>
              <a:cxn ang="0">
                <a:pos x="115" y="197"/>
              </a:cxn>
              <a:cxn ang="0">
                <a:pos x="92" y="261"/>
              </a:cxn>
              <a:cxn ang="0">
                <a:pos x="113" y="149"/>
              </a:cxn>
              <a:cxn ang="0">
                <a:pos x="92" y="185"/>
              </a:cxn>
              <a:cxn ang="0">
                <a:pos x="94" y="165"/>
              </a:cxn>
              <a:cxn ang="0">
                <a:pos x="24" y="233"/>
              </a:cxn>
              <a:cxn ang="0">
                <a:pos x="64" y="244"/>
              </a:cxn>
              <a:cxn ang="0">
                <a:pos x="98" y="298"/>
              </a:cxn>
              <a:cxn ang="0">
                <a:pos x="113" y="422"/>
              </a:cxn>
              <a:cxn ang="0">
                <a:pos x="75" y="409"/>
              </a:cxn>
              <a:cxn ang="0">
                <a:pos x="120" y="398"/>
              </a:cxn>
              <a:cxn ang="0">
                <a:pos x="117" y="351"/>
              </a:cxn>
              <a:cxn ang="0">
                <a:pos x="119" y="345"/>
              </a:cxn>
              <a:cxn ang="0">
                <a:pos x="77" y="331"/>
              </a:cxn>
              <a:cxn ang="0">
                <a:pos x="103" y="309"/>
              </a:cxn>
              <a:cxn ang="0">
                <a:pos x="48" y="340"/>
              </a:cxn>
              <a:cxn ang="0">
                <a:pos x="50" y="349"/>
              </a:cxn>
              <a:cxn ang="0">
                <a:pos x="100" y="344"/>
              </a:cxn>
              <a:cxn ang="0">
                <a:pos x="60" y="390"/>
              </a:cxn>
              <a:cxn ang="0">
                <a:pos x="124" y="458"/>
              </a:cxn>
              <a:cxn ang="0">
                <a:pos x="122" y="436"/>
              </a:cxn>
              <a:cxn ang="0">
                <a:pos x="111" y="256"/>
              </a:cxn>
              <a:cxn ang="0">
                <a:pos x="113" y="281"/>
              </a:cxn>
              <a:cxn ang="0">
                <a:pos x="49" y="186"/>
              </a:cxn>
              <a:cxn ang="0">
                <a:pos x="89" y="107"/>
              </a:cxn>
              <a:cxn ang="0">
                <a:pos x="62" y="118"/>
              </a:cxn>
              <a:cxn ang="0">
                <a:pos x="52" y="97"/>
              </a:cxn>
              <a:cxn ang="0">
                <a:pos x="57" y="81"/>
              </a:cxn>
              <a:cxn ang="0">
                <a:pos x="100" y="76"/>
              </a:cxn>
              <a:cxn ang="0">
                <a:pos x="21" y="87"/>
              </a:cxn>
              <a:cxn ang="0">
                <a:pos x="10" y="75"/>
              </a:cxn>
              <a:cxn ang="0">
                <a:pos x="16" y="45"/>
              </a:cxn>
              <a:cxn ang="0">
                <a:pos x="105" y="563"/>
              </a:cxn>
              <a:cxn ang="0">
                <a:pos x="117" y="510"/>
              </a:cxn>
              <a:cxn ang="0">
                <a:pos x="100" y="502"/>
              </a:cxn>
              <a:cxn ang="0">
                <a:pos x="96" y="37"/>
              </a:cxn>
              <a:cxn ang="0">
                <a:pos x="97" y="37"/>
              </a:cxn>
              <a:cxn ang="0">
                <a:pos x="78" y="23"/>
              </a:cxn>
              <a:cxn ang="0">
                <a:pos x="68" y="16"/>
              </a:cxn>
              <a:cxn ang="0">
                <a:pos x="18" y="40"/>
              </a:cxn>
            </a:cxnLst>
            <a:rect l="0" t="0" r="r" b="b"/>
            <a:pathLst>
              <a:path w="178" h="646">
                <a:moveTo>
                  <a:pt x="15" y="25"/>
                </a:moveTo>
                <a:lnTo>
                  <a:pt x="15" y="25"/>
                </a:lnTo>
                <a:lnTo>
                  <a:pt x="10" y="36"/>
                </a:lnTo>
                <a:lnTo>
                  <a:pt x="6" y="47"/>
                </a:lnTo>
                <a:lnTo>
                  <a:pt x="3" y="58"/>
                </a:lnTo>
                <a:lnTo>
                  <a:pt x="1" y="71"/>
                </a:lnTo>
                <a:lnTo>
                  <a:pt x="1" y="83"/>
                </a:lnTo>
                <a:lnTo>
                  <a:pt x="0" y="95"/>
                </a:lnTo>
                <a:lnTo>
                  <a:pt x="1" y="119"/>
                </a:lnTo>
                <a:lnTo>
                  <a:pt x="1" y="119"/>
                </a:lnTo>
                <a:lnTo>
                  <a:pt x="4" y="150"/>
                </a:lnTo>
                <a:lnTo>
                  <a:pt x="7" y="181"/>
                </a:lnTo>
                <a:lnTo>
                  <a:pt x="12" y="211"/>
                </a:lnTo>
                <a:lnTo>
                  <a:pt x="17" y="242"/>
                </a:lnTo>
                <a:lnTo>
                  <a:pt x="17" y="242"/>
                </a:lnTo>
                <a:lnTo>
                  <a:pt x="24" y="277"/>
                </a:lnTo>
                <a:lnTo>
                  <a:pt x="31" y="313"/>
                </a:lnTo>
                <a:lnTo>
                  <a:pt x="39" y="348"/>
                </a:lnTo>
                <a:lnTo>
                  <a:pt x="49" y="383"/>
                </a:lnTo>
                <a:lnTo>
                  <a:pt x="59" y="419"/>
                </a:lnTo>
                <a:lnTo>
                  <a:pt x="70" y="453"/>
                </a:lnTo>
                <a:lnTo>
                  <a:pt x="81" y="488"/>
                </a:lnTo>
                <a:lnTo>
                  <a:pt x="94" y="522"/>
                </a:lnTo>
                <a:lnTo>
                  <a:pt x="94" y="522"/>
                </a:lnTo>
                <a:lnTo>
                  <a:pt x="95" y="523"/>
                </a:lnTo>
                <a:lnTo>
                  <a:pt x="95" y="523"/>
                </a:lnTo>
                <a:lnTo>
                  <a:pt x="95" y="543"/>
                </a:lnTo>
                <a:lnTo>
                  <a:pt x="96" y="563"/>
                </a:lnTo>
                <a:lnTo>
                  <a:pt x="100" y="603"/>
                </a:lnTo>
                <a:lnTo>
                  <a:pt x="100" y="603"/>
                </a:lnTo>
                <a:lnTo>
                  <a:pt x="100" y="604"/>
                </a:lnTo>
                <a:lnTo>
                  <a:pt x="100" y="604"/>
                </a:lnTo>
                <a:lnTo>
                  <a:pt x="101" y="607"/>
                </a:lnTo>
                <a:lnTo>
                  <a:pt x="102" y="608"/>
                </a:lnTo>
                <a:lnTo>
                  <a:pt x="103" y="609"/>
                </a:lnTo>
                <a:lnTo>
                  <a:pt x="103" y="609"/>
                </a:lnTo>
                <a:lnTo>
                  <a:pt x="117" y="612"/>
                </a:lnTo>
                <a:lnTo>
                  <a:pt x="124" y="613"/>
                </a:lnTo>
                <a:lnTo>
                  <a:pt x="131" y="616"/>
                </a:lnTo>
                <a:lnTo>
                  <a:pt x="131" y="616"/>
                </a:lnTo>
                <a:lnTo>
                  <a:pt x="138" y="621"/>
                </a:lnTo>
                <a:lnTo>
                  <a:pt x="144" y="627"/>
                </a:lnTo>
                <a:lnTo>
                  <a:pt x="149" y="634"/>
                </a:lnTo>
                <a:lnTo>
                  <a:pt x="152" y="642"/>
                </a:lnTo>
                <a:lnTo>
                  <a:pt x="152" y="642"/>
                </a:lnTo>
                <a:lnTo>
                  <a:pt x="153" y="644"/>
                </a:lnTo>
                <a:lnTo>
                  <a:pt x="154" y="645"/>
                </a:lnTo>
                <a:lnTo>
                  <a:pt x="154" y="645"/>
                </a:lnTo>
                <a:lnTo>
                  <a:pt x="156" y="646"/>
                </a:lnTo>
                <a:lnTo>
                  <a:pt x="159" y="645"/>
                </a:lnTo>
                <a:lnTo>
                  <a:pt x="161" y="644"/>
                </a:lnTo>
                <a:lnTo>
                  <a:pt x="161" y="642"/>
                </a:lnTo>
                <a:lnTo>
                  <a:pt x="161" y="642"/>
                </a:lnTo>
                <a:lnTo>
                  <a:pt x="160" y="628"/>
                </a:lnTo>
                <a:lnTo>
                  <a:pt x="160" y="621"/>
                </a:lnTo>
                <a:lnTo>
                  <a:pt x="161" y="614"/>
                </a:lnTo>
                <a:lnTo>
                  <a:pt x="163" y="608"/>
                </a:lnTo>
                <a:lnTo>
                  <a:pt x="165" y="602"/>
                </a:lnTo>
                <a:lnTo>
                  <a:pt x="170" y="598"/>
                </a:lnTo>
                <a:lnTo>
                  <a:pt x="175" y="594"/>
                </a:lnTo>
                <a:lnTo>
                  <a:pt x="175" y="594"/>
                </a:lnTo>
                <a:lnTo>
                  <a:pt x="177" y="593"/>
                </a:lnTo>
                <a:lnTo>
                  <a:pt x="178" y="591"/>
                </a:lnTo>
                <a:lnTo>
                  <a:pt x="177" y="589"/>
                </a:lnTo>
                <a:lnTo>
                  <a:pt x="176" y="587"/>
                </a:lnTo>
                <a:lnTo>
                  <a:pt x="176" y="587"/>
                </a:lnTo>
                <a:lnTo>
                  <a:pt x="172" y="578"/>
                </a:lnTo>
                <a:lnTo>
                  <a:pt x="167" y="569"/>
                </a:lnTo>
                <a:lnTo>
                  <a:pt x="157" y="549"/>
                </a:lnTo>
                <a:lnTo>
                  <a:pt x="147" y="531"/>
                </a:lnTo>
                <a:lnTo>
                  <a:pt x="143" y="522"/>
                </a:lnTo>
                <a:lnTo>
                  <a:pt x="138" y="513"/>
                </a:lnTo>
                <a:lnTo>
                  <a:pt x="138" y="513"/>
                </a:lnTo>
                <a:lnTo>
                  <a:pt x="139" y="511"/>
                </a:lnTo>
                <a:lnTo>
                  <a:pt x="139" y="511"/>
                </a:lnTo>
                <a:lnTo>
                  <a:pt x="135" y="477"/>
                </a:lnTo>
                <a:lnTo>
                  <a:pt x="133" y="442"/>
                </a:lnTo>
                <a:lnTo>
                  <a:pt x="129" y="373"/>
                </a:lnTo>
                <a:lnTo>
                  <a:pt x="129" y="373"/>
                </a:lnTo>
                <a:lnTo>
                  <a:pt x="125" y="287"/>
                </a:lnTo>
                <a:lnTo>
                  <a:pt x="124" y="200"/>
                </a:lnTo>
                <a:lnTo>
                  <a:pt x="124" y="200"/>
                </a:lnTo>
                <a:lnTo>
                  <a:pt x="124" y="167"/>
                </a:lnTo>
                <a:lnTo>
                  <a:pt x="124" y="133"/>
                </a:lnTo>
                <a:lnTo>
                  <a:pt x="124" y="117"/>
                </a:lnTo>
                <a:lnTo>
                  <a:pt x="123" y="101"/>
                </a:lnTo>
                <a:lnTo>
                  <a:pt x="120" y="84"/>
                </a:lnTo>
                <a:lnTo>
                  <a:pt x="117" y="68"/>
                </a:lnTo>
                <a:lnTo>
                  <a:pt x="117" y="68"/>
                </a:lnTo>
                <a:lnTo>
                  <a:pt x="115" y="58"/>
                </a:lnTo>
                <a:lnTo>
                  <a:pt x="111" y="48"/>
                </a:lnTo>
                <a:lnTo>
                  <a:pt x="107" y="39"/>
                </a:lnTo>
                <a:lnTo>
                  <a:pt x="103" y="31"/>
                </a:lnTo>
                <a:lnTo>
                  <a:pt x="97" y="23"/>
                </a:lnTo>
                <a:lnTo>
                  <a:pt x="91" y="16"/>
                </a:lnTo>
                <a:lnTo>
                  <a:pt x="83" y="10"/>
                </a:lnTo>
                <a:lnTo>
                  <a:pt x="75" y="5"/>
                </a:lnTo>
                <a:lnTo>
                  <a:pt x="75" y="5"/>
                </a:lnTo>
                <a:lnTo>
                  <a:pt x="66" y="1"/>
                </a:lnTo>
                <a:lnTo>
                  <a:pt x="57" y="0"/>
                </a:lnTo>
                <a:lnTo>
                  <a:pt x="49" y="0"/>
                </a:lnTo>
                <a:lnTo>
                  <a:pt x="40" y="3"/>
                </a:lnTo>
                <a:lnTo>
                  <a:pt x="33" y="6"/>
                </a:lnTo>
                <a:lnTo>
                  <a:pt x="26" y="11"/>
                </a:lnTo>
                <a:lnTo>
                  <a:pt x="20" y="18"/>
                </a:lnTo>
                <a:lnTo>
                  <a:pt x="15" y="25"/>
                </a:lnTo>
                <a:lnTo>
                  <a:pt x="15" y="25"/>
                </a:lnTo>
                <a:close/>
                <a:moveTo>
                  <a:pt x="114" y="102"/>
                </a:moveTo>
                <a:lnTo>
                  <a:pt x="114" y="102"/>
                </a:lnTo>
                <a:lnTo>
                  <a:pt x="115" y="117"/>
                </a:lnTo>
                <a:lnTo>
                  <a:pt x="115" y="117"/>
                </a:lnTo>
                <a:lnTo>
                  <a:pt x="103" y="125"/>
                </a:lnTo>
                <a:lnTo>
                  <a:pt x="91" y="134"/>
                </a:lnTo>
                <a:lnTo>
                  <a:pt x="68" y="155"/>
                </a:lnTo>
                <a:lnTo>
                  <a:pt x="68" y="155"/>
                </a:lnTo>
                <a:lnTo>
                  <a:pt x="42" y="178"/>
                </a:lnTo>
                <a:lnTo>
                  <a:pt x="42" y="178"/>
                </a:lnTo>
                <a:lnTo>
                  <a:pt x="36" y="182"/>
                </a:lnTo>
                <a:lnTo>
                  <a:pt x="30" y="187"/>
                </a:lnTo>
                <a:lnTo>
                  <a:pt x="23" y="191"/>
                </a:lnTo>
                <a:lnTo>
                  <a:pt x="18" y="196"/>
                </a:lnTo>
                <a:lnTo>
                  <a:pt x="18" y="196"/>
                </a:lnTo>
                <a:lnTo>
                  <a:pt x="18" y="196"/>
                </a:lnTo>
                <a:lnTo>
                  <a:pt x="18" y="196"/>
                </a:lnTo>
                <a:lnTo>
                  <a:pt x="29" y="183"/>
                </a:lnTo>
                <a:lnTo>
                  <a:pt x="40" y="171"/>
                </a:lnTo>
                <a:lnTo>
                  <a:pt x="66" y="148"/>
                </a:lnTo>
                <a:lnTo>
                  <a:pt x="91" y="124"/>
                </a:lnTo>
                <a:lnTo>
                  <a:pt x="103" y="113"/>
                </a:lnTo>
                <a:lnTo>
                  <a:pt x="114" y="100"/>
                </a:lnTo>
                <a:lnTo>
                  <a:pt x="114" y="100"/>
                </a:lnTo>
                <a:lnTo>
                  <a:pt x="114" y="102"/>
                </a:lnTo>
                <a:lnTo>
                  <a:pt x="114" y="102"/>
                </a:lnTo>
                <a:close/>
                <a:moveTo>
                  <a:pt x="95" y="495"/>
                </a:moveTo>
                <a:lnTo>
                  <a:pt x="95" y="495"/>
                </a:lnTo>
                <a:lnTo>
                  <a:pt x="109" y="490"/>
                </a:lnTo>
                <a:lnTo>
                  <a:pt x="115" y="487"/>
                </a:lnTo>
                <a:lnTo>
                  <a:pt x="121" y="483"/>
                </a:lnTo>
                <a:lnTo>
                  <a:pt x="121" y="483"/>
                </a:lnTo>
                <a:lnTo>
                  <a:pt x="115" y="488"/>
                </a:lnTo>
                <a:lnTo>
                  <a:pt x="109" y="493"/>
                </a:lnTo>
                <a:lnTo>
                  <a:pt x="96" y="502"/>
                </a:lnTo>
                <a:lnTo>
                  <a:pt x="96" y="502"/>
                </a:lnTo>
                <a:lnTo>
                  <a:pt x="91" y="488"/>
                </a:lnTo>
                <a:lnTo>
                  <a:pt x="91" y="488"/>
                </a:lnTo>
                <a:lnTo>
                  <a:pt x="91" y="488"/>
                </a:lnTo>
                <a:lnTo>
                  <a:pt x="91" y="488"/>
                </a:lnTo>
                <a:lnTo>
                  <a:pt x="99" y="485"/>
                </a:lnTo>
                <a:lnTo>
                  <a:pt x="106" y="481"/>
                </a:lnTo>
                <a:lnTo>
                  <a:pt x="121" y="473"/>
                </a:lnTo>
                <a:lnTo>
                  <a:pt x="121" y="473"/>
                </a:lnTo>
                <a:lnTo>
                  <a:pt x="108" y="482"/>
                </a:lnTo>
                <a:lnTo>
                  <a:pt x="94" y="493"/>
                </a:lnTo>
                <a:lnTo>
                  <a:pt x="94" y="493"/>
                </a:lnTo>
                <a:lnTo>
                  <a:pt x="94" y="495"/>
                </a:lnTo>
                <a:lnTo>
                  <a:pt x="95" y="495"/>
                </a:lnTo>
                <a:lnTo>
                  <a:pt x="95" y="495"/>
                </a:lnTo>
                <a:close/>
                <a:moveTo>
                  <a:pt x="110" y="513"/>
                </a:moveTo>
                <a:lnTo>
                  <a:pt x="110" y="513"/>
                </a:lnTo>
                <a:lnTo>
                  <a:pt x="102" y="516"/>
                </a:lnTo>
                <a:lnTo>
                  <a:pt x="102" y="516"/>
                </a:lnTo>
                <a:lnTo>
                  <a:pt x="100" y="513"/>
                </a:lnTo>
                <a:lnTo>
                  <a:pt x="100" y="513"/>
                </a:lnTo>
                <a:lnTo>
                  <a:pt x="114" y="506"/>
                </a:lnTo>
                <a:lnTo>
                  <a:pt x="114" y="506"/>
                </a:lnTo>
                <a:lnTo>
                  <a:pt x="121" y="503"/>
                </a:lnTo>
                <a:lnTo>
                  <a:pt x="121" y="503"/>
                </a:lnTo>
                <a:lnTo>
                  <a:pt x="120" y="505"/>
                </a:lnTo>
                <a:lnTo>
                  <a:pt x="110" y="512"/>
                </a:lnTo>
                <a:lnTo>
                  <a:pt x="110" y="512"/>
                </a:lnTo>
                <a:lnTo>
                  <a:pt x="110" y="513"/>
                </a:lnTo>
                <a:lnTo>
                  <a:pt x="110" y="513"/>
                </a:lnTo>
                <a:close/>
                <a:moveTo>
                  <a:pt x="97" y="504"/>
                </a:moveTo>
                <a:lnTo>
                  <a:pt x="97" y="504"/>
                </a:lnTo>
                <a:lnTo>
                  <a:pt x="110" y="499"/>
                </a:lnTo>
                <a:lnTo>
                  <a:pt x="110" y="499"/>
                </a:lnTo>
                <a:lnTo>
                  <a:pt x="117" y="495"/>
                </a:lnTo>
                <a:lnTo>
                  <a:pt x="119" y="493"/>
                </a:lnTo>
                <a:lnTo>
                  <a:pt x="116" y="495"/>
                </a:lnTo>
                <a:lnTo>
                  <a:pt x="116" y="495"/>
                </a:lnTo>
                <a:lnTo>
                  <a:pt x="107" y="502"/>
                </a:lnTo>
                <a:lnTo>
                  <a:pt x="99" y="510"/>
                </a:lnTo>
                <a:lnTo>
                  <a:pt x="99" y="510"/>
                </a:lnTo>
                <a:lnTo>
                  <a:pt x="97" y="504"/>
                </a:lnTo>
                <a:lnTo>
                  <a:pt x="97" y="504"/>
                </a:lnTo>
                <a:close/>
                <a:moveTo>
                  <a:pt x="87" y="478"/>
                </a:moveTo>
                <a:lnTo>
                  <a:pt x="87" y="478"/>
                </a:lnTo>
                <a:lnTo>
                  <a:pt x="102" y="469"/>
                </a:lnTo>
                <a:lnTo>
                  <a:pt x="118" y="462"/>
                </a:lnTo>
                <a:lnTo>
                  <a:pt x="118" y="462"/>
                </a:lnTo>
                <a:lnTo>
                  <a:pt x="112" y="466"/>
                </a:lnTo>
                <a:lnTo>
                  <a:pt x="105" y="473"/>
                </a:lnTo>
                <a:lnTo>
                  <a:pt x="97" y="480"/>
                </a:lnTo>
                <a:lnTo>
                  <a:pt x="90" y="486"/>
                </a:lnTo>
                <a:lnTo>
                  <a:pt x="90" y="486"/>
                </a:lnTo>
                <a:lnTo>
                  <a:pt x="90" y="486"/>
                </a:lnTo>
                <a:lnTo>
                  <a:pt x="90" y="486"/>
                </a:lnTo>
                <a:lnTo>
                  <a:pt x="87" y="478"/>
                </a:lnTo>
                <a:lnTo>
                  <a:pt x="87" y="478"/>
                </a:lnTo>
                <a:close/>
                <a:moveTo>
                  <a:pt x="81" y="459"/>
                </a:moveTo>
                <a:lnTo>
                  <a:pt x="81" y="459"/>
                </a:lnTo>
                <a:lnTo>
                  <a:pt x="90" y="454"/>
                </a:lnTo>
                <a:lnTo>
                  <a:pt x="99" y="449"/>
                </a:lnTo>
                <a:lnTo>
                  <a:pt x="117" y="439"/>
                </a:lnTo>
                <a:lnTo>
                  <a:pt x="117" y="439"/>
                </a:lnTo>
                <a:lnTo>
                  <a:pt x="109" y="444"/>
                </a:lnTo>
                <a:lnTo>
                  <a:pt x="100" y="451"/>
                </a:lnTo>
                <a:lnTo>
                  <a:pt x="83" y="466"/>
                </a:lnTo>
                <a:lnTo>
                  <a:pt x="83" y="466"/>
                </a:lnTo>
                <a:lnTo>
                  <a:pt x="81" y="459"/>
                </a:lnTo>
                <a:lnTo>
                  <a:pt x="81" y="459"/>
                </a:lnTo>
                <a:close/>
                <a:moveTo>
                  <a:pt x="77" y="447"/>
                </a:moveTo>
                <a:lnTo>
                  <a:pt x="77" y="447"/>
                </a:lnTo>
                <a:lnTo>
                  <a:pt x="98" y="435"/>
                </a:lnTo>
                <a:lnTo>
                  <a:pt x="108" y="428"/>
                </a:lnTo>
                <a:lnTo>
                  <a:pt x="117" y="421"/>
                </a:lnTo>
                <a:lnTo>
                  <a:pt x="117" y="421"/>
                </a:lnTo>
                <a:lnTo>
                  <a:pt x="98" y="438"/>
                </a:lnTo>
                <a:lnTo>
                  <a:pt x="88" y="446"/>
                </a:lnTo>
                <a:lnTo>
                  <a:pt x="80" y="456"/>
                </a:lnTo>
                <a:lnTo>
                  <a:pt x="80" y="456"/>
                </a:lnTo>
                <a:lnTo>
                  <a:pt x="77" y="447"/>
                </a:lnTo>
                <a:lnTo>
                  <a:pt x="77" y="447"/>
                </a:lnTo>
                <a:close/>
                <a:moveTo>
                  <a:pt x="73" y="435"/>
                </a:moveTo>
                <a:lnTo>
                  <a:pt x="73" y="435"/>
                </a:lnTo>
                <a:lnTo>
                  <a:pt x="83" y="430"/>
                </a:lnTo>
                <a:lnTo>
                  <a:pt x="92" y="425"/>
                </a:lnTo>
                <a:lnTo>
                  <a:pt x="110" y="414"/>
                </a:lnTo>
                <a:lnTo>
                  <a:pt x="110" y="414"/>
                </a:lnTo>
                <a:lnTo>
                  <a:pt x="114" y="412"/>
                </a:lnTo>
                <a:lnTo>
                  <a:pt x="111" y="415"/>
                </a:lnTo>
                <a:lnTo>
                  <a:pt x="111" y="415"/>
                </a:lnTo>
                <a:lnTo>
                  <a:pt x="100" y="425"/>
                </a:lnTo>
                <a:lnTo>
                  <a:pt x="100" y="425"/>
                </a:lnTo>
                <a:lnTo>
                  <a:pt x="88" y="435"/>
                </a:lnTo>
                <a:lnTo>
                  <a:pt x="76" y="444"/>
                </a:lnTo>
                <a:lnTo>
                  <a:pt x="76" y="444"/>
                </a:lnTo>
                <a:lnTo>
                  <a:pt x="73" y="435"/>
                </a:lnTo>
                <a:lnTo>
                  <a:pt x="73" y="435"/>
                </a:lnTo>
                <a:close/>
                <a:moveTo>
                  <a:pt x="69" y="422"/>
                </a:moveTo>
                <a:lnTo>
                  <a:pt x="69" y="422"/>
                </a:lnTo>
                <a:lnTo>
                  <a:pt x="69" y="422"/>
                </a:lnTo>
                <a:lnTo>
                  <a:pt x="80" y="417"/>
                </a:lnTo>
                <a:lnTo>
                  <a:pt x="91" y="412"/>
                </a:lnTo>
                <a:lnTo>
                  <a:pt x="91" y="412"/>
                </a:lnTo>
                <a:lnTo>
                  <a:pt x="103" y="407"/>
                </a:lnTo>
                <a:lnTo>
                  <a:pt x="103" y="407"/>
                </a:lnTo>
                <a:lnTo>
                  <a:pt x="107" y="405"/>
                </a:lnTo>
                <a:lnTo>
                  <a:pt x="107" y="405"/>
                </a:lnTo>
                <a:lnTo>
                  <a:pt x="98" y="412"/>
                </a:lnTo>
                <a:lnTo>
                  <a:pt x="90" y="419"/>
                </a:lnTo>
                <a:lnTo>
                  <a:pt x="81" y="426"/>
                </a:lnTo>
                <a:lnTo>
                  <a:pt x="72" y="432"/>
                </a:lnTo>
                <a:lnTo>
                  <a:pt x="72" y="432"/>
                </a:lnTo>
                <a:lnTo>
                  <a:pt x="69" y="422"/>
                </a:lnTo>
                <a:lnTo>
                  <a:pt x="69" y="422"/>
                </a:lnTo>
                <a:close/>
                <a:moveTo>
                  <a:pt x="63" y="402"/>
                </a:moveTo>
                <a:lnTo>
                  <a:pt x="63" y="402"/>
                </a:lnTo>
                <a:lnTo>
                  <a:pt x="74" y="398"/>
                </a:lnTo>
                <a:lnTo>
                  <a:pt x="84" y="393"/>
                </a:lnTo>
                <a:lnTo>
                  <a:pt x="84" y="393"/>
                </a:lnTo>
                <a:lnTo>
                  <a:pt x="97" y="385"/>
                </a:lnTo>
                <a:lnTo>
                  <a:pt x="97" y="385"/>
                </a:lnTo>
                <a:lnTo>
                  <a:pt x="107" y="380"/>
                </a:lnTo>
                <a:lnTo>
                  <a:pt x="111" y="378"/>
                </a:lnTo>
                <a:lnTo>
                  <a:pt x="115" y="375"/>
                </a:lnTo>
                <a:lnTo>
                  <a:pt x="115" y="375"/>
                </a:lnTo>
                <a:lnTo>
                  <a:pt x="110" y="381"/>
                </a:lnTo>
                <a:lnTo>
                  <a:pt x="105" y="386"/>
                </a:lnTo>
                <a:lnTo>
                  <a:pt x="92" y="396"/>
                </a:lnTo>
                <a:lnTo>
                  <a:pt x="67" y="411"/>
                </a:lnTo>
                <a:lnTo>
                  <a:pt x="67" y="411"/>
                </a:lnTo>
                <a:lnTo>
                  <a:pt x="66" y="411"/>
                </a:lnTo>
                <a:lnTo>
                  <a:pt x="66" y="412"/>
                </a:lnTo>
                <a:lnTo>
                  <a:pt x="68" y="413"/>
                </a:lnTo>
                <a:lnTo>
                  <a:pt x="68" y="413"/>
                </a:lnTo>
                <a:lnTo>
                  <a:pt x="76" y="410"/>
                </a:lnTo>
                <a:lnTo>
                  <a:pt x="85" y="407"/>
                </a:lnTo>
                <a:lnTo>
                  <a:pt x="101" y="398"/>
                </a:lnTo>
                <a:lnTo>
                  <a:pt x="101" y="398"/>
                </a:lnTo>
                <a:lnTo>
                  <a:pt x="93" y="403"/>
                </a:lnTo>
                <a:lnTo>
                  <a:pt x="93" y="403"/>
                </a:lnTo>
                <a:lnTo>
                  <a:pt x="68" y="419"/>
                </a:lnTo>
                <a:lnTo>
                  <a:pt x="68" y="419"/>
                </a:lnTo>
                <a:lnTo>
                  <a:pt x="63" y="402"/>
                </a:lnTo>
                <a:lnTo>
                  <a:pt x="63" y="402"/>
                </a:lnTo>
                <a:close/>
                <a:moveTo>
                  <a:pt x="61" y="392"/>
                </a:moveTo>
                <a:lnTo>
                  <a:pt x="61" y="392"/>
                </a:lnTo>
                <a:lnTo>
                  <a:pt x="78" y="384"/>
                </a:lnTo>
                <a:lnTo>
                  <a:pt x="94" y="375"/>
                </a:lnTo>
                <a:lnTo>
                  <a:pt x="94" y="375"/>
                </a:lnTo>
                <a:lnTo>
                  <a:pt x="79" y="387"/>
                </a:lnTo>
                <a:lnTo>
                  <a:pt x="63" y="399"/>
                </a:lnTo>
                <a:lnTo>
                  <a:pt x="63" y="399"/>
                </a:lnTo>
                <a:lnTo>
                  <a:pt x="61" y="392"/>
                </a:lnTo>
                <a:lnTo>
                  <a:pt x="61" y="392"/>
                </a:lnTo>
                <a:close/>
                <a:moveTo>
                  <a:pt x="21" y="215"/>
                </a:moveTo>
                <a:lnTo>
                  <a:pt x="21" y="215"/>
                </a:lnTo>
                <a:lnTo>
                  <a:pt x="33" y="208"/>
                </a:lnTo>
                <a:lnTo>
                  <a:pt x="44" y="200"/>
                </a:lnTo>
                <a:lnTo>
                  <a:pt x="66" y="182"/>
                </a:lnTo>
                <a:lnTo>
                  <a:pt x="66" y="182"/>
                </a:lnTo>
                <a:lnTo>
                  <a:pt x="78" y="173"/>
                </a:lnTo>
                <a:lnTo>
                  <a:pt x="91" y="165"/>
                </a:lnTo>
                <a:lnTo>
                  <a:pt x="91" y="165"/>
                </a:lnTo>
                <a:lnTo>
                  <a:pt x="73" y="180"/>
                </a:lnTo>
                <a:lnTo>
                  <a:pt x="56" y="196"/>
                </a:lnTo>
                <a:lnTo>
                  <a:pt x="39" y="212"/>
                </a:lnTo>
                <a:lnTo>
                  <a:pt x="23" y="230"/>
                </a:lnTo>
                <a:lnTo>
                  <a:pt x="23" y="230"/>
                </a:lnTo>
                <a:lnTo>
                  <a:pt x="21" y="215"/>
                </a:lnTo>
                <a:lnTo>
                  <a:pt x="21" y="215"/>
                </a:lnTo>
                <a:close/>
                <a:moveTo>
                  <a:pt x="10" y="121"/>
                </a:moveTo>
                <a:lnTo>
                  <a:pt x="10" y="121"/>
                </a:lnTo>
                <a:lnTo>
                  <a:pt x="21" y="113"/>
                </a:lnTo>
                <a:lnTo>
                  <a:pt x="32" y="104"/>
                </a:lnTo>
                <a:lnTo>
                  <a:pt x="54" y="85"/>
                </a:lnTo>
                <a:lnTo>
                  <a:pt x="54" y="85"/>
                </a:lnTo>
                <a:lnTo>
                  <a:pt x="67" y="76"/>
                </a:lnTo>
                <a:lnTo>
                  <a:pt x="81" y="67"/>
                </a:lnTo>
                <a:lnTo>
                  <a:pt x="81" y="67"/>
                </a:lnTo>
                <a:lnTo>
                  <a:pt x="93" y="58"/>
                </a:lnTo>
                <a:lnTo>
                  <a:pt x="93" y="58"/>
                </a:lnTo>
                <a:lnTo>
                  <a:pt x="94" y="57"/>
                </a:lnTo>
                <a:lnTo>
                  <a:pt x="94" y="57"/>
                </a:lnTo>
                <a:lnTo>
                  <a:pt x="92" y="60"/>
                </a:lnTo>
                <a:lnTo>
                  <a:pt x="92" y="60"/>
                </a:lnTo>
                <a:lnTo>
                  <a:pt x="88" y="64"/>
                </a:lnTo>
                <a:lnTo>
                  <a:pt x="83" y="70"/>
                </a:lnTo>
                <a:lnTo>
                  <a:pt x="73" y="77"/>
                </a:lnTo>
                <a:lnTo>
                  <a:pt x="62" y="85"/>
                </a:lnTo>
                <a:lnTo>
                  <a:pt x="52" y="92"/>
                </a:lnTo>
                <a:lnTo>
                  <a:pt x="52" y="92"/>
                </a:lnTo>
                <a:lnTo>
                  <a:pt x="30" y="110"/>
                </a:lnTo>
                <a:lnTo>
                  <a:pt x="20" y="119"/>
                </a:lnTo>
                <a:lnTo>
                  <a:pt x="11" y="128"/>
                </a:lnTo>
                <a:lnTo>
                  <a:pt x="11" y="128"/>
                </a:lnTo>
                <a:lnTo>
                  <a:pt x="10" y="121"/>
                </a:lnTo>
                <a:lnTo>
                  <a:pt x="10" y="121"/>
                </a:lnTo>
                <a:close/>
                <a:moveTo>
                  <a:pt x="14" y="168"/>
                </a:moveTo>
                <a:lnTo>
                  <a:pt x="14" y="168"/>
                </a:lnTo>
                <a:lnTo>
                  <a:pt x="25" y="160"/>
                </a:lnTo>
                <a:lnTo>
                  <a:pt x="35" y="151"/>
                </a:lnTo>
                <a:lnTo>
                  <a:pt x="55" y="132"/>
                </a:lnTo>
                <a:lnTo>
                  <a:pt x="55" y="132"/>
                </a:lnTo>
                <a:lnTo>
                  <a:pt x="67" y="122"/>
                </a:lnTo>
                <a:lnTo>
                  <a:pt x="79" y="112"/>
                </a:lnTo>
                <a:lnTo>
                  <a:pt x="79" y="112"/>
                </a:lnTo>
                <a:lnTo>
                  <a:pt x="91" y="100"/>
                </a:lnTo>
                <a:lnTo>
                  <a:pt x="98" y="94"/>
                </a:lnTo>
                <a:lnTo>
                  <a:pt x="104" y="89"/>
                </a:lnTo>
                <a:lnTo>
                  <a:pt x="104" y="89"/>
                </a:lnTo>
                <a:lnTo>
                  <a:pt x="107" y="87"/>
                </a:lnTo>
                <a:lnTo>
                  <a:pt x="103" y="91"/>
                </a:lnTo>
                <a:lnTo>
                  <a:pt x="103" y="91"/>
                </a:lnTo>
                <a:lnTo>
                  <a:pt x="97" y="97"/>
                </a:lnTo>
                <a:lnTo>
                  <a:pt x="89" y="104"/>
                </a:lnTo>
                <a:lnTo>
                  <a:pt x="89" y="104"/>
                </a:lnTo>
                <a:lnTo>
                  <a:pt x="63" y="126"/>
                </a:lnTo>
                <a:lnTo>
                  <a:pt x="63" y="126"/>
                </a:lnTo>
                <a:lnTo>
                  <a:pt x="51" y="138"/>
                </a:lnTo>
                <a:lnTo>
                  <a:pt x="38" y="152"/>
                </a:lnTo>
                <a:lnTo>
                  <a:pt x="16" y="179"/>
                </a:lnTo>
                <a:lnTo>
                  <a:pt x="16" y="179"/>
                </a:lnTo>
                <a:lnTo>
                  <a:pt x="14" y="168"/>
                </a:lnTo>
                <a:lnTo>
                  <a:pt x="14" y="168"/>
                </a:lnTo>
                <a:close/>
                <a:moveTo>
                  <a:pt x="14" y="165"/>
                </a:moveTo>
                <a:lnTo>
                  <a:pt x="14" y="165"/>
                </a:lnTo>
                <a:lnTo>
                  <a:pt x="13" y="155"/>
                </a:lnTo>
                <a:lnTo>
                  <a:pt x="13" y="155"/>
                </a:lnTo>
                <a:lnTo>
                  <a:pt x="25" y="142"/>
                </a:lnTo>
                <a:lnTo>
                  <a:pt x="38" y="131"/>
                </a:lnTo>
                <a:lnTo>
                  <a:pt x="66" y="110"/>
                </a:lnTo>
                <a:lnTo>
                  <a:pt x="66" y="110"/>
                </a:lnTo>
                <a:lnTo>
                  <a:pt x="76" y="101"/>
                </a:lnTo>
                <a:lnTo>
                  <a:pt x="87" y="91"/>
                </a:lnTo>
                <a:lnTo>
                  <a:pt x="87" y="91"/>
                </a:lnTo>
                <a:lnTo>
                  <a:pt x="95" y="83"/>
                </a:lnTo>
                <a:lnTo>
                  <a:pt x="95" y="83"/>
                </a:lnTo>
                <a:lnTo>
                  <a:pt x="103" y="76"/>
                </a:lnTo>
                <a:lnTo>
                  <a:pt x="106" y="74"/>
                </a:lnTo>
                <a:lnTo>
                  <a:pt x="103" y="77"/>
                </a:lnTo>
                <a:lnTo>
                  <a:pt x="103" y="77"/>
                </a:lnTo>
                <a:lnTo>
                  <a:pt x="78" y="100"/>
                </a:lnTo>
                <a:lnTo>
                  <a:pt x="54" y="123"/>
                </a:lnTo>
                <a:lnTo>
                  <a:pt x="54" y="123"/>
                </a:lnTo>
                <a:lnTo>
                  <a:pt x="43" y="136"/>
                </a:lnTo>
                <a:lnTo>
                  <a:pt x="32" y="150"/>
                </a:lnTo>
                <a:lnTo>
                  <a:pt x="32" y="150"/>
                </a:lnTo>
                <a:lnTo>
                  <a:pt x="28" y="154"/>
                </a:lnTo>
                <a:lnTo>
                  <a:pt x="23" y="157"/>
                </a:lnTo>
                <a:lnTo>
                  <a:pt x="14" y="165"/>
                </a:lnTo>
                <a:lnTo>
                  <a:pt x="14" y="165"/>
                </a:lnTo>
                <a:close/>
                <a:moveTo>
                  <a:pt x="17" y="147"/>
                </a:moveTo>
                <a:lnTo>
                  <a:pt x="17" y="147"/>
                </a:lnTo>
                <a:lnTo>
                  <a:pt x="15" y="148"/>
                </a:lnTo>
                <a:lnTo>
                  <a:pt x="14" y="150"/>
                </a:lnTo>
                <a:lnTo>
                  <a:pt x="14" y="150"/>
                </a:lnTo>
                <a:lnTo>
                  <a:pt x="13" y="152"/>
                </a:lnTo>
                <a:lnTo>
                  <a:pt x="13" y="152"/>
                </a:lnTo>
                <a:lnTo>
                  <a:pt x="11" y="132"/>
                </a:lnTo>
                <a:lnTo>
                  <a:pt x="11" y="132"/>
                </a:lnTo>
                <a:lnTo>
                  <a:pt x="22" y="124"/>
                </a:lnTo>
                <a:lnTo>
                  <a:pt x="32" y="116"/>
                </a:lnTo>
                <a:lnTo>
                  <a:pt x="53" y="100"/>
                </a:lnTo>
                <a:lnTo>
                  <a:pt x="73" y="83"/>
                </a:lnTo>
                <a:lnTo>
                  <a:pt x="83" y="75"/>
                </a:lnTo>
                <a:lnTo>
                  <a:pt x="94" y="68"/>
                </a:lnTo>
                <a:lnTo>
                  <a:pt x="94" y="68"/>
                </a:lnTo>
                <a:lnTo>
                  <a:pt x="90" y="72"/>
                </a:lnTo>
                <a:lnTo>
                  <a:pt x="85" y="77"/>
                </a:lnTo>
                <a:lnTo>
                  <a:pt x="77" y="88"/>
                </a:lnTo>
                <a:lnTo>
                  <a:pt x="77" y="88"/>
                </a:lnTo>
                <a:lnTo>
                  <a:pt x="55" y="110"/>
                </a:lnTo>
                <a:lnTo>
                  <a:pt x="55" y="110"/>
                </a:lnTo>
                <a:lnTo>
                  <a:pt x="17" y="147"/>
                </a:lnTo>
                <a:lnTo>
                  <a:pt x="17" y="147"/>
                </a:lnTo>
                <a:close/>
                <a:moveTo>
                  <a:pt x="16" y="182"/>
                </a:moveTo>
                <a:lnTo>
                  <a:pt x="16" y="182"/>
                </a:lnTo>
                <a:lnTo>
                  <a:pt x="29" y="173"/>
                </a:lnTo>
                <a:lnTo>
                  <a:pt x="40" y="163"/>
                </a:lnTo>
                <a:lnTo>
                  <a:pt x="64" y="141"/>
                </a:lnTo>
                <a:lnTo>
                  <a:pt x="64" y="141"/>
                </a:lnTo>
                <a:lnTo>
                  <a:pt x="91" y="118"/>
                </a:lnTo>
                <a:lnTo>
                  <a:pt x="91" y="118"/>
                </a:lnTo>
                <a:lnTo>
                  <a:pt x="106" y="105"/>
                </a:lnTo>
                <a:lnTo>
                  <a:pt x="106" y="105"/>
                </a:lnTo>
                <a:lnTo>
                  <a:pt x="110" y="102"/>
                </a:lnTo>
                <a:lnTo>
                  <a:pt x="110" y="103"/>
                </a:lnTo>
                <a:lnTo>
                  <a:pt x="104" y="108"/>
                </a:lnTo>
                <a:lnTo>
                  <a:pt x="104" y="108"/>
                </a:lnTo>
                <a:lnTo>
                  <a:pt x="94" y="119"/>
                </a:lnTo>
                <a:lnTo>
                  <a:pt x="83" y="130"/>
                </a:lnTo>
                <a:lnTo>
                  <a:pt x="61" y="151"/>
                </a:lnTo>
                <a:lnTo>
                  <a:pt x="38" y="171"/>
                </a:lnTo>
                <a:lnTo>
                  <a:pt x="28" y="182"/>
                </a:lnTo>
                <a:lnTo>
                  <a:pt x="18" y="193"/>
                </a:lnTo>
                <a:lnTo>
                  <a:pt x="18" y="193"/>
                </a:lnTo>
                <a:lnTo>
                  <a:pt x="16" y="182"/>
                </a:lnTo>
                <a:lnTo>
                  <a:pt x="16" y="182"/>
                </a:lnTo>
                <a:close/>
                <a:moveTo>
                  <a:pt x="19" y="199"/>
                </a:moveTo>
                <a:lnTo>
                  <a:pt x="19" y="199"/>
                </a:lnTo>
                <a:lnTo>
                  <a:pt x="30" y="190"/>
                </a:lnTo>
                <a:lnTo>
                  <a:pt x="41" y="182"/>
                </a:lnTo>
                <a:lnTo>
                  <a:pt x="62" y="163"/>
                </a:lnTo>
                <a:lnTo>
                  <a:pt x="62" y="163"/>
                </a:lnTo>
                <a:lnTo>
                  <a:pt x="87" y="140"/>
                </a:lnTo>
                <a:lnTo>
                  <a:pt x="87" y="140"/>
                </a:lnTo>
                <a:lnTo>
                  <a:pt x="102" y="128"/>
                </a:lnTo>
                <a:lnTo>
                  <a:pt x="102" y="128"/>
                </a:lnTo>
                <a:lnTo>
                  <a:pt x="83" y="149"/>
                </a:lnTo>
                <a:lnTo>
                  <a:pt x="74" y="158"/>
                </a:lnTo>
                <a:lnTo>
                  <a:pt x="64" y="167"/>
                </a:lnTo>
                <a:lnTo>
                  <a:pt x="64" y="167"/>
                </a:lnTo>
                <a:lnTo>
                  <a:pt x="57" y="173"/>
                </a:lnTo>
                <a:lnTo>
                  <a:pt x="51" y="179"/>
                </a:lnTo>
                <a:lnTo>
                  <a:pt x="39" y="192"/>
                </a:lnTo>
                <a:lnTo>
                  <a:pt x="39" y="192"/>
                </a:lnTo>
                <a:lnTo>
                  <a:pt x="30" y="202"/>
                </a:lnTo>
                <a:lnTo>
                  <a:pt x="21" y="211"/>
                </a:lnTo>
                <a:lnTo>
                  <a:pt x="21" y="211"/>
                </a:lnTo>
                <a:lnTo>
                  <a:pt x="19" y="199"/>
                </a:lnTo>
                <a:lnTo>
                  <a:pt x="19" y="199"/>
                </a:lnTo>
                <a:close/>
                <a:moveTo>
                  <a:pt x="113" y="264"/>
                </a:moveTo>
                <a:lnTo>
                  <a:pt x="113" y="264"/>
                </a:lnTo>
                <a:lnTo>
                  <a:pt x="104" y="268"/>
                </a:lnTo>
                <a:lnTo>
                  <a:pt x="99" y="270"/>
                </a:lnTo>
                <a:lnTo>
                  <a:pt x="96" y="272"/>
                </a:lnTo>
                <a:lnTo>
                  <a:pt x="96" y="272"/>
                </a:lnTo>
                <a:lnTo>
                  <a:pt x="115" y="254"/>
                </a:lnTo>
                <a:lnTo>
                  <a:pt x="115" y="254"/>
                </a:lnTo>
                <a:lnTo>
                  <a:pt x="116" y="273"/>
                </a:lnTo>
                <a:lnTo>
                  <a:pt x="116" y="273"/>
                </a:lnTo>
                <a:lnTo>
                  <a:pt x="115" y="272"/>
                </a:lnTo>
                <a:lnTo>
                  <a:pt x="115" y="272"/>
                </a:lnTo>
                <a:lnTo>
                  <a:pt x="111" y="273"/>
                </a:lnTo>
                <a:lnTo>
                  <a:pt x="107" y="275"/>
                </a:lnTo>
                <a:lnTo>
                  <a:pt x="107" y="275"/>
                </a:lnTo>
                <a:lnTo>
                  <a:pt x="109" y="273"/>
                </a:lnTo>
                <a:lnTo>
                  <a:pt x="111" y="271"/>
                </a:lnTo>
                <a:lnTo>
                  <a:pt x="115" y="265"/>
                </a:lnTo>
                <a:lnTo>
                  <a:pt x="115" y="265"/>
                </a:lnTo>
                <a:lnTo>
                  <a:pt x="115" y="264"/>
                </a:lnTo>
                <a:lnTo>
                  <a:pt x="113" y="264"/>
                </a:lnTo>
                <a:lnTo>
                  <a:pt x="113" y="264"/>
                </a:lnTo>
                <a:close/>
                <a:moveTo>
                  <a:pt x="75" y="279"/>
                </a:moveTo>
                <a:lnTo>
                  <a:pt x="75" y="279"/>
                </a:lnTo>
                <a:lnTo>
                  <a:pt x="65" y="280"/>
                </a:lnTo>
                <a:lnTo>
                  <a:pt x="55" y="283"/>
                </a:lnTo>
                <a:lnTo>
                  <a:pt x="44" y="286"/>
                </a:lnTo>
                <a:lnTo>
                  <a:pt x="36" y="291"/>
                </a:lnTo>
                <a:lnTo>
                  <a:pt x="36" y="291"/>
                </a:lnTo>
                <a:lnTo>
                  <a:pt x="33" y="279"/>
                </a:lnTo>
                <a:lnTo>
                  <a:pt x="33" y="279"/>
                </a:lnTo>
                <a:lnTo>
                  <a:pt x="34" y="278"/>
                </a:lnTo>
                <a:lnTo>
                  <a:pt x="34" y="278"/>
                </a:lnTo>
                <a:lnTo>
                  <a:pt x="53" y="263"/>
                </a:lnTo>
                <a:lnTo>
                  <a:pt x="72" y="246"/>
                </a:lnTo>
                <a:lnTo>
                  <a:pt x="72" y="246"/>
                </a:lnTo>
                <a:lnTo>
                  <a:pt x="91" y="230"/>
                </a:lnTo>
                <a:lnTo>
                  <a:pt x="109" y="214"/>
                </a:lnTo>
                <a:lnTo>
                  <a:pt x="109" y="214"/>
                </a:lnTo>
                <a:lnTo>
                  <a:pt x="101" y="222"/>
                </a:lnTo>
                <a:lnTo>
                  <a:pt x="93" y="232"/>
                </a:lnTo>
                <a:lnTo>
                  <a:pt x="84" y="241"/>
                </a:lnTo>
                <a:lnTo>
                  <a:pt x="76" y="249"/>
                </a:lnTo>
                <a:lnTo>
                  <a:pt x="76" y="249"/>
                </a:lnTo>
                <a:lnTo>
                  <a:pt x="56" y="267"/>
                </a:lnTo>
                <a:lnTo>
                  <a:pt x="45" y="277"/>
                </a:lnTo>
                <a:lnTo>
                  <a:pt x="36" y="287"/>
                </a:lnTo>
                <a:lnTo>
                  <a:pt x="36" y="287"/>
                </a:lnTo>
                <a:lnTo>
                  <a:pt x="36" y="288"/>
                </a:lnTo>
                <a:lnTo>
                  <a:pt x="37" y="289"/>
                </a:lnTo>
                <a:lnTo>
                  <a:pt x="37" y="289"/>
                </a:lnTo>
                <a:lnTo>
                  <a:pt x="38" y="289"/>
                </a:lnTo>
                <a:lnTo>
                  <a:pt x="38" y="289"/>
                </a:lnTo>
                <a:lnTo>
                  <a:pt x="42" y="285"/>
                </a:lnTo>
                <a:lnTo>
                  <a:pt x="42" y="285"/>
                </a:lnTo>
                <a:lnTo>
                  <a:pt x="43" y="284"/>
                </a:lnTo>
                <a:lnTo>
                  <a:pt x="43" y="284"/>
                </a:lnTo>
                <a:lnTo>
                  <a:pt x="59" y="271"/>
                </a:lnTo>
                <a:lnTo>
                  <a:pt x="75" y="258"/>
                </a:lnTo>
                <a:lnTo>
                  <a:pt x="75" y="258"/>
                </a:lnTo>
                <a:lnTo>
                  <a:pt x="83" y="251"/>
                </a:lnTo>
                <a:lnTo>
                  <a:pt x="91" y="244"/>
                </a:lnTo>
                <a:lnTo>
                  <a:pt x="99" y="237"/>
                </a:lnTo>
                <a:lnTo>
                  <a:pt x="107" y="230"/>
                </a:lnTo>
                <a:lnTo>
                  <a:pt x="107" y="230"/>
                </a:lnTo>
                <a:lnTo>
                  <a:pt x="110" y="228"/>
                </a:lnTo>
                <a:lnTo>
                  <a:pt x="108" y="230"/>
                </a:lnTo>
                <a:lnTo>
                  <a:pt x="102" y="237"/>
                </a:lnTo>
                <a:lnTo>
                  <a:pt x="102" y="237"/>
                </a:lnTo>
                <a:lnTo>
                  <a:pt x="84" y="257"/>
                </a:lnTo>
                <a:lnTo>
                  <a:pt x="84" y="257"/>
                </a:lnTo>
                <a:lnTo>
                  <a:pt x="77" y="262"/>
                </a:lnTo>
                <a:lnTo>
                  <a:pt x="69" y="268"/>
                </a:lnTo>
                <a:lnTo>
                  <a:pt x="62" y="273"/>
                </a:lnTo>
                <a:lnTo>
                  <a:pt x="59" y="276"/>
                </a:lnTo>
                <a:lnTo>
                  <a:pt x="56" y="280"/>
                </a:lnTo>
                <a:lnTo>
                  <a:pt x="56" y="280"/>
                </a:lnTo>
                <a:lnTo>
                  <a:pt x="56" y="281"/>
                </a:lnTo>
                <a:lnTo>
                  <a:pt x="58" y="282"/>
                </a:lnTo>
                <a:lnTo>
                  <a:pt x="58" y="282"/>
                </a:lnTo>
                <a:lnTo>
                  <a:pt x="75" y="269"/>
                </a:lnTo>
                <a:lnTo>
                  <a:pt x="92" y="257"/>
                </a:lnTo>
                <a:lnTo>
                  <a:pt x="92" y="257"/>
                </a:lnTo>
                <a:lnTo>
                  <a:pt x="83" y="268"/>
                </a:lnTo>
                <a:lnTo>
                  <a:pt x="75" y="279"/>
                </a:lnTo>
                <a:lnTo>
                  <a:pt x="75" y="279"/>
                </a:lnTo>
                <a:lnTo>
                  <a:pt x="75" y="279"/>
                </a:lnTo>
                <a:lnTo>
                  <a:pt x="75" y="279"/>
                </a:lnTo>
                <a:close/>
                <a:moveTo>
                  <a:pt x="115" y="182"/>
                </a:moveTo>
                <a:lnTo>
                  <a:pt x="115" y="182"/>
                </a:lnTo>
                <a:lnTo>
                  <a:pt x="115" y="181"/>
                </a:lnTo>
                <a:lnTo>
                  <a:pt x="115" y="181"/>
                </a:lnTo>
                <a:lnTo>
                  <a:pt x="115" y="196"/>
                </a:lnTo>
                <a:lnTo>
                  <a:pt x="115" y="196"/>
                </a:lnTo>
                <a:lnTo>
                  <a:pt x="114" y="196"/>
                </a:lnTo>
                <a:lnTo>
                  <a:pt x="113" y="196"/>
                </a:lnTo>
                <a:lnTo>
                  <a:pt x="113" y="196"/>
                </a:lnTo>
                <a:lnTo>
                  <a:pt x="74" y="226"/>
                </a:lnTo>
                <a:lnTo>
                  <a:pt x="74" y="226"/>
                </a:lnTo>
                <a:lnTo>
                  <a:pt x="53" y="244"/>
                </a:lnTo>
                <a:lnTo>
                  <a:pt x="53" y="244"/>
                </a:lnTo>
                <a:lnTo>
                  <a:pt x="43" y="250"/>
                </a:lnTo>
                <a:lnTo>
                  <a:pt x="43" y="250"/>
                </a:lnTo>
                <a:lnTo>
                  <a:pt x="60" y="236"/>
                </a:lnTo>
                <a:lnTo>
                  <a:pt x="76" y="220"/>
                </a:lnTo>
                <a:lnTo>
                  <a:pt x="76" y="220"/>
                </a:lnTo>
                <a:lnTo>
                  <a:pt x="86" y="211"/>
                </a:lnTo>
                <a:lnTo>
                  <a:pt x="95" y="201"/>
                </a:lnTo>
                <a:lnTo>
                  <a:pt x="104" y="191"/>
                </a:lnTo>
                <a:lnTo>
                  <a:pt x="115" y="182"/>
                </a:lnTo>
                <a:lnTo>
                  <a:pt x="115" y="182"/>
                </a:lnTo>
                <a:close/>
                <a:moveTo>
                  <a:pt x="102" y="247"/>
                </a:moveTo>
                <a:lnTo>
                  <a:pt x="102" y="247"/>
                </a:lnTo>
                <a:lnTo>
                  <a:pt x="95" y="253"/>
                </a:lnTo>
                <a:lnTo>
                  <a:pt x="95" y="253"/>
                </a:lnTo>
                <a:lnTo>
                  <a:pt x="69" y="270"/>
                </a:lnTo>
                <a:lnTo>
                  <a:pt x="69" y="270"/>
                </a:lnTo>
                <a:lnTo>
                  <a:pt x="64" y="275"/>
                </a:lnTo>
                <a:lnTo>
                  <a:pt x="62" y="277"/>
                </a:lnTo>
                <a:lnTo>
                  <a:pt x="62" y="276"/>
                </a:lnTo>
                <a:lnTo>
                  <a:pt x="62" y="276"/>
                </a:lnTo>
                <a:lnTo>
                  <a:pt x="68" y="270"/>
                </a:lnTo>
                <a:lnTo>
                  <a:pt x="75" y="266"/>
                </a:lnTo>
                <a:lnTo>
                  <a:pt x="75" y="266"/>
                </a:lnTo>
                <a:lnTo>
                  <a:pt x="86" y="257"/>
                </a:lnTo>
                <a:lnTo>
                  <a:pt x="96" y="247"/>
                </a:lnTo>
                <a:lnTo>
                  <a:pt x="115" y="225"/>
                </a:lnTo>
                <a:lnTo>
                  <a:pt x="115" y="225"/>
                </a:lnTo>
                <a:lnTo>
                  <a:pt x="115" y="224"/>
                </a:lnTo>
                <a:lnTo>
                  <a:pt x="115" y="224"/>
                </a:lnTo>
                <a:lnTo>
                  <a:pt x="113" y="223"/>
                </a:lnTo>
                <a:lnTo>
                  <a:pt x="113" y="223"/>
                </a:lnTo>
                <a:lnTo>
                  <a:pt x="108" y="226"/>
                </a:lnTo>
                <a:lnTo>
                  <a:pt x="103" y="230"/>
                </a:lnTo>
                <a:lnTo>
                  <a:pt x="95" y="238"/>
                </a:lnTo>
                <a:lnTo>
                  <a:pt x="86" y="246"/>
                </a:lnTo>
                <a:lnTo>
                  <a:pt x="77" y="253"/>
                </a:lnTo>
                <a:lnTo>
                  <a:pt x="77" y="253"/>
                </a:lnTo>
                <a:lnTo>
                  <a:pt x="54" y="272"/>
                </a:lnTo>
                <a:lnTo>
                  <a:pt x="54" y="272"/>
                </a:lnTo>
                <a:lnTo>
                  <a:pt x="55" y="271"/>
                </a:lnTo>
                <a:lnTo>
                  <a:pt x="55" y="271"/>
                </a:lnTo>
                <a:lnTo>
                  <a:pt x="66" y="260"/>
                </a:lnTo>
                <a:lnTo>
                  <a:pt x="77" y="251"/>
                </a:lnTo>
                <a:lnTo>
                  <a:pt x="77" y="251"/>
                </a:lnTo>
                <a:lnTo>
                  <a:pt x="87" y="242"/>
                </a:lnTo>
                <a:lnTo>
                  <a:pt x="96" y="232"/>
                </a:lnTo>
                <a:lnTo>
                  <a:pt x="105" y="221"/>
                </a:lnTo>
                <a:lnTo>
                  <a:pt x="115" y="212"/>
                </a:lnTo>
                <a:lnTo>
                  <a:pt x="115" y="212"/>
                </a:lnTo>
                <a:lnTo>
                  <a:pt x="115" y="212"/>
                </a:lnTo>
                <a:lnTo>
                  <a:pt x="115" y="212"/>
                </a:lnTo>
                <a:lnTo>
                  <a:pt x="115" y="237"/>
                </a:lnTo>
                <a:lnTo>
                  <a:pt x="115" y="237"/>
                </a:lnTo>
                <a:lnTo>
                  <a:pt x="115" y="238"/>
                </a:lnTo>
                <a:lnTo>
                  <a:pt x="115" y="238"/>
                </a:lnTo>
                <a:lnTo>
                  <a:pt x="102" y="247"/>
                </a:lnTo>
                <a:lnTo>
                  <a:pt x="102" y="247"/>
                </a:lnTo>
                <a:close/>
                <a:moveTo>
                  <a:pt x="115" y="198"/>
                </a:moveTo>
                <a:lnTo>
                  <a:pt x="115" y="198"/>
                </a:lnTo>
                <a:lnTo>
                  <a:pt x="115" y="197"/>
                </a:lnTo>
                <a:lnTo>
                  <a:pt x="115" y="197"/>
                </a:lnTo>
                <a:lnTo>
                  <a:pt x="115" y="211"/>
                </a:lnTo>
                <a:lnTo>
                  <a:pt x="115" y="211"/>
                </a:lnTo>
                <a:lnTo>
                  <a:pt x="114" y="210"/>
                </a:lnTo>
                <a:lnTo>
                  <a:pt x="113" y="210"/>
                </a:lnTo>
                <a:lnTo>
                  <a:pt x="113" y="210"/>
                </a:lnTo>
                <a:lnTo>
                  <a:pt x="103" y="217"/>
                </a:lnTo>
                <a:lnTo>
                  <a:pt x="93" y="225"/>
                </a:lnTo>
                <a:lnTo>
                  <a:pt x="74" y="241"/>
                </a:lnTo>
                <a:lnTo>
                  <a:pt x="56" y="258"/>
                </a:lnTo>
                <a:lnTo>
                  <a:pt x="36" y="274"/>
                </a:lnTo>
                <a:lnTo>
                  <a:pt x="36" y="274"/>
                </a:lnTo>
                <a:lnTo>
                  <a:pt x="43" y="266"/>
                </a:lnTo>
                <a:lnTo>
                  <a:pt x="52" y="258"/>
                </a:lnTo>
                <a:lnTo>
                  <a:pt x="52" y="258"/>
                </a:lnTo>
                <a:lnTo>
                  <a:pt x="63" y="248"/>
                </a:lnTo>
                <a:lnTo>
                  <a:pt x="73" y="239"/>
                </a:lnTo>
                <a:lnTo>
                  <a:pt x="73" y="239"/>
                </a:lnTo>
                <a:lnTo>
                  <a:pt x="84" y="229"/>
                </a:lnTo>
                <a:lnTo>
                  <a:pt x="94" y="218"/>
                </a:lnTo>
                <a:lnTo>
                  <a:pt x="115" y="198"/>
                </a:lnTo>
                <a:lnTo>
                  <a:pt x="115" y="198"/>
                </a:lnTo>
                <a:close/>
                <a:moveTo>
                  <a:pt x="82" y="273"/>
                </a:moveTo>
                <a:lnTo>
                  <a:pt x="82" y="273"/>
                </a:lnTo>
                <a:lnTo>
                  <a:pt x="86" y="267"/>
                </a:lnTo>
                <a:lnTo>
                  <a:pt x="92" y="261"/>
                </a:lnTo>
                <a:lnTo>
                  <a:pt x="103" y="249"/>
                </a:lnTo>
                <a:lnTo>
                  <a:pt x="103" y="249"/>
                </a:lnTo>
                <a:lnTo>
                  <a:pt x="105" y="248"/>
                </a:lnTo>
                <a:lnTo>
                  <a:pt x="105" y="248"/>
                </a:lnTo>
                <a:lnTo>
                  <a:pt x="107" y="246"/>
                </a:lnTo>
                <a:lnTo>
                  <a:pt x="107" y="246"/>
                </a:lnTo>
                <a:lnTo>
                  <a:pt x="112" y="244"/>
                </a:lnTo>
                <a:lnTo>
                  <a:pt x="113" y="243"/>
                </a:lnTo>
                <a:lnTo>
                  <a:pt x="113" y="242"/>
                </a:lnTo>
                <a:lnTo>
                  <a:pt x="113" y="242"/>
                </a:lnTo>
                <a:lnTo>
                  <a:pt x="115" y="240"/>
                </a:lnTo>
                <a:lnTo>
                  <a:pt x="115" y="240"/>
                </a:lnTo>
                <a:lnTo>
                  <a:pt x="115" y="252"/>
                </a:lnTo>
                <a:lnTo>
                  <a:pt x="115" y="252"/>
                </a:lnTo>
                <a:lnTo>
                  <a:pt x="115" y="252"/>
                </a:lnTo>
                <a:lnTo>
                  <a:pt x="115" y="252"/>
                </a:lnTo>
                <a:lnTo>
                  <a:pt x="104" y="258"/>
                </a:lnTo>
                <a:lnTo>
                  <a:pt x="95" y="265"/>
                </a:lnTo>
                <a:lnTo>
                  <a:pt x="95" y="265"/>
                </a:lnTo>
                <a:lnTo>
                  <a:pt x="83" y="273"/>
                </a:lnTo>
                <a:lnTo>
                  <a:pt x="83" y="273"/>
                </a:lnTo>
                <a:lnTo>
                  <a:pt x="79" y="276"/>
                </a:lnTo>
                <a:lnTo>
                  <a:pt x="82" y="273"/>
                </a:lnTo>
                <a:lnTo>
                  <a:pt x="82" y="273"/>
                </a:lnTo>
                <a:close/>
                <a:moveTo>
                  <a:pt x="113" y="149"/>
                </a:moveTo>
                <a:lnTo>
                  <a:pt x="113" y="149"/>
                </a:lnTo>
                <a:lnTo>
                  <a:pt x="115" y="148"/>
                </a:lnTo>
                <a:lnTo>
                  <a:pt x="115" y="148"/>
                </a:lnTo>
                <a:lnTo>
                  <a:pt x="115" y="161"/>
                </a:lnTo>
                <a:lnTo>
                  <a:pt x="115" y="161"/>
                </a:lnTo>
                <a:lnTo>
                  <a:pt x="115" y="180"/>
                </a:lnTo>
                <a:lnTo>
                  <a:pt x="115" y="180"/>
                </a:lnTo>
                <a:lnTo>
                  <a:pt x="114" y="180"/>
                </a:lnTo>
                <a:lnTo>
                  <a:pt x="113" y="180"/>
                </a:lnTo>
                <a:lnTo>
                  <a:pt x="113" y="180"/>
                </a:lnTo>
                <a:lnTo>
                  <a:pt x="109" y="183"/>
                </a:lnTo>
                <a:lnTo>
                  <a:pt x="109" y="183"/>
                </a:lnTo>
                <a:lnTo>
                  <a:pt x="108" y="183"/>
                </a:lnTo>
                <a:lnTo>
                  <a:pt x="107" y="185"/>
                </a:lnTo>
                <a:lnTo>
                  <a:pt x="107" y="185"/>
                </a:lnTo>
                <a:lnTo>
                  <a:pt x="87" y="201"/>
                </a:lnTo>
                <a:lnTo>
                  <a:pt x="77" y="208"/>
                </a:lnTo>
                <a:lnTo>
                  <a:pt x="67" y="215"/>
                </a:lnTo>
                <a:lnTo>
                  <a:pt x="67" y="215"/>
                </a:lnTo>
                <a:lnTo>
                  <a:pt x="57" y="221"/>
                </a:lnTo>
                <a:lnTo>
                  <a:pt x="48" y="229"/>
                </a:lnTo>
                <a:lnTo>
                  <a:pt x="48" y="229"/>
                </a:lnTo>
                <a:lnTo>
                  <a:pt x="59" y="216"/>
                </a:lnTo>
                <a:lnTo>
                  <a:pt x="71" y="205"/>
                </a:lnTo>
                <a:lnTo>
                  <a:pt x="71" y="205"/>
                </a:lnTo>
                <a:lnTo>
                  <a:pt x="82" y="195"/>
                </a:lnTo>
                <a:lnTo>
                  <a:pt x="92" y="185"/>
                </a:lnTo>
                <a:lnTo>
                  <a:pt x="102" y="174"/>
                </a:lnTo>
                <a:lnTo>
                  <a:pt x="108" y="170"/>
                </a:lnTo>
                <a:lnTo>
                  <a:pt x="114" y="166"/>
                </a:lnTo>
                <a:lnTo>
                  <a:pt x="114" y="166"/>
                </a:lnTo>
                <a:lnTo>
                  <a:pt x="115" y="165"/>
                </a:lnTo>
                <a:lnTo>
                  <a:pt x="115" y="164"/>
                </a:lnTo>
                <a:lnTo>
                  <a:pt x="114" y="164"/>
                </a:lnTo>
                <a:lnTo>
                  <a:pt x="113" y="164"/>
                </a:lnTo>
                <a:lnTo>
                  <a:pt x="113" y="164"/>
                </a:lnTo>
                <a:lnTo>
                  <a:pt x="101" y="172"/>
                </a:lnTo>
                <a:lnTo>
                  <a:pt x="91" y="181"/>
                </a:lnTo>
                <a:lnTo>
                  <a:pt x="80" y="190"/>
                </a:lnTo>
                <a:lnTo>
                  <a:pt x="69" y="198"/>
                </a:lnTo>
                <a:lnTo>
                  <a:pt x="69" y="198"/>
                </a:lnTo>
                <a:lnTo>
                  <a:pt x="59" y="206"/>
                </a:lnTo>
                <a:lnTo>
                  <a:pt x="50" y="213"/>
                </a:lnTo>
                <a:lnTo>
                  <a:pt x="50" y="213"/>
                </a:lnTo>
                <a:lnTo>
                  <a:pt x="37" y="221"/>
                </a:lnTo>
                <a:lnTo>
                  <a:pt x="31" y="225"/>
                </a:lnTo>
                <a:lnTo>
                  <a:pt x="27" y="230"/>
                </a:lnTo>
                <a:lnTo>
                  <a:pt x="27" y="230"/>
                </a:lnTo>
                <a:lnTo>
                  <a:pt x="37" y="217"/>
                </a:lnTo>
                <a:lnTo>
                  <a:pt x="48" y="207"/>
                </a:lnTo>
                <a:lnTo>
                  <a:pt x="70" y="186"/>
                </a:lnTo>
                <a:lnTo>
                  <a:pt x="70" y="186"/>
                </a:lnTo>
                <a:lnTo>
                  <a:pt x="94" y="165"/>
                </a:lnTo>
                <a:lnTo>
                  <a:pt x="94" y="165"/>
                </a:lnTo>
                <a:lnTo>
                  <a:pt x="105" y="155"/>
                </a:lnTo>
                <a:lnTo>
                  <a:pt x="105" y="155"/>
                </a:lnTo>
                <a:lnTo>
                  <a:pt x="112" y="150"/>
                </a:lnTo>
                <a:lnTo>
                  <a:pt x="112" y="150"/>
                </a:lnTo>
                <a:lnTo>
                  <a:pt x="113" y="149"/>
                </a:lnTo>
                <a:lnTo>
                  <a:pt x="113" y="149"/>
                </a:lnTo>
                <a:close/>
                <a:moveTo>
                  <a:pt x="24" y="233"/>
                </a:moveTo>
                <a:lnTo>
                  <a:pt x="24" y="233"/>
                </a:lnTo>
                <a:lnTo>
                  <a:pt x="37" y="225"/>
                </a:lnTo>
                <a:lnTo>
                  <a:pt x="50" y="216"/>
                </a:lnTo>
                <a:lnTo>
                  <a:pt x="62" y="207"/>
                </a:lnTo>
                <a:lnTo>
                  <a:pt x="74" y="198"/>
                </a:lnTo>
                <a:lnTo>
                  <a:pt x="74" y="198"/>
                </a:lnTo>
                <a:lnTo>
                  <a:pt x="79" y="194"/>
                </a:lnTo>
                <a:lnTo>
                  <a:pt x="84" y="190"/>
                </a:lnTo>
                <a:lnTo>
                  <a:pt x="84" y="190"/>
                </a:lnTo>
                <a:lnTo>
                  <a:pt x="75" y="198"/>
                </a:lnTo>
                <a:lnTo>
                  <a:pt x="67" y="206"/>
                </a:lnTo>
                <a:lnTo>
                  <a:pt x="67" y="206"/>
                </a:lnTo>
                <a:lnTo>
                  <a:pt x="56" y="215"/>
                </a:lnTo>
                <a:lnTo>
                  <a:pt x="46" y="226"/>
                </a:lnTo>
                <a:lnTo>
                  <a:pt x="36" y="237"/>
                </a:lnTo>
                <a:lnTo>
                  <a:pt x="26" y="247"/>
                </a:lnTo>
                <a:lnTo>
                  <a:pt x="26" y="247"/>
                </a:lnTo>
                <a:lnTo>
                  <a:pt x="24" y="233"/>
                </a:lnTo>
                <a:lnTo>
                  <a:pt x="24" y="233"/>
                </a:lnTo>
                <a:close/>
                <a:moveTo>
                  <a:pt x="64" y="220"/>
                </a:moveTo>
                <a:lnTo>
                  <a:pt x="64" y="220"/>
                </a:lnTo>
                <a:lnTo>
                  <a:pt x="81" y="207"/>
                </a:lnTo>
                <a:lnTo>
                  <a:pt x="98" y="194"/>
                </a:lnTo>
                <a:lnTo>
                  <a:pt x="98" y="194"/>
                </a:lnTo>
                <a:lnTo>
                  <a:pt x="95" y="197"/>
                </a:lnTo>
                <a:lnTo>
                  <a:pt x="95" y="197"/>
                </a:lnTo>
                <a:lnTo>
                  <a:pt x="74" y="219"/>
                </a:lnTo>
                <a:lnTo>
                  <a:pt x="74" y="219"/>
                </a:lnTo>
                <a:lnTo>
                  <a:pt x="53" y="240"/>
                </a:lnTo>
                <a:lnTo>
                  <a:pt x="41" y="250"/>
                </a:lnTo>
                <a:lnTo>
                  <a:pt x="31" y="261"/>
                </a:lnTo>
                <a:lnTo>
                  <a:pt x="31" y="261"/>
                </a:lnTo>
                <a:lnTo>
                  <a:pt x="30" y="262"/>
                </a:lnTo>
                <a:lnTo>
                  <a:pt x="31" y="262"/>
                </a:lnTo>
                <a:lnTo>
                  <a:pt x="31" y="263"/>
                </a:lnTo>
                <a:lnTo>
                  <a:pt x="32" y="262"/>
                </a:lnTo>
                <a:lnTo>
                  <a:pt x="32" y="262"/>
                </a:lnTo>
                <a:lnTo>
                  <a:pt x="75" y="228"/>
                </a:lnTo>
                <a:lnTo>
                  <a:pt x="75" y="228"/>
                </a:lnTo>
                <a:lnTo>
                  <a:pt x="101" y="208"/>
                </a:lnTo>
                <a:lnTo>
                  <a:pt x="101" y="208"/>
                </a:lnTo>
                <a:lnTo>
                  <a:pt x="83" y="226"/>
                </a:lnTo>
                <a:lnTo>
                  <a:pt x="64" y="244"/>
                </a:lnTo>
                <a:lnTo>
                  <a:pt x="64" y="244"/>
                </a:lnTo>
                <a:lnTo>
                  <a:pt x="48" y="259"/>
                </a:lnTo>
                <a:lnTo>
                  <a:pt x="39" y="267"/>
                </a:lnTo>
                <a:lnTo>
                  <a:pt x="32" y="277"/>
                </a:lnTo>
                <a:lnTo>
                  <a:pt x="32" y="277"/>
                </a:lnTo>
                <a:lnTo>
                  <a:pt x="27" y="250"/>
                </a:lnTo>
                <a:lnTo>
                  <a:pt x="27" y="250"/>
                </a:lnTo>
                <a:lnTo>
                  <a:pt x="36" y="243"/>
                </a:lnTo>
                <a:lnTo>
                  <a:pt x="45" y="235"/>
                </a:lnTo>
                <a:lnTo>
                  <a:pt x="54" y="228"/>
                </a:lnTo>
                <a:lnTo>
                  <a:pt x="64" y="220"/>
                </a:lnTo>
                <a:lnTo>
                  <a:pt x="64" y="220"/>
                </a:lnTo>
                <a:close/>
                <a:moveTo>
                  <a:pt x="38" y="301"/>
                </a:moveTo>
                <a:lnTo>
                  <a:pt x="38" y="301"/>
                </a:lnTo>
                <a:lnTo>
                  <a:pt x="46" y="295"/>
                </a:lnTo>
                <a:lnTo>
                  <a:pt x="57" y="291"/>
                </a:lnTo>
                <a:lnTo>
                  <a:pt x="67" y="289"/>
                </a:lnTo>
                <a:lnTo>
                  <a:pt x="77" y="287"/>
                </a:lnTo>
                <a:lnTo>
                  <a:pt x="87" y="287"/>
                </a:lnTo>
                <a:lnTo>
                  <a:pt x="97" y="288"/>
                </a:lnTo>
                <a:lnTo>
                  <a:pt x="107" y="290"/>
                </a:lnTo>
                <a:lnTo>
                  <a:pt x="117" y="294"/>
                </a:lnTo>
                <a:lnTo>
                  <a:pt x="117" y="294"/>
                </a:lnTo>
                <a:lnTo>
                  <a:pt x="117" y="304"/>
                </a:lnTo>
                <a:lnTo>
                  <a:pt x="117" y="304"/>
                </a:lnTo>
                <a:lnTo>
                  <a:pt x="108" y="300"/>
                </a:lnTo>
                <a:lnTo>
                  <a:pt x="98" y="298"/>
                </a:lnTo>
                <a:lnTo>
                  <a:pt x="89" y="297"/>
                </a:lnTo>
                <a:lnTo>
                  <a:pt x="79" y="298"/>
                </a:lnTo>
                <a:lnTo>
                  <a:pt x="69" y="300"/>
                </a:lnTo>
                <a:lnTo>
                  <a:pt x="59" y="304"/>
                </a:lnTo>
                <a:lnTo>
                  <a:pt x="50" y="307"/>
                </a:lnTo>
                <a:lnTo>
                  <a:pt x="40" y="313"/>
                </a:lnTo>
                <a:lnTo>
                  <a:pt x="40" y="313"/>
                </a:lnTo>
                <a:lnTo>
                  <a:pt x="38" y="301"/>
                </a:lnTo>
                <a:lnTo>
                  <a:pt x="38" y="301"/>
                </a:lnTo>
                <a:close/>
                <a:moveTo>
                  <a:pt x="118" y="408"/>
                </a:moveTo>
                <a:lnTo>
                  <a:pt x="118" y="408"/>
                </a:lnTo>
                <a:lnTo>
                  <a:pt x="106" y="414"/>
                </a:lnTo>
                <a:lnTo>
                  <a:pt x="96" y="420"/>
                </a:lnTo>
                <a:lnTo>
                  <a:pt x="74" y="434"/>
                </a:lnTo>
                <a:lnTo>
                  <a:pt x="74" y="434"/>
                </a:lnTo>
                <a:lnTo>
                  <a:pt x="86" y="425"/>
                </a:lnTo>
                <a:lnTo>
                  <a:pt x="97" y="416"/>
                </a:lnTo>
                <a:lnTo>
                  <a:pt x="108" y="407"/>
                </a:lnTo>
                <a:lnTo>
                  <a:pt x="114" y="403"/>
                </a:lnTo>
                <a:lnTo>
                  <a:pt x="121" y="400"/>
                </a:lnTo>
                <a:lnTo>
                  <a:pt x="121" y="400"/>
                </a:lnTo>
                <a:lnTo>
                  <a:pt x="121" y="418"/>
                </a:lnTo>
                <a:lnTo>
                  <a:pt x="121" y="418"/>
                </a:lnTo>
                <a:lnTo>
                  <a:pt x="121" y="418"/>
                </a:lnTo>
                <a:lnTo>
                  <a:pt x="121" y="418"/>
                </a:lnTo>
                <a:lnTo>
                  <a:pt x="113" y="422"/>
                </a:lnTo>
                <a:lnTo>
                  <a:pt x="105" y="426"/>
                </a:lnTo>
                <a:lnTo>
                  <a:pt x="91" y="436"/>
                </a:lnTo>
                <a:lnTo>
                  <a:pt x="91" y="436"/>
                </a:lnTo>
                <a:lnTo>
                  <a:pt x="94" y="433"/>
                </a:lnTo>
                <a:lnTo>
                  <a:pt x="94" y="433"/>
                </a:lnTo>
                <a:lnTo>
                  <a:pt x="107" y="422"/>
                </a:lnTo>
                <a:lnTo>
                  <a:pt x="119" y="410"/>
                </a:lnTo>
                <a:lnTo>
                  <a:pt x="119" y="410"/>
                </a:lnTo>
                <a:lnTo>
                  <a:pt x="119" y="409"/>
                </a:lnTo>
                <a:lnTo>
                  <a:pt x="119" y="408"/>
                </a:lnTo>
                <a:lnTo>
                  <a:pt x="118" y="408"/>
                </a:lnTo>
                <a:lnTo>
                  <a:pt x="118" y="408"/>
                </a:lnTo>
                <a:close/>
                <a:moveTo>
                  <a:pt x="119" y="387"/>
                </a:moveTo>
                <a:lnTo>
                  <a:pt x="119" y="387"/>
                </a:lnTo>
                <a:lnTo>
                  <a:pt x="119" y="386"/>
                </a:lnTo>
                <a:lnTo>
                  <a:pt x="119" y="385"/>
                </a:lnTo>
                <a:lnTo>
                  <a:pt x="118" y="385"/>
                </a:lnTo>
                <a:lnTo>
                  <a:pt x="118" y="385"/>
                </a:lnTo>
                <a:lnTo>
                  <a:pt x="95" y="399"/>
                </a:lnTo>
                <a:lnTo>
                  <a:pt x="95" y="399"/>
                </a:lnTo>
                <a:lnTo>
                  <a:pt x="82" y="405"/>
                </a:lnTo>
                <a:lnTo>
                  <a:pt x="82" y="405"/>
                </a:lnTo>
                <a:lnTo>
                  <a:pt x="74" y="409"/>
                </a:lnTo>
                <a:lnTo>
                  <a:pt x="71" y="411"/>
                </a:lnTo>
                <a:lnTo>
                  <a:pt x="75" y="409"/>
                </a:lnTo>
                <a:lnTo>
                  <a:pt x="75" y="409"/>
                </a:lnTo>
                <a:lnTo>
                  <a:pt x="87" y="401"/>
                </a:lnTo>
                <a:lnTo>
                  <a:pt x="98" y="394"/>
                </a:lnTo>
                <a:lnTo>
                  <a:pt x="109" y="384"/>
                </a:lnTo>
                <a:lnTo>
                  <a:pt x="114" y="379"/>
                </a:lnTo>
                <a:lnTo>
                  <a:pt x="119" y="374"/>
                </a:lnTo>
                <a:lnTo>
                  <a:pt x="119" y="374"/>
                </a:lnTo>
                <a:lnTo>
                  <a:pt x="119" y="372"/>
                </a:lnTo>
                <a:lnTo>
                  <a:pt x="119" y="372"/>
                </a:lnTo>
                <a:lnTo>
                  <a:pt x="118" y="372"/>
                </a:lnTo>
                <a:lnTo>
                  <a:pt x="118" y="372"/>
                </a:lnTo>
                <a:lnTo>
                  <a:pt x="105" y="378"/>
                </a:lnTo>
                <a:lnTo>
                  <a:pt x="92" y="385"/>
                </a:lnTo>
                <a:lnTo>
                  <a:pt x="79" y="393"/>
                </a:lnTo>
                <a:lnTo>
                  <a:pt x="66" y="399"/>
                </a:lnTo>
                <a:lnTo>
                  <a:pt x="66" y="399"/>
                </a:lnTo>
                <a:lnTo>
                  <a:pt x="72" y="396"/>
                </a:lnTo>
                <a:lnTo>
                  <a:pt x="78" y="393"/>
                </a:lnTo>
                <a:lnTo>
                  <a:pt x="90" y="383"/>
                </a:lnTo>
                <a:lnTo>
                  <a:pt x="102" y="373"/>
                </a:lnTo>
                <a:lnTo>
                  <a:pt x="114" y="365"/>
                </a:lnTo>
                <a:lnTo>
                  <a:pt x="114" y="365"/>
                </a:lnTo>
                <a:lnTo>
                  <a:pt x="119" y="362"/>
                </a:lnTo>
                <a:lnTo>
                  <a:pt x="119" y="362"/>
                </a:lnTo>
                <a:lnTo>
                  <a:pt x="119" y="362"/>
                </a:lnTo>
                <a:lnTo>
                  <a:pt x="119" y="362"/>
                </a:lnTo>
                <a:lnTo>
                  <a:pt x="120" y="398"/>
                </a:lnTo>
                <a:lnTo>
                  <a:pt x="120" y="398"/>
                </a:lnTo>
                <a:lnTo>
                  <a:pt x="108" y="402"/>
                </a:lnTo>
                <a:lnTo>
                  <a:pt x="96" y="407"/>
                </a:lnTo>
                <a:lnTo>
                  <a:pt x="83" y="412"/>
                </a:lnTo>
                <a:lnTo>
                  <a:pt x="73" y="419"/>
                </a:lnTo>
                <a:lnTo>
                  <a:pt x="73" y="419"/>
                </a:lnTo>
                <a:lnTo>
                  <a:pt x="96" y="403"/>
                </a:lnTo>
                <a:lnTo>
                  <a:pt x="108" y="396"/>
                </a:lnTo>
                <a:lnTo>
                  <a:pt x="119" y="387"/>
                </a:lnTo>
                <a:lnTo>
                  <a:pt x="119" y="387"/>
                </a:lnTo>
                <a:close/>
                <a:moveTo>
                  <a:pt x="113" y="363"/>
                </a:moveTo>
                <a:lnTo>
                  <a:pt x="113" y="363"/>
                </a:lnTo>
                <a:lnTo>
                  <a:pt x="104" y="368"/>
                </a:lnTo>
                <a:lnTo>
                  <a:pt x="104" y="368"/>
                </a:lnTo>
                <a:lnTo>
                  <a:pt x="90" y="375"/>
                </a:lnTo>
                <a:lnTo>
                  <a:pt x="90" y="375"/>
                </a:lnTo>
                <a:lnTo>
                  <a:pt x="76" y="382"/>
                </a:lnTo>
                <a:lnTo>
                  <a:pt x="76" y="382"/>
                </a:lnTo>
                <a:lnTo>
                  <a:pt x="66" y="388"/>
                </a:lnTo>
                <a:lnTo>
                  <a:pt x="63" y="391"/>
                </a:lnTo>
                <a:lnTo>
                  <a:pt x="66" y="387"/>
                </a:lnTo>
                <a:lnTo>
                  <a:pt x="66" y="387"/>
                </a:lnTo>
                <a:lnTo>
                  <a:pt x="79" y="378"/>
                </a:lnTo>
                <a:lnTo>
                  <a:pt x="91" y="369"/>
                </a:lnTo>
                <a:lnTo>
                  <a:pt x="104" y="359"/>
                </a:lnTo>
                <a:lnTo>
                  <a:pt x="117" y="351"/>
                </a:lnTo>
                <a:lnTo>
                  <a:pt x="117" y="351"/>
                </a:lnTo>
                <a:lnTo>
                  <a:pt x="118" y="350"/>
                </a:lnTo>
                <a:lnTo>
                  <a:pt x="118" y="349"/>
                </a:lnTo>
                <a:lnTo>
                  <a:pt x="117" y="349"/>
                </a:lnTo>
                <a:lnTo>
                  <a:pt x="116" y="349"/>
                </a:lnTo>
                <a:lnTo>
                  <a:pt x="116" y="349"/>
                </a:lnTo>
                <a:lnTo>
                  <a:pt x="102" y="354"/>
                </a:lnTo>
                <a:lnTo>
                  <a:pt x="89" y="361"/>
                </a:lnTo>
                <a:lnTo>
                  <a:pt x="89" y="361"/>
                </a:lnTo>
                <a:lnTo>
                  <a:pt x="71" y="370"/>
                </a:lnTo>
                <a:lnTo>
                  <a:pt x="71" y="370"/>
                </a:lnTo>
                <a:lnTo>
                  <a:pt x="61" y="375"/>
                </a:lnTo>
                <a:lnTo>
                  <a:pt x="57" y="376"/>
                </a:lnTo>
                <a:lnTo>
                  <a:pt x="57" y="376"/>
                </a:lnTo>
                <a:lnTo>
                  <a:pt x="59" y="373"/>
                </a:lnTo>
                <a:lnTo>
                  <a:pt x="59" y="373"/>
                </a:lnTo>
                <a:lnTo>
                  <a:pt x="67" y="367"/>
                </a:lnTo>
                <a:lnTo>
                  <a:pt x="75" y="362"/>
                </a:lnTo>
                <a:lnTo>
                  <a:pt x="84" y="357"/>
                </a:lnTo>
                <a:lnTo>
                  <a:pt x="92" y="352"/>
                </a:lnTo>
                <a:lnTo>
                  <a:pt x="92" y="352"/>
                </a:lnTo>
                <a:lnTo>
                  <a:pt x="106" y="343"/>
                </a:lnTo>
                <a:lnTo>
                  <a:pt x="118" y="333"/>
                </a:lnTo>
                <a:lnTo>
                  <a:pt x="118" y="333"/>
                </a:lnTo>
                <a:lnTo>
                  <a:pt x="119" y="345"/>
                </a:lnTo>
                <a:lnTo>
                  <a:pt x="119" y="345"/>
                </a:lnTo>
                <a:lnTo>
                  <a:pt x="119" y="361"/>
                </a:lnTo>
                <a:lnTo>
                  <a:pt x="119" y="361"/>
                </a:lnTo>
                <a:lnTo>
                  <a:pt x="119" y="360"/>
                </a:lnTo>
                <a:lnTo>
                  <a:pt x="118" y="360"/>
                </a:lnTo>
                <a:lnTo>
                  <a:pt x="118" y="360"/>
                </a:lnTo>
                <a:lnTo>
                  <a:pt x="113" y="363"/>
                </a:lnTo>
                <a:lnTo>
                  <a:pt x="113" y="363"/>
                </a:lnTo>
                <a:lnTo>
                  <a:pt x="113" y="363"/>
                </a:lnTo>
                <a:lnTo>
                  <a:pt x="113" y="363"/>
                </a:lnTo>
                <a:close/>
                <a:moveTo>
                  <a:pt x="82" y="343"/>
                </a:moveTo>
                <a:lnTo>
                  <a:pt x="82" y="343"/>
                </a:lnTo>
                <a:lnTo>
                  <a:pt x="97" y="332"/>
                </a:lnTo>
                <a:lnTo>
                  <a:pt x="112" y="319"/>
                </a:lnTo>
                <a:lnTo>
                  <a:pt x="112" y="319"/>
                </a:lnTo>
                <a:lnTo>
                  <a:pt x="112" y="318"/>
                </a:lnTo>
                <a:lnTo>
                  <a:pt x="112" y="317"/>
                </a:lnTo>
                <a:lnTo>
                  <a:pt x="110" y="317"/>
                </a:lnTo>
                <a:lnTo>
                  <a:pt x="110" y="317"/>
                </a:lnTo>
                <a:lnTo>
                  <a:pt x="95" y="325"/>
                </a:lnTo>
                <a:lnTo>
                  <a:pt x="81" y="334"/>
                </a:lnTo>
                <a:lnTo>
                  <a:pt x="66" y="343"/>
                </a:lnTo>
                <a:lnTo>
                  <a:pt x="51" y="351"/>
                </a:lnTo>
                <a:lnTo>
                  <a:pt x="51" y="351"/>
                </a:lnTo>
                <a:lnTo>
                  <a:pt x="58" y="347"/>
                </a:lnTo>
                <a:lnTo>
                  <a:pt x="65" y="341"/>
                </a:lnTo>
                <a:lnTo>
                  <a:pt x="77" y="331"/>
                </a:lnTo>
                <a:lnTo>
                  <a:pt x="77" y="331"/>
                </a:lnTo>
                <a:lnTo>
                  <a:pt x="92" y="321"/>
                </a:lnTo>
                <a:lnTo>
                  <a:pt x="106" y="310"/>
                </a:lnTo>
                <a:lnTo>
                  <a:pt x="106" y="310"/>
                </a:lnTo>
                <a:lnTo>
                  <a:pt x="106" y="310"/>
                </a:lnTo>
                <a:lnTo>
                  <a:pt x="106" y="310"/>
                </a:lnTo>
                <a:lnTo>
                  <a:pt x="112" y="312"/>
                </a:lnTo>
                <a:lnTo>
                  <a:pt x="117" y="316"/>
                </a:lnTo>
                <a:lnTo>
                  <a:pt x="117" y="316"/>
                </a:lnTo>
                <a:lnTo>
                  <a:pt x="118" y="330"/>
                </a:lnTo>
                <a:lnTo>
                  <a:pt x="118" y="330"/>
                </a:lnTo>
                <a:lnTo>
                  <a:pt x="110" y="333"/>
                </a:lnTo>
                <a:lnTo>
                  <a:pt x="103" y="337"/>
                </a:lnTo>
                <a:lnTo>
                  <a:pt x="89" y="346"/>
                </a:lnTo>
                <a:lnTo>
                  <a:pt x="75" y="355"/>
                </a:lnTo>
                <a:lnTo>
                  <a:pt x="67" y="359"/>
                </a:lnTo>
                <a:lnTo>
                  <a:pt x="59" y="362"/>
                </a:lnTo>
                <a:lnTo>
                  <a:pt x="59" y="362"/>
                </a:lnTo>
                <a:lnTo>
                  <a:pt x="56" y="363"/>
                </a:lnTo>
                <a:lnTo>
                  <a:pt x="55" y="363"/>
                </a:lnTo>
                <a:lnTo>
                  <a:pt x="59" y="360"/>
                </a:lnTo>
                <a:lnTo>
                  <a:pt x="67" y="355"/>
                </a:lnTo>
                <a:lnTo>
                  <a:pt x="67" y="355"/>
                </a:lnTo>
                <a:lnTo>
                  <a:pt x="82" y="343"/>
                </a:lnTo>
                <a:lnTo>
                  <a:pt x="82" y="343"/>
                </a:lnTo>
                <a:close/>
                <a:moveTo>
                  <a:pt x="103" y="309"/>
                </a:moveTo>
                <a:lnTo>
                  <a:pt x="103" y="309"/>
                </a:lnTo>
                <a:lnTo>
                  <a:pt x="90" y="316"/>
                </a:lnTo>
                <a:lnTo>
                  <a:pt x="77" y="323"/>
                </a:lnTo>
                <a:lnTo>
                  <a:pt x="53" y="339"/>
                </a:lnTo>
                <a:lnTo>
                  <a:pt x="53" y="339"/>
                </a:lnTo>
                <a:lnTo>
                  <a:pt x="49" y="341"/>
                </a:lnTo>
                <a:lnTo>
                  <a:pt x="52" y="338"/>
                </a:lnTo>
                <a:lnTo>
                  <a:pt x="52" y="338"/>
                </a:lnTo>
                <a:lnTo>
                  <a:pt x="60" y="330"/>
                </a:lnTo>
                <a:lnTo>
                  <a:pt x="68" y="323"/>
                </a:lnTo>
                <a:lnTo>
                  <a:pt x="68" y="323"/>
                </a:lnTo>
                <a:lnTo>
                  <a:pt x="79" y="316"/>
                </a:lnTo>
                <a:lnTo>
                  <a:pt x="85" y="312"/>
                </a:lnTo>
                <a:lnTo>
                  <a:pt x="90" y="306"/>
                </a:lnTo>
                <a:lnTo>
                  <a:pt x="90" y="306"/>
                </a:lnTo>
                <a:lnTo>
                  <a:pt x="96" y="307"/>
                </a:lnTo>
                <a:lnTo>
                  <a:pt x="103" y="309"/>
                </a:lnTo>
                <a:lnTo>
                  <a:pt x="103" y="309"/>
                </a:lnTo>
                <a:close/>
                <a:moveTo>
                  <a:pt x="79" y="314"/>
                </a:moveTo>
                <a:lnTo>
                  <a:pt x="79" y="314"/>
                </a:lnTo>
                <a:lnTo>
                  <a:pt x="71" y="319"/>
                </a:lnTo>
                <a:lnTo>
                  <a:pt x="67" y="321"/>
                </a:lnTo>
                <a:lnTo>
                  <a:pt x="63" y="324"/>
                </a:lnTo>
                <a:lnTo>
                  <a:pt x="63" y="324"/>
                </a:lnTo>
                <a:lnTo>
                  <a:pt x="55" y="332"/>
                </a:lnTo>
                <a:lnTo>
                  <a:pt x="48" y="340"/>
                </a:lnTo>
                <a:lnTo>
                  <a:pt x="48" y="340"/>
                </a:lnTo>
                <a:lnTo>
                  <a:pt x="45" y="333"/>
                </a:lnTo>
                <a:lnTo>
                  <a:pt x="45" y="333"/>
                </a:lnTo>
                <a:lnTo>
                  <a:pt x="45" y="333"/>
                </a:lnTo>
                <a:lnTo>
                  <a:pt x="45" y="333"/>
                </a:lnTo>
                <a:lnTo>
                  <a:pt x="57" y="325"/>
                </a:lnTo>
                <a:lnTo>
                  <a:pt x="69" y="317"/>
                </a:lnTo>
                <a:lnTo>
                  <a:pt x="69" y="317"/>
                </a:lnTo>
                <a:lnTo>
                  <a:pt x="82" y="310"/>
                </a:lnTo>
                <a:lnTo>
                  <a:pt x="84" y="309"/>
                </a:lnTo>
                <a:lnTo>
                  <a:pt x="85" y="309"/>
                </a:lnTo>
                <a:lnTo>
                  <a:pt x="79" y="314"/>
                </a:lnTo>
                <a:lnTo>
                  <a:pt x="79" y="314"/>
                </a:lnTo>
                <a:close/>
                <a:moveTo>
                  <a:pt x="48" y="344"/>
                </a:moveTo>
                <a:lnTo>
                  <a:pt x="48" y="344"/>
                </a:lnTo>
                <a:lnTo>
                  <a:pt x="61" y="336"/>
                </a:lnTo>
                <a:lnTo>
                  <a:pt x="73" y="327"/>
                </a:lnTo>
                <a:lnTo>
                  <a:pt x="73" y="327"/>
                </a:lnTo>
                <a:lnTo>
                  <a:pt x="79" y="323"/>
                </a:lnTo>
                <a:lnTo>
                  <a:pt x="87" y="319"/>
                </a:lnTo>
                <a:lnTo>
                  <a:pt x="101" y="312"/>
                </a:lnTo>
                <a:lnTo>
                  <a:pt x="101" y="312"/>
                </a:lnTo>
                <a:lnTo>
                  <a:pt x="88" y="320"/>
                </a:lnTo>
                <a:lnTo>
                  <a:pt x="75" y="329"/>
                </a:lnTo>
                <a:lnTo>
                  <a:pt x="62" y="339"/>
                </a:lnTo>
                <a:lnTo>
                  <a:pt x="50" y="349"/>
                </a:lnTo>
                <a:lnTo>
                  <a:pt x="50" y="349"/>
                </a:lnTo>
                <a:lnTo>
                  <a:pt x="48" y="344"/>
                </a:lnTo>
                <a:lnTo>
                  <a:pt x="48" y="344"/>
                </a:lnTo>
                <a:close/>
                <a:moveTo>
                  <a:pt x="51" y="353"/>
                </a:moveTo>
                <a:lnTo>
                  <a:pt x="51" y="353"/>
                </a:lnTo>
                <a:lnTo>
                  <a:pt x="65" y="346"/>
                </a:lnTo>
                <a:lnTo>
                  <a:pt x="79" y="338"/>
                </a:lnTo>
                <a:lnTo>
                  <a:pt x="93" y="329"/>
                </a:lnTo>
                <a:lnTo>
                  <a:pt x="107" y="321"/>
                </a:lnTo>
                <a:lnTo>
                  <a:pt x="107" y="321"/>
                </a:lnTo>
                <a:lnTo>
                  <a:pt x="100" y="326"/>
                </a:lnTo>
                <a:lnTo>
                  <a:pt x="92" y="332"/>
                </a:lnTo>
                <a:lnTo>
                  <a:pt x="85" y="338"/>
                </a:lnTo>
                <a:lnTo>
                  <a:pt x="77" y="344"/>
                </a:lnTo>
                <a:lnTo>
                  <a:pt x="77" y="344"/>
                </a:lnTo>
                <a:lnTo>
                  <a:pt x="65" y="353"/>
                </a:lnTo>
                <a:lnTo>
                  <a:pt x="53" y="363"/>
                </a:lnTo>
                <a:lnTo>
                  <a:pt x="53" y="363"/>
                </a:lnTo>
                <a:lnTo>
                  <a:pt x="51" y="353"/>
                </a:lnTo>
                <a:lnTo>
                  <a:pt x="51" y="353"/>
                </a:lnTo>
                <a:close/>
                <a:moveTo>
                  <a:pt x="114" y="334"/>
                </a:moveTo>
                <a:lnTo>
                  <a:pt x="114" y="334"/>
                </a:lnTo>
                <a:lnTo>
                  <a:pt x="116" y="333"/>
                </a:lnTo>
                <a:lnTo>
                  <a:pt x="116" y="333"/>
                </a:lnTo>
                <a:lnTo>
                  <a:pt x="111" y="337"/>
                </a:lnTo>
                <a:lnTo>
                  <a:pt x="100" y="344"/>
                </a:lnTo>
                <a:lnTo>
                  <a:pt x="100" y="344"/>
                </a:lnTo>
                <a:lnTo>
                  <a:pt x="90" y="351"/>
                </a:lnTo>
                <a:lnTo>
                  <a:pt x="79" y="358"/>
                </a:lnTo>
                <a:lnTo>
                  <a:pt x="79" y="358"/>
                </a:lnTo>
                <a:lnTo>
                  <a:pt x="67" y="365"/>
                </a:lnTo>
                <a:lnTo>
                  <a:pt x="61" y="369"/>
                </a:lnTo>
                <a:lnTo>
                  <a:pt x="56" y="374"/>
                </a:lnTo>
                <a:lnTo>
                  <a:pt x="56" y="374"/>
                </a:lnTo>
                <a:lnTo>
                  <a:pt x="54" y="366"/>
                </a:lnTo>
                <a:lnTo>
                  <a:pt x="54" y="366"/>
                </a:lnTo>
                <a:lnTo>
                  <a:pt x="62" y="363"/>
                </a:lnTo>
                <a:lnTo>
                  <a:pt x="70" y="360"/>
                </a:lnTo>
                <a:lnTo>
                  <a:pt x="84" y="351"/>
                </a:lnTo>
                <a:lnTo>
                  <a:pt x="99" y="342"/>
                </a:lnTo>
                <a:lnTo>
                  <a:pt x="114" y="334"/>
                </a:lnTo>
                <a:lnTo>
                  <a:pt x="114" y="334"/>
                </a:lnTo>
                <a:close/>
                <a:moveTo>
                  <a:pt x="57" y="378"/>
                </a:moveTo>
                <a:lnTo>
                  <a:pt x="57" y="378"/>
                </a:lnTo>
                <a:lnTo>
                  <a:pt x="86" y="365"/>
                </a:lnTo>
                <a:lnTo>
                  <a:pt x="99" y="358"/>
                </a:lnTo>
                <a:lnTo>
                  <a:pt x="112" y="351"/>
                </a:lnTo>
                <a:lnTo>
                  <a:pt x="112" y="351"/>
                </a:lnTo>
                <a:lnTo>
                  <a:pt x="99" y="360"/>
                </a:lnTo>
                <a:lnTo>
                  <a:pt x="86" y="370"/>
                </a:lnTo>
                <a:lnTo>
                  <a:pt x="73" y="379"/>
                </a:lnTo>
                <a:lnTo>
                  <a:pt x="60" y="390"/>
                </a:lnTo>
                <a:lnTo>
                  <a:pt x="60" y="390"/>
                </a:lnTo>
                <a:lnTo>
                  <a:pt x="57" y="378"/>
                </a:lnTo>
                <a:lnTo>
                  <a:pt x="57" y="378"/>
                </a:lnTo>
                <a:close/>
                <a:moveTo>
                  <a:pt x="84" y="468"/>
                </a:moveTo>
                <a:lnTo>
                  <a:pt x="84" y="468"/>
                </a:lnTo>
                <a:lnTo>
                  <a:pt x="91" y="463"/>
                </a:lnTo>
                <a:lnTo>
                  <a:pt x="99" y="459"/>
                </a:lnTo>
                <a:lnTo>
                  <a:pt x="99" y="459"/>
                </a:lnTo>
                <a:lnTo>
                  <a:pt x="110" y="454"/>
                </a:lnTo>
                <a:lnTo>
                  <a:pt x="110" y="454"/>
                </a:lnTo>
                <a:lnTo>
                  <a:pt x="97" y="463"/>
                </a:lnTo>
                <a:lnTo>
                  <a:pt x="91" y="468"/>
                </a:lnTo>
                <a:lnTo>
                  <a:pt x="86" y="475"/>
                </a:lnTo>
                <a:lnTo>
                  <a:pt x="86" y="475"/>
                </a:lnTo>
                <a:lnTo>
                  <a:pt x="84" y="468"/>
                </a:lnTo>
                <a:lnTo>
                  <a:pt x="84" y="468"/>
                </a:lnTo>
                <a:close/>
                <a:moveTo>
                  <a:pt x="107" y="478"/>
                </a:moveTo>
                <a:lnTo>
                  <a:pt x="107" y="478"/>
                </a:lnTo>
                <a:lnTo>
                  <a:pt x="98" y="484"/>
                </a:lnTo>
                <a:lnTo>
                  <a:pt x="95" y="485"/>
                </a:lnTo>
                <a:lnTo>
                  <a:pt x="99" y="482"/>
                </a:lnTo>
                <a:lnTo>
                  <a:pt x="99" y="482"/>
                </a:lnTo>
                <a:lnTo>
                  <a:pt x="111" y="471"/>
                </a:lnTo>
                <a:lnTo>
                  <a:pt x="123" y="459"/>
                </a:lnTo>
                <a:lnTo>
                  <a:pt x="123" y="459"/>
                </a:lnTo>
                <a:lnTo>
                  <a:pt x="124" y="458"/>
                </a:lnTo>
                <a:lnTo>
                  <a:pt x="123" y="458"/>
                </a:lnTo>
                <a:lnTo>
                  <a:pt x="122" y="457"/>
                </a:lnTo>
                <a:lnTo>
                  <a:pt x="122" y="457"/>
                </a:lnTo>
                <a:lnTo>
                  <a:pt x="114" y="461"/>
                </a:lnTo>
                <a:lnTo>
                  <a:pt x="104" y="465"/>
                </a:lnTo>
                <a:lnTo>
                  <a:pt x="95" y="469"/>
                </a:lnTo>
                <a:lnTo>
                  <a:pt x="91" y="473"/>
                </a:lnTo>
                <a:lnTo>
                  <a:pt x="88" y="475"/>
                </a:lnTo>
                <a:lnTo>
                  <a:pt x="88" y="475"/>
                </a:lnTo>
                <a:lnTo>
                  <a:pt x="95" y="467"/>
                </a:lnTo>
                <a:lnTo>
                  <a:pt x="103" y="461"/>
                </a:lnTo>
                <a:lnTo>
                  <a:pt x="120" y="450"/>
                </a:lnTo>
                <a:lnTo>
                  <a:pt x="120" y="450"/>
                </a:lnTo>
                <a:lnTo>
                  <a:pt x="120" y="449"/>
                </a:lnTo>
                <a:lnTo>
                  <a:pt x="120" y="448"/>
                </a:lnTo>
                <a:lnTo>
                  <a:pt x="119" y="448"/>
                </a:lnTo>
                <a:lnTo>
                  <a:pt x="119" y="448"/>
                </a:lnTo>
                <a:lnTo>
                  <a:pt x="102" y="455"/>
                </a:lnTo>
                <a:lnTo>
                  <a:pt x="86" y="464"/>
                </a:lnTo>
                <a:lnTo>
                  <a:pt x="86" y="464"/>
                </a:lnTo>
                <a:lnTo>
                  <a:pt x="104" y="452"/>
                </a:lnTo>
                <a:lnTo>
                  <a:pt x="113" y="445"/>
                </a:lnTo>
                <a:lnTo>
                  <a:pt x="122" y="437"/>
                </a:lnTo>
                <a:lnTo>
                  <a:pt x="122" y="437"/>
                </a:lnTo>
                <a:lnTo>
                  <a:pt x="122" y="436"/>
                </a:lnTo>
                <a:lnTo>
                  <a:pt x="122" y="436"/>
                </a:lnTo>
                <a:lnTo>
                  <a:pt x="120" y="435"/>
                </a:lnTo>
                <a:lnTo>
                  <a:pt x="120" y="435"/>
                </a:lnTo>
                <a:lnTo>
                  <a:pt x="110" y="441"/>
                </a:lnTo>
                <a:lnTo>
                  <a:pt x="99" y="446"/>
                </a:lnTo>
                <a:lnTo>
                  <a:pt x="99" y="446"/>
                </a:lnTo>
                <a:lnTo>
                  <a:pt x="91" y="450"/>
                </a:lnTo>
                <a:lnTo>
                  <a:pt x="86" y="453"/>
                </a:lnTo>
                <a:lnTo>
                  <a:pt x="83" y="455"/>
                </a:lnTo>
                <a:lnTo>
                  <a:pt x="83" y="455"/>
                </a:lnTo>
                <a:lnTo>
                  <a:pt x="92" y="446"/>
                </a:lnTo>
                <a:lnTo>
                  <a:pt x="101" y="437"/>
                </a:lnTo>
                <a:lnTo>
                  <a:pt x="122" y="420"/>
                </a:lnTo>
                <a:lnTo>
                  <a:pt x="122" y="420"/>
                </a:lnTo>
                <a:lnTo>
                  <a:pt x="125" y="467"/>
                </a:lnTo>
                <a:lnTo>
                  <a:pt x="125" y="467"/>
                </a:lnTo>
                <a:lnTo>
                  <a:pt x="123" y="467"/>
                </a:lnTo>
                <a:lnTo>
                  <a:pt x="123" y="467"/>
                </a:lnTo>
                <a:lnTo>
                  <a:pt x="107" y="478"/>
                </a:lnTo>
                <a:lnTo>
                  <a:pt x="107" y="478"/>
                </a:lnTo>
                <a:close/>
                <a:moveTo>
                  <a:pt x="79" y="278"/>
                </a:moveTo>
                <a:lnTo>
                  <a:pt x="79" y="278"/>
                </a:lnTo>
                <a:lnTo>
                  <a:pt x="91" y="270"/>
                </a:lnTo>
                <a:lnTo>
                  <a:pt x="103" y="261"/>
                </a:lnTo>
                <a:lnTo>
                  <a:pt x="103" y="261"/>
                </a:lnTo>
                <a:lnTo>
                  <a:pt x="110" y="256"/>
                </a:lnTo>
                <a:lnTo>
                  <a:pt x="111" y="256"/>
                </a:lnTo>
                <a:lnTo>
                  <a:pt x="107" y="259"/>
                </a:lnTo>
                <a:lnTo>
                  <a:pt x="107" y="259"/>
                </a:lnTo>
                <a:lnTo>
                  <a:pt x="91" y="274"/>
                </a:lnTo>
                <a:lnTo>
                  <a:pt x="91" y="274"/>
                </a:lnTo>
                <a:lnTo>
                  <a:pt x="91" y="275"/>
                </a:lnTo>
                <a:lnTo>
                  <a:pt x="91" y="275"/>
                </a:lnTo>
                <a:lnTo>
                  <a:pt x="93" y="276"/>
                </a:lnTo>
                <a:lnTo>
                  <a:pt x="93" y="276"/>
                </a:lnTo>
                <a:lnTo>
                  <a:pt x="110" y="267"/>
                </a:lnTo>
                <a:lnTo>
                  <a:pt x="110" y="267"/>
                </a:lnTo>
                <a:lnTo>
                  <a:pt x="106" y="271"/>
                </a:lnTo>
                <a:lnTo>
                  <a:pt x="103" y="277"/>
                </a:lnTo>
                <a:lnTo>
                  <a:pt x="103" y="277"/>
                </a:lnTo>
                <a:lnTo>
                  <a:pt x="103" y="278"/>
                </a:lnTo>
                <a:lnTo>
                  <a:pt x="104" y="279"/>
                </a:lnTo>
                <a:lnTo>
                  <a:pt x="104" y="279"/>
                </a:lnTo>
                <a:lnTo>
                  <a:pt x="111" y="275"/>
                </a:lnTo>
                <a:lnTo>
                  <a:pt x="112" y="275"/>
                </a:lnTo>
                <a:lnTo>
                  <a:pt x="113" y="276"/>
                </a:lnTo>
                <a:lnTo>
                  <a:pt x="111" y="280"/>
                </a:lnTo>
                <a:lnTo>
                  <a:pt x="111" y="280"/>
                </a:lnTo>
                <a:lnTo>
                  <a:pt x="111" y="281"/>
                </a:lnTo>
                <a:lnTo>
                  <a:pt x="112" y="282"/>
                </a:lnTo>
                <a:lnTo>
                  <a:pt x="113" y="282"/>
                </a:lnTo>
                <a:lnTo>
                  <a:pt x="113" y="281"/>
                </a:lnTo>
                <a:lnTo>
                  <a:pt x="113" y="281"/>
                </a:lnTo>
                <a:lnTo>
                  <a:pt x="116" y="274"/>
                </a:lnTo>
                <a:lnTo>
                  <a:pt x="116" y="274"/>
                </a:lnTo>
                <a:lnTo>
                  <a:pt x="116" y="284"/>
                </a:lnTo>
                <a:lnTo>
                  <a:pt x="116" y="284"/>
                </a:lnTo>
                <a:lnTo>
                  <a:pt x="107" y="282"/>
                </a:lnTo>
                <a:lnTo>
                  <a:pt x="98" y="280"/>
                </a:lnTo>
                <a:lnTo>
                  <a:pt x="89" y="279"/>
                </a:lnTo>
                <a:lnTo>
                  <a:pt x="79" y="278"/>
                </a:lnTo>
                <a:lnTo>
                  <a:pt x="79" y="278"/>
                </a:lnTo>
                <a:close/>
                <a:moveTo>
                  <a:pt x="115" y="143"/>
                </a:moveTo>
                <a:lnTo>
                  <a:pt x="115" y="143"/>
                </a:lnTo>
                <a:lnTo>
                  <a:pt x="104" y="153"/>
                </a:lnTo>
                <a:lnTo>
                  <a:pt x="104" y="153"/>
                </a:lnTo>
                <a:lnTo>
                  <a:pt x="86" y="165"/>
                </a:lnTo>
                <a:lnTo>
                  <a:pt x="68" y="178"/>
                </a:lnTo>
                <a:lnTo>
                  <a:pt x="68" y="178"/>
                </a:lnTo>
                <a:lnTo>
                  <a:pt x="45" y="196"/>
                </a:lnTo>
                <a:lnTo>
                  <a:pt x="45" y="196"/>
                </a:lnTo>
                <a:lnTo>
                  <a:pt x="30" y="207"/>
                </a:lnTo>
                <a:lnTo>
                  <a:pt x="30" y="207"/>
                </a:lnTo>
                <a:lnTo>
                  <a:pt x="22" y="212"/>
                </a:lnTo>
                <a:lnTo>
                  <a:pt x="22" y="212"/>
                </a:lnTo>
                <a:lnTo>
                  <a:pt x="28" y="206"/>
                </a:lnTo>
                <a:lnTo>
                  <a:pt x="28" y="206"/>
                </a:lnTo>
                <a:lnTo>
                  <a:pt x="38" y="196"/>
                </a:lnTo>
                <a:lnTo>
                  <a:pt x="49" y="186"/>
                </a:lnTo>
                <a:lnTo>
                  <a:pt x="58" y="175"/>
                </a:lnTo>
                <a:lnTo>
                  <a:pt x="69" y="166"/>
                </a:lnTo>
                <a:lnTo>
                  <a:pt x="69" y="166"/>
                </a:lnTo>
                <a:lnTo>
                  <a:pt x="81" y="155"/>
                </a:lnTo>
                <a:lnTo>
                  <a:pt x="92" y="142"/>
                </a:lnTo>
                <a:lnTo>
                  <a:pt x="103" y="130"/>
                </a:lnTo>
                <a:lnTo>
                  <a:pt x="115" y="120"/>
                </a:lnTo>
                <a:lnTo>
                  <a:pt x="115" y="120"/>
                </a:lnTo>
                <a:lnTo>
                  <a:pt x="115" y="143"/>
                </a:lnTo>
                <a:lnTo>
                  <a:pt x="115" y="143"/>
                </a:lnTo>
                <a:close/>
                <a:moveTo>
                  <a:pt x="113" y="98"/>
                </a:moveTo>
                <a:lnTo>
                  <a:pt x="113" y="98"/>
                </a:lnTo>
                <a:lnTo>
                  <a:pt x="101" y="107"/>
                </a:lnTo>
                <a:lnTo>
                  <a:pt x="89" y="116"/>
                </a:lnTo>
                <a:lnTo>
                  <a:pt x="67" y="136"/>
                </a:lnTo>
                <a:lnTo>
                  <a:pt x="67" y="136"/>
                </a:lnTo>
                <a:lnTo>
                  <a:pt x="54" y="148"/>
                </a:lnTo>
                <a:lnTo>
                  <a:pt x="40" y="159"/>
                </a:lnTo>
                <a:lnTo>
                  <a:pt x="28" y="170"/>
                </a:lnTo>
                <a:lnTo>
                  <a:pt x="17" y="181"/>
                </a:lnTo>
                <a:lnTo>
                  <a:pt x="17" y="181"/>
                </a:lnTo>
                <a:lnTo>
                  <a:pt x="40" y="154"/>
                </a:lnTo>
                <a:lnTo>
                  <a:pt x="53" y="140"/>
                </a:lnTo>
                <a:lnTo>
                  <a:pt x="65" y="127"/>
                </a:lnTo>
                <a:lnTo>
                  <a:pt x="65" y="127"/>
                </a:lnTo>
                <a:lnTo>
                  <a:pt x="89" y="107"/>
                </a:lnTo>
                <a:lnTo>
                  <a:pt x="101" y="96"/>
                </a:lnTo>
                <a:lnTo>
                  <a:pt x="112" y="85"/>
                </a:lnTo>
                <a:lnTo>
                  <a:pt x="112" y="85"/>
                </a:lnTo>
                <a:lnTo>
                  <a:pt x="112" y="84"/>
                </a:lnTo>
                <a:lnTo>
                  <a:pt x="112" y="84"/>
                </a:lnTo>
                <a:lnTo>
                  <a:pt x="114" y="97"/>
                </a:lnTo>
                <a:lnTo>
                  <a:pt x="114" y="97"/>
                </a:lnTo>
                <a:lnTo>
                  <a:pt x="113" y="98"/>
                </a:lnTo>
                <a:lnTo>
                  <a:pt x="113" y="98"/>
                </a:lnTo>
                <a:close/>
                <a:moveTo>
                  <a:pt x="112" y="84"/>
                </a:moveTo>
                <a:lnTo>
                  <a:pt x="112" y="84"/>
                </a:lnTo>
                <a:lnTo>
                  <a:pt x="111" y="83"/>
                </a:lnTo>
                <a:lnTo>
                  <a:pt x="110" y="83"/>
                </a:lnTo>
                <a:lnTo>
                  <a:pt x="110" y="83"/>
                </a:lnTo>
                <a:lnTo>
                  <a:pt x="104" y="87"/>
                </a:lnTo>
                <a:lnTo>
                  <a:pt x="98" y="91"/>
                </a:lnTo>
                <a:lnTo>
                  <a:pt x="87" y="101"/>
                </a:lnTo>
                <a:lnTo>
                  <a:pt x="76" y="111"/>
                </a:lnTo>
                <a:lnTo>
                  <a:pt x="64" y="121"/>
                </a:lnTo>
                <a:lnTo>
                  <a:pt x="64" y="121"/>
                </a:lnTo>
                <a:lnTo>
                  <a:pt x="55" y="128"/>
                </a:lnTo>
                <a:lnTo>
                  <a:pt x="46" y="136"/>
                </a:lnTo>
                <a:lnTo>
                  <a:pt x="46" y="136"/>
                </a:lnTo>
                <a:lnTo>
                  <a:pt x="56" y="125"/>
                </a:lnTo>
                <a:lnTo>
                  <a:pt x="56" y="125"/>
                </a:lnTo>
                <a:lnTo>
                  <a:pt x="62" y="118"/>
                </a:lnTo>
                <a:lnTo>
                  <a:pt x="69" y="112"/>
                </a:lnTo>
                <a:lnTo>
                  <a:pt x="82" y="100"/>
                </a:lnTo>
                <a:lnTo>
                  <a:pt x="82" y="100"/>
                </a:lnTo>
                <a:lnTo>
                  <a:pt x="110" y="73"/>
                </a:lnTo>
                <a:lnTo>
                  <a:pt x="110" y="73"/>
                </a:lnTo>
                <a:lnTo>
                  <a:pt x="112" y="84"/>
                </a:lnTo>
                <a:lnTo>
                  <a:pt x="112" y="84"/>
                </a:lnTo>
                <a:close/>
                <a:moveTo>
                  <a:pt x="77" y="98"/>
                </a:moveTo>
                <a:lnTo>
                  <a:pt x="77" y="98"/>
                </a:lnTo>
                <a:lnTo>
                  <a:pt x="58" y="114"/>
                </a:lnTo>
                <a:lnTo>
                  <a:pt x="37" y="130"/>
                </a:lnTo>
                <a:lnTo>
                  <a:pt x="37" y="130"/>
                </a:lnTo>
                <a:lnTo>
                  <a:pt x="53" y="115"/>
                </a:lnTo>
                <a:lnTo>
                  <a:pt x="53" y="115"/>
                </a:lnTo>
                <a:lnTo>
                  <a:pt x="77" y="91"/>
                </a:lnTo>
                <a:lnTo>
                  <a:pt x="88" y="79"/>
                </a:lnTo>
                <a:lnTo>
                  <a:pt x="99" y="66"/>
                </a:lnTo>
                <a:lnTo>
                  <a:pt x="99" y="66"/>
                </a:lnTo>
                <a:lnTo>
                  <a:pt x="99" y="64"/>
                </a:lnTo>
                <a:lnTo>
                  <a:pt x="98" y="63"/>
                </a:lnTo>
                <a:lnTo>
                  <a:pt x="97" y="63"/>
                </a:lnTo>
                <a:lnTo>
                  <a:pt x="97" y="63"/>
                </a:lnTo>
                <a:lnTo>
                  <a:pt x="85" y="72"/>
                </a:lnTo>
                <a:lnTo>
                  <a:pt x="74" y="80"/>
                </a:lnTo>
                <a:lnTo>
                  <a:pt x="52" y="97"/>
                </a:lnTo>
                <a:lnTo>
                  <a:pt x="52" y="97"/>
                </a:lnTo>
                <a:lnTo>
                  <a:pt x="30" y="115"/>
                </a:lnTo>
                <a:lnTo>
                  <a:pt x="30" y="115"/>
                </a:lnTo>
                <a:lnTo>
                  <a:pt x="15" y="126"/>
                </a:lnTo>
                <a:lnTo>
                  <a:pt x="15" y="126"/>
                </a:lnTo>
                <a:lnTo>
                  <a:pt x="13" y="128"/>
                </a:lnTo>
                <a:lnTo>
                  <a:pt x="19" y="123"/>
                </a:lnTo>
                <a:lnTo>
                  <a:pt x="19" y="123"/>
                </a:lnTo>
                <a:lnTo>
                  <a:pt x="41" y="103"/>
                </a:lnTo>
                <a:lnTo>
                  <a:pt x="53" y="94"/>
                </a:lnTo>
                <a:lnTo>
                  <a:pt x="65" y="85"/>
                </a:lnTo>
                <a:lnTo>
                  <a:pt x="65" y="85"/>
                </a:lnTo>
                <a:lnTo>
                  <a:pt x="75" y="78"/>
                </a:lnTo>
                <a:lnTo>
                  <a:pt x="84" y="70"/>
                </a:lnTo>
                <a:lnTo>
                  <a:pt x="93" y="61"/>
                </a:lnTo>
                <a:lnTo>
                  <a:pt x="97" y="57"/>
                </a:lnTo>
                <a:lnTo>
                  <a:pt x="100" y="52"/>
                </a:lnTo>
                <a:lnTo>
                  <a:pt x="100" y="52"/>
                </a:lnTo>
                <a:lnTo>
                  <a:pt x="100" y="51"/>
                </a:lnTo>
                <a:lnTo>
                  <a:pt x="100" y="50"/>
                </a:lnTo>
                <a:lnTo>
                  <a:pt x="98" y="50"/>
                </a:lnTo>
                <a:lnTo>
                  <a:pt x="98" y="50"/>
                </a:lnTo>
                <a:lnTo>
                  <a:pt x="89" y="58"/>
                </a:lnTo>
                <a:lnTo>
                  <a:pt x="78" y="66"/>
                </a:lnTo>
                <a:lnTo>
                  <a:pt x="67" y="73"/>
                </a:lnTo>
                <a:lnTo>
                  <a:pt x="57" y="81"/>
                </a:lnTo>
                <a:lnTo>
                  <a:pt x="57" y="81"/>
                </a:lnTo>
                <a:lnTo>
                  <a:pt x="44" y="90"/>
                </a:lnTo>
                <a:lnTo>
                  <a:pt x="33" y="101"/>
                </a:lnTo>
                <a:lnTo>
                  <a:pt x="33" y="101"/>
                </a:lnTo>
                <a:lnTo>
                  <a:pt x="21" y="110"/>
                </a:lnTo>
                <a:lnTo>
                  <a:pt x="21" y="110"/>
                </a:lnTo>
                <a:lnTo>
                  <a:pt x="17" y="114"/>
                </a:lnTo>
                <a:lnTo>
                  <a:pt x="10" y="120"/>
                </a:lnTo>
                <a:lnTo>
                  <a:pt x="10" y="120"/>
                </a:lnTo>
                <a:lnTo>
                  <a:pt x="10" y="119"/>
                </a:lnTo>
                <a:lnTo>
                  <a:pt x="10" y="119"/>
                </a:lnTo>
                <a:lnTo>
                  <a:pt x="11" y="118"/>
                </a:lnTo>
                <a:lnTo>
                  <a:pt x="11" y="118"/>
                </a:lnTo>
                <a:lnTo>
                  <a:pt x="20" y="108"/>
                </a:lnTo>
                <a:lnTo>
                  <a:pt x="30" y="98"/>
                </a:lnTo>
                <a:lnTo>
                  <a:pt x="50" y="79"/>
                </a:lnTo>
                <a:lnTo>
                  <a:pt x="50" y="79"/>
                </a:lnTo>
                <a:lnTo>
                  <a:pt x="73" y="58"/>
                </a:lnTo>
                <a:lnTo>
                  <a:pt x="97" y="39"/>
                </a:lnTo>
                <a:lnTo>
                  <a:pt x="97" y="39"/>
                </a:lnTo>
                <a:lnTo>
                  <a:pt x="97" y="38"/>
                </a:lnTo>
                <a:lnTo>
                  <a:pt x="97" y="38"/>
                </a:lnTo>
                <a:lnTo>
                  <a:pt x="101" y="45"/>
                </a:lnTo>
                <a:lnTo>
                  <a:pt x="104" y="53"/>
                </a:lnTo>
                <a:lnTo>
                  <a:pt x="109" y="71"/>
                </a:lnTo>
                <a:lnTo>
                  <a:pt x="109" y="71"/>
                </a:lnTo>
                <a:lnTo>
                  <a:pt x="100" y="76"/>
                </a:lnTo>
                <a:lnTo>
                  <a:pt x="92" y="83"/>
                </a:lnTo>
                <a:lnTo>
                  <a:pt x="77" y="98"/>
                </a:lnTo>
                <a:lnTo>
                  <a:pt x="77" y="98"/>
                </a:lnTo>
                <a:close/>
                <a:moveTo>
                  <a:pt x="38" y="88"/>
                </a:moveTo>
                <a:lnTo>
                  <a:pt x="38" y="88"/>
                </a:lnTo>
                <a:lnTo>
                  <a:pt x="24" y="102"/>
                </a:lnTo>
                <a:lnTo>
                  <a:pt x="17" y="109"/>
                </a:lnTo>
                <a:lnTo>
                  <a:pt x="10" y="116"/>
                </a:lnTo>
                <a:lnTo>
                  <a:pt x="10" y="116"/>
                </a:lnTo>
                <a:lnTo>
                  <a:pt x="9" y="107"/>
                </a:lnTo>
                <a:lnTo>
                  <a:pt x="9" y="107"/>
                </a:lnTo>
                <a:lnTo>
                  <a:pt x="29" y="92"/>
                </a:lnTo>
                <a:lnTo>
                  <a:pt x="50" y="77"/>
                </a:lnTo>
                <a:lnTo>
                  <a:pt x="50" y="77"/>
                </a:lnTo>
                <a:lnTo>
                  <a:pt x="38" y="88"/>
                </a:lnTo>
                <a:lnTo>
                  <a:pt x="38" y="88"/>
                </a:lnTo>
                <a:close/>
                <a:moveTo>
                  <a:pt x="9" y="90"/>
                </a:moveTo>
                <a:lnTo>
                  <a:pt x="9" y="90"/>
                </a:lnTo>
                <a:lnTo>
                  <a:pt x="30" y="75"/>
                </a:lnTo>
                <a:lnTo>
                  <a:pt x="52" y="58"/>
                </a:lnTo>
                <a:lnTo>
                  <a:pt x="52" y="58"/>
                </a:lnTo>
                <a:lnTo>
                  <a:pt x="63" y="49"/>
                </a:lnTo>
                <a:lnTo>
                  <a:pt x="63" y="49"/>
                </a:lnTo>
                <a:lnTo>
                  <a:pt x="49" y="61"/>
                </a:lnTo>
                <a:lnTo>
                  <a:pt x="34" y="74"/>
                </a:lnTo>
                <a:lnTo>
                  <a:pt x="21" y="87"/>
                </a:lnTo>
                <a:lnTo>
                  <a:pt x="15" y="94"/>
                </a:lnTo>
                <a:lnTo>
                  <a:pt x="9" y="102"/>
                </a:lnTo>
                <a:lnTo>
                  <a:pt x="9" y="102"/>
                </a:lnTo>
                <a:lnTo>
                  <a:pt x="9" y="90"/>
                </a:lnTo>
                <a:lnTo>
                  <a:pt x="9" y="90"/>
                </a:lnTo>
                <a:close/>
                <a:moveTo>
                  <a:pt x="10" y="75"/>
                </a:moveTo>
                <a:lnTo>
                  <a:pt x="10" y="75"/>
                </a:lnTo>
                <a:lnTo>
                  <a:pt x="25" y="63"/>
                </a:lnTo>
                <a:lnTo>
                  <a:pt x="39" y="51"/>
                </a:lnTo>
                <a:lnTo>
                  <a:pt x="39" y="51"/>
                </a:lnTo>
                <a:lnTo>
                  <a:pt x="51" y="42"/>
                </a:lnTo>
                <a:lnTo>
                  <a:pt x="62" y="33"/>
                </a:lnTo>
                <a:lnTo>
                  <a:pt x="62" y="33"/>
                </a:lnTo>
                <a:lnTo>
                  <a:pt x="70" y="28"/>
                </a:lnTo>
                <a:lnTo>
                  <a:pt x="70" y="28"/>
                </a:lnTo>
                <a:lnTo>
                  <a:pt x="72" y="26"/>
                </a:lnTo>
                <a:lnTo>
                  <a:pt x="72" y="26"/>
                </a:lnTo>
                <a:lnTo>
                  <a:pt x="69" y="29"/>
                </a:lnTo>
                <a:lnTo>
                  <a:pt x="69" y="29"/>
                </a:lnTo>
                <a:lnTo>
                  <a:pt x="33" y="63"/>
                </a:lnTo>
                <a:lnTo>
                  <a:pt x="33" y="63"/>
                </a:lnTo>
                <a:lnTo>
                  <a:pt x="20" y="74"/>
                </a:lnTo>
                <a:lnTo>
                  <a:pt x="15" y="79"/>
                </a:lnTo>
                <a:lnTo>
                  <a:pt x="9" y="85"/>
                </a:lnTo>
                <a:lnTo>
                  <a:pt x="9" y="85"/>
                </a:lnTo>
                <a:lnTo>
                  <a:pt x="10" y="75"/>
                </a:lnTo>
                <a:lnTo>
                  <a:pt x="10" y="75"/>
                </a:lnTo>
                <a:close/>
                <a:moveTo>
                  <a:pt x="12" y="61"/>
                </a:moveTo>
                <a:lnTo>
                  <a:pt x="12" y="61"/>
                </a:lnTo>
                <a:lnTo>
                  <a:pt x="27" y="50"/>
                </a:lnTo>
                <a:lnTo>
                  <a:pt x="27" y="50"/>
                </a:lnTo>
                <a:lnTo>
                  <a:pt x="11" y="69"/>
                </a:lnTo>
                <a:lnTo>
                  <a:pt x="11" y="69"/>
                </a:lnTo>
                <a:lnTo>
                  <a:pt x="11" y="64"/>
                </a:lnTo>
                <a:lnTo>
                  <a:pt x="11" y="64"/>
                </a:lnTo>
                <a:lnTo>
                  <a:pt x="12" y="61"/>
                </a:lnTo>
                <a:lnTo>
                  <a:pt x="12" y="61"/>
                </a:lnTo>
                <a:close/>
                <a:moveTo>
                  <a:pt x="16" y="45"/>
                </a:moveTo>
                <a:lnTo>
                  <a:pt x="16" y="45"/>
                </a:lnTo>
                <a:lnTo>
                  <a:pt x="24" y="37"/>
                </a:lnTo>
                <a:lnTo>
                  <a:pt x="33" y="29"/>
                </a:lnTo>
                <a:lnTo>
                  <a:pt x="33" y="29"/>
                </a:lnTo>
                <a:lnTo>
                  <a:pt x="44" y="20"/>
                </a:lnTo>
                <a:lnTo>
                  <a:pt x="44" y="20"/>
                </a:lnTo>
                <a:lnTo>
                  <a:pt x="51" y="14"/>
                </a:lnTo>
                <a:lnTo>
                  <a:pt x="44" y="21"/>
                </a:lnTo>
                <a:lnTo>
                  <a:pt x="44" y="21"/>
                </a:lnTo>
                <a:lnTo>
                  <a:pt x="37" y="29"/>
                </a:lnTo>
                <a:lnTo>
                  <a:pt x="29" y="36"/>
                </a:lnTo>
                <a:lnTo>
                  <a:pt x="14" y="52"/>
                </a:lnTo>
                <a:lnTo>
                  <a:pt x="14" y="52"/>
                </a:lnTo>
                <a:lnTo>
                  <a:pt x="16" y="45"/>
                </a:lnTo>
                <a:lnTo>
                  <a:pt x="16" y="45"/>
                </a:lnTo>
                <a:close/>
                <a:moveTo>
                  <a:pt x="42" y="322"/>
                </a:moveTo>
                <a:lnTo>
                  <a:pt x="42" y="322"/>
                </a:lnTo>
                <a:lnTo>
                  <a:pt x="52" y="317"/>
                </a:lnTo>
                <a:lnTo>
                  <a:pt x="62" y="313"/>
                </a:lnTo>
                <a:lnTo>
                  <a:pt x="72" y="309"/>
                </a:lnTo>
                <a:lnTo>
                  <a:pt x="82" y="307"/>
                </a:lnTo>
                <a:lnTo>
                  <a:pt x="82" y="307"/>
                </a:lnTo>
                <a:lnTo>
                  <a:pt x="73" y="312"/>
                </a:lnTo>
                <a:lnTo>
                  <a:pt x="63" y="318"/>
                </a:lnTo>
                <a:lnTo>
                  <a:pt x="44" y="331"/>
                </a:lnTo>
                <a:lnTo>
                  <a:pt x="44" y="331"/>
                </a:lnTo>
                <a:lnTo>
                  <a:pt x="43" y="326"/>
                </a:lnTo>
                <a:lnTo>
                  <a:pt x="43" y="326"/>
                </a:lnTo>
                <a:lnTo>
                  <a:pt x="42" y="322"/>
                </a:lnTo>
                <a:lnTo>
                  <a:pt x="42" y="322"/>
                </a:lnTo>
                <a:close/>
                <a:moveTo>
                  <a:pt x="152" y="622"/>
                </a:moveTo>
                <a:lnTo>
                  <a:pt x="152" y="622"/>
                </a:lnTo>
                <a:lnTo>
                  <a:pt x="146" y="617"/>
                </a:lnTo>
                <a:lnTo>
                  <a:pt x="141" y="612"/>
                </a:lnTo>
                <a:lnTo>
                  <a:pt x="141" y="612"/>
                </a:lnTo>
                <a:lnTo>
                  <a:pt x="133" y="608"/>
                </a:lnTo>
                <a:lnTo>
                  <a:pt x="125" y="605"/>
                </a:lnTo>
                <a:lnTo>
                  <a:pt x="109" y="601"/>
                </a:lnTo>
                <a:lnTo>
                  <a:pt x="109" y="601"/>
                </a:lnTo>
                <a:lnTo>
                  <a:pt x="105" y="563"/>
                </a:lnTo>
                <a:lnTo>
                  <a:pt x="104" y="543"/>
                </a:lnTo>
                <a:lnTo>
                  <a:pt x="104" y="525"/>
                </a:lnTo>
                <a:lnTo>
                  <a:pt x="104" y="525"/>
                </a:lnTo>
                <a:lnTo>
                  <a:pt x="117" y="520"/>
                </a:lnTo>
                <a:lnTo>
                  <a:pt x="130" y="516"/>
                </a:lnTo>
                <a:lnTo>
                  <a:pt x="130" y="516"/>
                </a:lnTo>
                <a:lnTo>
                  <a:pt x="139" y="534"/>
                </a:lnTo>
                <a:lnTo>
                  <a:pt x="149" y="553"/>
                </a:lnTo>
                <a:lnTo>
                  <a:pt x="159" y="570"/>
                </a:lnTo>
                <a:lnTo>
                  <a:pt x="167" y="589"/>
                </a:lnTo>
                <a:lnTo>
                  <a:pt x="167" y="589"/>
                </a:lnTo>
                <a:lnTo>
                  <a:pt x="163" y="591"/>
                </a:lnTo>
                <a:lnTo>
                  <a:pt x="160" y="595"/>
                </a:lnTo>
                <a:lnTo>
                  <a:pt x="157" y="599"/>
                </a:lnTo>
                <a:lnTo>
                  <a:pt x="155" y="603"/>
                </a:lnTo>
                <a:lnTo>
                  <a:pt x="153" y="612"/>
                </a:lnTo>
                <a:lnTo>
                  <a:pt x="152" y="622"/>
                </a:lnTo>
                <a:lnTo>
                  <a:pt x="152" y="622"/>
                </a:lnTo>
                <a:close/>
                <a:moveTo>
                  <a:pt x="130" y="507"/>
                </a:moveTo>
                <a:lnTo>
                  <a:pt x="130" y="507"/>
                </a:lnTo>
                <a:lnTo>
                  <a:pt x="126" y="508"/>
                </a:lnTo>
                <a:lnTo>
                  <a:pt x="126" y="508"/>
                </a:lnTo>
                <a:lnTo>
                  <a:pt x="126" y="506"/>
                </a:lnTo>
                <a:lnTo>
                  <a:pt x="125" y="506"/>
                </a:lnTo>
                <a:lnTo>
                  <a:pt x="125" y="506"/>
                </a:lnTo>
                <a:lnTo>
                  <a:pt x="117" y="510"/>
                </a:lnTo>
                <a:lnTo>
                  <a:pt x="117" y="510"/>
                </a:lnTo>
                <a:lnTo>
                  <a:pt x="115" y="511"/>
                </a:lnTo>
                <a:lnTo>
                  <a:pt x="115" y="511"/>
                </a:lnTo>
                <a:lnTo>
                  <a:pt x="117" y="510"/>
                </a:lnTo>
                <a:lnTo>
                  <a:pt x="117" y="510"/>
                </a:lnTo>
                <a:lnTo>
                  <a:pt x="122" y="506"/>
                </a:lnTo>
                <a:lnTo>
                  <a:pt x="126" y="502"/>
                </a:lnTo>
                <a:lnTo>
                  <a:pt x="126" y="502"/>
                </a:lnTo>
                <a:lnTo>
                  <a:pt x="126" y="501"/>
                </a:lnTo>
                <a:lnTo>
                  <a:pt x="125" y="500"/>
                </a:lnTo>
                <a:lnTo>
                  <a:pt x="125" y="500"/>
                </a:lnTo>
                <a:lnTo>
                  <a:pt x="112" y="504"/>
                </a:lnTo>
                <a:lnTo>
                  <a:pt x="106" y="507"/>
                </a:lnTo>
                <a:lnTo>
                  <a:pt x="101" y="511"/>
                </a:lnTo>
                <a:lnTo>
                  <a:pt x="101" y="511"/>
                </a:lnTo>
                <a:lnTo>
                  <a:pt x="106" y="505"/>
                </a:lnTo>
                <a:lnTo>
                  <a:pt x="112" y="501"/>
                </a:lnTo>
                <a:lnTo>
                  <a:pt x="125" y="492"/>
                </a:lnTo>
                <a:lnTo>
                  <a:pt x="125" y="492"/>
                </a:lnTo>
                <a:lnTo>
                  <a:pt x="125" y="491"/>
                </a:lnTo>
                <a:lnTo>
                  <a:pt x="125" y="491"/>
                </a:lnTo>
                <a:lnTo>
                  <a:pt x="123" y="490"/>
                </a:lnTo>
                <a:lnTo>
                  <a:pt x="123" y="490"/>
                </a:lnTo>
                <a:lnTo>
                  <a:pt x="109" y="497"/>
                </a:lnTo>
                <a:lnTo>
                  <a:pt x="109" y="497"/>
                </a:lnTo>
                <a:lnTo>
                  <a:pt x="100" y="502"/>
                </a:lnTo>
                <a:lnTo>
                  <a:pt x="99" y="502"/>
                </a:lnTo>
                <a:lnTo>
                  <a:pt x="99" y="502"/>
                </a:lnTo>
                <a:lnTo>
                  <a:pt x="105" y="497"/>
                </a:lnTo>
                <a:lnTo>
                  <a:pt x="105" y="497"/>
                </a:lnTo>
                <a:lnTo>
                  <a:pt x="115" y="490"/>
                </a:lnTo>
                <a:lnTo>
                  <a:pt x="120" y="486"/>
                </a:lnTo>
                <a:lnTo>
                  <a:pt x="125" y="482"/>
                </a:lnTo>
                <a:lnTo>
                  <a:pt x="125" y="482"/>
                </a:lnTo>
                <a:lnTo>
                  <a:pt x="125" y="480"/>
                </a:lnTo>
                <a:lnTo>
                  <a:pt x="124" y="480"/>
                </a:lnTo>
                <a:lnTo>
                  <a:pt x="124" y="480"/>
                </a:lnTo>
                <a:lnTo>
                  <a:pt x="111" y="485"/>
                </a:lnTo>
                <a:lnTo>
                  <a:pt x="104" y="488"/>
                </a:lnTo>
                <a:lnTo>
                  <a:pt x="99" y="492"/>
                </a:lnTo>
                <a:lnTo>
                  <a:pt x="99" y="492"/>
                </a:lnTo>
                <a:lnTo>
                  <a:pt x="105" y="487"/>
                </a:lnTo>
                <a:lnTo>
                  <a:pt x="112" y="482"/>
                </a:lnTo>
                <a:lnTo>
                  <a:pt x="119" y="476"/>
                </a:lnTo>
                <a:lnTo>
                  <a:pt x="125" y="469"/>
                </a:lnTo>
                <a:lnTo>
                  <a:pt x="125" y="469"/>
                </a:lnTo>
                <a:lnTo>
                  <a:pt x="130" y="507"/>
                </a:lnTo>
                <a:lnTo>
                  <a:pt x="130" y="507"/>
                </a:lnTo>
                <a:close/>
                <a:moveTo>
                  <a:pt x="97" y="37"/>
                </a:moveTo>
                <a:lnTo>
                  <a:pt x="97" y="37"/>
                </a:lnTo>
                <a:lnTo>
                  <a:pt x="97" y="37"/>
                </a:lnTo>
                <a:lnTo>
                  <a:pt x="96" y="37"/>
                </a:lnTo>
                <a:lnTo>
                  <a:pt x="96" y="37"/>
                </a:lnTo>
                <a:lnTo>
                  <a:pt x="74" y="53"/>
                </a:lnTo>
                <a:lnTo>
                  <a:pt x="53" y="71"/>
                </a:lnTo>
                <a:lnTo>
                  <a:pt x="53" y="71"/>
                </a:lnTo>
                <a:lnTo>
                  <a:pt x="28" y="91"/>
                </a:lnTo>
                <a:lnTo>
                  <a:pt x="28" y="91"/>
                </a:lnTo>
                <a:lnTo>
                  <a:pt x="15" y="100"/>
                </a:lnTo>
                <a:lnTo>
                  <a:pt x="15" y="100"/>
                </a:lnTo>
                <a:lnTo>
                  <a:pt x="11" y="104"/>
                </a:lnTo>
                <a:lnTo>
                  <a:pt x="12" y="101"/>
                </a:lnTo>
                <a:lnTo>
                  <a:pt x="12" y="101"/>
                </a:lnTo>
                <a:lnTo>
                  <a:pt x="20" y="91"/>
                </a:lnTo>
                <a:lnTo>
                  <a:pt x="28" y="82"/>
                </a:lnTo>
                <a:lnTo>
                  <a:pt x="37" y="74"/>
                </a:lnTo>
                <a:lnTo>
                  <a:pt x="46" y="66"/>
                </a:lnTo>
                <a:lnTo>
                  <a:pt x="66" y="49"/>
                </a:lnTo>
                <a:lnTo>
                  <a:pt x="84" y="33"/>
                </a:lnTo>
                <a:lnTo>
                  <a:pt x="84" y="33"/>
                </a:lnTo>
                <a:lnTo>
                  <a:pt x="86" y="32"/>
                </a:lnTo>
                <a:lnTo>
                  <a:pt x="86" y="32"/>
                </a:lnTo>
                <a:lnTo>
                  <a:pt x="90" y="27"/>
                </a:lnTo>
                <a:lnTo>
                  <a:pt x="90" y="27"/>
                </a:lnTo>
                <a:lnTo>
                  <a:pt x="90" y="27"/>
                </a:lnTo>
                <a:lnTo>
                  <a:pt x="90" y="27"/>
                </a:lnTo>
                <a:lnTo>
                  <a:pt x="97" y="37"/>
                </a:lnTo>
                <a:lnTo>
                  <a:pt x="97" y="37"/>
                </a:lnTo>
                <a:close/>
                <a:moveTo>
                  <a:pt x="76" y="15"/>
                </a:moveTo>
                <a:lnTo>
                  <a:pt x="76" y="15"/>
                </a:lnTo>
                <a:lnTo>
                  <a:pt x="83" y="20"/>
                </a:lnTo>
                <a:lnTo>
                  <a:pt x="89" y="26"/>
                </a:lnTo>
                <a:lnTo>
                  <a:pt x="89" y="26"/>
                </a:lnTo>
                <a:lnTo>
                  <a:pt x="88" y="26"/>
                </a:lnTo>
                <a:lnTo>
                  <a:pt x="88" y="26"/>
                </a:lnTo>
                <a:lnTo>
                  <a:pt x="68" y="43"/>
                </a:lnTo>
                <a:lnTo>
                  <a:pt x="46" y="59"/>
                </a:lnTo>
                <a:lnTo>
                  <a:pt x="46" y="59"/>
                </a:lnTo>
                <a:lnTo>
                  <a:pt x="28" y="74"/>
                </a:lnTo>
                <a:lnTo>
                  <a:pt x="28" y="74"/>
                </a:lnTo>
                <a:lnTo>
                  <a:pt x="19" y="80"/>
                </a:lnTo>
                <a:lnTo>
                  <a:pt x="19" y="80"/>
                </a:lnTo>
                <a:lnTo>
                  <a:pt x="14" y="84"/>
                </a:lnTo>
                <a:lnTo>
                  <a:pt x="11" y="86"/>
                </a:lnTo>
                <a:lnTo>
                  <a:pt x="12" y="84"/>
                </a:lnTo>
                <a:lnTo>
                  <a:pt x="12" y="84"/>
                </a:lnTo>
                <a:lnTo>
                  <a:pt x="19" y="78"/>
                </a:lnTo>
                <a:lnTo>
                  <a:pt x="26" y="72"/>
                </a:lnTo>
                <a:lnTo>
                  <a:pt x="33" y="66"/>
                </a:lnTo>
                <a:lnTo>
                  <a:pt x="39" y="59"/>
                </a:lnTo>
                <a:lnTo>
                  <a:pt x="39" y="59"/>
                </a:lnTo>
                <a:lnTo>
                  <a:pt x="59" y="41"/>
                </a:lnTo>
                <a:lnTo>
                  <a:pt x="78" y="23"/>
                </a:lnTo>
                <a:lnTo>
                  <a:pt x="78" y="23"/>
                </a:lnTo>
                <a:lnTo>
                  <a:pt x="79" y="22"/>
                </a:lnTo>
                <a:lnTo>
                  <a:pt x="78" y="21"/>
                </a:lnTo>
                <a:lnTo>
                  <a:pt x="78" y="21"/>
                </a:lnTo>
                <a:lnTo>
                  <a:pt x="77" y="21"/>
                </a:lnTo>
                <a:lnTo>
                  <a:pt x="77" y="21"/>
                </a:lnTo>
                <a:lnTo>
                  <a:pt x="68" y="27"/>
                </a:lnTo>
                <a:lnTo>
                  <a:pt x="60" y="32"/>
                </a:lnTo>
                <a:lnTo>
                  <a:pt x="42" y="45"/>
                </a:lnTo>
                <a:lnTo>
                  <a:pt x="26" y="58"/>
                </a:lnTo>
                <a:lnTo>
                  <a:pt x="10" y="72"/>
                </a:lnTo>
                <a:lnTo>
                  <a:pt x="10" y="72"/>
                </a:lnTo>
                <a:lnTo>
                  <a:pt x="10" y="72"/>
                </a:lnTo>
                <a:lnTo>
                  <a:pt x="10" y="72"/>
                </a:lnTo>
                <a:lnTo>
                  <a:pt x="16" y="67"/>
                </a:lnTo>
                <a:lnTo>
                  <a:pt x="22" y="59"/>
                </a:lnTo>
                <a:lnTo>
                  <a:pt x="35" y="45"/>
                </a:lnTo>
                <a:lnTo>
                  <a:pt x="35" y="45"/>
                </a:lnTo>
                <a:lnTo>
                  <a:pt x="58" y="26"/>
                </a:lnTo>
                <a:lnTo>
                  <a:pt x="58" y="26"/>
                </a:lnTo>
                <a:lnTo>
                  <a:pt x="63" y="23"/>
                </a:lnTo>
                <a:lnTo>
                  <a:pt x="64" y="22"/>
                </a:lnTo>
                <a:lnTo>
                  <a:pt x="64" y="20"/>
                </a:lnTo>
                <a:lnTo>
                  <a:pt x="64" y="20"/>
                </a:lnTo>
                <a:lnTo>
                  <a:pt x="68" y="17"/>
                </a:lnTo>
                <a:lnTo>
                  <a:pt x="68" y="17"/>
                </a:lnTo>
                <a:lnTo>
                  <a:pt x="68" y="16"/>
                </a:lnTo>
                <a:lnTo>
                  <a:pt x="68" y="16"/>
                </a:lnTo>
                <a:lnTo>
                  <a:pt x="68" y="15"/>
                </a:lnTo>
                <a:lnTo>
                  <a:pt x="67" y="15"/>
                </a:lnTo>
                <a:lnTo>
                  <a:pt x="67" y="15"/>
                </a:lnTo>
                <a:lnTo>
                  <a:pt x="53" y="26"/>
                </a:lnTo>
                <a:lnTo>
                  <a:pt x="39" y="37"/>
                </a:lnTo>
                <a:lnTo>
                  <a:pt x="26" y="48"/>
                </a:lnTo>
                <a:lnTo>
                  <a:pt x="12" y="58"/>
                </a:lnTo>
                <a:lnTo>
                  <a:pt x="12" y="58"/>
                </a:lnTo>
                <a:lnTo>
                  <a:pt x="13" y="57"/>
                </a:lnTo>
                <a:lnTo>
                  <a:pt x="13" y="57"/>
                </a:lnTo>
                <a:lnTo>
                  <a:pt x="20" y="48"/>
                </a:lnTo>
                <a:lnTo>
                  <a:pt x="20" y="48"/>
                </a:lnTo>
                <a:lnTo>
                  <a:pt x="33" y="35"/>
                </a:lnTo>
                <a:lnTo>
                  <a:pt x="33" y="35"/>
                </a:lnTo>
                <a:lnTo>
                  <a:pt x="44" y="24"/>
                </a:lnTo>
                <a:lnTo>
                  <a:pt x="55" y="11"/>
                </a:lnTo>
                <a:lnTo>
                  <a:pt x="55" y="11"/>
                </a:lnTo>
                <a:lnTo>
                  <a:pt x="55" y="10"/>
                </a:lnTo>
                <a:lnTo>
                  <a:pt x="55" y="10"/>
                </a:lnTo>
                <a:lnTo>
                  <a:pt x="53" y="10"/>
                </a:lnTo>
                <a:lnTo>
                  <a:pt x="53" y="10"/>
                </a:lnTo>
                <a:lnTo>
                  <a:pt x="35" y="25"/>
                </a:lnTo>
                <a:lnTo>
                  <a:pt x="26" y="32"/>
                </a:lnTo>
                <a:lnTo>
                  <a:pt x="18" y="40"/>
                </a:lnTo>
                <a:lnTo>
                  <a:pt x="18" y="40"/>
                </a:lnTo>
                <a:lnTo>
                  <a:pt x="22" y="32"/>
                </a:lnTo>
                <a:lnTo>
                  <a:pt x="27" y="24"/>
                </a:lnTo>
                <a:lnTo>
                  <a:pt x="33" y="18"/>
                </a:lnTo>
                <a:lnTo>
                  <a:pt x="39" y="13"/>
                </a:lnTo>
                <a:lnTo>
                  <a:pt x="48" y="10"/>
                </a:lnTo>
                <a:lnTo>
                  <a:pt x="52" y="9"/>
                </a:lnTo>
                <a:lnTo>
                  <a:pt x="56" y="9"/>
                </a:lnTo>
                <a:lnTo>
                  <a:pt x="61" y="9"/>
                </a:lnTo>
                <a:lnTo>
                  <a:pt x="66" y="11"/>
                </a:lnTo>
                <a:lnTo>
                  <a:pt x="71" y="12"/>
                </a:lnTo>
                <a:lnTo>
                  <a:pt x="76" y="15"/>
                </a:lnTo>
                <a:lnTo>
                  <a:pt x="76" y="1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2532"/>
          <p:cNvSpPr/>
          <p:nvPr/>
        </p:nvSpPr>
        <p:spPr bwMode="auto">
          <a:xfrm>
            <a:off x="1269184" y="5097704"/>
            <a:ext cx="23813" cy="44450"/>
          </a:xfrm>
          <a:custGeom>
            <a:avLst/>
            <a:gdLst/>
            <a:ahLst/>
            <a:cxnLst>
              <a:cxn ang="0">
                <a:pos x="9" y="3"/>
              </a:cxn>
              <a:cxn ang="0">
                <a:pos x="9" y="3"/>
              </a:cxn>
              <a:cxn ang="0">
                <a:pos x="8" y="1"/>
              </a:cxn>
              <a:cxn ang="0">
                <a:pos x="7" y="0"/>
              </a:cxn>
              <a:cxn ang="0">
                <a:pos x="3" y="0"/>
              </a:cxn>
              <a:cxn ang="0">
                <a:pos x="1" y="2"/>
              </a:cxn>
              <a:cxn ang="0">
                <a:pos x="0" y="3"/>
              </a:cxn>
              <a:cxn ang="0">
                <a:pos x="0" y="5"/>
              </a:cxn>
              <a:cxn ang="0">
                <a:pos x="0" y="5"/>
              </a:cxn>
              <a:cxn ang="0">
                <a:pos x="3" y="16"/>
              </a:cxn>
              <a:cxn ang="0">
                <a:pos x="4" y="21"/>
              </a:cxn>
              <a:cxn ang="0">
                <a:pos x="7" y="26"/>
              </a:cxn>
              <a:cxn ang="0">
                <a:pos x="7" y="26"/>
              </a:cxn>
              <a:cxn ang="0">
                <a:pos x="8" y="27"/>
              </a:cxn>
              <a:cxn ang="0">
                <a:pos x="9" y="28"/>
              </a:cxn>
              <a:cxn ang="0">
                <a:pos x="12" y="27"/>
              </a:cxn>
              <a:cxn ang="0">
                <a:pos x="15" y="25"/>
              </a:cxn>
              <a:cxn ang="0">
                <a:pos x="15" y="23"/>
              </a:cxn>
              <a:cxn ang="0">
                <a:pos x="14" y="21"/>
              </a:cxn>
              <a:cxn ang="0">
                <a:pos x="14" y="21"/>
              </a:cxn>
              <a:cxn ang="0">
                <a:pos x="12" y="17"/>
              </a:cxn>
              <a:cxn ang="0">
                <a:pos x="11" y="12"/>
              </a:cxn>
              <a:cxn ang="0">
                <a:pos x="9" y="3"/>
              </a:cxn>
              <a:cxn ang="0">
                <a:pos x="9" y="3"/>
              </a:cxn>
            </a:cxnLst>
            <a:rect l="0" t="0" r="r" b="b"/>
            <a:pathLst>
              <a:path w="15" h="28">
                <a:moveTo>
                  <a:pt x="9" y="3"/>
                </a:moveTo>
                <a:lnTo>
                  <a:pt x="9" y="3"/>
                </a:lnTo>
                <a:lnTo>
                  <a:pt x="8" y="1"/>
                </a:lnTo>
                <a:lnTo>
                  <a:pt x="7" y="0"/>
                </a:lnTo>
                <a:lnTo>
                  <a:pt x="3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5"/>
                </a:lnTo>
                <a:lnTo>
                  <a:pt x="3" y="16"/>
                </a:lnTo>
                <a:lnTo>
                  <a:pt x="4" y="21"/>
                </a:lnTo>
                <a:lnTo>
                  <a:pt x="7" y="26"/>
                </a:lnTo>
                <a:lnTo>
                  <a:pt x="7" y="26"/>
                </a:lnTo>
                <a:lnTo>
                  <a:pt x="8" y="27"/>
                </a:lnTo>
                <a:lnTo>
                  <a:pt x="9" y="28"/>
                </a:lnTo>
                <a:lnTo>
                  <a:pt x="12" y="27"/>
                </a:lnTo>
                <a:lnTo>
                  <a:pt x="15" y="25"/>
                </a:lnTo>
                <a:lnTo>
                  <a:pt x="15" y="23"/>
                </a:lnTo>
                <a:lnTo>
                  <a:pt x="14" y="21"/>
                </a:lnTo>
                <a:lnTo>
                  <a:pt x="14" y="21"/>
                </a:lnTo>
                <a:lnTo>
                  <a:pt x="12" y="17"/>
                </a:lnTo>
                <a:lnTo>
                  <a:pt x="11" y="12"/>
                </a:lnTo>
                <a:lnTo>
                  <a:pt x="9" y="3"/>
                </a:lnTo>
                <a:lnTo>
                  <a:pt x="9" y="3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2533"/>
          <p:cNvSpPr/>
          <p:nvPr/>
        </p:nvSpPr>
        <p:spPr bwMode="auto">
          <a:xfrm>
            <a:off x="1129480" y="4992931"/>
            <a:ext cx="158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2536"/>
          <p:cNvSpPr>
            <a:spLocks noEditPoints="1"/>
          </p:cNvSpPr>
          <p:nvPr/>
        </p:nvSpPr>
        <p:spPr bwMode="auto">
          <a:xfrm>
            <a:off x="929455" y="5397743"/>
            <a:ext cx="285750" cy="85725"/>
          </a:xfrm>
          <a:custGeom>
            <a:avLst/>
            <a:gdLst/>
            <a:ahLst/>
            <a:cxnLst>
              <a:cxn ang="0">
                <a:pos x="33" y="52"/>
              </a:cxn>
              <a:cxn ang="0">
                <a:pos x="176" y="54"/>
              </a:cxn>
              <a:cxn ang="0">
                <a:pos x="178" y="50"/>
              </a:cxn>
              <a:cxn ang="0">
                <a:pos x="178" y="5"/>
              </a:cxn>
              <a:cxn ang="0">
                <a:pos x="92" y="3"/>
              </a:cxn>
              <a:cxn ang="0">
                <a:pos x="6" y="0"/>
              </a:cxn>
              <a:cxn ang="0">
                <a:pos x="0" y="48"/>
              </a:cxn>
              <a:cxn ang="0">
                <a:pos x="9" y="35"/>
              </a:cxn>
              <a:cxn ang="0">
                <a:pos x="31" y="12"/>
              </a:cxn>
              <a:cxn ang="0">
                <a:pos x="11" y="20"/>
              </a:cxn>
              <a:cxn ang="0">
                <a:pos x="10" y="22"/>
              </a:cxn>
              <a:cxn ang="0">
                <a:pos x="11" y="9"/>
              </a:cxn>
              <a:cxn ang="0">
                <a:pos x="9" y="43"/>
              </a:cxn>
              <a:cxn ang="0">
                <a:pos x="28" y="28"/>
              </a:cxn>
              <a:cxn ang="0">
                <a:pos x="20" y="41"/>
              </a:cxn>
              <a:cxn ang="0">
                <a:pos x="56" y="17"/>
              </a:cxn>
              <a:cxn ang="0">
                <a:pos x="31" y="41"/>
              </a:cxn>
              <a:cxn ang="0">
                <a:pos x="9" y="43"/>
              </a:cxn>
              <a:cxn ang="0">
                <a:pos x="86" y="14"/>
              </a:cxn>
              <a:cxn ang="0">
                <a:pos x="60" y="41"/>
              </a:cxn>
              <a:cxn ang="0">
                <a:pos x="79" y="33"/>
              </a:cxn>
              <a:cxn ang="0">
                <a:pos x="45" y="36"/>
              </a:cxn>
              <a:cxn ang="0">
                <a:pos x="45" y="43"/>
              </a:cxn>
              <a:cxn ang="0">
                <a:pos x="104" y="11"/>
              </a:cxn>
              <a:cxn ang="0">
                <a:pos x="76" y="29"/>
              </a:cxn>
              <a:cxn ang="0">
                <a:pos x="129" y="38"/>
              </a:cxn>
              <a:cxn ang="0">
                <a:pos x="148" y="29"/>
              </a:cxn>
              <a:cxn ang="0">
                <a:pos x="134" y="45"/>
              </a:cxn>
              <a:cxn ang="0">
                <a:pos x="168" y="24"/>
              </a:cxn>
              <a:cxn ang="0">
                <a:pos x="151" y="45"/>
              </a:cxn>
              <a:cxn ang="0">
                <a:pos x="164" y="44"/>
              </a:cxn>
              <a:cxn ang="0">
                <a:pos x="166" y="35"/>
              </a:cxn>
              <a:cxn ang="0">
                <a:pos x="156" y="38"/>
              </a:cxn>
              <a:cxn ang="0">
                <a:pos x="101" y="44"/>
              </a:cxn>
              <a:cxn ang="0">
                <a:pos x="147" y="15"/>
              </a:cxn>
              <a:cxn ang="0">
                <a:pos x="117" y="43"/>
              </a:cxn>
              <a:cxn ang="0">
                <a:pos x="151" y="31"/>
              </a:cxn>
              <a:cxn ang="0">
                <a:pos x="165" y="14"/>
              </a:cxn>
              <a:cxn ang="0">
                <a:pos x="121" y="39"/>
              </a:cxn>
              <a:cxn ang="0">
                <a:pos x="153" y="13"/>
              </a:cxn>
              <a:cxn ang="0">
                <a:pos x="104" y="40"/>
              </a:cxn>
              <a:cxn ang="0">
                <a:pos x="137" y="12"/>
              </a:cxn>
              <a:cxn ang="0">
                <a:pos x="110" y="37"/>
              </a:cxn>
              <a:cxn ang="0">
                <a:pos x="125" y="17"/>
              </a:cxn>
              <a:cxn ang="0">
                <a:pos x="121" y="13"/>
              </a:cxn>
              <a:cxn ang="0">
                <a:pos x="105" y="11"/>
              </a:cxn>
              <a:cxn ang="0">
                <a:pos x="78" y="37"/>
              </a:cxn>
              <a:cxn ang="0">
                <a:pos x="81" y="44"/>
              </a:cxn>
              <a:cxn ang="0">
                <a:pos x="108" y="23"/>
              </a:cxn>
              <a:cxn ang="0">
                <a:pos x="88" y="43"/>
              </a:cxn>
              <a:cxn ang="0">
                <a:pos x="129" y="18"/>
              </a:cxn>
              <a:cxn ang="0">
                <a:pos x="99" y="44"/>
              </a:cxn>
              <a:cxn ang="0">
                <a:pos x="96" y="36"/>
              </a:cxn>
              <a:cxn ang="0">
                <a:pos x="72" y="22"/>
              </a:cxn>
              <a:cxn ang="0">
                <a:pos x="78" y="13"/>
              </a:cxn>
              <a:cxn ang="0">
                <a:pos x="36" y="38"/>
              </a:cxn>
              <a:cxn ang="0">
                <a:pos x="62" y="11"/>
              </a:cxn>
              <a:cxn ang="0">
                <a:pos x="26" y="34"/>
              </a:cxn>
              <a:cxn ang="0">
                <a:pos x="45" y="12"/>
              </a:cxn>
              <a:cxn ang="0">
                <a:pos x="20" y="29"/>
              </a:cxn>
              <a:cxn ang="0">
                <a:pos x="53" y="35"/>
              </a:cxn>
              <a:cxn ang="0">
                <a:pos x="31" y="10"/>
              </a:cxn>
              <a:cxn ang="0">
                <a:pos x="23" y="10"/>
              </a:cxn>
            </a:cxnLst>
            <a:rect l="0" t="0" r="r" b="b"/>
            <a:pathLst>
              <a:path w="180" h="54">
                <a:moveTo>
                  <a:pt x="4" y="52"/>
                </a:moveTo>
                <a:lnTo>
                  <a:pt x="4" y="52"/>
                </a:lnTo>
                <a:lnTo>
                  <a:pt x="6" y="52"/>
                </a:lnTo>
                <a:lnTo>
                  <a:pt x="6" y="52"/>
                </a:lnTo>
                <a:lnTo>
                  <a:pt x="12" y="51"/>
                </a:lnTo>
                <a:lnTo>
                  <a:pt x="19" y="51"/>
                </a:lnTo>
                <a:lnTo>
                  <a:pt x="33" y="52"/>
                </a:lnTo>
                <a:lnTo>
                  <a:pt x="33" y="52"/>
                </a:lnTo>
                <a:lnTo>
                  <a:pt x="84" y="53"/>
                </a:lnTo>
                <a:lnTo>
                  <a:pt x="84" y="53"/>
                </a:lnTo>
                <a:lnTo>
                  <a:pt x="128" y="54"/>
                </a:lnTo>
                <a:lnTo>
                  <a:pt x="174" y="54"/>
                </a:lnTo>
                <a:lnTo>
                  <a:pt x="174" y="54"/>
                </a:lnTo>
                <a:lnTo>
                  <a:pt x="176" y="54"/>
                </a:lnTo>
                <a:lnTo>
                  <a:pt x="177" y="52"/>
                </a:lnTo>
                <a:lnTo>
                  <a:pt x="177" y="52"/>
                </a:lnTo>
                <a:lnTo>
                  <a:pt x="178" y="52"/>
                </a:lnTo>
                <a:lnTo>
                  <a:pt x="178" y="52"/>
                </a:lnTo>
                <a:lnTo>
                  <a:pt x="178" y="52"/>
                </a:lnTo>
                <a:lnTo>
                  <a:pt x="178" y="52"/>
                </a:lnTo>
                <a:lnTo>
                  <a:pt x="178" y="50"/>
                </a:lnTo>
                <a:lnTo>
                  <a:pt x="178" y="50"/>
                </a:lnTo>
                <a:lnTo>
                  <a:pt x="180" y="29"/>
                </a:lnTo>
                <a:lnTo>
                  <a:pt x="180" y="19"/>
                </a:lnTo>
                <a:lnTo>
                  <a:pt x="180" y="8"/>
                </a:lnTo>
                <a:lnTo>
                  <a:pt x="180" y="8"/>
                </a:lnTo>
                <a:lnTo>
                  <a:pt x="180" y="7"/>
                </a:lnTo>
                <a:lnTo>
                  <a:pt x="178" y="5"/>
                </a:lnTo>
                <a:lnTo>
                  <a:pt x="178" y="5"/>
                </a:lnTo>
                <a:lnTo>
                  <a:pt x="176" y="4"/>
                </a:lnTo>
                <a:lnTo>
                  <a:pt x="176" y="4"/>
                </a:lnTo>
                <a:lnTo>
                  <a:pt x="155" y="3"/>
                </a:lnTo>
                <a:lnTo>
                  <a:pt x="135" y="3"/>
                </a:lnTo>
                <a:lnTo>
                  <a:pt x="92" y="3"/>
                </a:lnTo>
                <a:lnTo>
                  <a:pt x="92" y="3"/>
                </a:lnTo>
                <a:lnTo>
                  <a:pt x="37" y="1"/>
                </a:lnTo>
                <a:lnTo>
                  <a:pt x="37" y="1"/>
                </a:lnTo>
                <a:lnTo>
                  <a:pt x="23" y="1"/>
                </a:lnTo>
                <a:lnTo>
                  <a:pt x="16" y="1"/>
                </a:lnTo>
                <a:lnTo>
                  <a:pt x="9" y="0"/>
                </a:lnTo>
                <a:lnTo>
                  <a:pt x="9" y="0"/>
                </a:lnTo>
                <a:lnTo>
                  <a:pt x="6" y="0"/>
                </a:lnTo>
                <a:lnTo>
                  <a:pt x="4" y="1"/>
                </a:lnTo>
                <a:lnTo>
                  <a:pt x="4" y="1"/>
                </a:lnTo>
                <a:lnTo>
                  <a:pt x="3" y="4"/>
                </a:lnTo>
                <a:lnTo>
                  <a:pt x="3" y="4"/>
                </a:lnTo>
                <a:lnTo>
                  <a:pt x="1" y="25"/>
                </a:lnTo>
                <a:lnTo>
                  <a:pt x="0" y="48"/>
                </a:lnTo>
                <a:lnTo>
                  <a:pt x="0" y="48"/>
                </a:lnTo>
                <a:lnTo>
                  <a:pt x="1" y="51"/>
                </a:lnTo>
                <a:lnTo>
                  <a:pt x="4" y="52"/>
                </a:lnTo>
                <a:lnTo>
                  <a:pt x="4" y="52"/>
                </a:lnTo>
                <a:close/>
                <a:moveTo>
                  <a:pt x="22" y="25"/>
                </a:moveTo>
                <a:lnTo>
                  <a:pt x="22" y="25"/>
                </a:lnTo>
                <a:lnTo>
                  <a:pt x="16" y="30"/>
                </a:lnTo>
                <a:lnTo>
                  <a:pt x="9" y="35"/>
                </a:lnTo>
                <a:lnTo>
                  <a:pt x="9" y="35"/>
                </a:lnTo>
                <a:lnTo>
                  <a:pt x="10" y="28"/>
                </a:lnTo>
                <a:lnTo>
                  <a:pt x="10" y="28"/>
                </a:lnTo>
                <a:lnTo>
                  <a:pt x="20" y="21"/>
                </a:lnTo>
                <a:lnTo>
                  <a:pt x="30" y="13"/>
                </a:lnTo>
                <a:lnTo>
                  <a:pt x="30" y="13"/>
                </a:lnTo>
                <a:lnTo>
                  <a:pt x="31" y="12"/>
                </a:lnTo>
                <a:lnTo>
                  <a:pt x="31" y="13"/>
                </a:lnTo>
                <a:lnTo>
                  <a:pt x="28" y="16"/>
                </a:lnTo>
                <a:lnTo>
                  <a:pt x="22" y="25"/>
                </a:lnTo>
                <a:lnTo>
                  <a:pt x="22" y="25"/>
                </a:lnTo>
                <a:close/>
                <a:moveTo>
                  <a:pt x="11" y="20"/>
                </a:moveTo>
                <a:lnTo>
                  <a:pt x="11" y="20"/>
                </a:lnTo>
                <a:lnTo>
                  <a:pt x="11" y="20"/>
                </a:lnTo>
                <a:lnTo>
                  <a:pt x="11" y="20"/>
                </a:lnTo>
                <a:lnTo>
                  <a:pt x="15" y="16"/>
                </a:lnTo>
                <a:lnTo>
                  <a:pt x="20" y="12"/>
                </a:lnTo>
                <a:lnTo>
                  <a:pt x="20" y="12"/>
                </a:lnTo>
                <a:lnTo>
                  <a:pt x="13" y="19"/>
                </a:lnTo>
                <a:lnTo>
                  <a:pt x="13" y="19"/>
                </a:lnTo>
                <a:lnTo>
                  <a:pt x="10" y="22"/>
                </a:lnTo>
                <a:lnTo>
                  <a:pt x="10" y="22"/>
                </a:lnTo>
                <a:lnTo>
                  <a:pt x="11" y="20"/>
                </a:lnTo>
                <a:lnTo>
                  <a:pt x="11" y="20"/>
                </a:lnTo>
                <a:close/>
                <a:moveTo>
                  <a:pt x="11" y="18"/>
                </a:moveTo>
                <a:lnTo>
                  <a:pt x="11" y="18"/>
                </a:lnTo>
                <a:lnTo>
                  <a:pt x="11" y="9"/>
                </a:lnTo>
                <a:lnTo>
                  <a:pt x="11" y="9"/>
                </a:lnTo>
                <a:lnTo>
                  <a:pt x="20" y="10"/>
                </a:lnTo>
                <a:lnTo>
                  <a:pt x="20" y="10"/>
                </a:lnTo>
                <a:lnTo>
                  <a:pt x="15" y="13"/>
                </a:lnTo>
                <a:lnTo>
                  <a:pt x="11" y="18"/>
                </a:lnTo>
                <a:lnTo>
                  <a:pt x="11" y="18"/>
                </a:lnTo>
                <a:close/>
                <a:moveTo>
                  <a:pt x="9" y="43"/>
                </a:moveTo>
                <a:lnTo>
                  <a:pt x="9" y="43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15" y="36"/>
                </a:lnTo>
                <a:lnTo>
                  <a:pt x="20" y="34"/>
                </a:lnTo>
                <a:lnTo>
                  <a:pt x="28" y="28"/>
                </a:lnTo>
                <a:lnTo>
                  <a:pt x="28" y="28"/>
                </a:lnTo>
                <a:lnTo>
                  <a:pt x="18" y="39"/>
                </a:lnTo>
                <a:lnTo>
                  <a:pt x="18" y="39"/>
                </a:lnTo>
                <a:lnTo>
                  <a:pt x="18" y="40"/>
                </a:lnTo>
                <a:lnTo>
                  <a:pt x="19" y="40"/>
                </a:lnTo>
                <a:lnTo>
                  <a:pt x="20" y="41"/>
                </a:lnTo>
                <a:lnTo>
                  <a:pt x="20" y="41"/>
                </a:lnTo>
                <a:lnTo>
                  <a:pt x="29" y="35"/>
                </a:lnTo>
                <a:lnTo>
                  <a:pt x="37" y="29"/>
                </a:lnTo>
                <a:lnTo>
                  <a:pt x="46" y="22"/>
                </a:lnTo>
                <a:lnTo>
                  <a:pt x="55" y="17"/>
                </a:lnTo>
                <a:lnTo>
                  <a:pt x="55" y="17"/>
                </a:lnTo>
                <a:lnTo>
                  <a:pt x="59" y="14"/>
                </a:lnTo>
                <a:lnTo>
                  <a:pt x="56" y="17"/>
                </a:lnTo>
                <a:lnTo>
                  <a:pt x="56" y="17"/>
                </a:lnTo>
                <a:lnTo>
                  <a:pt x="45" y="25"/>
                </a:lnTo>
                <a:lnTo>
                  <a:pt x="45" y="25"/>
                </a:lnTo>
                <a:lnTo>
                  <a:pt x="38" y="32"/>
                </a:lnTo>
                <a:lnTo>
                  <a:pt x="31" y="41"/>
                </a:lnTo>
                <a:lnTo>
                  <a:pt x="31" y="41"/>
                </a:lnTo>
                <a:lnTo>
                  <a:pt x="31" y="41"/>
                </a:lnTo>
                <a:lnTo>
                  <a:pt x="32" y="43"/>
                </a:lnTo>
                <a:lnTo>
                  <a:pt x="32" y="43"/>
                </a:lnTo>
                <a:lnTo>
                  <a:pt x="30" y="43"/>
                </a:lnTo>
                <a:lnTo>
                  <a:pt x="30" y="43"/>
                </a:lnTo>
                <a:lnTo>
                  <a:pt x="20" y="43"/>
                </a:lnTo>
                <a:lnTo>
                  <a:pt x="9" y="43"/>
                </a:lnTo>
                <a:lnTo>
                  <a:pt x="9" y="43"/>
                </a:lnTo>
                <a:close/>
                <a:moveTo>
                  <a:pt x="45" y="43"/>
                </a:moveTo>
                <a:lnTo>
                  <a:pt x="45" y="43"/>
                </a:lnTo>
                <a:lnTo>
                  <a:pt x="55" y="37"/>
                </a:lnTo>
                <a:lnTo>
                  <a:pt x="64" y="31"/>
                </a:lnTo>
                <a:lnTo>
                  <a:pt x="81" y="18"/>
                </a:lnTo>
                <a:lnTo>
                  <a:pt x="81" y="18"/>
                </a:lnTo>
                <a:lnTo>
                  <a:pt x="86" y="14"/>
                </a:lnTo>
                <a:lnTo>
                  <a:pt x="87" y="14"/>
                </a:lnTo>
                <a:lnTo>
                  <a:pt x="81" y="21"/>
                </a:lnTo>
                <a:lnTo>
                  <a:pt x="81" y="21"/>
                </a:lnTo>
                <a:lnTo>
                  <a:pt x="71" y="31"/>
                </a:lnTo>
                <a:lnTo>
                  <a:pt x="60" y="40"/>
                </a:lnTo>
                <a:lnTo>
                  <a:pt x="60" y="40"/>
                </a:lnTo>
                <a:lnTo>
                  <a:pt x="60" y="41"/>
                </a:lnTo>
                <a:lnTo>
                  <a:pt x="60" y="43"/>
                </a:lnTo>
                <a:lnTo>
                  <a:pt x="62" y="43"/>
                </a:lnTo>
                <a:lnTo>
                  <a:pt x="62" y="43"/>
                </a:lnTo>
                <a:lnTo>
                  <a:pt x="75" y="34"/>
                </a:lnTo>
                <a:lnTo>
                  <a:pt x="88" y="24"/>
                </a:lnTo>
                <a:lnTo>
                  <a:pt x="88" y="24"/>
                </a:lnTo>
                <a:lnTo>
                  <a:pt x="79" y="33"/>
                </a:lnTo>
                <a:lnTo>
                  <a:pt x="71" y="44"/>
                </a:lnTo>
                <a:lnTo>
                  <a:pt x="71" y="44"/>
                </a:lnTo>
                <a:lnTo>
                  <a:pt x="33" y="43"/>
                </a:lnTo>
                <a:lnTo>
                  <a:pt x="33" y="43"/>
                </a:lnTo>
                <a:lnTo>
                  <a:pt x="33" y="43"/>
                </a:lnTo>
                <a:lnTo>
                  <a:pt x="33" y="43"/>
                </a:lnTo>
                <a:lnTo>
                  <a:pt x="45" y="36"/>
                </a:lnTo>
                <a:lnTo>
                  <a:pt x="57" y="29"/>
                </a:lnTo>
                <a:lnTo>
                  <a:pt x="57" y="29"/>
                </a:lnTo>
                <a:lnTo>
                  <a:pt x="49" y="34"/>
                </a:lnTo>
                <a:lnTo>
                  <a:pt x="43" y="40"/>
                </a:lnTo>
                <a:lnTo>
                  <a:pt x="43" y="40"/>
                </a:lnTo>
                <a:lnTo>
                  <a:pt x="43" y="43"/>
                </a:lnTo>
                <a:lnTo>
                  <a:pt x="45" y="43"/>
                </a:lnTo>
                <a:lnTo>
                  <a:pt x="45" y="43"/>
                </a:lnTo>
                <a:close/>
                <a:moveTo>
                  <a:pt x="92" y="11"/>
                </a:moveTo>
                <a:lnTo>
                  <a:pt x="92" y="11"/>
                </a:lnTo>
                <a:lnTo>
                  <a:pt x="92" y="11"/>
                </a:lnTo>
                <a:lnTo>
                  <a:pt x="92" y="11"/>
                </a:lnTo>
                <a:lnTo>
                  <a:pt x="104" y="11"/>
                </a:lnTo>
                <a:lnTo>
                  <a:pt x="104" y="11"/>
                </a:lnTo>
                <a:lnTo>
                  <a:pt x="94" y="17"/>
                </a:lnTo>
                <a:lnTo>
                  <a:pt x="86" y="23"/>
                </a:lnTo>
                <a:lnTo>
                  <a:pt x="68" y="36"/>
                </a:lnTo>
                <a:lnTo>
                  <a:pt x="68" y="36"/>
                </a:lnTo>
                <a:lnTo>
                  <a:pt x="65" y="38"/>
                </a:lnTo>
                <a:lnTo>
                  <a:pt x="67" y="35"/>
                </a:lnTo>
                <a:lnTo>
                  <a:pt x="76" y="29"/>
                </a:lnTo>
                <a:lnTo>
                  <a:pt x="76" y="29"/>
                </a:lnTo>
                <a:lnTo>
                  <a:pt x="84" y="20"/>
                </a:lnTo>
                <a:lnTo>
                  <a:pt x="92" y="11"/>
                </a:lnTo>
                <a:lnTo>
                  <a:pt x="92" y="11"/>
                </a:lnTo>
                <a:close/>
                <a:moveTo>
                  <a:pt x="118" y="44"/>
                </a:moveTo>
                <a:lnTo>
                  <a:pt x="118" y="44"/>
                </a:lnTo>
                <a:lnTo>
                  <a:pt x="129" y="38"/>
                </a:lnTo>
                <a:lnTo>
                  <a:pt x="140" y="31"/>
                </a:lnTo>
                <a:lnTo>
                  <a:pt x="160" y="17"/>
                </a:lnTo>
                <a:lnTo>
                  <a:pt x="160" y="17"/>
                </a:lnTo>
                <a:lnTo>
                  <a:pt x="156" y="22"/>
                </a:lnTo>
                <a:lnTo>
                  <a:pt x="156" y="22"/>
                </a:lnTo>
                <a:lnTo>
                  <a:pt x="152" y="26"/>
                </a:lnTo>
                <a:lnTo>
                  <a:pt x="148" y="29"/>
                </a:lnTo>
                <a:lnTo>
                  <a:pt x="148" y="29"/>
                </a:lnTo>
                <a:lnTo>
                  <a:pt x="141" y="35"/>
                </a:lnTo>
                <a:lnTo>
                  <a:pt x="134" y="43"/>
                </a:lnTo>
                <a:lnTo>
                  <a:pt x="134" y="43"/>
                </a:lnTo>
                <a:lnTo>
                  <a:pt x="133" y="43"/>
                </a:lnTo>
                <a:lnTo>
                  <a:pt x="134" y="44"/>
                </a:lnTo>
                <a:lnTo>
                  <a:pt x="134" y="45"/>
                </a:lnTo>
                <a:lnTo>
                  <a:pt x="135" y="44"/>
                </a:lnTo>
                <a:lnTo>
                  <a:pt x="135" y="44"/>
                </a:lnTo>
                <a:lnTo>
                  <a:pt x="150" y="34"/>
                </a:lnTo>
                <a:lnTo>
                  <a:pt x="164" y="25"/>
                </a:lnTo>
                <a:lnTo>
                  <a:pt x="164" y="25"/>
                </a:lnTo>
                <a:lnTo>
                  <a:pt x="169" y="23"/>
                </a:lnTo>
                <a:lnTo>
                  <a:pt x="168" y="24"/>
                </a:lnTo>
                <a:lnTo>
                  <a:pt x="163" y="29"/>
                </a:lnTo>
                <a:lnTo>
                  <a:pt x="163" y="29"/>
                </a:lnTo>
                <a:lnTo>
                  <a:pt x="150" y="43"/>
                </a:lnTo>
                <a:lnTo>
                  <a:pt x="150" y="43"/>
                </a:lnTo>
                <a:lnTo>
                  <a:pt x="150" y="44"/>
                </a:lnTo>
                <a:lnTo>
                  <a:pt x="151" y="45"/>
                </a:lnTo>
                <a:lnTo>
                  <a:pt x="151" y="45"/>
                </a:lnTo>
                <a:lnTo>
                  <a:pt x="159" y="40"/>
                </a:lnTo>
                <a:lnTo>
                  <a:pt x="161" y="39"/>
                </a:lnTo>
                <a:lnTo>
                  <a:pt x="163" y="39"/>
                </a:lnTo>
                <a:lnTo>
                  <a:pt x="164" y="40"/>
                </a:lnTo>
                <a:lnTo>
                  <a:pt x="164" y="43"/>
                </a:lnTo>
                <a:lnTo>
                  <a:pt x="164" y="43"/>
                </a:lnTo>
                <a:lnTo>
                  <a:pt x="164" y="44"/>
                </a:lnTo>
                <a:lnTo>
                  <a:pt x="165" y="45"/>
                </a:lnTo>
                <a:lnTo>
                  <a:pt x="166" y="44"/>
                </a:lnTo>
                <a:lnTo>
                  <a:pt x="166" y="44"/>
                </a:lnTo>
                <a:lnTo>
                  <a:pt x="166" y="44"/>
                </a:lnTo>
                <a:lnTo>
                  <a:pt x="167" y="39"/>
                </a:lnTo>
                <a:lnTo>
                  <a:pt x="166" y="35"/>
                </a:lnTo>
                <a:lnTo>
                  <a:pt x="166" y="35"/>
                </a:lnTo>
                <a:lnTo>
                  <a:pt x="165" y="34"/>
                </a:lnTo>
                <a:lnTo>
                  <a:pt x="164" y="34"/>
                </a:lnTo>
                <a:lnTo>
                  <a:pt x="164" y="34"/>
                </a:lnTo>
                <a:lnTo>
                  <a:pt x="157" y="38"/>
                </a:lnTo>
                <a:lnTo>
                  <a:pt x="157" y="38"/>
                </a:lnTo>
                <a:lnTo>
                  <a:pt x="154" y="40"/>
                </a:lnTo>
                <a:lnTo>
                  <a:pt x="156" y="38"/>
                </a:lnTo>
                <a:lnTo>
                  <a:pt x="161" y="34"/>
                </a:lnTo>
                <a:lnTo>
                  <a:pt x="161" y="34"/>
                </a:lnTo>
                <a:lnTo>
                  <a:pt x="171" y="22"/>
                </a:lnTo>
                <a:lnTo>
                  <a:pt x="171" y="22"/>
                </a:lnTo>
                <a:lnTo>
                  <a:pt x="170" y="46"/>
                </a:lnTo>
                <a:lnTo>
                  <a:pt x="170" y="46"/>
                </a:lnTo>
                <a:lnTo>
                  <a:pt x="101" y="44"/>
                </a:lnTo>
                <a:lnTo>
                  <a:pt x="101" y="44"/>
                </a:lnTo>
                <a:lnTo>
                  <a:pt x="107" y="41"/>
                </a:lnTo>
                <a:lnTo>
                  <a:pt x="112" y="39"/>
                </a:lnTo>
                <a:lnTo>
                  <a:pt x="121" y="33"/>
                </a:lnTo>
                <a:lnTo>
                  <a:pt x="141" y="19"/>
                </a:lnTo>
                <a:lnTo>
                  <a:pt x="141" y="19"/>
                </a:lnTo>
                <a:lnTo>
                  <a:pt x="147" y="15"/>
                </a:lnTo>
                <a:lnTo>
                  <a:pt x="147" y="15"/>
                </a:lnTo>
                <a:lnTo>
                  <a:pt x="147" y="16"/>
                </a:lnTo>
                <a:lnTo>
                  <a:pt x="138" y="23"/>
                </a:lnTo>
                <a:lnTo>
                  <a:pt x="138" y="23"/>
                </a:lnTo>
                <a:lnTo>
                  <a:pt x="126" y="32"/>
                </a:lnTo>
                <a:lnTo>
                  <a:pt x="117" y="43"/>
                </a:lnTo>
                <a:lnTo>
                  <a:pt x="117" y="43"/>
                </a:lnTo>
                <a:lnTo>
                  <a:pt x="117" y="44"/>
                </a:lnTo>
                <a:lnTo>
                  <a:pt x="118" y="44"/>
                </a:lnTo>
                <a:lnTo>
                  <a:pt x="118" y="44"/>
                </a:lnTo>
                <a:close/>
                <a:moveTo>
                  <a:pt x="171" y="19"/>
                </a:moveTo>
                <a:lnTo>
                  <a:pt x="171" y="19"/>
                </a:lnTo>
                <a:lnTo>
                  <a:pt x="151" y="31"/>
                </a:lnTo>
                <a:lnTo>
                  <a:pt x="151" y="31"/>
                </a:lnTo>
                <a:lnTo>
                  <a:pt x="143" y="37"/>
                </a:lnTo>
                <a:lnTo>
                  <a:pt x="143" y="37"/>
                </a:lnTo>
                <a:lnTo>
                  <a:pt x="141" y="37"/>
                </a:lnTo>
                <a:lnTo>
                  <a:pt x="141" y="37"/>
                </a:lnTo>
                <a:lnTo>
                  <a:pt x="154" y="27"/>
                </a:lnTo>
                <a:lnTo>
                  <a:pt x="160" y="21"/>
                </a:lnTo>
                <a:lnTo>
                  <a:pt x="165" y="14"/>
                </a:lnTo>
                <a:lnTo>
                  <a:pt x="165" y="14"/>
                </a:lnTo>
                <a:lnTo>
                  <a:pt x="164" y="13"/>
                </a:lnTo>
                <a:lnTo>
                  <a:pt x="163" y="13"/>
                </a:lnTo>
                <a:lnTo>
                  <a:pt x="163" y="13"/>
                </a:lnTo>
                <a:lnTo>
                  <a:pt x="143" y="27"/>
                </a:lnTo>
                <a:lnTo>
                  <a:pt x="133" y="33"/>
                </a:lnTo>
                <a:lnTo>
                  <a:pt x="121" y="39"/>
                </a:lnTo>
                <a:lnTo>
                  <a:pt x="121" y="39"/>
                </a:lnTo>
                <a:lnTo>
                  <a:pt x="128" y="34"/>
                </a:lnTo>
                <a:lnTo>
                  <a:pt x="136" y="27"/>
                </a:lnTo>
                <a:lnTo>
                  <a:pt x="136" y="27"/>
                </a:lnTo>
                <a:lnTo>
                  <a:pt x="144" y="20"/>
                </a:lnTo>
                <a:lnTo>
                  <a:pt x="153" y="13"/>
                </a:lnTo>
                <a:lnTo>
                  <a:pt x="153" y="13"/>
                </a:lnTo>
                <a:lnTo>
                  <a:pt x="153" y="12"/>
                </a:lnTo>
                <a:lnTo>
                  <a:pt x="153" y="12"/>
                </a:lnTo>
                <a:lnTo>
                  <a:pt x="172" y="13"/>
                </a:lnTo>
                <a:lnTo>
                  <a:pt x="172" y="13"/>
                </a:lnTo>
                <a:lnTo>
                  <a:pt x="171" y="19"/>
                </a:lnTo>
                <a:lnTo>
                  <a:pt x="171" y="19"/>
                </a:lnTo>
                <a:close/>
                <a:moveTo>
                  <a:pt x="104" y="40"/>
                </a:moveTo>
                <a:lnTo>
                  <a:pt x="104" y="40"/>
                </a:lnTo>
                <a:lnTo>
                  <a:pt x="113" y="35"/>
                </a:lnTo>
                <a:lnTo>
                  <a:pt x="122" y="29"/>
                </a:lnTo>
                <a:lnTo>
                  <a:pt x="130" y="21"/>
                </a:lnTo>
                <a:lnTo>
                  <a:pt x="137" y="13"/>
                </a:lnTo>
                <a:lnTo>
                  <a:pt x="137" y="13"/>
                </a:lnTo>
                <a:lnTo>
                  <a:pt x="137" y="12"/>
                </a:lnTo>
                <a:lnTo>
                  <a:pt x="137" y="12"/>
                </a:lnTo>
                <a:lnTo>
                  <a:pt x="150" y="12"/>
                </a:lnTo>
                <a:lnTo>
                  <a:pt x="150" y="12"/>
                </a:lnTo>
                <a:lnTo>
                  <a:pt x="138" y="19"/>
                </a:lnTo>
                <a:lnTo>
                  <a:pt x="127" y="26"/>
                </a:lnTo>
                <a:lnTo>
                  <a:pt x="116" y="34"/>
                </a:lnTo>
                <a:lnTo>
                  <a:pt x="110" y="37"/>
                </a:lnTo>
                <a:lnTo>
                  <a:pt x="104" y="40"/>
                </a:lnTo>
                <a:lnTo>
                  <a:pt x="104" y="40"/>
                </a:lnTo>
                <a:close/>
                <a:moveTo>
                  <a:pt x="121" y="11"/>
                </a:moveTo>
                <a:lnTo>
                  <a:pt x="121" y="11"/>
                </a:lnTo>
                <a:lnTo>
                  <a:pt x="135" y="12"/>
                </a:lnTo>
                <a:lnTo>
                  <a:pt x="135" y="12"/>
                </a:lnTo>
                <a:lnTo>
                  <a:pt x="125" y="17"/>
                </a:lnTo>
                <a:lnTo>
                  <a:pt x="116" y="22"/>
                </a:lnTo>
                <a:lnTo>
                  <a:pt x="100" y="33"/>
                </a:lnTo>
                <a:lnTo>
                  <a:pt x="100" y="33"/>
                </a:lnTo>
                <a:lnTo>
                  <a:pt x="106" y="29"/>
                </a:lnTo>
                <a:lnTo>
                  <a:pt x="112" y="24"/>
                </a:lnTo>
                <a:lnTo>
                  <a:pt x="117" y="19"/>
                </a:lnTo>
                <a:lnTo>
                  <a:pt x="121" y="13"/>
                </a:lnTo>
                <a:lnTo>
                  <a:pt x="121" y="13"/>
                </a:lnTo>
                <a:lnTo>
                  <a:pt x="121" y="11"/>
                </a:lnTo>
                <a:lnTo>
                  <a:pt x="121" y="11"/>
                </a:lnTo>
                <a:close/>
                <a:moveTo>
                  <a:pt x="105" y="13"/>
                </a:moveTo>
                <a:lnTo>
                  <a:pt x="105" y="13"/>
                </a:lnTo>
                <a:lnTo>
                  <a:pt x="106" y="12"/>
                </a:lnTo>
                <a:lnTo>
                  <a:pt x="105" y="11"/>
                </a:lnTo>
                <a:lnTo>
                  <a:pt x="105" y="11"/>
                </a:lnTo>
                <a:lnTo>
                  <a:pt x="119" y="11"/>
                </a:lnTo>
                <a:lnTo>
                  <a:pt x="119" y="11"/>
                </a:lnTo>
                <a:lnTo>
                  <a:pt x="100" y="24"/>
                </a:lnTo>
                <a:lnTo>
                  <a:pt x="79" y="37"/>
                </a:lnTo>
                <a:lnTo>
                  <a:pt x="79" y="37"/>
                </a:lnTo>
                <a:lnTo>
                  <a:pt x="78" y="37"/>
                </a:lnTo>
                <a:lnTo>
                  <a:pt x="78" y="37"/>
                </a:lnTo>
                <a:lnTo>
                  <a:pt x="84" y="31"/>
                </a:lnTo>
                <a:lnTo>
                  <a:pt x="84" y="31"/>
                </a:lnTo>
                <a:lnTo>
                  <a:pt x="94" y="22"/>
                </a:lnTo>
                <a:lnTo>
                  <a:pt x="105" y="13"/>
                </a:lnTo>
                <a:lnTo>
                  <a:pt x="105" y="13"/>
                </a:lnTo>
                <a:close/>
                <a:moveTo>
                  <a:pt x="81" y="44"/>
                </a:moveTo>
                <a:lnTo>
                  <a:pt x="81" y="44"/>
                </a:lnTo>
                <a:lnTo>
                  <a:pt x="75" y="44"/>
                </a:lnTo>
                <a:lnTo>
                  <a:pt x="75" y="44"/>
                </a:lnTo>
                <a:lnTo>
                  <a:pt x="96" y="29"/>
                </a:lnTo>
                <a:lnTo>
                  <a:pt x="117" y="16"/>
                </a:lnTo>
                <a:lnTo>
                  <a:pt x="117" y="16"/>
                </a:lnTo>
                <a:lnTo>
                  <a:pt x="108" y="23"/>
                </a:lnTo>
                <a:lnTo>
                  <a:pt x="100" y="30"/>
                </a:lnTo>
                <a:lnTo>
                  <a:pt x="100" y="30"/>
                </a:lnTo>
                <a:lnTo>
                  <a:pt x="86" y="40"/>
                </a:lnTo>
                <a:lnTo>
                  <a:pt x="86" y="40"/>
                </a:lnTo>
                <a:lnTo>
                  <a:pt x="86" y="41"/>
                </a:lnTo>
                <a:lnTo>
                  <a:pt x="86" y="43"/>
                </a:lnTo>
                <a:lnTo>
                  <a:pt x="88" y="43"/>
                </a:lnTo>
                <a:lnTo>
                  <a:pt x="88" y="43"/>
                </a:lnTo>
                <a:lnTo>
                  <a:pt x="98" y="37"/>
                </a:lnTo>
                <a:lnTo>
                  <a:pt x="109" y="30"/>
                </a:lnTo>
                <a:lnTo>
                  <a:pt x="128" y="17"/>
                </a:lnTo>
                <a:lnTo>
                  <a:pt x="128" y="17"/>
                </a:lnTo>
                <a:lnTo>
                  <a:pt x="133" y="15"/>
                </a:lnTo>
                <a:lnTo>
                  <a:pt x="129" y="18"/>
                </a:lnTo>
                <a:lnTo>
                  <a:pt x="129" y="18"/>
                </a:lnTo>
                <a:lnTo>
                  <a:pt x="123" y="24"/>
                </a:lnTo>
                <a:lnTo>
                  <a:pt x="116" y="29"/>
                </a:lnTo>
                <a:lnTo>
                  <a:pt x="116" y="29"/>
                </a:lnTo>
                <a:lnTo>
                  <a:pt x="99" y="43"/>
                </a:lnTo>
                <a:lnTo>
                  <a:pt x="99" y="43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81" y="44"/>
                </a:lnTo>
                <a:lnTo>
                  <a:pt x="81" y="44"/>
                </a:lnTo>
                <a:close/>
                <a:moveTo>
                  <a:pt x="99" y="34"/>
                </a:moveTo>
                <a:lnTo>
                  <a:pt x="99" y="34"/>
                </a:lnTo>
                <a:lnTo>
                  <a:pt x="96" y="36"/>
                </a:lnTo>
                <a:lnTo>
                  <a:pt x="96" y="36"/>
                </a:lnTo>
                <a:lnTo>
                  <a:pt x="99" y="34"/>
                </a:lnTo>
                <a:lnTo>
                  <a:pt x="99" y="34"/>
                </a:lnTo>
                <a:close/>
                <a:moveTo>
                  <a:pt x="88" y="11"/>
                </a:moveTo>
                <a:lnTo>
                  <a:pt x="88" y="11"/>
                </a:lnTo>
                <a:lnTo>
                  <a:pt x="80" y="16"/>
                </a:lnTo>
                <a:lnTo>
                  <a:pt x="72" y="22"/>
                </a:lnTo>
                <a:lnTo>
                  <a:pt x="57" y="33"/>
                </a:lnTo>
                <a:lnTo>
                  <a:pt x="57" y="33"/>
                </a:lnTo>
                <a:lnTo>
                  <a:pt x="63" y="29"/>
                </a:lnTo>
                <a:lnTo>
                  <a:pt x="69" y="24"/>
                </a:lnTo>
                <a:lnTo>
                  <a:pt x="74" y="18"/>
                </a:lnTo>
                <a:lnTo>
                  <a:pt x="78" y="13"/>
                </a:lnTo>
                <a:lnTo>
                  <a:pt x="78" y="13"/>
                </a:lnTo>
                <a:lnTo>
                  <a:pt x="78" y="12"/>
                </a:lnTo>
                <a:lnTo>
                  <a:pt x="78" y="11"/>
                </a:lnTo>
                <a:lnTo>
                  <a:pt x="76" y="11"/>
                </a:lnTo>
                <a:lnTo>
                  <a:pt x="76" y="11"/>
                </a:lnTo>
                <a:lnTo>
                  <a:pt x="57" y="26"/>
                </a:lnTo>
                <a:lnTo>
                  <a:pt x="46" y="32"/>
                </a:lnTo>
                <a:lnTo>
                  <a:pt x="36" y="38"/>
                </a:lnTo>
                <a:lnTo>
                  <a:pt x="36" y="38"/>
                </a:lnTo>
                <a:lnTo>
                  <a:pt x="47" y="26"/>
                </a:lnTo>
                <a:lnTo>
                  <a:pt x="47" y="26"/>
                </a:lnTo>
                <a:lnTo>
                  <a:pt x="63" y="13"/>
                </a:lnTo>
                <a:lnTo>
                  <a:pt x="63" y="13"/>
                </a:lnTo>
                <a:lnTo>
                  <a:pt x="63" y="11"/>
                </a:lnTo>
                <a:lnTo>
                  <a:pt x="62" y="11"/>
                </a:lnTo>
                <a:lnTo>
                  <a:pt x="62" y="11"/>
                </a:lnTo>
                <a:lnTo>
                  <a:pt x="55" y="14"/>
                </a:lnTo>
                <a:lnTo>
                  <a:pt x="48" y="18"/>
                </a:lnTo>
                <a:lnTo>
                  <a:pt x="36" y="27"/>
                </a:lnTo>
                <a:lnTo>
                  <a:pt x="36" y="27"/>
                </a:lnTo>
                <a:lnTo>
                  <a:pt x="26" y="34"/>
                </a:lnTo>
                <a:lnTo>
                  <a:pt x="26" y="34"/>
                </a:lnTo>
                <a:lnTo>
                  <a:pt x="22" y="37"/>
                </a:lnTo>
                <a:lnTo>
                  <a:pt x="24" y="35"/>
                </a:lnTo>
                <a:lnTo>
                  <a:pt x="29" y="29"/>
                </a:lnTo>
                <a:lnTo>
                  <a:pt x="29" y="29"/>
                </a:lnTo>
                <a:lnTo>
                  <a:pt x="45" y="13"/>
                </a:lnTo>
                <a:lnTo>
                  <a:pt x="45" y="13"/>
                </a:lnTo>
                <a:lnTo>
                  <a:pt x="45" y="12"/>
                </a:lnTo>
                <a:lnTo>
                  <a:pt x="45" y="11"/>
                </a:lnTo>
                <a:lnTo>
                  <a:pt x="44" y="11"/>
                </a:lnTo>
                <a:lnTo>
                  <a:pt x="43" y="11"/>
                </a:lnTo>
                <a:lnTo>
                  <a:pt x="43" y="11"/>
                </a:lnTo>
                <a:lnTo>
                  <a:pt x="13" y="35"/>
                </a:lnTo>
                <a:lnTo>
                  <a:pt x="13" y="35"/>
                </a:lnTo>
                <a:lnTo>
                  <a:pt x="20" y="29"/>
                </a:lnTo>
                <a:lnTo>
                  <a:pt x="25" y="24"/>
                </a:lnTo>
                <a:lnTo>
                  <a:pt x="30" y="17"/>
                </a:lnTo>
                <a:lnTo>
                  <a:pt x="35" y="10"/>
                </a:lnTo>
                <a:lnTo>
                  <a:pt x="35" y="10"/>
                </a:lnTo>
                <a:lnTo>
                  <a:pt x="88" y="11"/>
                </a:lnTo>
                <a:lnTo>
                  <a:pt x="88" y="11"/>
                </a:lnTo>
                <a:close/>
                <a:moveTo>
                  <a:pt x="53" y="35"/>
                </a:moveTo>
                <a:lnTo>
                  <a:pt x="53" y="35"/>
                </a:lnTo>
                <a:lnTo>
                  <a:pt x="55" y="34"/>
                </a:lnTo>
                <a:lnTo>
                  <a:pt x="55" y="34"/>
                </a:lnTo>
                <a:lnTo>
                  <a:pt x="53" y="35"/>
                </a:lnTo>
                <a:lnTo>
                  <a:pt x="53" y="35"/>
                </a:lnTo>
                <a:close/>
                <a:moveTo>
                  <a:pt x="31" y="10"/>
                </a:moveTo>
                <a:lnTo>
                  <a:pt x="31" y="10"/>
                </a:lnTo>
                <a:lnTo>
                  <a:pt x="20" y="18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4" y="22"/>
                </a:lnTo>
                <a:lnTo>
                  <a:pt x="17" y="18"/>
                </a:lnTo>
                <a:lnTo>
                  <a:pt x="23" y="10"/>
                </a:lnTo>
                <a:lnTo>
                  <a:pt x="23" y="10"/>
                </a:lnTo>
                <a:lnTo>
                  <a:pt x="31" y="10"/>
                </a:lnTo>
                <a:lnTo>
                  <a:pt x="31" y="10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2537"/>
          <p:cNvSpPr>
            <a:spLocks noEditPoints="1"/>
          </p:cNvSpPr>
          <p:nvPr/>
        </p:nvSpPr>
        <p:spPr bwMode="auto">
          <a:xfrm>
            <a:off x="1024705" y="3073642"/>
            <a:ext cx="95250" cy="95250"/>
          </a:xfrm>
          <a:custGeom>
            <a:avLst/>
            <a:gdLst/>
            <a:ahLst/>
            <a:cxnLst>
              <a:cxn ang="0">
                <a:pos x="25" y="60"/>
              </a:cxn>
              <a:cxn ang="0">
                <a:pos x="37" y="58"/>
              </a:cxn>
              <a:cxn ang="0">
                <a:pos x="52" y="49"/>
              </a:cxn>
              <a:cxn ang="0">
                <a:pos x="59" y="31"/>
              </a:cxn>
              <a:cxn ang="0">
                <a:pos x="59" y="20"/>
              </a:cxn>
              <a:cxn ang="0">
                <a:pos x="49" y="7"/>
              </a:cxn>
              <a:cxn ang="0">
                <a:pos x="34" y="0"/>
              </a:cxn>
              <a:cxn ang="0">
                <a:pos x="21" y="1"/>
              </a:cxn>
              <a:cxn ang="0">
                <a:pos x="7" y="10"/>
              </a:cxn>
              <a:cxn ang="0">
                <a:pos x="0" y="25"/>
              </a:cxn>
              <a:cxn ang="0">
                <a:pos x="2" y="41"/>
              </a:cxn>
              <a:cxn ang="0">
                <a:pos x="12" y="55"/>
              </a:cxn>
              <a:cxn ang="0">
                <a:pos x="24" y="60"/>
              </a:cxn>
              <a:cxn ang="0">
                <a:pos x="9" y="26"/>
              </a:cxn>
              <a:cxn ang="0">
                <a:pos x="30" y="13"/>
              </a:cxn>
              <a:cxn ang="0">
                <a:pos x="8" y="31"/>
              </a:cxn>
              <a:cxn ang="0">
                <a:pos x="8" y="27"/>
              </a:cxn>
              <a:cxn ang="0">
                <a:pos x="35" y="19"/>
              </a:cxn>
              <a:cxn ang="0">
                <a:pos x="9" y="34"/>
              </a:cxn>
              <a:cxn ang="0">
                <a:pos x="9" y="34"/>
              </a:cxn>
              <a:cxn ang="0">
                <a:pos x="29" y="17"/>
              </a:cxn>
              <a:cxn ang="0">
                <a:pos x="34" y="10"/>
              </a:cxn>
              <a:cxn ang="0">
                <a:pos x="40" y="11"/>
              </a:cxn>
              <a:cxn ang="0">
                <a:pos x="44" y="14"/>
              </a:cxn>
              <a:cxn ang="0">
                <a:pos x="37" y="20"/>
              </a:cxn>
              <a:cxn ang="0">
                <a:pos x="11" y="40"/>
              </a:cxn>
              <a:cxn ang="0">
                <a:pos x="17" y="33"/>
              </a:cxn>
              <a:cxn ang="0">
                <a:pos x="37" y="20"/>
              </a:cxn>
              <a:cxn ang="0">
                <a:pos x="21" y="42"/>
              </a:cxn>
              <a:cxn ang="0">
                <a:pos x="38" y="32"/>
              </a:cxn>
              <a:cxn ang="0">
                <a:pos x="21" y="49"/>
              </a:cxn>
              <a:cxn ang="0">
                <a:pos x="20" y="50"/>
              </a:cxn>
              <a:cxn ang="0">
                <a:pos x="15" y="45"/>
              </a:cxn>
              <a:cxn ang="0">
                <a:pos x="50" y="35"/>
              </a:cxn>
              <a:cxn ang="0">
                <a:pos x="42" y="45"/>
              </a:cxn>
              <a:cxn ang="0">
                <a:pos x="30" y="51"/>
              </a:cxn>
              <a:cxn ang="0">
                <a:pos x="22" y="51"/>
              </a:cxn>
              <a:cxn ang="0">
                <a:pos x="43" y="37"/>
              </a:cxn>
              <a:cxn ang="0">
                <a:pos x="35" y="43"/>
              </a:cxn>
              <a:cxn ang="0">
                <a:pos x="35" y="45"/>
              </a:cxn>
              <a:cxn ang="0">
                <a:pos x="37" y="45"/>
              </a:cxn>
              <a:cxn ang="0">
                <a:pos x="47" y="35"/>
              </a:cxn>
              <a:cxn ang="0">
                <a:pos x="46" y="33"/>
              </a:cxn>
              <a:cxn ang="0">
                <a:pos x="26" y="45"/>
              </a:cxn>
              <a:cxn ang="0">
                <a:pos x="45" y="28"/>
              </a:cxn>
              <a:cxn ang="0">
                <a:pos x="44" y="26"/>
              </a:cxn>
              <a:cxn ang="0">
                <a:pos x="31" y="33"/>
              </a:cxn>
              <a:cxn ang="0">
                <a:pos x="18" y="41"/>
              </a:cxn>
              <a:cxn ang="0">
                <a:pos x="46" y="15"/>
              </a:cxn>
              <a:cxn ang="0">
                <a:pos x="50" y="22"/>
              </a:cxn>
              <a:cxn ang="0">
                <a:pos x="51" y="31"/>
              </a:cxn>
              <a:cxn ang="0">
                <a:pos x="32" y="9"/>
              </a:cxn>
              <a:cxn ang="0">
                <a:pos x="9" y="24"/>
              </a:cxn>
              <a:cxn ang="0">
                <a:pos x="18" y="11"/>
              </a:cxn>
              <a:cxn ang="0">
                <a:pos x="29" y="9"/>
              </a:cxn>
            </a:cxnLst>
            <a:rect l="0" t="0" r="r" b="b"/>
            <a:pathLst>
              <a:path w="60" h="60">
                <a:moveTo>
                  <a:pt x="24" y="60"/>
                </a:moveTo>
                <a:lnTo>
                  <a:pt x="24" y="60"/>
                </a:lnTo>
                <a:lnTo>
                  <a:pt x="25" y="60"/>
                </a:lnTo>
                <a:lnTo>
                  <a:pt x="25" y="60"/>
                </a:lnTo>
                <a:lnTo>
                  <a:pt x="32" y="60"/>
                </a:lnTo>
                <a:lnTo>
                  <a:pt x="37" y="58"/>
                </a:lnTo>
                <a:lnTo>
                  <a:pt x="43" y="56"/>
                </a:lnTo>
                <a:lnTo>
                  <a:pt x="48" y="53"/>
                </a:lnTo>
                <a:lnTo>
                  <a:pt x="52" y="49"/>
                </a:lnTo>
                <a:lnTo>
                  <a:pt x="55" y="43"/>
                </a:lnTo>
                <a:lnTo>
                  <a:pt x="58" y="38"/>
                </a:lnTo>
                <a:lnTo>
                  <a:pt x="59" y="31"/>
                </a:lnTo>
                <a:lnTo>
                  <a:pt x="59" y="31"/>
                </a:lnTo>
                <a:lnTo>
                  <a:pt x="60" y="26"/>
                </a:lnTo>
                <a:lnTo>
                  <a:pt x="59" y="20"/>
                </a:lnTo>
                <a:lnTo>
                  <a:pt x="56" y="15"/>
                </a:lnTo>
                <a:lnTo>
                  <a:pt x="53" y="11"/>
                </a:lnTo>
                <a:lnTo>
                  <a:pt x="49" y="7"/>
                </a:lnTo>
                <a:lnTo>
                  <a:pt x="45" y="4"/>
                </a:lnTo>
                <a:lnTo>
                  <a:pt x="39" y="2"/>
                </a:lnTo>
                <a:lnTo>
                  <a:pt x="34" y="0"/>
                </a:lnTo>
                <a:lnTo>
                  <a:pt x="34" y="0"/>
                </a:lnTo>
                <a:lnTo>
                  <a:pt x="27" y="0"/>
                </a:lnTo>
                <a:lnTo>
                  <a:pt x="21" y="1"/>
                </a:lnTo>
                <a:lnTo>
                  <a:pt x="15" y="3"/>
                </a:lnTo>
                <a:lnTo>
                  <a:pt x="11" y="6"/>
                </a:lnTo>
                <a:lnTo>
                  <a:pt x="7" y="10"/>
                </a:lnTo>
                <a:lnTo>
                  <a:pt x="4" y="15"/>
                </a:lnTo>
                <a:lnTo>
                  <a:pt x="2" y="20"/>
                </a:lnTo>
                <a:lnTo>
                  <a:pt x="0" y="25"/>
                </a:lnTo>
                <a:lnTo>
                  <a:pt x="0" y="31"/>
                </a:lnTo>
                <a:lnTo>
                  <a:pt x="0" y="36"/>
                </a:lnTo>
                <a:lnTo>
                  <a:pt x="2" y="41"/>
                </a:lnTo>
                <a:lnTo>
                  <a:pt x="4" y="46"/>
                </a:lnTo>
                <a:lnTo>
                  <a:pt x="7" y="52"/>
                </a:lnTo>
                <a:lnTo>
                  <a:pt x="12" y="55"/>
                </a:lnTo>
                <a:lnTo>
                  <a:pt x="17" y="58"/>
                </a:lnTo>
                <a:lnTo>
                  <a:pt x="24" y="60"/>
                </a:lnTo>
                <a:lnTo>
                  <a:pt x="24" y="60"/>
                </a:lnTo>
                <a:close/>
                <a:moveTo>
                  <a:pt x="8" y="27"/>
                </a:moveTo>
                <a:lnTo>
                  <a:pt x="8" y="27"/>
                </a:lnTo>
                <a:lnTo>
                  <a:pt x="9" y="26"/>
                </a:lnTo>
                <a:lnTo>
                  <a:pt x="9" y="26"/>
                </a:lnTo>
                <a:lnTo>
                  <a:pt x="30" y="13"/>
                </a:lnTo>
                <a:lnTo>
                  <a:pt x="30" y="13"/>
                </a:lnTo>
                <a:lnTo>
                  <a:pt x="25" y="18"/>
                </a:lnTo>
                <a:lnTo>
                  <a:pt x="20" y="23"/>
                </a:lnTo>
                <a:lnTo>
                  <a:pt x="8" y="31"/>
                </a:lnTo>
                <a:lnTo>
                  <a:pt x="8" y="31"/>
                </a:lnTo>
                <a:lnTo>
                  <a:pt x="8" y="27"/>
                </a:lnTo>
                <a:lnTo>
                  <a:pt x="8" y="27"/>
                </a:lnTo>
                <a:close/>
                <a:moveTo>
                  <a:pt x="44" y="14"/>
                </a:moveTo>
                <a:lnTo>
                  <a:pt x="44" y="14"/>
                </a:lnTo>
                <a:lnTo>
                  <a:pt x="35" y="19"/>
                </a:lnTo>
                <a:lnTo>
                  <a:pt x="27" y="25"/>
                </a:lnTo>
                <a:lnTo>
                  <a:pt x="18" y="30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15" y="28"/>
                </a:lnTo>
                <a:lnTo>
                  <a:pt x="22" y="23"/>
                </a:lnTo>
                <a:lnTo>
                  <a:pt x="29" y="17"/>
                </a:lnTo>
                <a:lnTo>
                  <a:pt x="32" y="14"/>
                </a:lnTo>
                <a:lnTo>
                  <a:pt x="34" y="10"/>
                </a:lnTo>
                <a:lnTo>
                  <a:pt x="34" y="10"/>
                </a:lnTo>
                <a:lnTo>
                  <a:pt x="34" y="9"/>
                </a:lnTo>
                <a:lnTo>
                  <a:pt x="34" y="9"/>
                </a:lnTo>
                <a:lnTo>
                  <a:pt x="40" y="11"/>
                </a:lnTo>
                <a:lnTo>
                  <a:pt x="45" y="14"/>
                </a:lnTo>
                <a:lnTo>
                  <a:pt x="45" y="14"/>
                </a:lnTo>
                <a:lnTo>
                  <a:pt x="44" y="14"/>
                </a:lnTo>
                <a:lnTo>
                  <a:pt x="44" y="14"/>
                </a:lnTo>
                <a:close/>
                <a:moveTo>
                  <a:pt x="37" y="20"/>
                </a:moveTo>
                <a:lnTo>
                  <a:pt x="37" y="20"/>
                </a:lnTo>
                <a:lnTo>
                  <a:pt x="13" y="43"/>
                </a:lnTo>
                <a:lnTo>
                  <a:pt x="13" y="43"/>
                </a:lnTo>
                <a:lnTo>
                  <a:pt x="11" y="40"/>
                </a:lnTo>
                <a:lnTo>
                  <a:pt x="9" y="37"/>
                </a:lnTo>
                <a:lnTo>
                  <a:pt x="9" y="37"/>
                </a:lnTo>
                <a:lnTo>
                  <a:pt x="17" y="33"/>
                </a:lnTo>
                <a:lnTo>
                  <a:pt x="24" y="29"/>
                </a:lnTo>
                <a:lnTo>
                  <a:pt x="37" y="20"/>
                </a:lnTo>
                <a:lnTo>
                  <a:pt x="37" y="20"/>
                </a:lnTo>
                <a:close/>
                <a:moveTo>
                  <a:pt x="15" y="45"/>
                </a:moveTo>
                <a:lnTo>
                  <a:pt x="15" y="45"/>
                </a:lnTo>
                <a:lnTo>
                  <a:pt x="21" y="42"/>
                </a:lnTo>
                <a:lnTo>
                  <a:pt x="26" y="39"/>
                </a:lnTo>
                <a:lnTo>
                  <a:pt x="38" y="32"/>
                </a:lnTo>
                <a:lnTo>
                  <a:pt x="38" y="32"/>
                </a:lnTo>
                <a:lnTo>
                  <a:pt x="29" y="39"/>
                </a:lnTo>
                <a:lnTo>
                  <a:pt x="24" y="44"/>
                </a:lnTo>
                <a:lnTo>
                  <a:pt x="21" y="49"/>
                </a:lnTo>
                <a:lnTo>
                  <a:pt x="21" y="49"/>
                </a:lnTo>
                <a:lnTo>
                  <a:pt x="20" y="50"/>
                </a:lnTo>
                <a:lnTo>
                  <a:pt x="20" y="50"/>
                </a:lnTo>
                <a:lnTo>
                  <a:pt x="17" y="47"/>
                </a:lnTo>
                <a:lnTo>
                  <a:pt x="15" y="45"/>
                </a:lnTo>
                <a:lnTo>
                  <a:pt x="15" y="45"/>
                </a:lnTo>
                <a:close/>
                <a:moveTo>
                  <a:pt x="51" y="31"/>
                </a:moveTo>
                <a:lnTo>
                  <a:pt x="51" y="31"/>
                </a:lnTo>
                <a:lnTo>
                  <a:pt x="50" y="35"/>
                </a:lnTo>
                <a:lnTo>
                  <a:pt x="48" y="39"/>
                </a:lnTo>
                <a:lnTo>
                  <a:pt x="45" y="42"/>
                </a:lnTo>
                <a:lnTo>
                  <a:pt x="42" y="45"/>
                </a:lnTo>
                <a:lnTo>
                  <a:pt x="38" y="47"/>
                </a:lnTo>
                <a:lnTo>
                  <a:pt x="34" y="50"/>
                </a:lnTo>
                <a:lnTo>
                  <a:pt x="30" y="51"/>
                </a:lnTo>
                <a:lnTo>
                  <a:pt x="26" y="51"/>
                </a:lnTo>
                <a:lnTo>
                  <a:pt x="26" y="51"/>
                </a:lnTo>
                <a:lnTo>
                  <a:pt x="22" y="51"/>
                </a:lnTo>
                <a:lnTo>
                  <a:pt x="22" y="51"/>
                </a:lnTo>
                <a:lnTo>
                  <a:pt x="33" y="43"/>
                </a:lnTo>
                <a:lnTo>
                  <a:pt x="43" y="37"/>
                </a:lnTo>
                <a:lnTo>
                  <a:pt x="43" y="37"/>
                </a:lnTo>
                <a:lnTo>
                  <a:pt x="39" y="41"/>
                </a:lnTo>
                <a:lnTo>
                  <a:pt x="35" y="43"/>
                </a:lnTo>
                <a:lnTo>
                  <a:pt x="35" y="43"/>
                </a:lnTo>
                <a:lnTo>
                  <a:pt x="35" y="44"/>
                </a:lnTo>
                <a:lnTo>
                  <a:pt x="35" y="45"/>
                </a:lnTo>
                <a:lnTo>
                  <a:pt x="36" y="45"/>
                </a:lnTo>
                <a:lnTo>
                  <a:pt x="37" y="45"/>
                </a:lnTo>
                <a:lnTo>
                  <a:pt x="37" y="45"/>
                </a:lnTo>
                <a:lnTo>
                  <a:pt x="43" y="41"/>
                </a:lnTo>
                <a:lnTo>
                  <a:pt x="45" y="38"/>
                </a:lnTo>
                <a:lnTo>
                  <a:pt x="47" y="35"/>
                </a:lnTo>
                <a:lnTo>
                  <a:pt x="47" y="35"/>
                </a:lnTo>
                <a:lnTo>
                  <a:pt x="47" y="33"/>
                </a:lnTo>
                <a:lnTo>
                  <a:pt x="46" y="33"/>
                </a:lnTo>
                <a:lnTo>
                  <a:pt x="46" y="33"/>
                </a:lnTo>
                <a:lnTo>
                  <a:pt x="36" y="39"/>
                </a:lnTo>
                <a:lnTo>
                  <a:pt x="26" y="45"/>
                </a:lnTo>
                <a:lnTo>
                  <a:pt x="26" y="45"/>
                </a:lnTo>
                <a:lnTo>
                  <a:pt x="36" y="36"/>
                </a:lnTo>
                <a:lnTo>
                  <a:pt x="45" y="28"/>
                </a:lnTo>
                <a:lnTo>
                  <a:pt x="45" y="28"/>
                </a:lnTo>
                <a:lnTo>
                  <a:pt x="46" y="26"/>
                </a:lnTo>
                <a:lnTo>
                  <a:pt x="44" y="26"/>
                </a:lnTo>
                <a:lnTo>
                  <a:pt x="44" y="26"/>
                </a:lnTo>
                <a:lnTo>
                  <a:pt x="37" y="29"/>
                </a:lnTo>
                <a:lnTo>
                  <a:pt x="31" y="33"/>
                </a:lnTo>
                <a:lnTo>
                  <a:pt x="24" y="37"/>
                </a:lnTo>
                <a:lnTo>
                  <a:pt x="18" y="41"/>
                </a:lnTo>
                <a:lnTo>
                  <a:pt x="18" y="41"/>
                </a:lnTo>
                <a:lnTo>
                  <a:pt x="45" y="16"/>
                </a:lnTo>
                <a:lnTo>
                  <a:pt x="45" y="16"/>
                </a:lnTo>
                <a:lnTo>
                  <a:pt x="46" y="15"/>
                </a:lnTo>
                <a:lnTo>
                  <a:pt x="46" y="15"/>
                </a:lnTo>
                <a:lnTo>
                  <a:pt x="48" y="19"/>
                </a:lnTo>
                <a:lnTo>
                  <a:pt x="50" y="22"/>
                </a:lnTo>
                <a:lnTo>
                  <a:pt x="51" y="26"/>
                </a:lnTo>
                <a:lnTo>
                  <a:pt x="51" y="31"/>
                </a:lnTo>
                <a:lnTo>
                  <a:pt x="51" y="31"/>
                </a:lnTo>
                <a:close/>
                <a:moveTo>
                  <a:pt x="29" y="9"/>
                </a:moveTo>
                <a:lnTo>
                  <a:pt x="29" y="9"/>
                </a:lnTo>
                <a:lnTo>
                  <a:pt x="32" y="9"/>
                </a:lnTo>
                <a:lnTo>
                  <a:pt x="32" y="9"/>
                </a:lnTo>
                <a:lnTo>
                  <a:pt x="9" y="24"/>
                </a:lnTo>
                <a:lnTo>
                  <a:pt x="9" y="24"/>
                </a:lnTo>
                <a:lnTo>
                  <a:pt x="11" y="18"/>
                </a:lnTo>
                <a:lnTo>
                  <a:pt x="15" y="13"/>
                </a:lnTo>
                <a:lnTo>
                  <a:pt x="18" y="11"/>
                </a:lnTo>
                <a:lnTo>
                  <a:pt x="21" y="10"/>
                </a:lnTo>
                <a:lnTo>
                  <a:pt x="25" y="9"/>
                </a:lnTo>
                <a:lnTo>
                  <a:pt x="29" y="9"/>
                </a:lnTo>
                <a:lnTo>
                  <a:pt x="29" y="9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538"/>
          <p:cNvSpPr>
            <a:spLocks noEditPoints="1"/>
          </p:cNvSpPr>
          <p:nvPr/>
        </p:nvSpPr>
        <p:spPr bwMode="auto">
          <a:xfrm>
            <a:off x="905646" y="3191117"/>
            <a:ext cx="333375" cy="90488"/>
          </a:xfrm>
          <a:custGeom>
            <a:avLst/>
            <a:gdLst/>
            <a:ahLst/>
            <a:cxnLst>
              <a:cxn ang="0">
                <a:pos x="210" y="11"/>
              </a:cxn>
              <a:cxn ang="0">
                <a:pos x="122" y="1"/>
              </a:cxn>
              <a:cxn ang="0">
                <a:pos x="0" y="5"/>
              </a:cxn>
              <a:cxn ang="0">
                <a:pos x="6" y="50"/>
              </a:cxn>
              <a:cxn ang="0">
                <a:pos x="114" y="45"/>
              </a:cxn>
              <a:cxn ang="0">
                <a:pos x="142" y="30"/>
              </a:cxn>
              <a:cxn ang="0">
                <a:pos x="115" y="34"/>
              </a:cxn>
              <a:cxn ang="0">
                <a:pos x="128" y="27"/>
              </a:cxn>
              <a:cxn ang="0">
                <a:pos x="76" y="32"/>
              </a:cxn>
              <a:cxn ang="0">
                <a:pos x="70" y="43"/>
              </a:cxn>
              <a:cxn ang="0">
                <a:pos x="50" y="13"/>
              </a:cxn>
              <a:cxn ang="0">
                <a:pos x="36" y="9"/>
              </a:cxn>
              <a:cxn ang="0">
                <a:pos x="15" y="22"/>
              </a:cxn>
              <a:cxn ang="0">
                <a:pos x="76" y="9"/>
              </a:cxn>
              <a:cxn ang="0">
                <a:pos x="54" y="9"/>
              </a:cxn>
              <a:cxn ang="0">
                <a:pos x="27" y="40"/>
              </a:cxn>
              <a:cxn ang="0">
                <a:pos x="54" y="9"/>
              </a:cxn>
              <a:cxn ang="0">
                <a:pos x="10" y="24"/>
              </a:cxn>
              <a:cxn ang="0">
                <a:pos x="33" y="15"/>
              </a:cxn>
              <a:cxn ang="0">
                <a:pos x="40" y="10"/>
              </a:cxn>
              <a:cxn ang="0">
                <a:pos x="13" y="38"/>
              </a:cxn>
              <a:cxn ang="0">
                <a:pos x="9" y="9"/>
              </a:cxn>
              <a:cxn ang="0">
                <a:pos x="55" y="19"/>
              </a:cxn>
              <a:cxn ang="0">
                <a:pos x="41" y="42"/>
              </a:cxn>
              <a:cxn ang="0">
                <a:pos x="43" y="42"/>
              </a:cxn>
              <a:cxn ang="0">
                <a:pos x="59" y="26"/>
              </a:cxn>
              <a:cxn ang="0">
                <a:pos x="43" y="42"/>
              </a:cxn>
              <a:cxn ang="0">
                <a:pos x="84" y="15"/>
              </a:cxn>
              <a:cxn ang="0">
                <a:pos x="88" y="44"/>
              </a:cxn>
              <a:cxn ang="0">
                <a:pos x="108" y="16"/>
              </a:cxn>
              <a:cxn ang="0">
                <a:pos x="88" y="44"/>
              </a:cxn>
              <a:cxn ang="0">
                <a:pos x="115" y="22"/>
              </a:cxn>
              <a:cxn ang="0">
                <a:pos x="100" y="43"/>
              </a:cxn>
              <a:cxn ang="0">
                <a:pos x="181" y="13"/>
              </a:cxn>
              <a:cxn ang="0">
                <a:pos x="187" y="25"/>
              </a:cxn>
              <a:cxn ang="0">
                <a:pos x="187" y="14"/>
              </a:cxn>
              <a:cxn ang="0">
                <a:pos x="151" y="21"/>
              </a:cxn>
              <a:cxn ang="0">
                <a:pos x="152" y="36"/>
              </a:cxn>
              <a:cxn ang="0">
                <a:pos x="155" y="23"/>
              </a:cxn>
              <a:cxn ang="0">
                <a:pos x="144" y="45"/>
              </a:cxn>
              <a:cxn ang="0">
                <a:pos x="175" y="19"/>
              </a:cxn>
              <a:cxn ang="0">
                <a:pos x="130" y="45"/>
              </a:cxn>
              <a:cxn ang="0">
                <a:pos x="181" y="27"/>
              </a:cxn>
              <a:cxn ang="0">
                <a:pos x="155" y="46"/>
              </a:cxn>
              <a:cxn ang="0">
                <a:pos x="195" y="22"/>
              </a:cxn>
              <a:cxn ang="0">
                <a:pos x="188" y="41"/>
              </a:cxn>
              <a:cxn ang="0">
                <a:pos x="191" y="46"/>
              </a:cxn>
              <a:cxn ang="0">
                <a:pos x="199" y="43"/>
              </a:cxn>
              <a:cxn ang="0">
                <a:pos x="200" y="28"/>
              </a:cxn>
              <a:cxn ang="0">
                <a:pos x="194" y="28"/>
              </a:cxn>
              <a:cxn ang="0">
                <a:pos x="168" y="47"/>
              </a:cxn>
              <a:cxn ang="0">
                <a:pos x="153" y="10"/>
              </a:cxn>
              <a:cxn ang="0">
                <a:pos x="141" y="11"/>
              </a:cxn>
              <a:cxn ang="0">
                <a:pos x="131" y="10"/>
              </a:cxn>
              <a:cxn ang="0">
                <a:pos x="96" y="37"/>
              </a:cxn>
              <a:cxn ang="0">
                <a:pos x="88" y="31"/>
              </a:cxn>
              <a:cxn ang="0">
                <a:pos x="100" y="11"/>
              </a:cxn>
              <a:cxn ang="0">
                <a:pos x="68" y="37"/>
              </a:cxn>
              <a:cxn ang="0">
                <a:pos x="90" y="11"/>
              </a:cxn>
              <a:cxn ang="0">
                <a:pos x="52" y="40"/>
              </a:cxn>
              <a:cxn ang="0">
                <a:pos x="79" y="9"/>
              </a:cxn>
            </a:cxnLst>
            <a:rect l="0" t="0" r="r" b="b"/>
            <a:pathLst>
              <a:path w="210" h="57">
                <a:moveTo>
                  <a:pt x="204" y="56"/>
                </a:moveTo>
                <a:lnTo>
                  <a:pt x="204" y="56"/>
                </a:lnTo>
                <a:lnTo>
                  <a:pt x="206" y="57"/>
                </a:lnTo>
                <a:lnTo>
                  <a:pt x="208" y="56"/>
                </a:lnTo>
                <a:lnTo>
                  <a:pt x="210" y="54"/>
                </a:lnTo>
                <a:lnTo>
                  <a:pt x="210" y="52"/>
                </a:lnTo>
                <a:lnTo>
                  <a:pt x="210" y="52"/>
                </a:lnTo>
                <a:lnTo>
                  <a:pt x="210" y="11"/>
                </a:lnTo>
                <a:lnTo>
                  <a:pt x="210" y="11"/>
                </a:lnTo>
                <a:lnTo>
                  <a:pt x="210" y="10"/>
                </a:lnTo>
                <a:lnTo>
                  <a:pt x="210" y="10"/>
                </a:lnTo>
                <a:lnTo>
                  <a:pt x="209" y="8"/>
                </a:lnTo>
                <a:lnTo>
                  <a:pt x="207" y="7"/>
                </a:lnTo>
                <a:lnTo>
                  <a:pt x="207" y="7"/>
                </a:lnTo>
                <a:lnTo>
                  <a:pt x="186" y="4"/>
                </a:lnTo>
                <a:lnTo>
                  <a:pt x="165" y="2"/>
                </a:lnTo>
                <a:lnTo>
                  <a:pt x="122" y="1"/>
                </a:lnTo>
                <a:lnTo>
                  <a:pt x="122" y="1"/>
                </a:lnTo>
                <a:lnTo>
                  <a:pt x="93" y="0"/>
                </a:lnTo>
                <a:lnTo>
                  <a:pt x="63" y="0"/>
                </a:lnTo>
                <a:lnTo>
                  <a:pt x="5" y="1"/>
                </a:lnTo>
                <a:lnTo>
                  <a:pt x="5" y="1"/>
                </a:lnTo>
                <a:lnTo>
                  <a:pt x="3" y="1"/>
                </a:lnTo>
                <a:lnTo>
                  <a:pt x="2" y="2"/>
                </a:lnTo>
                <a:lnTo>
                  <a:pt x="2" y="2"/>
                </a:lnTo>
                <a:lnTo>
                  <a:pt x="1" y="3"/>
                </a:lnTo>
                <a:lnTo>
                  <a:pt x="0" y="5"/>
                </a:lnTo>
                <a:lnTo>
                  <a:pt x="0" y="5"/>
                </a:lnTo>
                <a:lnTo>
                  <a:pt x="1" y="25"/>
                </a:lnTo>
                <a:lnTo>
                  <a:pt x="2" y="46"/>
                </a:lnTo>
                <a:lnTo>
                  <a:pt x="2" y="46"/>
                </a:lnTo>
                <a:lnTo>
                  <a:pt x="2" y="47"/>
                </a:lnTo>
                <a:lnTo>
                  <a:pt x="3" y="49"/>
                </a:lnTo>
                <a:lnTo>
                  <a:pt x="3" y="49"/>
                </a:lnTo>
                <a:lnTo>
                  <a:pt x="4" y="50"/>
                </a:lnTo>
                <a:lnTo>
                  <a:pt x="6" y="50"/>
                </a:lnTo>
                <a:lnTo>
                  <a:pt x="6" y="50"/>
                </a:lnTo>
                <a:lnTo>
                  <a:pt x="55" y="51"/>
                </a:lnTo>
                <a:lnTo>
                  <a:pt x="104" y="53"/>
                </a:lnTo>
                <a:lnTo>
                  <a:pt x="154" y="56"/>
                </a:lnTo>
                <a:lnTo>
                  <a:pt x="202" y="57"/>
                </a:lnTo>
                <a:lnTo>
                  <a:pt x="202" y="57"/>
                </a:lnTo>
                <a:lnTo>
                  <a:pt x="204" y="56"/>
                </a:lnTo>
                <a:lnTo>
                  <a:pt x="204" y="56"/>
                </a:lnTo>
                <a:close/>
                <a:moveTo>
                  <a:pt x="114" y="45"/>
                </a:moveTo>
                <a:lnTo>
                  <a:pt x="114" y="45"/>
                </a:lnTo>
                <a:lnTo>
                  <a:pt x="127" y="33"/>
                </a:lnTo>
                <a:lnTo>
                  <a:pt x="140" y="20"/>
                </a:lnTo>
                <a:lnTo>
                  <a:pt x="140" y="20"/>
                </a:lnTo>
                <a:lnTo>
                  <a:pt x="151" y="13"/>
                </a:lnTo>
                <a:lnTo>
                  <a:pt x="151" y="13"/>
                </a:lnTo>
                <a:lnTo>
                  <a:pt x="147" y="24"/>
                </a:lnTo>
                <a:lnTo>
                  <a:pt x="147" y="24"/>
                </a:lnTo>
                <a:lnTo>
                  <a:pt x="142" y="30"/>
                </a:lnTo>
                <a:lnTo>
                  <a:pt x="137" y="35"/>
                </a:lnTo>
                <a:lnTo>
                  <a:pt x="127" y="45"/>
                </a:lnTo>
                <a:lnTo>
                  <a:pt x="127" y="45"/>
                </a:lnTo>
                <a:lnTo>
                  <a:pt x="114" y="45"/>
                </a:lnTo>
                <a:lnTo>
                  <a:pt x="114" y="45"/>
                </a:lnTo>
                <a:close/>
                <a:moveTo>
                  <a:pt x="102" y="44"/>
                </a:moveTo>
                <a:lnTo>
                  <a:pt x="102" y="44"/>
                </a:lnTo>
                <a:lnTo>
                  <a:pt x="109" y="39"/>
                </a:lnTo>
                <a:lnTo>
                  <a:pt x="115" y="34"/>
                </a:lnTo>
                <a:lnTo>
                  <a:pt x="128" y="22"/>
                </a:lnTo>
                <a:lnTo>
                  <a:pt x="128" y="22"/>
                </a:lnTo>
                <a:lnTo>
                  <a:pt x="133" y="18"/>
                </a:lnTo>
                <a:lnTo>
                  <a:pt x="138" y="15"/>
                </a:lnTo>
                <a:lnTo>
                  <a:pt x="138" y="15"/>
                </a:lnTo>
                <a:lnTo>
                  <a:pt x="135" y="17"/>
                </a:lnTo>
                <a:lnTo>
                  <a:pt x="133" y="20"/>
                </a:lnTo>
                <a:lnTo>
                  <a:pt x="128" y="27"/>
                </a:lnTo>
                <a:lnTo>
                  <a:pt x="128" y="27"/>
                </a:lnTo>
                <a:lnTo>
                  <a:pt x="120" y="36"/>
                </a:lnTo>
                <a:lnTo>
                  <a:pt x="110" y="45"/>
                </a:lnTo>
                <a:lnTo>
                  <a:pt x="110" y="45"/>
                </a:lnTo>
                <a:lnTo>
                  <a:pt x="102" y="44"/>
                </a:lnTo>
                <a:lnTo>
                  <a:pt x="102" y="44"/>
                </a:lnTo>
                <a:close/>
                <a:moveTo>
                  <a:pt x="62" y="43"/>
                </a:moveTo>
                <a:lnTo>
                  <a:pt x="62" y="43"/>
                </a:lnTo>
                <a:lnTo>
                  <a:pt x="70" y="38"/>
                </a:lnTo>
                <a:lnTo>
                  <a:pt x="76" y="32"/>
                </a:lnTo>
                <a:lnTo>
                  <a:pt x="87" y="21"/>
                </a:lnTo>
                <a:lnTo>
                  <a:pt x="87" y="21"/>
                </a:lnTo>
                <a:lnTo>
                  <a:pt x="96" y="13"/>
                </a:lnTo>
                <a:lnTo>
                  <a:pt x="96" y="13"/>
                </a:lnTo>
                <a:lnTo>
                  <a:pt x="92" y="18"/>
                </a:lnTo>
                <a:lnTo>
                  <a:pt x="88" y="22"/>
                </a:lnTo>
                <a:lnTo>
                  <a:pt x="88" y="22"/>
                </a:lnTo>
                <a:lnTo>
                  <a:pt x="70" y="43"/>
                </a:lnTo>
                <a:lnTo>
                  <a:pt x="70" y="43"/>
                </a:lnTo>
                <a:lnTo>
                  <a:pt x="62" y="43"/>
                </a:lnTo>
                <a:lnTo>
                  <a:pt x="62" y="43"/>
                </a:lnTo>
                <a:close/>
                <a:moveTo>
                  <a:pt x="11" y="41"/>
                </a:moveTo>
                <a:lnTo>
                  <a:pt x="11" y="41"/>
                </a:lnTo>
                <a:lnTo>
                  <a:pt x="20" y="36"/>
                </a:lnTo>
                <a:lnTo>
                  <a:pt x="29" y="29"/>
                </a:lnTo>
                <a:lnTo>
                  <a:pt x="46" y="15"/>
                </a:lnTo>
                <a:lnTo>
                  <a:pt x="46" y="15"/>
                </a:lnTo>
                <a:lnTo>
                  <a:pt x="50" y="13"/>
                </a:lnTo>
                <a:lnTo>
                  <a:pt x="47" y="17"/>
                </a:lnTo>
                <a:lnTo>
                  <a:pt x="38" y="26"/>
                </a:lnTo>
                <a:lnTo>
                  <a:pt x="38" y="26"/>
                </a:lnTo>
                <a:lnTo>
                  <a:pt x="22" y="42"/>
                </a:lnTo>
                <a:lnTo>
                  <a:pt x="22" y="42"/>
                </a:lnTo>
                <a:lnTo>
                  <a:pt x="11" y="41"/>
                </a:lnTo>
                <a:lnTo>
                  <a:pt x="11" y="41"/>
                </a:lnTo>
                <a:close/>
                <a:moveTo>
                  <a:pt x="36" y="9"/>
                </a:moveTo>
                <a:lnTo>
                  <a:pt x="36" y="9"/>
                </a:lnTo>
                <a:lnTo>
                  <a:pt x="30" y="13"/>
                </a:lnTo>
                <a:lnTo>
                  <a:pt x="24" y="17"/>
                </a:lnTo>
                <a:lnTo>
                  <a:pt x="13" y="27"/>
                </a:lnTo>
                <a:lnTo>
                  <a:pt x="13" y="27"/>
                </a:lnTo>
                <a:lnTo>
                  <a:pt x="10" y="29"/>
                </a:lnTo>
                <a:lnTo>
                  <a:pt x="10" y="29"/>
                </a:lnTo>
                <a:lnTo>
                  <a:pt x="10" y="29"/>
                </a:lnTo>
                <a:lnTo>
                  <a:pt x="10" y="29"/>
                </a:lnTo>
                <a:lnTo>
                  <a:pt x="15" y="22"/>
                </a:lnTo>
                <a:lnTo>
                  <a:pt x="15" y="22"/>
                </a:lnTo>
                <a:lnTo>
                  <a:pt x="24" y="9"/>
                </a:lnTo>
                <a:lnTo>
                  <a:pt x="24" y="9"/>
                </a:lnTo>
                <a:lnTo>
                  <a:pt x="36" y="9"/>
                </a:lnTo>
                <a:lnTo>
                  <a:pt x="36" y="9"/>
                </a:lnTo>
                <a:close/>
                <a:moveTo>
                  <a:pt x="68" y="9"/>
                </a:moveTo>
                <a:lnTo>
                  <a:pt x="68" y="9"/>
                </a:lnTo>
                <a:lnTo>
                  <a:pt x="76" y="9"/>
                </a:lnTo>
                <a:lnTo>
                  <a:pt x="76" y="9"/>
                </a:lnTo>
                <a:lnTo>
                  <a:pt x="69" y="12"/>
                </a:lnTo>
                <a:lnTo>
                  <a:pt x="62" y="17"/>
                </a:lnTo>
                <a:lnTo>
                  <a:pt x="62" y="17"/>
                </a:lnTo>
                <a:lnTo>
                  <a:pt x="68" y="10"/>
                </a:lnTo>
                <a:lnTo>
                  <a:pt x="68" y="10"/>
                </a:lnTo>
                <a:lnTo>
                  <a:pt x="68" y="9"/>
                </a:lnTo>
                <a:lnTo>
                  <a:pt x="68" y="9"/>
                </a:lnTo>
                <a:close/>
                <a:moveTo>
                  <a:pt x="54" y="9"/>
                </a:moveTo>
                <a:lnTo>
                  <a:pt x="54" y="9"/>
                </a:lnTo>
                <a:lnTo>
                  <a:pt x="66" y="9"/>
                </a:lnTo>
                <a:lnTo>
                  <a:pt x="66" y="9"/>
                </a:lnTo>
                <a:lnTo>
                  <a:pt x="56" y="15"/>
                </a:lnTo>
                <a:lnTo>
                  <a:pt x="49" y="22"/>
                </a:lnTo>
                <a:lnTo>
                  <a:pt x="41" y="29"/>
                </a:lnTo>
                <a:lnTo>
                  <a:pt x="33" y="36"/>
                </a:lnTo>
                <a:lnTo>
                  <a:pt x="33" y="36"/>
                </a:lnTo>
                <a:lnTo>
                  <a:pt x="28" y="40"/>
                </a:lnTo>
                <a:lnTo>
                  <a:pt x="27" y="40"/>
                </a:lnTo>
                <a:lnTo>
                  <a:pt x="30" y="37"/>
                </a:lnTo>
                <a:lnTo>
                  <a:pt x="30" y="37"/>
                </a:lnTo>
                <a:lnTo>
                  <a:pt x="39" y="28"/>
                </a:lnTo>
                <a:lnTo>
                  <a:pt x="39" y="28"/>
                </a:lnTo>
                <a:lnTo>
                  <a:pt x="47" y="19"/>
                </a:lnTo>
                <a:lnTo>
                  <a:pt x="54" y="10"/>
                </a:lnTo>
                <a:lnTo>
                  <a:pt x="54" y="10"/>
                </a:lnTo>
                <a:lnTo>
                  <a:pt x="54" y="9"/>
                </a:lnTo>
                <a:lnTo>
                  <a:pt x="54" y="9"/>
                </a:lnTo>
                <a:close/>
                <a:moveTo>
                  <a:pt x="10" y="24"/>
                </a:moveTo>
                <a:lnTo>
                  <a:pt x="10" y="24"/>
                </a:lnTo>
                <a:lnTo>
                  <a:pt x="18" y="13"/>
                </a:lnTo>
                <a:lnTo>
                  <a:pt x="21" y="11"/>
                </a:lnTo>
                <a:lnTo>
                  <a:pt x="18" y="14"/>
                </a:lnTo>
                <a:lnTo>
                  <a:pt x="18" y="14"/>
                </a:lnTo>
                <a:lnTo>
                  <a:pt x="10" y="26"/>
                </a:lnTo>
                <a:lnTo>
                  <a:pt x="10" y="26"/>
                </a:lnTo>
                <a:lnTo>
                  <a:pt x="10" y="24"/>
                </a:lnTo>
                <a:lnTo>
                  <a:pt x="10" y="24"/>
                </a:lnTo>
                <a:close/>
                <a:moveTo>
                  <a:pt x="10" y="32"/>
                </a:moveTo>
                <a:lnTo>
                  <a:pt x="10" y="32"/>
                </a:lnTo>
                <a:lnTo>
                  <a:pt x="21" y="23"/>
                </a:lnTo>
                <a:lnTo>
                  <a:pt x="21" y="23"/>
                </a:lnTo>
                <a:lnTo>
                  <a:pt x="31" y="14"/>
                </a:lnTo>
                <a:lnTo>
                  <a:pt x="31" y="14"/>
                </a:lnTo>
                <a:lnTo>
                  <a:pt x="35" y="12"/>
                </a:lnTo>
                <a:lnTo>
                  <a:pt x="33" y="15"/>
                </a:lnTo>
                <a:lnTo>
                  <a:pt x="33" y="15"/>
                </a:lnTo>
                <a:lnTo>
                  <a:pt x="28" y="21"/>
                </a:lnTo>
                <a:lnTo>
                  <a:pt x="22" y="27"/>
                </a:lnTo>
                <a:lnTo>
                  <a:pt x="10" y="39"/>
                </a:lnTo>
                <a:lnTo>
                  <a:pt x="10" y="39"/>
                </a:lnTo>
                <a:lnTo>
                  <a:pt x="10" y="32"/>
                </a:lnTo>
                <a:lnTo>
                  <a:pt x="10" y="32"/>
                </a:lnTo>
                <a:close/>
                <a:moveTo>
                  <a:pt x="40" y="10"/>
                </a:moveTo>
                <a:lnTo>
                  <a:pt x="40" y="10"/>
                </a:lnTo>
                <a:lnTo>
                  <a:pt x="40" y="9"/>
                </a:lnTo>
                <a:lnTo>
                  <a:pt x="40" y="9"/>
                </a:lnTo>
                <a:lnTo>
                  <a:pt x="52" y="9"/>
                </a:lnTo>
                <a:lnTo>
                  <a:pt x="52" y="9"/>
                </a:lnTo>
                <a:lnTo>
                  <a:pt x="42" y="16"/>
                </a:lnTo>
                <a:lnTo>
                  <a:pt x="32" y="24"/>
                </a:lnTo>
                <a:lnTo>
                  <a:pt x="23" y="31"/>
                </a:lnTo>
                <a:lnTo>
                  <a:pt x="13" y="38"/>
                </a:lnTo>
                <a:lnTo>
                  <a:pt x="13" y="38"/>
                </a:lnTo>
                <a:lnTo>
                  <a:pt x="20" y="33"/>
                </a:lnTo>
                <a:lnTo>
                  <a:pt x="27" y="25"/>
                </a:lnTo>
                <a:lnTo>
                  <a:pt x="34" y="18"/>
                </a:lnTo>
                <a:lnTo>
                  <a:pt x="40" y="10"/>
                </a:lnTo>
                <a:lnTo>
                  <a:pt x="40" y="10"/>
                </a:lnTo>
                <a:close/>
                <a:moveTo>
                  <a:pt x="10" y="20"/>
                </a:moveTo>
                <a:lnTo>
                  <a:pt x="10" y="20"/>
                </a:lnTo>
                <a:lnTo>
                  <a:pt x="9" y="9"/>
                </a:lnTo>
                <a:lnTo>
                  <a:pt x="9" y="9"/>
                </a:lnTo>
                <a:lnTo>
                  <a:pt x="19" y="9"/>
                </a:lnTo>
                <a:lnTo>
                  <a:pt x="19" y="9"/>
                </a:lnTo>
                <a:lnTo>
                  <a:pt x="14" y="14"/>
                </a:lnTo>
                <a:lnTo>
                  <a:pt x="10" y="20"/>
                </a:lnTo>
                <a:lnTo>
                  <a:pt x="10" y="20"/>
                </a:lnTo>
                <a:close/>
                <a:moveTo>
                  <a:pt x="49" y="25"/>
                </a:moveTo>
                <a:lnTo>
                  <a:pt x="49" y="25"/>
                </a:lnTo>
                <a:lnTo>
                  <a:pt x="55" y="19"/>
                </a:lnTo>
                <a:lnTo>
                  <a:pt x="55" y="19"/>
                </a:lnTo>
                <a:lnTo>
                  <a:pt x="60" y="14"/>
                </a:lnTo>
                <a:lnTo>
                  <a:pt x="63" y="12"/>
                </a:lnTo>
                <a:lnTo>
                  <a:pt x="62" y="13"/>
                </a:lnTo>
                <a:lnTo>
                  <a:pt x="62" y="13"/>
                </a:lnTo>
                <a:lnTo>
                  <a:pt x="52" y="27"/>
                </a:lnTo>
                <a:lnTo>
                  <a:pt x="41" y="40"/>
                </a:lnTo>
                <a:lnTo>
                  <a:pt x="41" y="40"/>
                </a:lnTo>
                <a:lnTo>
                  <a:pt x="41" y="41"/>
                </a:lnTo>
                <a:lnTo>
                  <a:pt x="41" y="42"/>
                </a:lnTo>
                <a:lnTo>
                  <a:pt x="41" y="42"/>
                </a:lnTo>
                <a:lnTo>
                  <a:pt x="27" y="42"/>
                </a:lnTo>
                <a:lnTo>
                  <a:pt x="27" y="42"/>
                </a:lnTo>
                <a:lnTo>
                  <a:pt x="33" y="38"/>
                </a:lnTo>
                <a:lnTo>
                  <a:pt x="39" y="34"/>
                </a:lnTo>
                <a:lnTo>
                  <a:pt x="49" y="25"/>
                </a:lnTo>
                <a:lnTo>
                  <a:pt x="49" y="25"/>
                </a:lnTo>
                <a:close/>
                <a:moveTo>
                  <a:pt x="43" y="42"/>
                </a:moveTo>
                <a:lnTo>
                  <a:pt x="43" y="42"/>
                </a:lnTo>
                <a:lnTo>
                  <a:pt x="56" y="27"/>
                </a:lnTo>
                <a:lnTo>
                  <a:pt x="63" y="20"/>
                </a:lnTo>
                <a:lnTo>
                  <a:pt x="71" y="13"/>
                </a:lnTo>
                <a:lnTo>
                  <a:pt x="71" y="13"/>
                </a:lnTo>
                <a:lnTo>
                  <a:pt x="73" y="11"/>
                </a:lnTo>
                <a:lnTo>
                  <a:pt x="70" y="15"/>
                </a:lnTo>
                <a:lnTo>
                  <a:pt x="70" y="15"/>
                </a:lnTo>
                <a:lnTo>
                  <a:pt x="59" y="26"/>
                </a:lnTo>
                <a:lnTo>
                  <a:pt x="59" y="26"/>
                </a:lnTo>
                <a:lnTo>
                  <a:pt x="54" y="34"/>
                </a:lnTo>
                <a:lnTo>
                  <a:pt x="48" y="42"/>
                </a:lnTo>
                <a:lnTo>
                  <a:pt x="48" y="42"/>
                </a:lnTo>
                <a:lnTo>
                  <a:pt x="48" y="42"/>
                </a:lnTo>
                <a:lnTo>
                  <a:pt x="48" y="42"/>
                </a:lnTo>
                <a:lnTo>
                  <a:pt x="42" y="42"/>
                </a:lnTo>
                <a:lnTo>
                  <a:pt x="42" y="42"/>
                </a:lnTo>
                <a:lnTo>
                  <a:pt x="43" y="42"/>
                </a:lnTo>
                <a:lnTo>
                  <a:pt x="43" y="42"/>
                </a:lnTo>
                <a:close/>
                <a:moveTo>
                  <a:pt x="60" y="42"/>
                </a:moveTo>
                <a:lnTo>
                  <a:pt x="60" y="42"/>
                </a:lnTo>
                <a:lnTo>
                  <a:pt x="51" y="42"/>
                </a:lnTo>
                <a:lnTo>
                  <a:pt x="51" y="42"/>
                </a:lnTo>
                <a:lnTo>
                  <a:pt x="59" y="37"/>
                </a:lnTo>
                <a:lnTo>
                  <a:pt x="66" y="31"/>
                </a:lnTo>
                <a:lnTo>
                  <a:pt x="79" y="19"/>
                </a:lnTo>
                <a:lnTo>
                  <a:pt x="79" y="19"/>
                </a:lnTo>
                <a:lnTo>
                  <a:pt x="84" y="15"/>
                </a:lnTo>
                <a:lnTo>
                  <a:pt x="75" y="23"/>
                </a:lnTo>
                <a:lnTo>
                  <a:pt x="75" y="23"/>
                </a:lnTo>
                <a:lnTo>
                  <a:pt x="67" y="32"/>
                </a:lnTo>
                <a:lnTo>
                  <a:pt x="60" y="42"/>
                </a:lnTo>
                <a:lnTo>
                  <a:pt x="60" y="42"/>
                </a:lnTo>
                <a:lnTo>
                  <a:pt x="60" y="42"/>
                </a:lnTo>
                <a:lnTo>
                  <a:pt x="60" y="42"/>
                </a:lnTo>
                <a:close/>
                <a:moveTo>
                  <a:pt x="88" y="44"/>
                </a:moveTo>
                <a:lnTo>
                  <a:pt x="88" y="44"/>
                </a:lnTo>
                <a:lnTo>
                  <a:pt x="75" y="43"/>
                </a:lnTo>
                <a:lnTo>
                  <a:pt x="75" y="43"/>
                </a:lnTo>
                <a:lnTo>
                  <a:pt x="81" y="39"/>
                </a:lnTo>
                <a:lnTo>
                  <a:pt x="87" y="35"/>
                </a:lnTo>
                <a:lnTo>
                  <a:pt x="98" y="25"/>
                </a:lnTo>
                <a:lnTo>
                  <a:pt x="98" y="25"/>
                </a:lnTo>
                <a:lnTo>
                  <a:pt x="103" y="20"/>
                </a:lnTo>
                <a:lnTo>
                  <a:pt x="108" y="16"/>
                </a:lnTo>
                <a:lnTo>
                  <a:pt x="108" y="16"/>
                </a:lnTo>
                <a:lnTo>
                  <a:pt x="111" y="14"/>
                </a:lnTo>
                <a:lnTo>
                  <a:pt x="110" y="15"/>
                </a:lnTo>
                <a:lnTo>
                  <a:pt x="107" y="19"/>
                </a:lnTo>
                <a:lnTo>
                  <a:pt x="107" y="19"/>
                </a:lnTo>
                <a:lnTo>
                  <a:pt x="98" y="31"/>
                </a:lnTo>
                <a:lnTo>
                  <a:pt x="88" y="43"/>
                </a:lnTo>
                <a:lnTo>
                  <a:pt x="88" y="43"/>
                </a:lnTo>
                <a:lnTo>
                  <a:pt x="88" y="44"/>
                </a:lnTo>
                <a:lnTo>
                  <a:pt x="88" y="44"/>
                </a:lnTo>
                <a:close/>
                <a:moveTo>
                  <a:pt x="100" y="43"/>
                </a:moveTo>
                <a:lnTo>
                  <a:pt x="100" y="43"/>
                </a:lnTo>
                <a:lnTo>
                  <a:pt x="100" y="44"/>
                </a:lnTo>
                <a:lnTo>
                  <a:pt x="100" y="44"/>
                </a:lnTo>
                <a:lnTo>
                  <a:pt x="91" y="44"/>
                </a:lnTo>
                <a:lnTo>
                  <a:pt x="91" y="44"/>
                </a:lnTo>
                <a:lnTo>
                  <a:pt x="99" y="37"/>
                </a:lnTo>
                <a:lnTo>
                  <a:pt x="107" y="29"/>
                </a:lnTo>
                <a:lnTo>
                  <a:pt x="115" y="22"/>
                </a:lnTo>
                <a:lnTo>
                  <a:pt x="123" y="15"/>
                </a:lnTo>
                <a:lnTo>
                  <a:pt x="123" y="15"/>
                </a:lnTo>
                <a:lnTo>
                  <a:pt x="126" y="14"/>
                </a:lnTo>
                <a:lnTo>
                  <a:pt x="125" y="16"/>
                </a:lnTo>
                <a:lnTo>
                  <a:pt x="118" y="23"/>
                </a:lnTo>
                <a:lnTo>
                  <a:pt x="118" y="23"/>
                </a:lnTo>
                <a:lnTo>
                  <a:pt x="109" y="34"/>
                </a:lnTo>
                <a:lnTo>
                  <a:pt x="100" y="43"/>
                </a:lnTo>
                <a:lnTo>
                  <a:pt x="100" y="43"/>
                </a:lnTo>
                <a:close/>
                <a:moveTo>
                  <a:pt x="187" y="14"/>
                </a:moveTo>
                <a:lnTo>
                  <a:pt x="187" y="14"/>
                </a:lnTo>
                <a:lnTo>
                  <a:pt x="179" y="21"/>
                </a:lnTo>
                <a:lnTo>
                  <a:pt x="172" y="28"/>
                </a:lnTo>
                <a:lnTo>
                  <a:pt x="158" y="43"/>
                </a:lnTo>
                <a:lnTo>
                  <a:pt x="158" y="43"/>
                </a:lnTo>
                <a:lnTo>
                  <a:pt x="170" y="28"/>
                </a:lnTo>
                <a:lnTo>
                  <a:pt x="176" y="21"/>
                </a:lnTo>
                <a:lnTo>
                  <a:pt x="181" y="13"/>
                </a:lnTo>
                <a:lnTo>
                  <a:pt x="181" y="13"/>
                </a:lnTo>
                <a:lnTo>
                  <a:pt x="181" y="12"/>
                </a:lnTo>
                <a:lnTo>
                  <a:pt x="181" y="12"/>
                </a:lnTo>
                <a:lnTo>
                  <a:pt x="198" y="14"/>
                </a:lnTo>
                <a:lnTo>
                  <a:pt x="198" y="14"/>
                </a:lnTo>
                <a:lnTo>
                  <a:pt x="198" y="14"/>
                </a:lnTo>
                <a:lnTo>
                  <a:pt x="198" y="14"/>
                </a:lnTo>
                <a:lnTo>
                  <a:pt x="193" y="19"/>
                </a:lnTo>
                <a:lnTo>
                  <a:pt x="187" y="25"/>
                </a:lnTo>
                <a:lnTo>
                  <a:pt x="177" y="36"/>
                </a:lnTo>
                <a:lnTo>
                  <a:pt x="177" y="36"/>
                </a:lnTo>
                <a:lnTo>
                  <a:pt x="180" y="32"/>
                </a:lnTo>
                <a:lnTo>
                  <a:pt x="180" y="32"/>
                </a:lnTo>
                <a:lnTo>
                  <a:pt x="185" y="24"/>
                </a:lnTo>
                <a:lnTo>
                  <a:pt x="189" y="15"/>
                </a:lnTo>
                <a:lnTo>
                  <a:pt x="189" y="15"/>
                </a:lnTo>
                <a:lnTo>
                  <a:pt x="188" y="14"/>
                </a:lnTo>
                <a:lnTo>
                  <a:pt x="187" y="14"/>
                </a:lnTo>
                <a:lnTo>
                  <a:pt x="187" y="14"/>
                </a:lnTo>
                <a:close/>
                <a:moveTo>
                  <a:pt x="167" y="11"/>
                </a:moveTo>
                <a:lnTo>
                  <a:pt x="167" y="11"/>
                </a:lnTo>
                <a:lnTo>
                  <a:pt x="158" y="18"/>
                </a:lnTo>
                <a:lnTo>
                  <a:pt x="150" y="25"/>
                </a:lnTo>
                <a:lnTo>
                  <a:pt x="150" y="25"/>
                </a:lnTo>
                <a:lnTo>
                  <a:pt x="144" y="30"/>
                </a:lnTo>
                <a:lnTo>
                  <a:pt x="144" y="30"/>
                </a:lnTo>
                <a:lnTo>
                  <a:pt x="151" y="21"/>
                </a:lnTo>
                <a:lnTo>
                  <a:pt x="155" y="11"/>
                </a:lnTo>
                <a:lnTo>
                  <a:pt x="155" y="11"/>
                </a:lnTo>
                <a:lnTo>
                  <a:pt x="155" y="10"/>
                </a:lnTo>
                <a:lnTo>
                  <a:pt x="155" y="10"/>
                </a:lnTo>
                <a:lnTo>
                  <a:pt x="179" y="12"/>
                </a:lnTo>
                <a:lnTo>
                  <a:pt x="179" y="12"/>
                </a:lnTo>
                <a:lnTo>
                  <a:pt x="165" y="23"/>
                </a:lnTo>
                <a:lnTo>
                  <a:pt x="152" y="36"/>
                </a:lnTo>
                <a:lnTo>
                  <a:pt x="152" y="36"/>
                </a:lnTo>
                <a:lnTo>
                  <a:pt x="154" y="33"/>
                </a:lnTo>
                <a:lnTo>
                  <a:pt x="154" y="33"/>
                </a:lnTo>
                <a:lnTo>
                  <a:pt x="168" y="13"/>
                </a:lnTo>
                <a:lnTo>
                  <a:pt x="168" y="13"/>
                </a:lnTo>
                <a:lnTo>
                  <a:pt x="168" y="11"/>
                </a:lnTo>
                <a:lnTo>
                  <a:pt x="167" y="11"/>
                </a:lnTo>
                <a:lnTo>
                  <a:pt x="167" y="11"/>
                </a:lnTo>
                <a:close/>
                <a:moveTo>
                  <a:pt x="155" y="23"/>
                </a:moveTo>
                <a:lnTo>
                  <a:pt x="155" y="23"/>
                </a:lnTo>
                <a:lnTo>
                  <a:pt x="164" y="15"/>
                </a:lnTo>
                <a:lnTo>
                  <a:pt x="164" y="15"/>
                </a:lnTo>
                <a:lnTo>
                  <a:pt x="161" y="19"/>
                </a:lnTo>
                <a:lnTo>
                  <a:pt x="158" y="23"/>
                </a:lnTo>
                <a:lnTo>
                  <a:pt x="158" y="23"/>
                </a:lnTo>
                <a:lnTo>
                  <a:pt x="143" y="43"/>
                </a:lnTo>
                <a:lnTo>
                  <a:pt x="143" y="43"/>
                </a:lnTo>
                <a:lnTo>
                  <a:pt x="143" y="44"/>
                </a:lnTo>
                <a:lnTo>
                  <a:pt x="144" y="45"/>
                </a:lnTo>
                <a:lnTo>
                  <a:pt x="144" y="45"/>
                </a:lnTo>
                <a:lnTo>
                  <a:pt x="145" y="45"/>
                </a:lnTo>
                <a:lnTo>
                  <a:pt x="145" y="45"/>
                </a:lnTo>
                <a:lnTo>
                  <a:pt x="159" y="31"/>
                </a:lnTo>
                <a:lnTo>
                  <a:pt x="173" y="18"/>
                </a:lnTo>
                <a:lnTo>
                  <a:pt x="173" y="18"/>
                </a:lnTo>
                <a:lnTo>
                  <a:pt x="177" y="15"/>
                </a:lnTo>
                <a:lnTo>
                  <a:pt x="175" y="19"/>
                </a:lnTo>
                <a:lnTo>
                  <a:pt x="175" y="19"/>
                </a:lnTo>
                <a:lnTo>
                  <a:pt x="166" y="30"/>
                </a:lnTo>
                <a:lnTo>
                  <a:pt x="166" y="30"/>
                </a:lnTo>
                <a:lnTo>
                  <a:pt x="153" y="45"/>
                </a:lnTo>
                <a:lnTo>
                  <a:pt x="153" y="45"/>
                </a:lnTo>
                <a:lnTo>
                  <a:pt x="153" y="45"/>
                </a:lnTo>
                <a:lnTo>
                  <a:pt x="153" y="46"/>
                </a:lnTo>
                <a:lnTo>
                  <a:pt x="153" y="46"/>
                </a:lnTo>
                <a:lnTo>
                  <a:pt x="130" y="45"/>
                </a:lnTo>
                <a:lnTo>
                  <a:pt x="130" y="45"/>
                </a:lnTo>
                <a:lnTo>
                  <a:pt x="142" y="35"/>
                </a:lnTo>
                <a:lnTo>
                  <a:pt x="155" y="23"/>
                </a:lnTo>
                <a:lnTo>
                  <a:pt x="155" y="23"/>
                </a:lnTo>
                <a:close/>
                <a:moveTo>
                  <a:pt x="178" y="24"/>
                </a:moveTo>
                <a:lnTo>
                  <a:pt x="178" y="24"/>
                </a:lnTo>
                <a:lnTo>
                  <a:pt x="185" y="18"/>
                </a:lnTo>
                <a:lnTo>
                  <a:pt x="185" y="18"/>
                </a:lnTo>
                <a:lnTo>
                  <a:pt x="183" y="23"/>
                </a:lnTo>
                <a:lnTo>
                  <a:pt x="181" y="27"/>
                </a:lnTo>
                <a:lnTo>
                  <a:pt x="181" y="27"/>
                </a:lnTo>
                <a:lnTo>
                  <a:pt x="177" y="32"/>
                </a:lnTo>
                <a:lnTo>
                  <a:pt x="173" y="37"/>
                </a:lnTo>
                <a:lnTo>
                  <a:pt x="165" y="46"/>
                </a:lnTo>
                <a:lnTo>
                  <a:pt x="165" y="46"/>
                </a:lnTo>
                <a:lnTo>
                  <a:pt x="165" y="47"/>
                </a:lnTo>
                <a:lnTo>
                  <a:pt x="165" y="47"/>
                </a:lnTo>
                <a:lnTo>
                  <a:pt x="155" y="46"/>
                </a:lnTo>
                <a:lnTo>
                  <a:pt x="155" y="46"/>
                </a:lnTo>
                <a:lnTo>
                  <a:pt x="161" y="41"/>
                </a:lnTo>
                <a:lnTo>
                  <a:pt x="167" y="36"/>
                </a:lnTo>
                <a:lnTo>
                  <a:pt x="178" y="24"/>
                </a:lnTo>
                <a:lnTo>
                  <a:pt x="178" y="24"/>
                </a:lnTo>
                <a:close/>
                <a:moveTo>
                  <a:pt x="190" y="24"/>
                </a:moveTo>
                <a:lnTo>
                  <a:pt x="190" y="24"/>
                </a:lnTo>
                <a:lnTo>
                  <a:pt x="195" y="19"/>
                </a:lnTo>
                <a:lnTo>
                  <a:pt x="196" y="18"/>
                </a:lnTo>
                <a:lnTo>
                  <a:pt x="195" y="22"/>
                </a:lnTo>
                <a:lnTo>
                  <a:pt x="195" y="22"/>
                </a:lnTo>
                <a:lnTo>
                  <a:pt x="188" y="34"/>
                </a:lnTo>
                <a:lnTo>
                  <a:pt x="179" y="45"/>
                </a:lnTo>
                <a:lnTo>
                  <a:pt x="179" y="45"/>
                </a:lnTo>
                <a:lnTo>
                  <a:pt x="179" y="46"/>
                </a:lnTo>
                <a:lnTo>
                  <a:pt x="180" y="46"/>
                </a:lnTo>
                <a:lnTo>
                  <a:pt x="181" y="46"/>
                </a:lnTo>
                <a:lnTo>
                  <a:pt x="181" y="46"/>
                </a:lnTo>
                <a:lnTo>
                  <a:pt x="188" y="41"/>
                </a:lnTo>
                <a:lnTo>
                  <a:pt x="188" y="41"/>
                </a:lnTo>
                <a:lnTo>
                  <a:pt x="192" y="38"/>
                </a:lnTo>
                <a:lnTo>
                  <a:pt x="195" y="36"/>
                </a:lnTo>
                <a:lnTo>
                  <a:pt x="196" y="37"/>
                </a:lnTo>
                <a:lnTo>
                  <a:pt x="195" y="38"/>
                </a:lnTo>
                <a:lnTo>
                  <a:pt x="190" y="45"/>
                </a:lnTo>
                <a:lnTo>
                  <a:pt x="190" y="45"/>
                </a:lnTo>
                <a:lnTo>
                  <a:pt x="189" y="46"/>
                </a:lnTo>
                <a:lnTo>
                  <a:pt x="191" y="46"/>
                </a:lnTo>
                <a:lnTo>
                  <a:pt x="191" y="46"/>
                </a:lnTo>
                <a:lnTo>
                  <a:pt x="195" y="45"/>
                </a:lnTo>
                <a:lnTo>
                  <a:pt x="199" y="45"/>
                </a:lnTo>
                <a:lnTo>
                  <a:pt x="199" y="45"/>
                </a:lnTo>
                <a:lnTo>
                  <a:pt x="200" y="45"/>
                </a:lnTo>
                <a:lnTo>
                  <a:pt x="200" y="44"/>
                </a:lnTo>
                <a:lnTo>
                  <a:pt x="200" y="43"/>
                </a:lnTo>
                <a:lnTo>
                  <a:pt x="199" y="43"/>
                </a:lnTo>
                <a:lnTo>
                  <a:pt x="199" y="43"/>
                </a:lnTo>
                <a:lnTo>
                  <a:pt x="195" y="44"/>
                </a:lnTo>
                <a:lnTo>
                  <a:pt x="194" y="44"/>
                </a:lnTo>
                <a:lnTo>
                  <a:pt x="194" y="43"/>
                </a:lnTo>
                <a:lnTo>
                  <a:pt x="194" y="43"/>
                </a:lnTo>
                <a:lnTo>
                  <a:pt x="199" y="36"/>
                </a:lnTo>
                <a:lnTo>
                  <a:pt x="202" y="30"/>
                </a:lnTo>
                <a:lnTo>
                  <a:pt x="202" y="30"/>
                </a:lnTo>
                <a:lnTo>
                  <a:pt x="201" y="29"/>
                </a:lnTo>
                <a:lnTo>
                  <a:pt x="200" y="28"/>
                </a:lnTo>
                <a:lnTo>
                  <a:pt x="200" y="28"/>
                </a:lnTo>
                <a:lnTo>
                  <a:pt x="193" y="34"/>
                </a:lnTo>
                <a:lnTo>
                  <a:pt x="193" y="34"/>
                </a:lnTo>
                <a:lnTo>
                  <a:pt x="186" y="40"/>
                </a:lnTo>
                <a:lnTo>
                  <a:pt x="185" y="42"/>
                </a:lnTo>
                <a:lnTo>
                  <a:pt x="187" y="39"/>
                </a:lnTo>
                <a:lnTo>
                  <a:pt x="187" y="39"/>
                </a:lnTo>
                <a:lnTo>
                  <a:pt x="191" y="34"/>
                </a:lnTo>
                <a:lnTo>
                  <a:pt x="194" y="28"/>
                </a:lnTo>
                <a:lnTo>
                  <a:pt x="200" y="15"/>
                </a:lnTo>
                <a:lnTo>
                  <a:pt x="200" y="15"/>
                </a:lnTo>
                <a:lnTo>
                  <a:pt x="200" y="14"/>
                </a:lnTo>
                <a:lnTo>
                  <a:pt x="200" y="14"/>
                </a:lnTo>
                <a:lnTo>
                  <a:pt x="202" y="15"/>
                </a:lnTo>
                <a:lnTo>
                  <a:pt x="202" y="15"/>
                </a:lnTo>
                <a:lnTo>
                  <a:pt x="202" y="47"/>
                </a:lnTo>
                <a:lnTo>
                  <a:pt x="202" y="47"/>
                </a:lnTo>
                <a:lnTo>
                  <a:pt x="168" y="47"/>
                </a:lnTo>
                <a:lnTo>
                  <a:pt x="168" y="47"/>
                </a:lnTo>
                <a:lnTo>
                  <a:pt x="174" y="42"/>
                </a:lnTo>
                <a:lnTo>
                  <a:pt x="180" y="36"/>
                </a:lnTo>
                <a:lnTo>
                  <a:pt x="190" y="24"/>
                </a:lnTo>
                <a:lnTo>
                  <a:pt x="190" y="24"/>
                </a:lnTo>
                <a:close/>
                <a:moveTo>
                  <a:pt x="111" y="9"/>
                </a:moveTo>
                <a:lnTo>
                  <a:pt x="111" y="9"/>
                </a:lnTo>
                <a:lnTo>
                  <a:pt x="153" y="10"/>
                </a:lnTo>
                <a:lnTo>
                  <a:pt x="153" y="10"/>
                </a:lnTo>
                <a:lnTo>
                  <a:pt x="143" y="16"/>
                </a:lnTo>
                <a:lnTo>
                  <a:pt x="134" y="23"/>
                </a:lnTo>
                <a:lnTo>
                  <a:pt x="134" y="23"/>
                </a:lnTo>
                <a:lnTo>
                  <a:pt x="142" y="13"/>
                </a:lnTo>
                <a:lnTo>
                  <a:pt x="142" y="13"/>
                </a:lnTo>
                <a:lnTo>
                  <a:pt x="143" y="12"/>
                </a:lnTo>
                <a:lnTo>
                  <a:pt x="142" y="11"/>
                </a:lnTo>
                <a:lnTo>
                  <a:pt x="141" y="11"/>
                </a:lnTo>
                <a:lnTo>
                  <a:pt x="141" y="11"/>
                </a:lnTo>
                <a:lnTo>
                  <a:pt x="133" y="16"/>
                </a:lnTo>
                <a:lnTo>
                  <a:pt x="125" y="22"/>
                </a:lnTo>
                <a:lnTo>
                  <a:pt x="112" y="34"/>
                </a:lnTo>
                <a:lnTo>
                  <a:pt x="112" y="34"/>
                </a:lnTo>
                <a:lnTo>
                  <a:pt x="114" y="32"/>
                </a:lnTo>
                <a:lnTo>
                  <a:pt x="114" y="32"/>
                </a:lnTo>
                <a:lnTo>
                  <a:pt x="131" y="11"/>
                </a:lnTo>
                <a:lnTo>
                  <a:pt x="131" y="11"/>
                </a:lnTo>
                <a:lnTo>
                  <a:pt x="131" y="10"/>
                </a:lnTo>
                <a:lnTo>
                  <a:pt x="129" y="10"/>
                </a:lnTo>
                <a:lnTo>
                  <a:pt x="129" y="10"/>
                </a:lnTo>
                <a:lnTo>
                  <a:pt x="121" y="14"/>
                </a:lnTo>
                <a:lnTo>
                  <a:pt x="114" y="20"/>
                </a:lnTo>
                <a:lnTo>
                  <a:pt x="101" y="33"/>
                </a:lnTo>
                <a:lnTo>
                  <a:pt x="101" y="33"/>
                </a:lnTo>
                <a:lnTo>
                  <a:pt x="95" y="39"/>
                </a:lnTo>
                <a:lnTo>
                  <a:pt x="94" y="41"/>
                </a:lnTo>
                <a:lnTo>
                  <a:pt x="96" y="37"/>
                </a:lnTo>
                <a:lnTo>
                  <a:pt x="96" y="37"/>
                </a:lnTo>
                <a:lnTo>
                  <a:pt x="115" y="13"/>
                </a:lnTo>
                <a:lnTo>
                  <a:pt x="115" y="13"/>
                </a:lnTo>
                <a:lnTo>
                  <a:pt x="115" y="11"/>
                </a:lnTo>
                <a:lnTo>
                  <a:pt x="113" y="11"/>
                </a:lnTo>
                <a:lnTo>
                  <a:pt x="113" y="11"/>
                </a:lnTo>
                <a:lnTo>
                  <a:pt x="106" y="15"/>
                </a:lnTo>
                <a:lnTo>
                  <a:pt x="100" y="20"/>
                </a:lnTo>
                <a:lnTo>
                  <a:pt x="88" y="31"/>
                </a:lnTo>
                <a:lnTo>
                  <a:pt x="88" y="31"/>
                </a:lnTo>
                <a:lnTo>
                  <a:pt x="79" y="38"/>
                </a:lnTo>
                <a:lnTo>
                  <a:pt x="76" y="40"/>
                </a:lnTo>
                <a:lnTo>
                  <a:pt x="76" y="39"/>
                </a:lnTo>
                <a:lnTo>
                  <a:pt x="79" y="36"/>
                </a:lnTo>
                <a:lnTo>
                  <a:pt x="79" y="36"/>
                </a:lnTo>
                <a:lnTo>
                  <a:pt x="90" y="24"/>
                </a:lnTo>
                <a:lnTo>
                  <a:pt x="100" y="11"/>
                </a:lnTo>
                <a:lnTo>
                  <a:pt x="100" y="11"/>
                </a:lnTo>
                <a:lnTo>
                  <a:pt x="100" y="10"/>
                </a:lnTo>
                <a:lnTo>
                  <a:pt x="100" y="9"/>
                </a:lnTo>
                <a:lnTo>
                  <a:pt x="99" y="10"/>
                </a:lnTo>
                <a:lnTo>
                  <a:pt x="99" y="10"/>
                </a:lnTo>
                <a:lnTo>
                  <a:pt x="92" y="14"/>
                </a:lnTo>
                <a:lnTo>
                  <a:pt x="86" y="19"/>
                </a:lnTo>
                <a:lnTo>
                  <a:pt x="74" y="31"/>
                </a:lnTo>
                <a:lnTo>
                  <a:pt x="74" y="31"/>
                </a:lnTo>
                <a:lnTo>
                  <a:pt x="68" y="37"/>
                </a:lnTo>
                <a:lnTo>
                  <a:pt x="68" y="37"/>
                </a:lnTo>
                <a:lnTo>
                  <a:pt x="64" y="39"/>
                </a:lnTo>
                <a:lnTo>
                  <a:pt x="67" y="36"/>
                </a:lnTo>
                <a:lnTo>
                  <a:pt x="74" y="28"/>
                </a:lnTo>
                <a:lnTo>
                  <a:pt x="74" y="28"/>
                </a:lnTo>
                <a:lnTo>
                  <a:pt x="82" y="19"/>
                </a:lnTo>
                <a:lnTo>
                  <a:pt x="90" y="11"/>
                </a:lnTo>
                <a:lnTo>
                  <a:pt x="90" y="11"/>
                </a:lnTo>
                <a:lnTo>
                  <a:pt x="90" y="11"/>
                </a:lnTo>
                <a:lnTo>
                  <a:pt x="90" y="10"/>
                </a:lnTo>
                <a:lnTo>
                  <a:pt x="89" y="9"/>
                </a:lnTo>
                <a:lnTo>
                  <a:pt x="89" y="10"/>
                </a:lnTo>
                <a:lnTo>
                  <a:pt x="89" y="10"/>
                </a:lnTo>
                <a:lnTo>
                  <a:pt x="81" y="15"/>
                </a:lnTo>
                <a:lnTo>
                  <a:pt x="75" y="20"/>
                </a:lnTo>
                <a:lnTo>
                  <a:pt x="61" y="32"/>
                </a:lnTo>
                <a:lnTo>
                  <a:pt x="61" y="32"/>
                </a:lnTo>
                <a:lnTo>
                  <a:pt x="52" y="40"/>
                </a:lnTo>
                <a:lnTo>
                  <a:pt x="52" y="40"/>
                </a:lnTo>
                <a:lnTo>
                  <a:pt x="55" y="36"/>
                </a:lnTo>
                <a:lnTo>
                  <a:pt x="58" y="31"/>
                </a:lnTo>
                <a:lnTo>
                  <a:pt x="58" y="31"/>
                </a:lnTo>
                <a:lnTo>
                  <a:pt x="68" y="20"/>
                </a:lnTo>
                <a:lnTo>
                  <a:pt x="78" y="10"/>
                </a:lnTo>
                <a:lnTo>
                  <a:pt x="78" y="10"/>
                </a:lnTo>
                <a:lnTo>
                  <a:pt x="79" y="9"/>
                </a:lnTo>
                <a:lnTo>
                  <a:pt x="79" y="9"/>
                </a:lnTo>
                <a:lnTo>
                  <a:pt x="111" y="9"/>
                </a:lnTo>
                <a:lnTo>
                  <a:pt x="111" y="9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539"/>
          <p:cNvSpPr>
            <a:spLocks noEditPoints="1"/>
          </p:cNvSpPr>
          <p:nvPr/>
        </p:nvSpPr>
        <p:spPr bwMode="auto">
          <a:xfrm>
            <a:off x="1021530" y="3307004"/>
            <a:ext cx="80963" cy="76200"/>
          </a:xfrm>
          <a:custGeom>
            <a:avLst/>
            <a:gdLst/>
            <a:ahLst/>
            <a:cxnLst>
              <a:cxn ang="0">
                <a:pos x="35" y="46"/>
              </a:cxn>
              <a:cxn ang="0">
                <a:pos x="46" y="38"/>
              </a:cxn>
              <a:cxn ang="0">
                <a:pos x="51" y="25"/>
              </a:cxn>
              <a:cxn ang="0">
                <a:pos x="49" y="15"/>
              </a:cxn>
              <a:cxn ang="0">
                <a:pos x="40" y="4"/>
              </a:cxn>
              <a:cxn ang="0">
                <a:pos x="27" y="0"/>
              </a:cxn>
              <a:cxn ang="0">
                <a:pos x="22" y="0"/>
              </a:cxn>
              <a:cxn ang="0">
                <a:pos x="12" y="2"/>
              </a:cxn>
              <a:cxn ang="0">
                <a:pos x="3" y="11"/>
              </a:cxn>
              <a:cxn ang="0">
                <a:pos x="0" y="25"/>
              </a:cxn>
              <a:cxn ang="0">
                <a:pos x="3" y="35"/>
              </a:cxn>
              <a:cxn ang="0">
                <a:pos x="14" y="45"/>
              </a:cxn>
              <a:cxn ang="0">
                <a:pos x="30" y="47"/>
              </a:cxn>
              <a:cxn ang="0">
                <a:pos x="29" y="39"/>
              </a:cxn>
              <a:cxn ang="0">
                <a:pos x="19" y="38"/>
              </a:cxn>
              <a:cxn ang="0">
                <a:pos x="11" y="32"/>
              </a:cxn>
              <a:cxn ang="0">
                <a:pos x="8" y="25"/>
              </a:cxn>
              <a:cxn ang="0">
                <a:pos x="19" y="20"/>
              </a:cxn>
              <a:cxn ang="0">
                <a:pos x="20" y="23"/>
              </a:cxn>
              <a:cxn ang="0">
                <a:pos x="12" y="32"/>
              </a:cxn>
              <a:cxn ang="0">
                <a:pos x="14" y="32"/>
              </a:cxn>
              <a:cxn ang="0">
                <a:pos x="31" y="21"/>
              </a:cxn>
              <a:cxn ang="0">
                <a:pos x="20" y="35"/>
              </a:cxn>
              <a:cxn ang="0">
                <a:pos x="21" y="37"/>
              </a:cxn>
              <a:cxn ang="0">
                <a:pos x="37" y="29"/>
              </a:cxn>
              <a:cxn ang="0">
                <a:pos x="31" y="36"/>
              </a:cxn>
              <a:cxn ang="0">
                <a:pos x="32" y="38"/>
              </a:cxn>
              <a:cxn ang="0">
                <a:pos x="34" y="37"/>
              </a:cxn>
              <a:cxn ang="0">
                <a:pos x="40" y="28"/>
              </a:cxn>
              <a:cxn ang="0">
                <a:pos x="39" y="26"/>
              </a:cxn>
              <a:cxn ang="0">
                <a:pos x="24" y="33"/>
              </a:cxn>
              <a:cxn ang="0">
                <a:pos x="36" y="19"/>
              </a:cxn>
              <a:cxn ang="0">
                <a:pos x="35" y="17"/>
              </a:cxn>
              <a:cxn ang="0">
                <a:pos x="21" y="25"/>
              </a:cxn>
              <a:cxn ang="0">
                <a:pos x="33" y="13"/>
              </a:cxn>
              <a:cxn ang="0">
                <a:pos x="32" y="11"/>
              </a:cxn>
              <a:cxn ang="0">
                <a:pos x="17" y="19"/>
              </a:cxn>
              <a:cxn ang="0">
                <a:pos x="28" y="9"/>
              </a:cxn>
              <a:cxn ang="0">
                <a:pos x="40" y="17"/>
              </a:cxn>
              <a:cxn ang="0">
                <a:pos x="40" y="30"/>
              </a:cxn>
              <a:cxn ang="0">
                <a:pos x="34" y="37"/>
              </a:cxn>
              <a:cxn ang="0">
                <a:pos x="12" y="13"/>
              </a:cxn>
              <a:cxn ang="0">
                <a:pos x="19" y="9"/>
              </a:cxn>
              <a:cxn ang="0">
                <a:pos x="11" y="14"/>
              </a:cxn>
              <a:cxn ang="0">
                <a:pos x="12" y="15"/>
              </a:cxn>
              <a:cxn ang="0">
                <a:pos x="17" y="16"/>
              </a:cxn>
              <a:cxn ang="0">
                <a:pos x="8" y="23"/>
              </a:cxn>
              <a:cxn ang="0">
                <a:pos x="11" y="14"/>
              </a:cxn>
            </a:cxnLst>
            <a:rect l="0" t="0" r="r" b="b"/>
            <a:pathLst>
              <a:path w="51" h="48">
                <a:moveTo>
                  <a:pt x="30" y="47"/>
                </a:moveTo>
                <a:lnTo>
                  <a:pt x="30" y="47"/>
                </a:lnTo>
                <a:lnTo>
                  <a:pt x="35" y="46"/>
                </a:lnTo>
                <a:lnTo>
                  <a:pt x="39" y="44"/>
                </a:lnTo>
                <a:lnTo>
                  <a:pt x="43" y="41"/>
                </a:lnTo>
                <a:lnTo>
                  <a:pt x="46" y="38"/>
                </a:lnTo>
                <a:lnTo>
                  <a:pt x="48" y="34"/>
                </a:lnTo>
                <a:lnTo>
                  <a:pt x="50" y="30"/>
                </a:lnTo>
                <a:lnTo>
                  <a:pt x="51" y="25"/>
                </a:lnTo>
                <a:lnTo>
                  <a:pt x="50" y="20"/>
                </a:lnTo>
                <a:lnTo>
                  <a:pt x="50" y="20"/>
                </a:lnTo>
                <a:lnTo>
                  <a:pt x="49" y="15"/>
                </a:lnTo>
                <a:lnTo>
                  <a:pt x="47" y="11"/>
                </a:lnTo>
                <a:lnTo>
                  <a:pt x="44" y="7"/>
                </a:lnTo>
                <a:lnTo>
                  <a:pt x="40" y="4"/>
                </a:lnTo>
                <a:lnTo>
                  <a:pt x="36" y="2"/>
                </a:lnTo>
                <a:lnTo>
                  <a:pt x="32" y="1"/>
                </a:lnTo>
                <a:lnTo>
                  <a:pt x="27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17" y="1"/>
                </a:lnTo>
                <a:lnTo>
                  <a:pt x="12" y="2"/>
                </a:lnTo>
                <a:lnTo>
                  <a:pt x="8" y="4"/>
                </a:lnTo>
                <a:lnTo>
                  <a:pt x="5" y="7"/>
                </a:lnTo>
                <a:lnTo>
                  <a:pt x="3" y="11"/>
                </a:lnTo>
                <a:lnTo>
                  <a:pt x="1" y="15"/>
                </a:lnTo>
                <a:lnTo>
                  <a:pt x="0" y="20"/>
                </a:lnTo>
                <a:lnTo>
                  <a:pt x="0" y="25"/>
                </a:lnTo>
                <a:lnTo>
                  <a:pt x="0" y="25"/>
                </a:lnTo>
                <a:lnTo>
                  <a:pt x="1" y="30"/>
                </a:lnTo>
                <a:lnTo>
                  <a:pt x="3" y="35"/>
                </a:lnTo>
                <a:lnTo>
                  <a:pt x="6" y="39"/>
                </a:lnTo>
                <a:lnTo>
                  <a:pt x="10" y="43"/>
                </a:lnTo>
                <a:lnTo>
                  <a:pt x="14" y="45"/>
                </a:lnTo>
                <a:lnTo>
                  <a:pt x="19" y="47"/>
                </a:lnTo>
                <a:lnTo>
                  <a:pt x="25" y="48"/>
                </a:lnTo>
                <a:lnTo>
                  <a:pt x="30" y="47"/>
                </a:lnTo>
                <a:lnTo>
                  <a:pt x="30" y="47"/>
                </a:lnTo>
                <a:close/>
                <a:moveTo>
                  <a:pt x="29" y="39"/>
                </a:moveTo>
                <a:lnTo>
                  <a:pt x="29" y="39"/>
                </a:lnTo>
                <a:lnTo>
                  <a:pt x="26" y="39"/>
                </a:lnTo>
                <a:lnTo>
                  <a:pt x="22" y="39"/>
                </a:lnTo>
                <a:lnTo>
                  <a:pt x="19" y="38"/>
                </a:lnTo>
                <a:lnTo>
                  <a:pt x="16" y="36"/>
                </a:lnTo>
                <a:lnTo>
                  <a:pt x="13" y="34"/>
                </a:lnTo>
                <a:lnTo>
                  <a:pt x="11" y="32"/>
                </a:lnTo>
                <a:lnTo>
                  <a:pt x="9" y="28"/>
                </a:lnTo>
                <a:lnTo>
                  <a:pt x="8" y="25"/>
                </a:lnTo>
                <a:lnTo>
                  <a:pt x="8" y="25"/>
                </a:lnTo>
                <a:lnTo>
                  <a:pt x="10" y="25"/>
                </a:lnTo>
                <a:lnTo>
                  <a:pt x="10" y="25"/>
                </a:lnTo>
                <a:lnTo>
                  <a:pt x="19" y="20"/>
                </a:lnTo>
                <a:lnTo>
                  <a:pt x="28" y="16"/>
                </a:lnTo>
                <a:lnTo>
                  <a:pt x="28" y="16"/>
                </a:lnTo>
                <a:lnTo>
                  <a:pt x="20" y="23"/>
                </a:lnTo>
                <a:lnTo>
                  <a:pt x="13" y="31"/>
                </a:lnTo>
                <a:lnTo>
                  <a:pt x="13" y="31"/>
                </a:lnTo>
                <a:lnTo>
                  <a:pt x="12" y="32"/>
                </a:lnTo>
                <a:lnTo>
                  <a:pt x="13" y="32"/>
                </a:lnTo>
                <a:lnTo>
                  <a:pt x="14" y="32"/>
                </a:lnTo>
                <a:lnTo>
                  <a:pt x="14" y="32"/>
                </a:lnTo>
                <a:lnTo>
                  <a:pt x="23" y="27"/>
                </a:lnTo>
                <a:lnTo>
                  <a:pt x="31" y="21"/>
                </a:lnTo>
                <a:lnTo>
                  <a:pt x="31" y="21"/>
                </a:lnTo>
                <a:lnTo>
                  <a:pt x="25" y="28"/>
                </a:lnTo>
                <a:lnTo>
                  <a:pt x="22" y="31"/>
                </a:lnTo>
                <a:lnTo>
                  <a:pt x="20" y="35"/>
                </a:lnTo>
                <a:lnTo>
                  <a:pt x="20" y="35"/>
                </a:lnTo>
                <a:lnTo>
                  <a:pt x="20" y="37"/>
                </a:lnTo>
                <a:lnTo>
                  <a:pt x="21" y="37"/>
                </a:lnTo>
                <a:lnTo>
                  <a:pt x="21" y="37"/>
                </a:lnTo>
                <a:lnTo>
                  <a:pt x="29" y="32"/>
                </a:lnTo>
                <a:lnTo>
                  <a:pt x="37" y="29"/>
                </a:lnTo>
                <a:lnTo>
                  <a:pt x="37" y="29"/>
                </a:lnTo>
                <a:lnTo>
                  <a:pt x="31" y="36"/>
                </a:lnTo>
                <a:lnTo>
                  <a:pt x="31" y="36"/>
                </a:lnTo>
                <a:lnTo>
                  <a:pt x="31" y="37"/>
                </a:lnTo>
                <a:lnTo>
                  <a:pt x="32" y="38"/>
                </a:lnTo>
                <a:lnTo>
                  <a:pt x="32" y="38"/>
                </a:lnTo>
                <a:lnTo>
                  <a:pt x="29" y="39"/>
                </a:lnTo>
                <a:lnTo>
                  <a:pt x="29" y="39"/>
                </a:lnTo>
                <a:close/>
                <a:moveTo>
                  <a:pt x="34" y="37"/>
                </a:moveTo>
                <a:lnTo>
                  <a:pt x="34" y="37"/>
                </a:lnTo>
                <a:lnTo>
                  <a:pt x="37" y="33"/>
                </a:lnTo>
                <a:lnTo>
                  <a:pt x="40" y="28"/>
                </a:lnTo>
                <a:lnTo>
                  <a:pt x="40" y="28"/>
                </a:lnTo>
                <a:lnTo>
                  <a:pt x="40" y="26"/>
                </a:lnTo>
                <a:lnTo>
                  <a:pt x="39" y="26"/>
                </a:lnTo>
                <a:lnTo>
                  <a:pt x="39" y="26"/>
                </a:lnTo>
                <a:lnTo>
                  <a:pt x="31" y="29"/>
                </a:lnTo>
                <a:lnTo>
                  <a:pt x="24" y="33"/>
                </a:lnTo>
                <a:lnTo>
                  <a:pt x="24" y="33"/>
                </a:lnTo>
                <a:lnTo>
                  <a:pt x="30" y="26"/>
                </a:lnTo>
                <a:lnTo>
                  <a:pt x="36" y="19"/>
                </a:lnTo>
                <a:lnTo>
                  <a:pt x="36" y="19"/>
                </a:lnTo>
                <a:lnTo>
                  <a:pt x="36" y="18"/>
                </a:lnTo>
                <a:lnTo>
                  <a:pt x="35" y="17"/>
                </a:lnTo>
                <a:lnTo>
                  <a:pt x="35" y="17"/>
                </a:lnTo>
                <a:lnTo>
                  <a:pt x="28" y="21"/>
                </a:lnTo>
                <a:lnTo>
                  <a:pt x="21" y="25"/>
                </a:lnTo>
                <a:lnTo>
                  <a:pt x="21" y="25"/>
                </a:lnTo>
                <a:lnTo>
                  <a:pt x="27" y="19"/>
                </a:lnTo>
                <a:lnTo>
                  <a:pt x="33" y="13"/>
                </a:lnTo>
                <a:lnTo>
                  <a:pt x="33" y="13"/>
                </a:lnTo>
                <a:lnTo>
                  <a:pt x="33" y="12"/>
                </a:lnTo>
                <a:lnTo>
                  <a:pt x="32" y="11"/>
                </a:lnTo>
                <a:lnTo>
                  <a:pt x="32" y="11"/>
                </a:lnTo>
                <a:lnTo>
                  <a:pt x="24" y="15"/>
                </a:lnTo>
                <a:lnTo>
                  <a:pt x="17" y="19"/>
                </a:lnTo>
                <a:lnTo>
                  <a:pt x="17" y="19"/>
                </a:lnTo>
                <a:lnTo>
                  <a:pt x="28" y="9"/>
                </a:lnTo>
                <a:lnTo>
                  <a:pt x="28" y="9"/>
                </a:lnTo>
                <a:lnTo>
                  <a:pt x="33" y="10"/>
                </a:lnTo>
                <a:lnTo>
                  <a:pt x="37" y="13"/>
                </a:lnTo>
                <a:lnTo>
                  <a:pt x="40" y="17"/>
                </a:lnTo>
                <a:lnTo>
                  <a:pt x="41" y="21"/>
                </a:lnTo>
                <a:lnTo>
                  <a:pt x="41" y="26"/>
                </a:lnTo>
                <a:lnTo>
                  <a:pt x="40" y="30"/>
                </a:lnTo>
                <a:lnTo>
                  <a:pt x="38" y="34"/>
                </a:lnTo>
                <a:lnTo>
                  <a:pt x="34" y="37"/>
                </a:lnTo>
                <a:lnTo>
                  <a:pt x="34" y="37"/>
                </a:lnTo>
                <a:close/>
                <a:moveTo>
                  <a:pt x="19" y="9"/>
                </a:moveTo>
                <a:lnTo>
                  <a:pt x="19" y="9"/>
                </a:lnTo>
                <a:lnTo>
                  <a:pt x="12" y="13"/>
                </a:lnTo>
                <a:lnTo>
                  <a:pt x="12" y="13"/>
                </a:lnTo>
                <a:lnTo>
                  <a:pt x="15" y="10"/>
                </a:lnTo>
                <a:lnTo>
                  <a:pt x="19" y="9"/>
                </a:lnTo>
                <a:lnTo>
                  <a:pt x="19" y="9"/>
                </a:lnTo>
                <a:close/>
                <a:moveTo>
                  <a:pt x="11" y="14"/>
                </a:moveTo>
                <a:lnTo>
                  <a:pt x="11" y="14"/>
                </a:lnTo>
                <a:lnTo>
                  <a:pt x="11" y="15"/>
                </a:lnTo>
                <a:lnTo>
                  <a:pt x="12" y="15"/>
                </a:lnTo>
                <a:lnTo>
                  <a:pt x="12" y="15"/>
                </a:lnTo>
                <a:lnTo>
                  <a:pt x="25" y="9"/>
                </a:lnTo>
                <a:lnTo>
                  <a:pt x="25" y="9"/>
                </a:lnTo>
                <a:lnTo>
                  <a:pt x="17" y="16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9" y="18"/>
                </a:lnTo>
                <a:lnTo>
                  <a:pt x="11" y="14"/>
                </a:lnTo>
                <a:lnTo>
                  <a:pt x="11" y="14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2540"/>
          <p:cNvSpPr>
            <a:spLocks noEditPoints="1"/>
          </p:cNvSpPr>
          <p:nvPr/>
        </p:nvSpPr>
        <p:spPr bwMode="auto">
          <a:xfrm>
            <a:off x="991367" y="3435594"/>
            <a:ext cx="255588" cy="239713"/>
          </a:xfrm>
          <a:custGeom>
            <a:avLst/>
            <a:gdLst/>
            <a:ahLst/>
            <a:cxnLst>
              <a:cxn ang="0">
                <a:pos x="130" y="0"/>
              </a:cxn>
              <a:cxn ang="0">
                <a:pos x="40" y="2"/>
              </a:cxn>
              <a:cxn ang="0">
                <a:pos x="27" y="7"/>
              </a:cxn>
              <a:cxn ang="0">
                <a:pos x="14" y="43"/>
              </a:cxn>
              <a:cxn ang="0">
                <a:pos x="5" y="122"/>
              </a:cxn>
              <a:cxn ang="0">
                <a:pos x="37" y="151"/>
              </a:cxn>
              <a:cxn ang="0">
                <a:pos x="122" y="150"/>
              </a:cxn>
              <a:cxn ang="0">
                <a:pos x="158" y="116"/>
              </a:cxn>
              <a:cxn ang="0">
                <a:pos x="161" y="35"/>
              </a:cxn>
              <a:cxn ang="0">
                <a:pos x="118" y="133"/>
              </a:cxn>
              <a:cxn ang="0">
                <a:pos x="122" y="117"/>
              </a:cxn>
              <a:cxn ang="0">
                <a:pos x="121" y="109"/>
              </a:cxn>
              <a:cxn ang="0">
                <a:pos x="105" y="108"/>
              </a:cxn>
              <a:cxn ang="0">
                <a:pos x="91" y="104"/>
              </a:cxn>
              <a:cxn ang="0">
                <a:pos x="85" y="98"/>
              </a:cxn>
              <a:cxn ang="0">
                <a:pos x="88" y="101"/>
              </a:cxn>
              <a:cxn ang="0">
                <a:pos x="133" y="117"/>
              </a:cxn>
              <a:cxn ang="0">
                <a:pos x="136" y="106"/>
              </a:cxn>
              <a:cxn ang="0">
                <a:pos x="129" y="98"/>
              </a:cxn>
              <a:cxn ang="0">
                <a:pos x="125" y="93"/>
              </a:cxn>
              <a:cxn ang="0">
                <a:pos x="126" y="133"/>
              </a:cxn>
              <a:cxn ang="0">
                <a:pos x="104" y="106"/>
              </a:cxn>
              <a:cxn ang="0">
                <a:pos x="97" y="98"/>
              </a:cxn>
              <a:cxn ang="0">
                <a:pos x="124" y="91"/>
              </a:cxn>
              <a:cxn ang="0">
                <a:pos x="87" y="93"/>
              </a:cxn>
              <a:cxn ang="0">
                <a:pos x="49" y="106"/>
              </a:cxn>
              <a:cxn ang="0">
                <a:pos x="136" y="29"/>
              </a:cxn>
              <a:cxn ang="0">
                <a:pos x="29" y="135"/>
              </a:cxn>
              <a:cxn ang="0">
                <a:pos x="74" y="69"/>
              </a:cxn>
              <a:cxn ang="0">
                <a:pos x="25" y="121"/>
              </a:cxn>
              <a:cxn ang="0">
                <a:pos x="39" y="58"/>
              </a:cxn>
              <a:cxn ang="0">
                <a:pos x="34" y="52"/>
              </a:cxn>
              <a:cxn ang="0">
                <a:pos x="26" y="41"/>
              </a:cxn>
              <a:cxn ang="0">
                <a:pos x="21" y="38"/>
              </a:cxn>
              <a:cxn ang="0">
                <a:pos x="19" y="36"/>
              </a:cxn>
              <a:cxn ang="0">
                <a:pos x="14" y="31"/>
              </a:cxn>
              <a:cxn ang="0">
                <a:pos x="34" y="34"/>
              </a:cxn>
              <a:cxn ang="0">
                <a:pos x="22" y="36"/>
              </a:cxn>
              <a:cxn ang="0">
                <a:pos x="37" y="44"/>
              </a:cxn>
              <a:cxn ang="0">
                <a:pos x="60" y="44"/>
              </a:cxn>
              <a:cxn ang="0">
                <a:pos x="58" y="36"/>
              </a:cxn>
              <a:cxn ang="0">
                <a:pos x="67" y="48"/>
              </a:cxn>
              <a:cxn ang="0">
                <a:pos x="63" y="53"/>
              </a:cxn>
              <a:cxn ang="0">
                <a:pos x="131" y="13"/>
              </a:cxn>
              <a:cxn ang="0">
                <a:pos x="66" y="68"/>
              </a:cxn>
              <a:cxn ang="0">
                <a:pos x="79" y="56"/>
              </a:cxn>
              <a:cxn ang="0">
                <a:pos x="58" y="81"/>
              </a:cxn>
              <a:cxn ang="0">
                <a:pos x="100" y="45"/>
              </a:cxn>
              <a:cxn ang="0">
                <a:pos x="110" y="38"/>
              </a:cxn>
              <a:cxn ang="0">
                <a:pos x="128" y="24"/>
              </a:cxn>
              <a:cxn ang="0">
                <a:pos x="70" y="55"/>
              </a:cxn>
              <a:cxn ang="0">
                <a:pos x="70" y="55"/>
              </a:cxn>
              <a:cxn ang="0">
                <a:pos x="143" y="24"/>
              </a:cxn>
              <a:cxn ang="0">
                <a:pos x="141" y="23"/>
              </a:cxn>
              <a:cxn ang="0">
                <a:pos x="62" y="93"/>
              </a:cxn>
              <a:cxn ang="0">
                <a:pos x="75" y="75"/>
              </a:cxn>
              <a:cxn ang="0">
                <a:pos x="59" y="52"/>
              </a:cxn>
              <a:cxn ang="0">
                <a:pos x="36" y="140"/>
              </a:cxn>
              <a:cxn ang="0">
                <a:pos x="144" y="37"/>
              </a:cxn>
              <a:cxn ang="0">
                <a:pos x="68" y="109"/>
              </a:cxn>
              <a:cxn ang="0">
                <a:pos x="134" y="129"/>
              </a:cxn>
            </a:cxnLst>
            <a:rect l="0" t="0" r="r" b="b"/>
            <a:pathLst>
              <a:path w="161" h="151">
                <a:moveTo>
                  <a:pt x="160" y="28"/>
                </a:moveTo>
                <a:lnTo>
                  <a:pt x="160" y="28"/>
                </a:lnTo>
                <a:lnTo>
                  <a:pt x="153" y="22"/>
                </a:lnTo>
                <a:lnTo>
                  <a:pt x="146" y="15"/>
                </a:lnTo>
                <a:lnTo>
                  <a:pt x="139" y="9"/>
                </a:lnTo>
                <a:lnTo>
                  <a:pt x="132" y="1"/>
                </a:lnTo>
                <a:lnTo>
                  <a:pt x="132" y="1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29" y="0"/>
                </a:lnTo>
                <a:lnTo>
                  <a:pt x="127" y="1"/>
                </a:lnTo>
                <a:lnTo>
                  <a:pt x="127" y="1"/>
                </a:lnTo>
                <a:lnTo>
                  <a:pt x="114" y="11"/>
                </a:lnTo>
                <a:lnTo>
                  <a:pt x="102" y="23"/>
                </a:lnTo>
                <a:lnTo>
                  <a:pt x="77" y="46"/>
                </a:lnTo>
                <a:lnTo>
                  <a:pt x="77" y="46"/>
                </a:lnTo>
                <a:lnTo>
                  <a:pt x="59" y="24"/>
                </a:lnTo>
                <a:lnTo>
                  <a:pt x="40" y="2"/>
                </a:lnTo>
                <a:lnTo>
                  <a:pt x="40" y="2"/>
                </a:lnTo>
                <a:lnTo>
                  <a:pt x="39" y="1"/>
                </a:ln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37" y="1"/>
                </a:lnTo>
                <a:lnTo>
                  <a:pt x="37" y="1"/>
                </a:lnTo>
                <a:lnTo>
                  <a:pt x="35" y="2"/>
                </a:lnTo>
                <a:lnTo>
                  <a:pt x="35" y="2"/>
                </a:lnTo>
                <a:lnTo>
                  <a:pt x="27" y="7"/>
                </a:lnTo>
                <a:lnTo>
                  <a:pt x="19" y="14"/>
                </a:lnTo>
                <a:lnTo>
                  <a:pt x="10" y="20"/>
                </a:lnTo>
                <a:lnTo>
                  <a:pt x="2" y="25"/>
                </a:lnTo>
                <a:lnTo>
                  <a:pt x="2" y="25"/>
                </a:lnTo>
                <a:lnTo>
                  <a:pt x="1" y="26"/>
                </a:lnTo>
                <a:lnTo>
                  <a:pt x="0" y="28"/>
                </a:lnTo>
                <a:lnTo>
                  <a:pt x="0" y="28"/>
                </a:lnTo>
                <a:lnTo>
                  <a:pt x="0" y="30"/>
                </a:lnTo>
                <a:lnTo>
                  <a:pt x="1" y="32"/>
                </a:lnTo>
                <a:lnTo>
                  <a:pt x="1" y="32"/>
                </a:lnTo>
                <a:lnTo>
                  <a:pt x="14" y="43"/>
                </a:lnTo>
                <a:lnTo>
                  <a:pt x="25" y="55"/>
                </a:lnTo>
                <a:lnTo>
                  <a:pt x="36" y="69"/>
                </a:lnTo>
                <a:lnTo>
                  <a:pt x="48" y="81"/>
                </a:lnTo>
                <a:lnTo>
                  <a:pt x="48" y="81"/>
                </a:lnTo>
                <a:lnTo>
                  <a:pt x="38" y="91"/>
                </a:lnTo>
                <a:lnTo>
                  <a:pt x="27" y="100"/>
                </a:lnTo>
                <a:lnTo>
                  <a:pt x="17" y="110"/>
                </a:lnTo>
                <a:lnTo>
                  <a:pt x="6" y="120"/>
                </a:lnTo>
                <a:lnTo>
                  <a:pt x="6" y="120"/>
                </a:lnTo>
                <a:lnTo>
                  <a:pt x="5" y="122"/>
                </a:lnTo>
                <a:lnTo>
                  <a:pt x="5" y="122"/>
                </a:lnTo>
                <a:lnTo>
                  <a:pt x="5" y="124"/>
                </a:lnTo>
                <a:lnTo>
                  <a:pt x="6" y="127"/>
                </a:lnTo>
                <a:lnTo>
                  <a:pt x="6" y="127"/>
                </a:lnTo>
                <a:lnTo>
                  <a:pt x="13" y="133"/>
                </a:lnTo>
                <a:lnTo>
                  <a:pt x="20" y="139"/>
                </a:lnTo>
                <a:lnTo>
                  <a:pt x="27" y="146"/>
                </a:lnTo>
                <a:lnTo>
                  <a:pt x="34" y="151"/>
                </a:lnTo>
                <a:lnTo>
                  <a:pt x="34" y="151"/>
                </a:lnTo>
                <a:lnTo>
                  <a:pt x="35" y="151"/>
                </a:lnTo>
                <a:lnTo>
                  <a:pt x="35" y="151"/>
                </a:lnTo>
                <a:lnTo>
                  <a:pt x="37" y="151"/>
                </a:lnTo>
                <a:lnTo>
                  <a:pt x="39" y="150"/>
                </a:lnTo>
                <a:lnTo>
                  <a:pt x="39" y="150"/>
                </a:lnTo>
                <a:lnTo>
                  <a:pt x="50" y="138"/>
                </a:lnTo>
                <a:lnTo>
                  <a:pt x="60" y="128"/>
                </a:lnTo>
                <a:lnTo>
                  <a:pt x="82" y="107"/>
                </a:lnTo>
                <a:lnTo>
                  <a:pt x="82" y="107"/>
                </a:lnTo>
                <a:lnTo>
                  <a:pt x="93" y="118"/>
                </a:lnTo>
                <a:lnTo>
                  <a:pt x="102" y="128"/>
                </a:lnTo>
                <a:lnTo>
                  <a:pt x="112" y="139"/>
                </a:lnTo>
                <a:lnTo>
                  <a:pt x="122" y="150"/>
                </a:lnTo>
                <a:lnTo>
                  <a:pt x="122" y="150"/>
                </a:lnTo>
                <a:lnTo>
                  <a:pt x="123" y="150"/>
                </a:lnTo>
                <a:lnTo>
                  <a:pt x="123" y="150"/>
                </a:lnTo>
                <a:lnTo>
                  <a:pt x="126" y="151"/>
                </a:lnTo>
                <a:lnTo>
                  <a:pt x="128" y="150"/>
                </a:lnTo>
                <a:lnTo>
                  <a:pt x="128" y="150"/>
                </a:lnTo>
                <a:lnTo>
                  <a:pt x="144" y="135"/>
                </a:lnTo>
                <a:lnTo>
                  <a:pt x="152" y="128"/>
                </a:lnTo>
                <a:lnTo>
                  <a:pt x="158" y="120"/>
                </a:lnTo>
                <a:lnTo>
                  <a:pt x="158" y="120"/>
                </a:lnTo>
                <a:lnTo>
                  <a:pt x="159" y="118"/>
                </a:lnTo>
                <a:lnTo>
                  <a:pt x="158" y="116"/>
                </a:lnTo>
                <a:lnTo>
                  <a:pt x="158" y="116"/>
                </a:lnTo>
                <a:lnTo>
                  <a:pt x="157" y="115"/>
                </a:lnTo>
                <a:lnTo>
                  <a:pt x="157" y="115"/>
                </a:lnTo>
                <a:lnTo>
                  <a:pt x="147" y="104"/>
                </a:lnTo>
                <a:lnTo>
                  <a:pt x="138" y="93"/>
                </a:lnTo>
                <a:lnTo>
                  <a:pt x="118" y="72"/>
                </a:lnTo>
                <a:lnTo>
                  <a:pt x="118" y="72"/>
                </a:lnTo>
                <a:lnTo>
                  <a:pt x="139" y="54"/>
                </a:lnTo>
                <a:lnTo>
                  <a:pt x="159" y="37"/>
                </a:lnTo>
                <a:lnTo>
                  <a:pt x="159" y="37"/>
                </a:lnTo>
                <a:lnTo>
                  <a:pt x="161" y="35"/>
                </a:lnTo>
                <a:lnTo>
                  <a:pt x="161" y="34"/>
                </a:lnTo>
                <a:lnTo>
                  <a:pt x="161" y="34"/>
                </a:lnTo>
                <a:lnTo>
                  <a:pt x="161" y="31"/>
                </a:lnTo>
                <a:lnTo>
                  <a:pt x="160" y="28"/>
                </a:lnTo>
                <a:lnTo>
                  <a:pt x="160" y="28"/>
                </a:lnTo>
                <a:close/>
                <a:moveTo>
                  <a:pt x="121" y="137"/>
                </a:moveTo>
                <a:lnTo>
                  <a:pt x="121" y="137"/>
                </a:lnTo>
                <a:lnTo>
                  <a:pt x="121" y="137"/>
                </a:lnTo>
                <a:lnTo>
                  <a:pt x="121" y="137"/>
                </a:lnTo>
                <a:lnTo>
                  <a:pt x="118" y="133"/>
                </a:lnTo>
                <a:lnTo>
                  <a:pt x="118" y="133"/>
                </a:lnTo>
                <a:lnTo>
                  <a:pt x="127" y="125"/>
                </a:lnTo>
                <a:lnTo>
                  <a:pt x="127" y="125"/>
                </a:lnTo>
                <a:lnTo>
                  <a:pt x="133" y="121"/>
                </a:lnTo>
                <a:lnTo>
                  <a:pt x="138" y="117"/>
                </a:lnTo>
                <a:lnTo>
                  <a:pt x="138" y="117"/>
                </a:lnTo>
                <a:lnTo>
                  <a:pt x="129" y="126"/>
                </a:lnTo>
                <a:lnTo>
                  <a:pt x="121" y="137"/>
                </a:lnTo>
                <a:lnTo>
                  <a:pt x="121" y="137"/>
                </a:lnTo>
                <a:close/>
                <a:moveTo>
                  <a:pt x="112" y="126"/>
                </a:moveTo>
                <a:lnTo>
                  <a:pt x="112" y="126"/>
                </a:lnTo>
                <a:lnTo>
                  <a:pt x="122" y="117"/>
                </a:lnTo>
                <a:lnTo>
                  <a:pt x="132" y="109"/>
                </a:lnTo>
                <a:lnTo>
                  <a:pt x="132" y="109"/>
                </a:lnTo>
                <a:lnTo>
                  <a:pt x="123" y="119"/>
                </a:lnTo>
                <a:lnTo>
                  <a:pt x="116" y="131"/>
                </a:lnTo>
                <a:lnTo>
                  <a:pt x="116" y="131"/>
                </a:lnTo>
                <a:lnTo>
                  <a:pt x="112" y="126"/>
                </a:lnTo>
                <a:lnTo>
                  <a:pt x="112" y="126"/>
                </a:lnTo>
                <a:close/>
                <a:moveTo>
                  <a:pt x="106" y="120"/>
                </a:moveTo>
                <a:lnTo>
                  <a:pt x="106" y="120"/>
                </a:lnTo>
                <a:lnTo>
                  <a:pt x="116" y="113"/>
                </a:lnTo>
                <a:lnTo>
                  <a:pt x="121" y="109"/>
                </a:lnTo>
                <a:lnTo>
                  <a:pt x="124" y="105"/>
                </a:lnTo>
                <a:lnTo>
                  <a:pt x="124" y="105"/>
                </a:lnTo>
                <a:lnTo>
                  <a:pt x="116" y="114"/>
                </a:lnTo>
                <a:lnTo>
                  <a:pt x="113" y="119"/>
                </a:lnTo>
                <a:lnTo>
                  <a:pt x="109" y="123"/>
                </a:lnTo>
                <a:lnTo>
                  <a:pt x="109" y="123"/>
                </a:lnTo>
                <a:lnTo>
                  <a:pt x="106" y="120"/>
                </a:lnTo>
                <a:lnTo>
                  <a:pt x="106" y="120"/>
                </a:lnTo>
                <a:close/>
                <a:moveTo>
                  <a:pt x="99" y="112"/>
                </a:moveTo>
                <a:lnTo>
                  <a:pt x="99" y="112"/>
                </a:lnTo>
                <a:lnTo>
                  <a:pt x="105" y="108"/>
                </a:lnTo>
                <a:lnTo>
                  <a:pt x="110" y="104"/>
                </a:lnTo>
                <a:lnTo>
                  <a:pt x="121" y="95"/>
                </a:lnTo>
                <a:lnTo>
                  <a:pt x="121" y="95"/>
                </a:lnTo>
                <a:lnTo>
                  <a:pt x="115" y="103"/>
                </a:lnTo>
                <a:lnTo>
                  <a:pt x="115" y="103"/>
                </a:lnTo>
                <a:lnTo>
                  <a:pt x="105" y="118"/>
                </a:lnTo>
                <a:lnTo>
                  <a:pt x="105" y="118"/>
                </a:lnTo>
                <a:lnTo>
                  <a:pt x="99" y="112"/>
                </a:lnTo>
                <a:lnTo>
                  <a:pt x="99" y="112"/>
                </a:lnTo>
                <a:close/>
                <a:moveTo>
                  <a:pt x="91" y="104"/>
                </a:moveTo>
                <a:lnTo>
                  <a:pt x="91" y="104"/>
                </a:lnTo>
                <a:lnTo>
                  <a:pt x="103" y="97"/>
                </a:lnTo>
                <a:lnTo>
                  <a:pt x="113" y="88"/>
                </a:lnTo>
                <a:lnTo>
                  <a:pt x="113" y="88"/>
                </a:lnTo>
                <a:lnTo>
                  <a:pt x="109" y="94"/>
                </a:lnTo>
                <a:lnTo>
                  <a:pt x="105" y="101"/>
                </a:lnTo>
                <a:lnTo>
                  <a:pt x="105" y="101"/>
                </a:lnTo>
                <a:lnTo>
                  <a:pt x="97" y="109"/>
                </a:lnTo>
                <a:lnTo>
                  <a:pt x="97" y="109"/>
                </a:lnTo>
                <a:lnTo>
                  <a:pt x="91" y="104"/>
                </a:lnTo>
                <a:lnTo>
                  <a:pt x="91" y="104"/>
                </a:lnTo>
                <a:close/>
                <a:moveTo>
                  <a:pt x="85" y="98"/>
                </a:moveTo>
                <a:lnTo>
                  <a:pt x="85" y="98"/>
                </a:lnTo>
                <a:lnTo>
                  <a:pt x="85" y="98"/>
                </a:lnTo>
                <a:lnTo>
                  <a:pt x="85" y="98"/>
                </a:lnTo>
                <a:lnTo>
                  <a:pt x="108" y="80"/>
                </a:lnTo>
                <a:lnTo>
                  <a:pt x="108" y="80"/>
                </a:lnTo>
                <a:lnTo>
                  <a:pt x="106" y="83"/>
                </a:lnTo>
                <a:lnTo>
                  <a:pt x="103" y="86"/>
                </a:lnTo>
                <a:lnTo>
                  <a:pt x="98" y="93"/>
                </a:lnTo>
                <a:lnTo>
                  <a:pt x="98" y="93"/>
                </a:lnTo>
                <a:lnTo>
                  <a:pt x="88" y="101"/>
                </a:lnTo>
                <a:lnTo>
                  <a:pt x="88" y="101"/>
                </a:lnTo>
                <a:lnTo>
                  <a:pt x="85" y="98"/>
                </a:lnTo>
                <a:lnTo>
                  <a:pt x="85" y="98"/>
                </a:lnTo>
                <a:close/>
                <a:moveTo>
                  <a:pt x="133" y="126"/>
                </a:moveTo>
                <a:lnTo>
                  <a:pt x="133" y="126"/>
                </a:lnTo>
                <a:lnTo>
                  <a:pt x="143" y="115"/>
                </a:lnTo>
                <a:lnTo>
                  <a:pt x="143" y="115"/>
                </a:lnTo>
                <a:lnTo>
                  <a:pt x="144" y="113"/>
                </a:lnTo>
                <a:lnTo>
                  <a:pt x="142" y="113"/>
                </a:lnTo>
                <a:lnTo>
                  <a:pt x="142" y="113"/>
                </a:lnTo>
                <a:lnTo>
                  <a:pt x="137" y="114"/>
                </a:lnTo>
                <a:lnTo>
                  <a:pt x="133" y="117"/>
                </a:lnTo>
                <a:lnTo>
                  <a:pt x="125" y="123"/>
                </a:lnTo>
                <a:lnTo>
                  <a:pt x="125" y="123"/>
                </a:lnTo>
                <a:lnTo>
                  <a:pt x="120" y="129"/>
                </a:lnTo>
                <a:lnTo>
                  <a:pt x="120" y="129"/>
                </a:lnTo>
                <a:lnTo>
                  <a:pt x="122" y="125"/>
                </a:lnTo>
                <a:lnTo>
                  <a:pt x="122" y="125"/>
                </a:lnTo>
                <a:lnTo>
                  <a:pt x="128" y="116"/>
                </a:lnTo>
                <a:lnTo>
                  <a:pt x="136" y="107"/>
                </a:lnTo>
                <a:lnTo>
                  <a:pt x="136" y="107"/>
                </a:lnTo>
                <a:lnTo>
                  <a:pt x="137" y="107"/>
                </a:lnTo>
                <a:lnTo>
                  <a:pt x="136" y="106"/>
                </a:lnTo>
                <a:lnTo>
                  <a:pt x="135" y="106"/>
                </a:lnTo>
                <a:lnTo>
                  <a:pt x="135" y="106"/>
                </a:lnTo>
                <a:lnTo>
                  <a:pt x="128" y="109"/>
                </a:lnTo>
                <a:lnTo>
                  <a:pt x="122" y="114"/>
                </a:lnTo>
                <a:lnTo>
                  <a:pt x="110" y="124"/>
                </a:lnTo>
                <a:lnTo>
                  <a:pt x="110" y="124"/>
                </a:lnTo>
                <a:lnTo>
                  <a:pt x="120" y="113"/>
                </a:lnTo>
                <a:lnTo>
                  <a:pt x="131" y="100"/>
                </a:lnTo>
                <a:lnTo>
                  <a:pt x="131" y="100"/>
                </a:lnTo>
                <a:lnTo>
                  <a:pt x="130" y="99"/>
                </a:lnTo>
                <a:lnTo>
                  <a:pt x="129" y="98"/>
                </a:lnTo>
                <a:lnTo>
                  <a:pt x="129" y="98"/>
                </a:lnTo>
                <a:lnTo>
                  <a:pt x="120" y="105"/>
                </a:lnTo>
                <a:lnTo>
                  <a:pt x="111" y="113"/>
                </a:lnTo>
                <a:lnTo>
                  <a:pt x="111" y="113"/>
                </a:lnTo>
                <a:lnTo>
                  <a:pt x="108" y="116"/>
                </a:lnTo>
                <a:lnTo>
                  <a:pt x="109" y="114"/>
                </a:lnTo>
                <a:lnTo>
                  <a:pt x="114" y="108"/>
                </a:lnTo>
                <a:lnTo>
                  <a:pt x="114" y="108"/>
                </a:lnTo>
                <a:lnTo>
                  <a:pt x="120" y="101"/>
                </a:lnTo>
                <a:lnTo>
                  <a:pt x="125" y="93"/>
                </a:lnTo>
                <a:lnTo>
                  <a:pt x="125" y="93"/>
                </a:lnTo>
                <a:lnTo>
                  <a:pt x="125" y="92"/>
                </a:lnTo>
                <a:lnTo>
                  <a:pt x="125" y="92"/>
                </a:lnTo>
                <a:lnTo>
                  <a:pt x="136" y="105"/>
                </a:lnTo>
                <a:lnTo>
                  <a:pt x="148" y="117"/>
                </a:lnTo>
                <a:lnTo>
                  <a:pt x="148" y="117"/>
                </a:lnTo>
                <a:lnTo>
                  <a:pt x="140" y="123"/>
                </a:lnTo>
                <a:lnTo>
                  <a:pt x="132" y="128"/>
                </a:lnTo>
                <a:lnTo>
                  <a:pt x="132" y="128"/>
                </a:lnTo>
                <a:lnTo>
                  <a:pt x="126" y="133"/>
                </a:lnTo>
                <a:lnTo>
                  <a:pt x="125" y="133"/>
                </a:lnTo>
                <a:lnTo>
                  <a:pt x="126" y="133"/>
                </a:lnTo>
                <a:lnTo>
                  <a:pt x="133" y="126"/>
                </a:lnTo>
                <a:lnTo>
                  <a:pt x="133" y="126"/>
                </a:lnTo>
                <a:close/>
                <a:moveTo>
                  <a:pt x="123" y="91"/>
                </a:moveTo>
                <a:lnTo>
                  <a:pt x="123" y="91"/>
                </a:lnTo>
                <a:lnTo>
                  <a:pt x="116" y="96"/>
                </a:lnTo>
                <a:lnTo>
                  <a:pt x="109" y="101"/>
                </a:lnTo>
                <a:lnTo>
                  <a:pt x="109" y="101"/>
                </a:lnTo>
                <a:lnTo>
                  <a:pt x="101" y="109"/>
                </a:lnTo>
                <a:lnTo>
                  <a:pt x="100" y="110"/>
                </a:lnTo>
                <a:lnTo>
                  <a:pt x="104" y="106"/>
                </a:lnTo>
                <a:lnTo>
                  <a:pt x="104" y="106"/>
                </a:lnTo>
                <a:lnTo>
                  <a:pt x="108" y="101"/>
                </a:lnTo>
                <a:lnTo>
                  <a:pt x="112" y="95"/>
                </a:lnTo>
                <a:lnTo>
                  <a:pt x="115" y="90"/>
                </a:lnTo>
                <a:lnTo>
                  <a:pt x="116" y="83"/>
                </a:lnTo>
                <a:lnTo>
                  <a:pt x="116" y="83"/>
                </a:lnTo>
                <a:lnTo>
                  <a:pt x="116" y="82"/>
                </a:lnTo>
                <a:lnTo>
                  <a:pt x="114" y="83"/>
                </a:lnTo>
                <a:lnTo>
                  <a:pt x="114" y="83"/>
                </a:lnTo>
                <a:lnTo>
                  <a:pt x="106" y="91"/>
                </a:lnTo>
                <a:lnTo>
                  <a:pt x="97" y="98"/>
                </a:lnTo>
                <a:lnTo>
                  <a:pt x="97" y="98"/>
                </a:lnTo>
                <a:lnTo>
                  <a:pt x="93" y="101"/>
                </a:lnTo>
                <a:lnTo>
                  <a:pt x="91" y="101"/>
                </a:lnTo>
                <a:lnTo>
                  <a:pt x="93" y="101"/>
                </a:lnTo>
                <a:lnTo>
                  <a:pt x="97" y="96"/>
                </a:lnTo>
                <a:lnTo>
                  <a:pt x="97" y="96"/>
                </a:lnTo>
                <a:lnTo>
                  <a:pt x="106" y="88"/>
                </a:lnTo>
                <a:lnTo>
                  <a:pt x="109" y="83"/>
                </a:lnTo>
                <a:lnTo>
                  <a:pt x="112" y="77"/>
                </a:lnTo>
                <a:lnTo>
                  <a:pt x="112" y="77"/>
                </a:lnTo>
                <a:lnTo>
                  <a:pt x="124" y="91"/>
                </a:lnTo>
                <a:lnTo>
                  <a:pt x="124" y="91"/>
                </a:lnTo>
                <a:lnTo>
                  <a:pt x="123" y="91"/>
                </a:lnTo>
                <a:lnTo>
                  <a:pt x="123" y="91"/>
                </a:lnTo>
                <a:close/>
                <a:moveTo>
                  <a:pt x="110" y="75"/>
                </a:moveTo>
                <a:lnTo>
                  <a:pt x="110" y="75"/>
                </a:lnTo>
                <a:lnTo>
                  <a:pt x="110" y="75"/>
                </a:lnTo>
                <a:lnTo>
                  <a:pt x="110" y="75"/>
                </a:lnTo>
                <a:lnTo>
                  <a:pt x="98" y="85"/>
                </a:lnTo>
                <a:lnTo>
                  <a:pt x="85" y="94"/>
                </a:lnTo>
                <a:lnTo>
                  <a:pt x="85" y="94"/>
                </a:lnTo>
                <a:lnTo>
                  <a:pt x="87" y="93"/>
                </a:lnTo>
                <a:lnTo>
                  <a:pt x="87" y="93"/>
                </a:lnTo>
                <a:lnTo>
                  <a:pt x="102" y="78"/>
                </a:lnTo>
                <a:lnTo>
                  <a:pt x="102" y="78"/>
                </a:lnTo>
                <a:lnTo>
                  <a:pt x="108" y="72"/>
                </a:lnTo>
                <a:lnTo>
                  <a:pt x="108" y="72"/>
                </a:lnTo>
                <a:lnTo>
                  <a:pt x="108" y="74"/>
                </a:lnTo>
                <a:lnTo>
                  <a:pt x="110" y="75"/>
                </a:lnTo>
                <a:lnTo>
                  <a:pt x="110" y="75"/>
                </a:lnTo>
                <a:close/>
                <a:moveTo>
                  <a:pt x="23" y="130"/>
                </a:moveTo>
                <a:lnTo>
                  <a:pt x="23" y="130"/>
                </a:lnTo>
                <a:lnTo>
                  <a:pt x="36" y="118"/>
                </a:lnTo>
                <a:lnTo>
                  <a:pt x="49" y="106"/>
                </a:lnTo>
                <a:lnTo>
                  <a:pt x="63" y="94"/>
                </a:lnTo>
                <a:lnTo>
                  <a:pt x="76" y="81"/>
                </a:lnTo>
                <a:lnTo>
                  <a:pt x="76" y="81"/>
                </a:lnTo>
                <a:lnTo>
                  <a:pt x="84" y="73"/>
                </a:lnTo>
                <a:lnTo>
                  <a:pt x="93" y="67"/>
                </a:lnTo>
                <a:lnTo>
                  <a:pt x="111" y="52"/>
                </a:lnTo>
                <a:lnTo>
                  <a:pt x="111" y="52"/>
                </a:lnTo>
                <a:lnTo>
                  <a:pt x="117" y="47"/>
                </a:lnTo>
                <a:lnTo>
                  <a:pt x="123" y="41"/>
                </a:lnTo>
                <a:lnTo>
                  <a:pt x="136" y="29"/>
                </a:lnTo>
                <a:lnTo>
                  <a:pt x="136" y="29"/>
                </a:lnTo>
                <a:lnTo>
                  <a:pt x="138" y="27"/>
                </a:lnTo>
                <a:lnTo>
                  <a:pt x="136" y="29"/>
                </a:lnTo>
                <a:lnTo>
                  <a:pt x="128" y="37"/>
                </a:lnTo>
                <a:lnTo>
                  <a:pt x="128" y="37"/>
                </a:lnTo>
                <a:lnTo>
                  <a:pt x="114" y="51"/>
                </a:lnTo>
                <a:lnTo>
                  <a:pt x="114" y="51"/>
                </a:lnTo>
                <a:lnTo>
                  <a:pt x="84" y="79"/>
                </a:lnTo>
                <a:lnTo>
                  <a:pt x="84" y="79"/>
                </a:lnTo>
                <a:lnTo>
                  <a:pt x="55" y="106"/>
                </a:lnTo>
                <a:lnTo>
                  <a:pt x="42" y="120"/>
                </a:lnTo>
                <a:lnTo>
                  <a:pt x="29" y="135"/>
                </a:lnTo>
                <a:lnTo>
                  <a:pt x="29" y="135"/>
                </a:lnTo>
                <a:lnTo>
                  <a:pt x="23" y="130"/>
                </a:lnTo>
                <a:lnTo>
                  <a:pt x="23" y="130"/>
                </a:lnTo>
                <a:close/>
                <a:moveTo>
                  <a:pt x="17" y="124"/>
                </a:moveTo>
                <a:lnTo>
                  <a:pt x="17" y="124"/>
                </a:lnTo>
                <a:lnTo>
                  <a:pt x="43" y="98"/>
                </a:lnTo>
                <a:lnTo>
                  <a:pt x="43" y="98"/>
                </a:lnTo>
                <a:lnTo>
                  <a:pt x="48" y="93"/>
                </a:lnTo>
                <a:lnTo>
                  <a:pt x="48" y="93"/>
                </a:lnTo>
                <a:lnTo>
                  <a:pt x="74" y="69"/>
                </a:lnTo>
                <a:lnTo>
                  <a:pt x="74" y="69"/>
                </a:lnTo>
                <a:lnTo>
                  <a:pt x="85" y="59"/>
                </a:lnTo>
                <a:lnTo>
                  <a:pt x="98" y="51"/>
                </a:lnTo>
                <a:lnTo>
                  <a:pt x="98" y="51"/>
                </a:lnTo>
                <a:lnTo>
                  <a:pt x="82" y="66"/>
                </a:lnTo>
                <a:lnTo>
                  <a:pt x="67" y="80"/>
                </a:lnTo>
                <a:lnTo>
                  <a:pt x="67" y="80"/>
                </a:lnTo>
                <a:lnTo>
                  <a:pt x="61" y="86"/>
                </a:lnTo>
                <a:lnTo>
                  <a:pt x="55" y="92"/>
                </a:lnTo>
                <a:lnTo>
                  <a:pt x="42" y="103"/>
                </a:lnTo>
                <a:lnTo>
                  <a:pt x="30" y="114"/>
                </a:lnTo>
                <a:lnTo>
                  <a:pt x="25" y="121"/>
                </a:lnTo>
                <a:lnTo>
                  <a:pt x="20" y="128"/>
                </a:lnTo>
                <a:lnTo>
                  <a:pt x="20" y="128"/>
                </a:lnTo>
                <a:lnTo>
                  <a:pt x="17" y="124"/>
                </a:lnTo>
                <a:lnTo>
                  <a:pt x="17" y="124"/>
                </a:lnTo>
                <a:close/>
                <a:moveTo>
                  <a:pt x="36" y="55"/>
                </a:moveTo>
                <a:lnTo>
                  <a:pt x="36" y="55"/>
                </a:lnTo>
                <a:lnTo>
                  <a:pt x="46" y="51"/>
                </a:lnTo>
                <a:lnTo>
                  <a:pt x="56" y="48"/>
                </a:lnTo>
                <a:lnTo>
                  <a:pt x="56" y="48"/>
                </a:lnTo>
                <a:lnTo>
                  <a:pt x="47" y="52"/>
                </a:lnTo>
                <a:lnTo>
                  <a:pt x="39" y="58"/>
                </a:lnTo>
                <a:lnTo>
                  <a:pt x="39" y="58"/>
                </a:lnTo>
                <a:lnTo>
                  <a:pt x="36" y="55"/>
                </a:lnTo>
                <a:lnTo>
                  <a:pt x="36" y="55"/>
                </a:lnTo>
                <a:close/>
                <a:moveTo>
                  <a:pt x="31" y="49"/>
                </a:moveTo>
                <a:lnTo>
                  <a:pt x="31" y="49"/>
                </a:lnTo>
                <a:lnTo>
                  <a:pt x="37" y="47"/>
                </a:lnTo>
                <a:lnTo>
                  <a:pt x="43" y="44"/>
                </a:lnTo>
                <a:lnTo>
                  <a:pt x="54" y="38"/>
                </a:lnTo>
                <a:lnTo>
                  <a:pt x="54" y="38"/>
                </a:lnTo>
                <a:lnTo>
                  <a:pt x="44" y="44"/>
                </a:lnTo>
                <a:lnTo>
                  <a:pt x="34" y="52"/>
                </a:lnTo>
                <a:lnTo>
                  <a:pt x="34" y="52"/>
                </a:lnTo>
                <a:lnTo>
                  <a:pt x="31" y="49"/>
                </a:lnTo>
                <a:lnTo>
                  <a:pt x="31" y="49"/>
                </a:lnTo>
                <a:close/>
                <a:moveTo>
                  <a:pt x="21" y="38"/>
                </a:moveTo>
                <a:lnTo>
                  <a:pt x="21" y="38"/>
                </a:lnTo>
                <a:lnTo>
                  <a:pt x="32" y="32"/>
                </a:lnTo>
                <a:lnTo>
                  <a:pt x="41" y="25"/>
                </a:lnTo>
                <a:lnTo>
                  <a:pt x="41" y="25"/>
                </a:lnTo>
                <a:lnTo>
                  <a:pt x="33" y="33"/>
                </a:lnTo>
                <a:lnTo>
                  <a:pt x="26" y="41"/>
                </a:lnTo>
                <a:lnTo>
                  <a:pt x="26" y="41"/>
                </a:lnTo>
                <a:lnTo>
                  <a:pt x="26" y="42"/>
                </a:lnTo>
                <a:lnTo>
                  <a:pt x="27" y="43"/>
                </a:lnTo>
                <a:lnTo>
                  <a:pt x="27" y="43"/>
                </a:lnTo>
                <a:lnTo>
                  <a:pt x="32" y="41"/>
                </a:lnTo>
                <a:lnTo>
                  <a:pt x="37" y="38"/>
                </a:lnTo>
                <a:lnTo>
                  <a:pt x="45" y="33"/>
                </a:lnTo>
                <a:lnTo>
                  <a:pt x="45" y="33"/>
                </a:lnTo>
                <a:lnTo>
                  <a:pt x="37" y="39"/>
                </a:lnTo>
                <a:lnTo>
                  <a:pt x="29" y="47"/>
                </a:lnTo>
                <a:lnTo>
                  <a:pt x="29" y="47"/>
                </a:lnTo>
                <a:lnTo>
                  <a:pt x="21" y="38"/>
                </a:lnTo>
                <a:lnTo>
                  <a:pt x="21" y="38"/>
                </a:lnTo>
                <a:close/>
                <a:moveTo>
                  <a:pt x="15" y="32"/>
                </a:moveTo>
                <a:lnTo>
                  <a:pt x="15" y="32"/>
                </a:lnTo>
                <a:lnTo>
                  <a:pt x="23" y="26"/>
                </a:lnTo>
                <a:lnTo>
                  <a:pt x="32" y="21"/>
                </a:lnTo>
                <a:lnTo>
                  <a:pt x="32" y="21"/>
                </a:lnTo>
                <a:lnTo>
                  <a:pt x="30" y="23"/>
                </a:lnTo>
                <a:lnTo>
                  <a:pt x="30" y="23"/>
                </a:lnTo>
                <a:lnTo>
                  <a:pt x="24" y="30"/>
                </a:lnTo>
                <a:lnTo>
                  <a:pt x="19" y="36"/>
                </a:lnTo>
                <a:lnTo>
                  <a:pt x="19" y="36"/>
                </a:lnTo>
                <a:lnTo>
                  <a:pt x="15" y="32"/>
                </a:lnTo>
                <a:lnTo>
                  <a:pt x="15" y="32"/>
                </a:lnTo>
                <a:close/>
                <a:moveTo>
                  <a:pt x="12" y="29"/>
                </a:moveTo>
                <a:lnTo>
                  <a:pt x="12" y="29"/>
                </a:lnTo>
                <a:lnTo>
                  <a:pt x="24" y="20"/>
                </a:lnTo>
                <a:lnTo>
                  <a:pt x="36" y="11"/>
                </a:lnTo>
                <a:lnTo>
                  <a:pt x="36" y="11"/>
                </a:lnTo>
                <a:lnTo>
                  <a:pt x="39" y="14"/>
                </a:lnTo>
                <a:lnTo>
                  <a:pt x="39" y="14"/>
                </a:lnTo>
                <a:lnTo>
                  <a:pt x="26" y="22"/>
                </a:lnTo>
                <a:lnTo>
                  <a:pt x="14" y="31"/>
                </a:lnTo>
                <a:lnTo>
                  <a:pt x="14" y="31"/>
                </a:lnTo>
                <a:lnTo>
                  <a:pt x="12" y="29"/>
                </a:lnTo>
                <a:lnTo>
                  <a:pt x="12" y="29"/>
                </a:lnTo>
                <a:close/>
                <a:moveTo>
                  <a:pt x="48" y="29"/>
                </a:moveTo>
                <a:lnTo>
                  <a:pt x="48" y="29"/>
                </a:lnTo>
                <a:lnTo>
                  <a:pt x="41" y="33"/>
                </a:lnTo>
                <a:lnTo>
                  <a:pt x="33" y="38"/>
                </a:lnTo>
                <a:lnTo>
                  <a:pt x="33" y="38"/>
                </a:lnTo>
                <a:lnTo>
                  <a:pt x="33" y="36"/>
                </a:lnTo>
                <a:lnTo>
                  <a:pt x="33" y="35"/>
                </a:lnTo>
                <a:lnTo>
                  <a:pt x="34" y="34"/>
                </a:lnTo>
                <a:lnTo>
                  <a:pt x="36" y="33"/>
                </a:lnTo>
                <a:lnTo>
                  <a:pt x="36" y="33"/>
                </a:lnTo>
                <a:lnTo>
                  <a:pt x="45" y="24"/>
                </a:lnTo>
                <a:lnTo>
                  <a:pt x="45" y="24"/>
                </a:lnTo>
                <a:lnTo>
                  <a:pt x="45" y="22"/>
                </a:lnTo>
                <a:lnTo>
                  <a:pt x="44" y="22"/>
                </a:lnTo>
                <a:lnTo>
                  <a:pt x="44" y="22"/>
                </a:lnTo>
                <a:lnTo>
                  <a:pt x="38" y="25"/>
                </a:lnTo>
                <a:lnTo>
                  <a:pt x="33" y="28"/>
                </a:lnTo>
                <a:lnTo>
                  <a:pt x="22" y="36"/>
                </a:lnTo>
                <a:lnTo>
                  <a:pt x="22" y="36"/>
                </a:lnTo>
                <a:lnTo>
                  <a:pt x="26" y="32"/>
                </a:lnTo>
                <a:lnTo>
                  <a:pt x="31" y="27"/>
                </a:lnTo>
                <a:lnTo>
                  <a:pt x="36" y="21"/>
                </a:lnTo>
                <a:lnTo>
                  <a:pt x="41" y="16"/>
                </a:lnTo>
                <a:lnTo>
                  <a:pt x="41" y="16"/>
                </a:lnTo>
                <a:lnTo>
                  <a:pt x="56" y="34"/>
                </a:lnTo>
                <a:lnTo>
                  <a:pt x="56" y="34"/>
                </a:lnTo>
                <a:lnTo>
                  <a:pt x="44" y="41"/>
                </a:lnTo>
                <a:lnTo>
                  <a:pt x="33" y="47"/>
                </a:lnTo>
                <a:lnTo>
                  <a:pt x="33" y="47"/>
                </a:lnTo>
                <a:lnTo>
                  <a:pt x="37" y="44"/>
                </a:lnTo>
                <a:lnTo>
                  <a:pt x="41" y="40"/>
                </a:lnTo>
                <a:lnTo>
                  <a:pt x="50" y="31"/>
                </a:lnTo>
                <a:lnTo>
                  <a:pt x="50" y="31"/>
                </a:lnTo>
                <a:lnTo>
                  <a:pt x="50" y="30"/>
                </a:lnTo>
                <a:lnTo>
                  <a:pt x="50" y="29"/>
                </a:lnTo>
                <a:lnTo>
                  <a:pt x="48" y="29"/>
                </a:lnTo>
                <a:lnTo>
                  <a:pt x="48" y="29"/>
                </a:lnTo>
                <a:close/>
                <a:moveTo>
                  <a:pt x="60" y="45"/>
                </a:moveTo>
                <a:lnTo>
                  <a:pt x="60" y="45"/>
                </a:lnTo>
                <a:lnTo>
                  <a:pt x="60" y="45"/>
                </a:lnTo>
                <a:lnTo>
                  <a:pt x="60" y="44"/>
                </a:lnTo>
                <a:lnTo>
                  <a:pt x="58" y="44"/>
                </a:lnTo>
                <a:lnTo>
                  <a:pt x="58" y="44"/>
                </a:lnTo>
                <a:lnTo>
                  <a:pt x="50" y="48"/>
                </a:lnTo>
                <a:lnTo>
                  <a:pt x="42" y="51"/>
                </a:lnTo>
                <a:lnTo>
                  <a:pt x="42" y="51"/>
                </a:lnTo>
                <a:lnTo>
                  <a:pt x="37" y="52"/>
                </a:lnTo>
                <a:lnTo>
                  <a:pt x="39" y="51"/>
                </a:lnTo>
                <a:lnTo>
                  <a:pt x="45" y="47"/>
                </a:lnTo>
                <a:lnTo>
                  <a:pt x="45" y="47"/>
                </a:lnTo>
                <a:lnTo>
                  <a:pt x="52" y="42"/>
                </a:lnTo>
                <a:lnTo>
                  <a:pt x="58" y="36"/>
                </a:lnTo>
                <a:lnTo>
                  <a:pt x="58" y="36"/>
                </a:lnTo>
                <a:lnTo>
                  <a:pt x="66" y="47"/>
                </a:lnTo>
                <a:lnTo>
                  <a:pt x="66" y="47"/>
                </a:lnTo>
                <a:lnTo>
                  <a:pt x="66" y="47"/>
                </a:lnTo>
                <a:lnTo>
                  <a:pt x="66" y="47"/>
                </a:lnTo>
                <a:lnTo>
                  <a:pt x="41" y="59"/>
                </a:lnTo>
                <a:lnTo>
                  <a:pt x="41" y="59"/>
                </a:lnTo>
                <a:lnTo>
                  <a:pt x="50" y="53"/>
                </a:lnTo>
                <a:lnTo>
                  <a:pt x="60" y="45"/>
                </a:lnTo>
                <a:lnTo>
                  <a:pt x="60" y="45"/>
                </a:lnTo>
                <a:close/>
                <a:moveTo>
                  <a:pt x="67" y="48"/>
                </a:moveTo>
                <a:lnTo>
                  <a:pt x="67" y="48"/>
                </a:lnTo>
                <a:lnTo>
                  <a:pt x="67" y="48"/>
                </a:lnTo>
                <a:lnTo>
                  <a:pt x="67" y="48"/>
                </a:lnTo>
                <a:lnTo>
                  <a:pt x="71" y="52"/>
                </a:lnTo>
                <a:lnTo>
                  <a:pt x="71" y="52"/>
                </a:lnTo>
                <a:lnTo>
                  <a:pt x="60" y="58"/>
                </a:lnTo>
                <a:lnTo>
                  <a:pt x="55" y="62"/>
                </a:lnTo>
                <a:lnTo>
                  <a:pt x="50" y="66"/>
                </a:lnTo>
                <a:lnTo>
                  <a:pt x="50" y="66"/>
                </a:lnTo>
                <a:lnTo>
                  <a:pt x="59" y="57"/>
                </a:lnTo>
                <a:lnTo>
                  <a:pt x="63" y="53"/>
                </a:lnTo>
                <a:lnTo>
                  <a:pt x="67" y="48"/>
                </a:lnTo>
                <a:lnTo>
                  <a:pt x="67" y="48"/>
                </a:lnTo>
                <a:close/>
                <a:moveTo>
                  <a:pt x="80" y="55"/>
                </a:moveTo>
                <a:lnTo>
                  <a:pt x="80" y="55"/>
                </a:lnTo>
                <a:lnTo>
                  <a:pt x="93" y="44"/>
                </a:lnTo>
                <a:lnTo>
                  <a:pt x="104" y="32"/>
                </a:lnTo>
                <a:lnTo>
                  <a:pt x="116" y="21"/>
                </a:lnTo>
                <a:lnTo>
                  <a:pt x="129" y="10"/>
                </a:lnTo>
                <a:lnTo>
                  <a:pt x="129" y="10"/>
                </a:lnTo>
                <a:lnTo>
                  <a:pt x="131" y="13"/>
                </a:lnTo>
                <a:lnTo>
                  <a:pt x="131" y="13"/>
                </a:lnTo>
                <a:lnTo>
                  <a:pt x="130" y="13"/>
                </a:lnTo>
                <a:lnTo>
                  <a:pt x="130" y="13"/>
                </a:lnTo>
                <a:lnTo>
                  <a:pt x="105" y="34"/>
                </a:lnTo>
                <a:lnTo>
                  <a:pt x="80" y="56"/>
                </a:lnTo>
                <a:lnTo>
                  <a:pt x="80" y="56"/>
                </a:lnTo>
                <a:lnTo>
                  <a:pt x="77" y="58"/>
                </a:lnTo>
                <a:lnTo>
                  <a:pt x="77" y="58"/>
                </a:lnTo>
                <a:lnTo>
                  <a:pt x="71" y="62"/>
                </a:lnTo>
                <a:lnTo>
                  <a:pt x="71" y="62"/>
                </a:lnTo>
                <a:lnTo>
                  <a:pt x="66" y="68"/>
                </a:lnTo>
                <a:lnTo>
                  <a:pt x="66" y="68"/>
                </a:lnTo>
                <a:lnTo>
                  <a:pt x="56" y="74"/>
                </a:lnTo>
                <a:lnTo>
                  <a:pt x="56" y="74"/>
                </a:lnTo>
                <a:lnTo>
                  <a:pt x="60" y="69"/>
                </a:lnTo>
                <a:lnTo>
                  <a:pt x="64" y="64"/>
                </a:lnTo>
                <a:lnTo>
                  <a:pt x="73" y="54"/>
                </a:lnTo>
                <a:lnTo>
                  <a:pt x="73" y="54"/>
                </a:lnTo>
                <a:lnTo>
                  <a:pt x="74" y="55"/>
                </a:lnTo>
                <a:lnTo>
                  <a:pt x="74" y="55"/>
                </a:lnTo>
                <a:lnTo>
                  <a:pt x="76" y="56"/>
                </a:lnTo>
                <a:lnTo>
                  <a:pt x="79" y="56"/>
                </a:lnTo>
                <a:lnTo>
                  <a:pt x="79" y="56"/>
                </a:lnTo>
                <a:lnTo>
                  <a:pt x="80" y="55"/>
                </a:lnTo>
                <a:lnTo>
                  <a:pt x="80" y="55"/>
                </a:lnTo>
                <a:close/>
                <a:moveTo>
                  <a:pt x="110" y="38"/>
                </a:moveTo>
                <a:lnTo>
                  <a:pt x="110" y="38"/>
                </a:lnTo>
                <a:lnTo>
                  <a:pt x="103" y="44"/>
                </a:lnTo>
                <a:lnTo>
                  <a:pt x="96" y="49"/>
                </a:lnTo>
                <a:lnTo>
                  <a:pt x="87" y="54"/>
                </a:lnTo>
                <a:lnTo>
                  <a:pt x="80" y="60"/>
                </a:lnTo>
                <a:lnTo>
                  <a:pt x="80" y="60"/>
                </a:lnTo>
                <a:lnTo>
                  <a:pt x="58" y="81"/>
                </a:lnTo>
                <a:lnTo>
                  <a:pt x="58" y="81"/>
                </a:lnTo>
                <a:lnTo>
                  <a:pt x="58" y="80"/>
                </a:lnTo>
                <a:lnTo>
                  <a:pt x="58" y="80"/>
                </a:lnTo>
                <a:lnTo>
                  <a:pt x="65" y="72"/>
                </a:lnTo>
                <a:lnTo>
                  <a:pt x="65" y="72"/>
                </a:lnTo>
                <a:lnTo>
                  <a:pt x="66" y="71"/>
                </a:lnTo>
                <a:lnTo>
                  <a:pt x="66" y="71"/>
                </a:lnTo>
                <a:lnTo>
                  <a:pt x="75" y="64"/>
                </a:lnTo>
                <a:lnTo>
                  <a:pt x="84" y="56"/>
                </a:lnTo>
                <a:lnTo>
                  <a:pt x="84" y="56"/>
                </a:lnTo>
                <a:lnTo>
                  <a:pt x="100" y="45"/>
                </a:lnTo>
                <a:lnTo>
                  <a:pt x="100" y="45"/>
                </a:lnTo>
                <a:lnTo>
                  <a:pt x="108" y="38"/>
                </a:lnTo>
                <a:lnTo>
                  <a:pt x="116" y="30"/>
                </a:lnTo>
                <a:lnTo>
                  <a:pt x="132" y="15"/>
                </a:lnTo>
                <a:lnTo>
                  <a:pt x="132" y="15"/>
                </a:lnTo>
                <a:lnTo>
                  <a:pt x="132" y="14"/>
                </a:lnTo>
                <a:lnTo>
                  <a:pt x="132" y="14"/>
                </a:lnTo>
                <a:lnTo>
                  <a:pt x="135" y="16"/>
                </a:lnTo>
                <a:lnTo>
                  <a:pt x="135" y="16"/>
                </a:lnTo>
                <a:lnTo>
                  <a:pt x="128" y="21"/>
                </a:lnTo>
                <a:lnTo>
                  <a:pt x="122" y="26"/>
                </a:lnTo>
                <a:lnTo>
                  <a:pt x="110" y="38"/>
                </a:lnTo>
                <a:lnTo>
                  <a:pt x="110" y="38"/>
                </a:lnTo>
                <a:close/>
                <a:moveTo>
                  <a:pt x="128" y="24"/>
                </a:moveTo>
                <a:lnTo>
                  <a:pt x="128" y="24"/>
                </a:lnTo>
                <a:lnTo>
                  <a:pt x="115" y="36"/>
                </a:lnTo>
                <a:lnTo>
                  <a:pt x="115" y="36"/>
                </a:lnTo>
                <a:lnTo>
                  <a:pt x="118" y="32"/>
                </a:lnTo>
                <a:lnTo>
                  <a:pt x="118" y="32"/>
                </a:lnTo>
                <a:lnTo>
                  <a:pt x="128" y="23"/>
                </a:lnTo>
                <a:lnTo>
                  <a:pt x="131" y="20"/>
                </a:lnTo>
                <a:lnTo>
                  <a:pt x="128" y="24"/>
                </a:lnTo>
                <a:lnTo>
                  <a:pt x="128" y="24"/>
                </a:lnTo>
                <a:close/>
                <a:moveTo>
                  <a:pt x="56" y="77"/>
                </a:moveTo>
                <a:lnTo>
                  <a:pt x="56" y="77"/>
                </a:lnTo>
                <a:lnTo>
                  <a:pt x="58" y="76"/>
                </a:lnTo>
                <a:lnTo>
                  <a:pt x="58" y="76"/>
                </a:lnTo>
                <a:lnTo>
                  <a:pt x="57" y="78"/>
                </a:lnTo>
                <a:lnTo>
                  <a:pt x="57" y="78"/>
                </a:lnTo>
                <a:lnTo>
                  <a:pt x="57" y="77"/>
                </a:lnTo>
                <a:lnTo>
                  <a:pt x="57" y="77"/>
                </a:lnTo>
                <a:lnTo>
                  <a:pt x="56" y="77"/>
                </a:lnTo>
                <a:lnTo>
                  <a:pt x="56" y="77"/>
                </a:lnTo>
                <a:close/>
                <a:moveTo>
                  <a:pt x="70" y="55"/>
                </a:moveTo>
                <a:lnTo>
                  <a:pt x="70" y="55"/>
                </a:lnTo>
                <a:lnTo>
                  <a:pt x="66" y="59"/>
                </a:lnTo>
                <a:lnTo>
                  <a:pt x="61" y="64"/>
                </a:lnTo>
                <a:lnTo>
                  <a:pt x="57" y="69"/>
                </a:lnTo>
                <a:lnTo>
                  <a:pt x="54" y="74"/>
                </a:lnTo>
                <a:lnTo>
                  <a:pt x="54" y="74"/>
                </a:lnTo>
                <a:lnTo>
                  <a:pt x="48" y="69"/>
                </a:lnTo>
                <a:lnTo>
                  <a:pt x="48" y="69"/>
                </a:lnTo>
                <a:lnTo>
                  <a:pt x="60" y="62"/>
                </a:lnTo>
                <a:lnTo>
                  <a:pt x="70" y="55"/>
                </a:lnTo>
                <a:lnTo>
                  <a:pt x="70" y="55"/>
                </a:lnTo>
                <a:close/>
                <a:moveTo>
                  <a:pt x="42" y="123"/>
                </a:moveTo>
                <a:lnTo>
                  <a:pt x="42" y="123"/>
                </a:lnTo>
                <a:lnTo>
                  <a:pt x="56" y="108"/>
                </a:lnTo>
                <a:lnTo>
                  <a:pt x="56" y="108"/>
                </a:lnTo>
                <a:lnTo>
                  <a:pt x="71" y="94"/>
                </a:lnTo>
                <a:lnTo>
                  <a:pt x="85" y="81"/>
                </a:lnTo>
                <a:lnTo>
                  <a:pt x="85" y="81"/>
                </a:lnTo>
                <a:lnTo>
                  <a:pt x="115" y="53"/>
                </a:lnTo>
                <a:lnTo>
                  <a:pt x="130" y="39"/>
                </a:lnTo>
                <a:lnTo>
                  <a:pt x="143" y="24"/>
                </a:lnTo>
                <a:lnTo>
                  <a:pt x="143" y="24"/>
                </a:lnTo>
                <a:lnTo>
                  <a:pt x="149" y="30"/>
                </a:lnTo>
                <a:lnTo>
                  <a:pt x="149" y="30"/>
                </a:lnTo>
                <a:lnTo>
                  <a:pt x="122" y="52"/>
                </a:lnTo>
                <a:lnTo>
                  <a:pt x="95" y="76"/>
                </a:lnTo>
                <a:lnTo>
                  <a:pt x="67" y="100"/>
                </a:lnTo>
                <a:lnTo>
                  <a:pt x="41" y="124"/>
                </a:lnTo>
                <a:lnTo>
                  <a:pt x="41" y="124"/>
                </a:lnTo>
                <a:lnTo>
                  <a:pt x="42" y="123"/>
                </a:lnTo>
                <a:lnTo>
                  <a:pt x="42" y="123"/>
                </a:lnTo>
                <a:close/>
                <a:moveTo>
                  <a:pt x="141" y="23"/>
                </a:moveTo>
                <a:lnTo>
                  <a:pt x="141" y="23"/>
                </a:lnTo>
                <a:lnTo>
                  <a:pt x="135" y="27"/>
                </a:lnTo>
                <a:lnTo>
                  <a:pt x="129" y="33"/>
                </a:lnTo>
                <a:lnTo>
                  <a:pt x="117" y="44"/>
                </a:lnTo>
                <a:lnTo>
                  <a:pt x="117" y="44"/>
                </a:lnTo>
                <a:lnTo>
                  <a:pt x="108" y="51"/>
                </a:lnTo>
                <a:lnTo>
                  <a:pt x="99" y="58"/>
                </a:lnTo>
                <a:lnTo>
                  <a:pt x="89" y="66"/>
                </a:lnTo>
                <a:lnTo>
                  <a:pt x="81" y="73"/>
                </a:lnTo>
                <a:lnTo>
                  <a:pt x="81" y="73"/>
                </a:lnTo>
                <a:lnTo>
                  <a:pt x="68" y="86"/>
                </a:lnTo>
                <a:lnTo>
                  <a:pt x="62" y="93"/>
                </a:lnTo>
                <a:lnTo>
                  <a:pt x="55" y="99"/>
                </a:lnTo>
                <a:lnTo>
                  <a:pt x="55" y="99"/>
                </a:lnTo>
                <a:lnTo>
                  <a:pt x="38" y="112"/>
                </a:lnTo>
                <a:lnTo>
                  <a:pt x="22" y="127"/>
                </a:lnTo>
                <a:lnTo>
                  <a:pt x="22" y="127"/>
                </a:lnTo>
                <a:lnTo>
                  <a:pt x="32" y="116"/>
                </a:lnTo>
                <a:lnTo>
                  <a:pt x="38" y="110"/>
                </a:lnTo>
                <a:lnTo>
                  <a:pt x="45" y="104"/>
                </a:lnTo>
                <a:lnTo>
                  <a:pt x="45" y="104"/>
                </a:lnTo>
                <a:lnTo>
                  <a:pt x="60" y="90"/>
                </a:lnTo>
                <a:lnTo>
                  <a:pt x="75" y="75"/>
                </a:lnTo>
                <a:lnTo>
                  <a:pt x="75" y="75"/>
                </a:lnTo>
                <a:lnTo>
                  <a:pt x="90" y="59"/>
                </a:lnTo>
                <a:lnTo>
                  <a:pt x="106" y="46"/>
                </a:lnTo>
                <a:lnTo>
                  <a:pt x="122" y="32"/>
                </a:lnTo>
                <a:lnTo>
                  <a:pt x="136" y="18"/>
                </a:lnTo>
                <a:lnTo>
                  <a:pt x="136" y="18"/>
                </a:lnTo>
                <a:lnTo>
                  <a:pt x="141" y="23"/>
                </a:lnTo>
                <a:lnTo>
                  <a:pt x="141" y="23"/>
                </a:lnTo>
                <a:close/>
                <a:moveTo>
                  <a:pt x="42" y="61"/>
                </a:moveTo>
                <a:lnTo>
                  <a:pt x="42" y="61"/>
                </a:lnTo>
                <a:lnTo>
                  <a:pt x="59" y="52"/>
                </a:lnTo>
                <a:lnTo>
                  <a:pt x="59" y="52"/>
                </a:lnTo>
                <a:lnTo>
                  <a:pt x="63" y="51"/>
                </a:lnTo>
                <a:lnTo>
                  <a:pt x="62" y="52"/>
                </a:lnTo>
                <a:lnTo>
                  <a:pt x="56" y="57"/>
                </a:lnTo>
                <a:lnTo>
                  <a:pt x="56" y="57"/>
                </a:lnTo>
                <a:lnTo>
                  <a:pt x="46" y="67"/>
                </a:lnTo>
                <a:lnTo>
                  <a:pt x="46" y="67"/>
                </a:lnTo>
                <a:lnTo>
                  <a:pt x="42" y="61"/>
                </a:lnTo>
                <a:lnTo>
                  <a:pt x="42" y="61"/>
                </a:lnTo>
                <a:close/>
                <a:moveTo>
                  <a:pt x="36" y="140"/>
                </a:moveTo>
                <a:lnTo>
                  <a:pt x="36" y="140"/>
                </a:lnTo>
                <a:lnTo>
                  <a:pt x="31" y="137"/>
                </a:lnTo>
                <a:lnTo>
                  <a:pt x="31" y="137"/>
                </a:lnTo>
                <a:lnTo>
                  <a:pt x="33" y="134"/>
                </a:lnTo>
                <a:lnTo>
                  <a:pt x="33" y="134"/>
                </a:lnTo>
                <a:lnTo>
                  <a:pt x="34" y="133"/>
                </a:lnTo>
                <a:lnTo>
                  <a:pt x="34" y="133"/>
                </a:lnTo>
                <a:lnTo>
                  <a:pt x="80" y="91"/>
                </a:lnTo>
                <a:lnTo>
                  <a:pt x="105" y="70"/>
                </a:lnTo>
                <a:lnTo>
                  <a:pt x="129" y="49"/>
                </a:lnTo>
                <a:lnTo>
                  <a:pt x="129" y="49"/>
                </a:lnTo>
                <a:lnTo>
                  <a:pt x="144" y="37"/>
                </a:lnTo>
                <a:lnTo>
                  <a:pt x="144" y="37"/>
                </a:lnTo>
                <a:lnTo>
                  <a:pt x="133" y="46"/>
                </a:lnTo>
                <a:lnTo>
                  <a:pt x="121" y="55"/>
                </a:lnTo>
                <a:lnTo>
                  <a:pt x="121" y="55"/>
                </a:lnTo>
                <a:lnTo>
                  <a:pt x="110" y="66"/>
                </a:lnTo>
                <a:lnTo>
                  <a:pt x="100" y="76"/>
                </a:lnTo>
                <a:lnTo>
                  <a:pt x="80" y="97"/>
                </a:lnTo>
                <a:lnTo>
                  <a:pt x="80" y="97"/>
                </a:lnTo>
                <a:lnTo>
                  <a:pt x="79" y="98"/>
                </a:lnTo>
                <a:lnTo>
                  <a:pt x="79" y="98"/>
                </a:lnTo>
                <a:lnTo>
                  <a:pt x="68" y="109"/>
                </a:lnTo>
                <a:lnTo>
                  <a:pt x="57" y="119"/>
                </a:lnTo>
                <a:lnTo>
                  <a:pt x="46" y="129"/>
                </a:lnTo>
                <a:lnTo>
                  <a:pt x="36" y="140"/>
                </a:lnTo>
                <a:lnTo>
                  <a:pt x="36" y="140"/>
                </a:lnTo>
                <a:close/>
                <a:moveTo>
                  <a:pt x="125" y="140"/>
                </a:moveTo>
                <a:lnTo>
                  <a:pt x="125" y="140"/>
                </a:lnTo>
                <a:lnTo>
                  <a:pt x="123" y="138"/>
                </a:lnTo>
                <a:lnTo>
                  <a:pt x="123" y="138"/>
                </a:lnTo>
                <a:lnTo>
                  <a:pt x="123" y="138"/>
                </a:lnTo>
                <a:lnTo>
                  <a:pt x="123" y="138"/>
                </a:lnTo>
                <a:lnTo>
                  <a:pt x="134" y="129"/>
                </a:lnTo>
                <a:lnTo>
                  <a:pt x="146" y="121"/>
                </a:lnTo>
                <a:lnTo>
                  <a:pt x="146" y="121"/>
                </a:lnTo>
                <a:lnTo>
                  <a:pt x="136" y="131"/>
                </a:lnTo>
                <a:lnTo>
                  <a:pt x="125" y="140"/>
                </a:lnTo>
                <a:lnTo>
                  <a:pt x="125" y="140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541"/>
          <p:cNvSpPr>
            <a:spLocks noEditPoints="1"/>
          </p:cNvSpPr>
          <p:nvPr/>
        </p:nvSpPr>
        <p:spPr bwMode="auto">
          <a:xfrm>
            <a:off x="1373955" y="4834179"/>
            <a:ext cx="209550" cy="227013"/>
          </a:xfrm>
          <a:custGeom>
            <a:avLst/>
            <a:gdLst/>
            <a:ahLst/>
            <a:cxnLst>
              <a:cxn ang="0">
                <a:pos x="83" y="143"/>
              </a:cxn>
              <a:cxn ang="0">
                <a:pos x="88" y="98"/>
              </a:cxn>
              <a:cxn ang="0">
                <a:pos x="132" y="60"/>
              </a:cxn>
              <a:cxn ang="0">
                <a:pos x="120" y="54"/>
              </a:cxn>
              <a:cxn ang="0">
                <a:pos x="89" y="2"/>
              </a:cxn>
              <a:cxn ang="0">
                <a:pos x="49" y="5"/>
              </a:cxn>
              <a:cxn ang="0">
                <a:pos x="0" y="55"/>
              </a:cxn>
              <a:cxn ang="0">
                <a:pos x="5" y="93"/>
              </a:cxn>
              <a:cxn ang="0">
                <a:pos x="16" y="85"/>
              </a:cxn>
              <a:cxn ang="0">
                <a:pos x="17" y="84"/>
              </a:cxn>
              <a:cxn ang="0">
                <a:pos x="18" y="68"/>
              </a:cxn>
              <a:cxn ang="0">
                <a:pos x="10" y="63"/>
              </a:cxn>
              <a:cxn ang="0">
                <a:pos x="9" y="60"/>
              </a:cxn>
              <a:cxn ang="0">
                <a:pos x="43" y="60"/>
              </a:cxn>
              <a:cxn ang="0">
                <a:pos x="53" y="60"/>
              </a:cxn>
              <a:cxn ang="0">
                <a:pos x="57" y="58"/>
              </a:cxn>
              <a:cxn ang="0">
                <a:pos x="45" y="60"/>
              </a:cxn>
              <a:cxn ang="0">
                <a:pos x="59" y="53"/>
              </a:cxn>
              <a:cxn ang="0">
                <a:pos x="75" y="31"/>
              </a:cxn>
              <a:cxn ang="0">
                <a:pos x="81" y="14"/>
              </a:cxn>
              <a:cxn ang="0">
                <a:pos x="65" y="19"/>
              </a:cxn>
              <a:cxn ang="0">
                <a:pos x="79" y="90"/>
              </a:cxn>
              <a:cxn ang="0">
                <a:pos x="122" y="79"/>
              </a:cxn>
              <a:cxn ang="0">
                <a:pos x="123" y="63"/>
              </a:cxn>
              <a:cxn ang="0">
                <a:pos x="77" y="112"/>
              </a:cxn>
              <a:cxn ang="0">
                <a:pos x="67" y="127"/>
              </a:cxn>
              <a:cxn ang="0">
                <a:pos x="77" y="66"/>
              </a:cxn>
              <a:cxn ang="0">
                <a:pos x="87" y="62"/>
              </a:cxn>
              <a:cxn ang="0">
                <a:pos x="63" y="83"/>
              </a:cxn>
              <a:cxn ang="0">
                <a:pos x="69" y="107"/>
              </a:cxn>
              <a:cxn ang="0">
                <a:pos x="65" y="112"/>
              </a:cxn>
              <a:cxn ang="0">
                <a:pos x="80" y="92"/>
              </a:cxn>
              <a:cxn ang="0">
                <a:pos x="76" y="96"/>
              </a:cxn>
              <a:cxn ang="0">
                <a:pos x="76" y="96"/>
              </a:cxn>
              <a:cxn ang="0">
                <a:pos x="62" y="95"/>
              </a:cxn>
              <a:cxn ang="0">
                <a:pos x="75" y="92"/>
              </a:cxn>
              <a:cxn ang="0">
                <a:pos x="66" y="86"/>
              </a:cxn>
              <a:cxn ang="0">
                <a:pos x="72" y="50"/>
              </a:cxn>
              <a:cxn ang="0">
                <a:pos x="57" y="19"/>
              </a:cxn>
              <a:cxn ang="0">
                <a:pos x="77" y="18"/>
              </a:cxn>
              <a:cxn ang="0">
                <a:pos x="75" y="20"/>
              </a:cxn>
              <a:cxn ang="0">
                <a:pos x="57" y="51"/>
              </a:cxn>
              <a:cxn ang="0">
                <a:pos x="40" y="84"/>
              </a:cxn>
              <a:cxn ang="0">
                <a:pos x="82" y="44"/>
              </a:cxn>
              <a:cxn ang="0">
                <a:pos x="47" y="84"/>
              </a:cxn>
              <a:cxn ang="0">
                <a:pos x="59" y="80"/>
              </a:cxn>
              <a:cxn ang="0">
                <a:pos x="82" y="45"/>
              </a:cxn>
              <a:cxn ang="0">
                <a:pos x="63" y="129"/>
              </a:cxn>
              <a:cxn ang="0">
                <a:pos x="77" y="129"/>
              </a:cxn>
              <a:cxn ang="0">
                <a:pos x="84" y="89"/>
              </a:cxn>
              <a:cxn ang="0">
                <a:pos x="92" y="87"/>
              </a:cxn>
              <a:cxn ang="0">
                <a:pos x="116" y="74"/>
              </a:cxn>
              <a:cxn ang="0">
                <a:pos x="119" y="85"/>
              </a:cxn>
              <a:cxn ang="0">
                <a:pos x="84" y="89"/>
              </a:cxn>
              <a:cxn ang="0">
                <a:pos x="114" y="63"/>
              </a:cxn>
              <a:cxn ang="0">
                <a:pos x="33" y="59"/>
              </a:cxn>
              <a:cxn ang="0">
                <a:pos x="23" y="65"/>
              </a:cxn>
              <a:cxn ang="0">
                <a:pos x="11" y="67"/>
              </a:cxn>
              <a:cxn ang="0">
                <a:pos x="35" y="68"/>
              </a:cxn>
            </a:cxnLst>
            <a:rect l="0" t="0" r="r" b="b"/>
            <a:pathLst>
              <a:path w="132" h="143">
                <a:moveTo>
                  <a:pt x="46" y="136"/>
                </a:moveTo>
                <a:lnTo>
                  <a:pt x="46" y="136"/>
                </a:lnTo>
                <a:lnTo>
                  <a:pt x="46" y="138"/>
                </a:lnTo>
                <a:lnTo>
                  <a:pt x="48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1" y="142"/>
                </a:lnTo>
                <a:lnTo>
                  <a:pt x="59" y="141"/>
                </a:lnTo>
                <a:lnTo>
                  <a:pt x="67" y="142"/>
                </a:lnTo>
                <a:lnTo>
                  <a:pt x="83" y="143"/>
                </a:lnTo>
                <a:lnTo>
                  <a:pt x="83" y="143"/>
                </a:lnTo>
                <a:lnTo>
                  <a:pt x="85" y="142"/>
                </a:lnTo>
                <a:lnTo>
                  <a:pt x="87" y="141"/>
                </a:lnTo>
                <a:lnTo>
                  <a:pt x="87" y="139"/>
                </a:lnTo>
                <a:lnTo>
                  <a:pt x="88" y="138"/>
                </a:lnTo>
                <a:lnTo>
                  <a:pt x="88" y="138"/>
                </a:lnTo>
                <a:lnTo>
                  <a:pt x="88" y="136"/>
                </a:lnTo>
                <a:lnTo>
                  <a:pt x="88" y="136"/>
                </a:lnTo>
                <a:lnTo>
                  <a:pt x="87" y="127"/>
                </a:lnTo>
                <a:lnTo>
                  <a:pt x="87" y="117"/>
                </a:lnTo>
                <a:lnTo>
                  <a:pt x="88" y="98"/>
                </a:lnTo>
                <a:lnTo>
                  <a:pt x="88" y="98"/>
                </a:lnTo>
                <a:lnTo>
                  <a:pt x="108" y="99"/>
                </a:lnTo>
                <a:lnTo>
                  <a:pt x="126" y="98"/>
                </a:lnTo>
                <a:lnTo>
                  <a:pt x="126" y="98"/>
                </a:lnTo>
                <a:lnTo>
                  <a:pt x="128" y="97"/>
                </a:lnTo>
                <a:lnTo>
                  <a:pt x="128" y="97"/>
                </a:lnTo>
                <a:lnTo>
                  <a:pt x="129" y="96"/>
                </a:lnTo>
                <a:lnTo>
                  <a:pt x="130" y="94"/>
                </a:lnTo>
                <a:lnTo>
                  <a:pt x="130" y="94"/>
                </a:lnTo>
                <a:lnTo>
                  <a:pt x="131" y="77"/>
                </a:lnTo>
                <a:lnTo>
                  <a:pt x="132" y="60"/>
                </a:lnTo>
                <a:lnTo>
                  <a:pt x="132" y="60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1" y="57"/>
                </a:lnTo>
                <a:lnTo>
                  <a:pt x="129" y="56"/>
                </a:lnTo>
                <a:lnTo>
                  <a:pt x="129" y="56"/>
                </a:lnTo>
                <a:lnTo>
                  <a:pt x="120" y="54"/>
                </a:lnTo>
                <a:lnTo>
                  <a:pt x="111" y="54"/>
                </a:lnTo>
                <a:lnTo>
                  <a:pt x="101" y="54"/>
                </a:lnTo>
                <a:lnTo>
                  <a:pt x="91" y="54"/>
                </a:lnTo>
                <a:lnTo>
                  <a:pt x="91" y="54"/>
                </a:lnTo>
                <a:lnTo>
                  <a:pt x="91" y="30"/>
                </a:lnTo>
                <a:lnTo>
                  <a:pt x="91" y="18"/>
                </a:lnTo>
                <a:lnTo>
                  <a:pt x="91" y="6"/>
                </a:lnTo>
                <a:lnTo>
                  <a:pt x="91" y="6"/>
                </a:lnTo>
                <a:lnTo>
                  <a:pt x="90" y="4"/>
                </a:lnTo>
                <a:lnTo>
                  <a:pt x="90" y="4"/>
                </a:lnTo>
                <a:lnTo>
                  <a:pt x="89" y="2"/>
                </a:lnTo>
                <a:lnTo>
                  <a:pt x="87" y="1"/>
                </a:lnTo>
                <a:lnTo>
                  <a:pt x="87" y="1"/>
                </a:lnTo>
                <a:lnTo>
                  <a:pt x="70" y="0"/>
                </a:lnTo>
                <a:lnTo>
                  <a:pt x="62" y="0"/>
                </a:lnTo>
                <a:lnTo>
                  <a:pt x="53" y="1"/>
                </a:lnTo>
                <a:lnTo>
                  <a:pt x="53" y="1"/>
                </a:lnTo>
                <a:lnTo>
                  <a:pt x="51" y="2"/>
                </a:lnTo>
                <a:lnTo>
                  <a:pt x="51" y="2"/>
                </a:lnTo>
                <a:lnTo>
                  <a:pt x="49" y="3"/>
                </a:lnTo>
                <a:lnTo>
                  <a:pt x="49" y="5"/>
                </a:lnTo>
                <a:lnTo>
                  <a:pt x="49" y="5"/>
                </a:lnTo>
                <a:lnTo>
                  <a:pt x="48" y="28"/>
                </a:lnTo>
                <a:lnTo>
                  <a:pt x="48" y="51"/>
                </a:lnTo>
                <a:lnTo>
                  <a:pt x="48" y="51"/>
                </a:lnTo>
                <a:lnTo>
                  <a:pt x="27" y="50"/>
                </a:lnTo>
                <a:lnTo>
                  <a:pt x="6" y="50"/>
                </a:lnTo>
                <a:lnTo>
                  <a:pt x="6" y="50"/>
                </a:lnTo>
                <a:lnTo>
                  <a:pt x="4" y="51"/>
                </a:lnTo>
                <a:lnTo>
                  <a:pt x="4" y="51"/>
                </a:lnTo>
                <a:lnTo>
                  <a:pt x="1" y="52"/>
                </a:lnTo>
                <a:lnTo>
                  <a:pt x="0" y="53"/>
                </a:lnTo>
                <a:lnTo>
                  <a:pt x="0" y="55"/>
                </a:lnTo>
                <a:lnTo>
                  <a:pt x="0" y="55"/>
                </a:lnTo>
                <a:lnTo>
                  <a:pt x="0" y="63"/>
                </a:lnTo>
                <a:lnTo>
                  <a:pt x="0" y="72"/>
                </a:lnTo>
                <a:lnTo>
                  <a:pt x="0" y="81"/>
                </a:lnTo>
                <a:lnTo>
                  <a:pt x="1" y="90"/>
                </a:lnTo>
                <a:lnTo>
                  <a:pt x="1" y="90"/>
                </a:lnTo>
                <a:lnTo>
                  <a:pt x="2" y="91"/>
                </a:lnTo>
                <a:lnTo>
                  <a:pt x="3" y="92"/>
                </a:lnTo>
                <a:lnTo>
                  <a:pt x="5" y="93"/>
                </a:lnTo>
                <a:lnTo>
                  <a:pt x="5" y="93"/>
                </a:lnTo>
                <a:lnTo>
                  <a:pt x="5" y="93"/>
                </a:lnTo>
                <a:lnTo>
                  <a:pt x="5" y="93"/>
                </a:lnTo>
                <a:lnTo>
                  <a:pt x="16" y="93"/>
                </a:lnTo>
                <a:lnTo>
                  <a:pt x="26" y="93"/>
                </a:lnTo>
                <a:lnTo>
                  <a:pt x="46" y="93"/>
                </a:lnTo>
                <a:lnTo>
                  <a:pt x="46" y="93"/>
                </a:lnTo>
                <a:lnTo>
                  <a:pt x="46" y="115"/>
                </a:lnTo>
                <a:lnTo>
                  <a:pt x="46" y="125"/>
                </a:lnTo>
                <a:lnTo>
                  <a:pt x="46" y="136"/>
                </a:lnTo>
                <a:lnTo>
                  <a:pt x="46" y="136"/>
                </a:lnTo>
                <a:close/>
                <a:moveTo>
                  <a:pt x="16" y="85"/>
                </a:moveTo>
                <a:lnTo>
                  <a:pt x="16" y="85"/>
                </a:lnTo>
                <a:lnTo>
                  <a:pt x="9" y="84"/>
                </a:lnTo>
                <a:lnTo>
                  <a:pt x="9" y="84"/>
                </a:lnTo>
                <a:lnTo>
                  <a:pt x="9" y="84"/>
                </a:lnTo>
                <a:lnTo>
                  <a:pt x="9" y="84"/>
                </a:lnTo>
                <a:lnTo>
                  <a:pt x="10" y="84"/>
                </a:lnTo>
                <a:lnTo>
                  <a:pt x="10" y="84"/>
                </a:lnTo>
                <a:lnTo>
                  <a:pt x="17" y="79"/>
                </a:lnTo>
                <a:lnTo>
                  <a:pt x="22" y="74"/>
                </a:lnTo>
                <a:lnTo>
                  <a:pt x="22" y="74"/>
                </a:lnTo>
                <a:lnTo>
                  <a:pt x="19" y="79"/>
                </a:lnTo>
                <a:lnTo>
                  <a:pt x="17" y="84"/>
                </a:lnTo>
                <a:lnTo>
                  <a:pt x="17" y="84"/>
                </a:lnTo>
                <a:lnTo>
                  <a:pt x="16" y="85"/>
                </a:lnTo>
                <a:lnTo>
                  <a:pt x="16" y="85"/>
                </a:lnTo>
                <a:close/>
                <a:moveTo>
                  <a:pt x="9" y="75"/>
                </a:moveTo>
                <a:lnTo>
                  <a:pt x="9" y="75"/>
                </a:lnTo>
                <a:lnTo>
                  <a:pt x="10" y="75"/>
                </a:lnTo>
                <a:lnTo>
                  <a:pt x="10" y="75"/>
                </a:lnTo>
                <a:lnTo>
                  <a:pt x="20" y="65"/>
                </a:lnTo>
                <a:lnTo>
                  <a:pt x="22" y="63"/>
                </a:lnTo>
                <a:lnTo>
                  <a:pt x="18" y="68"/>
                </a:lnTo>
                <a:lnTo>
                  <a:pt x="18" y="68"/>
                </a:lnTo>
                <a:lnTo>
                  <a:pt x="14" y="75"/>
                </a:lnTo>
                <a:lnTo>
                  <a:pt x="9" y="81"/>
                </a:lnTo>
                <a:lnTo>
                  <a:pt x="9" y="81"/>
                </a:lnTo>
                <a:lnTo>
                  <a:pt x="9" y="75"/>
                </a:lnTo>
                <a:lnTo>
                  <a:pt x="9" y="75"/>
                </a:lnTo>
                <a:close/>
                <a:moveTo>
                  <a:pt x="9" y="71"/>
                </a:moveTo>
                <a:lnTo>
                  <a:pt x="9" y="71"/>
                </a:lnTo>
                <a:lnTo>
                  <a:pt x="9" y="63"/>
                </a:lnTo>
                <a:lnTo>
                  <a:pt x="9" y="63"/>
                </a:lnTo>
                <a:lnTo>
                  <a:pt x="10" y="63"/>
                </a:lnTo>
                <a:lnTo>
                  <a:pt x="10" y="63"/>
                </a:lnTo>
                <a:lnTo>
                  <a:pt x="12" y="62"/>
                </a:lnTo>
                <a:lnTo>
                  <a:pt x="12" y="64"/>
                </a:lnTo>
                <a:lnTo>
                  <a:pt x="9" y="71"/>
                </a:lnTo>
                <a:lnTo>
                  <a:pt x="9" y="71"/>
                </a:lnTo>
                <a:close/>
                <a:moveTo>
                  <a:pt x="9" y="60"/>
                </a:moveTo>
                <a:lnTo>
                  <a:pt x="9" y="60"/>
                </a:lnTo>
                <a:lnTo>
                  <a:pt x="9" y="59"/>
                </a:lnTo>
                <a:lnTo>
                  <a:pt x="9" y="59"/>
                </a:lnTo>
                <a:lnTo>
                  <a:pt x="12" y="59"/>
                </a:lnTo>
                <a:lnTo>
                  <a:pt x="12" y="59"/>
                </a:lnTo>
                <a:lnTo>
                  <a:pt x="9" y="60"/>
                </a:lnTo>
                <a:lnTo>
                  <a:pt x="9" y="60"/>
                </a:lnTo>
                <a:close/>
                <a:moveTo>
                  <a:pt x="23" y="77"/>
                </a:moveTo>
                <a:lnTo>
                  <a:pt x="23" y="77"/>
                </a:lnTo>
                <a:lnTo>
                  <a:pt x="28" y="68"/>
                </a:lnTo>
                <a:lnTo>
                  <a:pt x="34" y="61"/>
                </a:lnTo>
                <a:lnTo>
                  <a:pt x="34" y="61"/>
                </a:lnTo>
                <a:lnTo>
                  <a:pt x="35" y="60"/>
                </a:lnTo>
                <a:lnTo>
                  <a:pt x="34" y="59"/>
                </a:lnTo>
                <a:lnTo>
                  <a:pt x="34" y="59"/>
                </a:lnTo>
                <a:lnTo>
                  <a:pt x="43" y="60"/>
                </a:lnTo>
                <a:lnTo>
                  <a:pt x="43" y="60"/>
                </a:lnTo>
                <a:lnTo>
                  <a:pt x="35" y="66"/>
                </a:lnTo>
                <a:lnTo>
                  <a:pt x="29" y="74"/>
                </a:lnTo>
                <a:lnTo>
                  <a:pt x="29" y="74"/>
                </a:lnTo>
                <a:lnTo>
                  <a:pt x="22" y="81"/>
                </a:lnTo>
                <a:lnTo>
                  <a:pt x="21" y="82"/>
                </a:lnTo>
                <a:lnTo>
                  <a:pt x="20" y="82"/>
                </a:lnTo>
                <a:lnTo>
                  <a:pt x="23" y="77"/>
                </a:lnTo>
                <a:lnTo>
                  <a:pt x="23" y="77"/>
                </a:lnTo>
                <a:close/>
                <a:moveTo>
                  <a:pt x="45" y="60"/>
                </a:moveTo>
                <a:lnTo>
                  <a:pt x="45" y="60"/>
                </a:lnTo>
                <a:lnTo>
                  <a:pt x="53" y="60"/>
                </a:lnTo>
                <a:lnTo>
                  <a:pt x="53" y="60"/>
                </a:lnTo>
                <a:lnTo>
                  <a:pt x="55" y="59"/>
                </a:lnTo>
                <a:lnTo>
                  <a:pt x="55" y="59"/>
                </a:lnTo>
                <a:lnTo>
                  <a:pt x="57" y="58"/>
                </a:lnTo>
                <a:lnTo>
                  <a:pt x="57" y="55"/>
                </a:lnTo>
                <a:lnTo>
                  <a:pt x="57" y="55"/>
                </a:lnTo>
                <a:lnTo>
                  <a:pt x="57" y="55"/>
                </a:lnTo>
                <a:lnTo>
                  <a:pt x="57" y="55"/>
                </a:lnTo>
                <a:lnTo>
                  <a:pt x="68" y="51"/>
                </a:lnTo>
                <a:lnTo>
                  <a:pt x="68" y="51"/>
                </a:lnTo>
                <a:lnTo>
                  <a:pt x="57" y="58"/>
                </a:lnTo>
                <a:lnTo>
                  <a:pt x="46" y="67"/>
                </a:lnTo>
                <a:lnTo>
                  <a:pt x="46" y="67"/>
                </a:lnTo>
                <a:lnTo>
                  <a:pt x="37" y="74"/>
                </a:lnTo>
                <a:lnTo>
                  <a:pt x="33" y="77"/>
                </a:lnTo>
                <a:lnTo>
                  <a:pt x="30" y="81"/>
                </a:lnTo>
                <a:lnTo>
                  <a:pt x="30" y="81"/>
                </a:lnTo>
                <a:lnTo>
                  <a:pt x="37" y="70"/>
                </a:lnTo>
                <a:lnTo>
                  <a:pt x="44" y="61"/>
                </a:lnTo>
                <a:lnTo>
                  <a:pt x="44" y="61"/>
                </a:lnTo>
                <a:lnTo>
                  <a:pt x="45" y="60"/>
                </a:lnTo>
                <a:lnTo>
                  <a:pt x="45" y="60"/>
                </a:lnTo>
                <a:close/>
                <a:moveTo>
                  <a:pt x="83" y="10"/>
                </a:moveTo>
                <a:lnTo>
                  <a:pt x="83" y="10"/>
                </a:lnTo>
                <a:lnTo>
                  <a:pt x="83" y="27"/>
                </a:lnTo>
                <a:lnTo>
                  <a:pt x="82" y="44"/>
                </a:lnTo>
                <a:lnTo>
                  <a:pt x="82" y="44"/>
                </a:lnTo>
                <a:lnTo>
                  <a:pt x="82" y="43"/>
                </a:lnTo>
                <a:lnTo>
                  <a:pt x="81" y="43"/>
                </a:lnTo>
                <a:lnTo>
                  <a:pt x="81" y="43"/>
                </a:lnTo>
                <a:lnTo>
                  <a:pt x="65" y="50"/>
                </a:lnTo>
                <a:lnTo>
                  <a:pt x="65" y="50"/>
                </a:lnTo>
                <a:lnTo>
                  <a:pt x="59" y="53"/>
                </a:lnTo>
                <a:lnTo>
                  <a:pt x="61" y="51"/>
                </a:lnTo>
                <a:lnTo>
                  <a:pt x="61" y="51"/>
                </a:lnTo>
                <a:lnTo>
                  <a:pt x="68" y="47"/>
                </a:lnTo>
                <a:lnTo>
                  <a:pt x="73" y="42"/>
                </a:lnTo>
                <a:lnTo>
                  <a:pt x="78" y="36"/>
                </a:lnTo>
                <a:lnTo>
                  <a:pt x="82" y="30"/>
                </a:lnTo>
                <a:lnTo>
                  <a:pt x="82" y="30"/>
                </a:lnTo>
                <a:lnTo>
                  <a:pt x="82" y="29"/>
                </a:lnTo>
                <a:lnTo>
                  <a:pt x="81" y="29"/>
                </a:lnTo>
                <a:lnTo>
                  <a:pt x="81" y="29"/>
                </a:lnTo>
                <a:lnTo>
                  <a:pt x="75" y="31"/>
                </a:lnTo>
                <a:lnTo>
                  <a:pt x="69" y="34"/>
                </a:lnTo>
                <a:lnTo>
                  <a:pt x="69" y="34"/>
                </a:lnTo>
                <a:lnTo>
                  <a:pt x="60" y="41"/>
                </a:lnTo>
                <a:lnTo>
                  <a:pt x="57" y="43"/>
                </a:lnTo>
                <a:lnTo>
                  <a:pt x="59" y="41"/>
                </a:lnTo>
                <a:lnTo>
                  <a:pt x="59" y="41"/>
                </a:lnTo>
                <a:lnTo>
                  <a:pt x="71" y="29"/>
                </a:lnTo>
                <a:lnTo>
                  <a:pt x="76" y="23"/>
                </a:lnTo>
                <a:lnTo>
                  <a:pt x="81" y="16"/>
                </a:lnTo>
                <a:lnTo>
                  <a:pt x="81" y="16"/>
                </a:lnTo>
                <a:lnTo>
                  <a:pt x="81" y="14"/>
                </a:lnTo>
                <a:lnTo>
                  <a:pt x="79" y="14"/>
                </a:lnTo>
                <a:lnTo>
                  <a:pt x="79" y="14"/>
                </a:lnTo>
                <a:lnTo>
                  <a:pt x="73" y="18"/>
                </a:lnTo>
                <a:lnTo>
                  <a:pt x="68" y="22"/>
                </a:lnTo>
                <a:lnTo>
                  <a:pt x="62" y="26"/>
                </a:lnTo>
                <a:lnTo>
                  <a:pt x="56" y="30"/>
                </a:lnTo>
                <a:lnTo>
                  <a:pt x="56" y="30"/>
                </a:lnTo>
                <a:lnTo>
                  <a:pt x="56" y="29"/>
                </a:lnTo>
                <a:lnTo>
                  <a:pt x="56" y="29"/>
                </a:lnTo>
                <a:lnTo>
                  <a:pt x="65" y="19"/>
                </a:lnTo>
                <a:lnTo>
                  <a:pt x="65" y="19"/>
                </a:lnTo>
                <a:lnTo>
                  <a:pt x="69" y="14"/>
                </a:lnTo>
                <a:lnTo>
                  <a:pt x="73" y="9"/>
                </a:lnTo>
                <a:lnTo>
                  <a:pt x="73" y="9"/>
                </a:lnTo>
                <a:lnTo>
                  <a:pt x="83" y="10"/>
                </a:lnTo>
                <a:lnTo>
                  <a:pt x="83" y="10"/>
                </a:lnTo>
                <a:close/>
                <a:moveTo>
                  <a:pt x="108" y="63"/>
                </a:moveTo>
                <a:lnTo>
                  <a:pt x="108" y="63"/>
                </a:lnTo>
                <a:lnTo>
                  <a:pt x="98" y="72"/>
                </a:lnTo>
                <a:lnTo>
                  <a:pt x="88" y="82"/>
                </a:lnTo>
                <a:lnTo>
                  <a:pt x="88" y="82"/>
                </a:lnTo>
                <a:lnTo>
                  <a:pt x="79" y="90"/>
                </a:lnTo>
                <a:lnTo>
                  <a:pt x="79" y="90"/>
                </a:lnTo>
                <a:lnTo>
                  <a:pt x="80" y="88"/>
                </a:lnTo>
                <a:lnTo>
                  <a:pt x="82" y="86"/>
                </a:lnTo>
                <a:lnTo>
                  <a:pt x="85" y="81"/>
                </a:lnTo>
                <a:lnTo>
                  <a:pt x="85" y="81"/>
                </a:lnTo>
                <a:lnTo>
                  <a:pt x="98" y="63"/>
                </a:lnTo>
                <a:lnTo>
                  <a:pt x="98" y="63"/>
                </a:lnTo>
                <a:lnTo>
                  <a:pt x="108" y="63"/>
                </a:lnTo>
                <a:lnTo>
                  <a:pt x="108" y="63"/>
                </a:lnTo>
                <a:close/>
                <a:moveTo>
                  <a:pt x="122" y="79"/>
                </a:moveTo>
                <a:lnTo>
                  <a:pt x="122" y="79"/>
                </a:lnTo>
                <a:lnTo>
                  <a:pt x="121" y="79"/>
                </a:lnTo>
                <a:lnTo>
                  <a:pt x="121" y="79"/>
                </a:lnTo>
                <a:lnTo>
                  <a:pt x="115" y="82"/>
                </a:lnTo>
                <a:lnTo>
                  <a:pt x="113" y="82"/>
                </a:lnTo>
                <a:lnTo>
                  <a:pt x="113" y="82"/>
                </a:lnTo>
                <a:lnTo>
                  <a:pt x="115" y="79"/>
                </a:lnTo>
                <a:lnTo>
                  <a:pt x="115" y="79"/>
                </a:lnTo>
                <a:lnTo>
                  <a:pt x="120" y="71"/>
                </a:lnTo>
                <a:lnTo>
                  <a:pt x="123" y="63"/>
                </a:lnTo>
                <a:lnTo>
                  <a:pt x="123" y="63"/>
                </a:lnTo>
                <a:lnTo>
                  <a:pt x="123" y="63"/>
                </a:lnTo>
                <a:lnTo>
                  <a:pt x="123" y="63"/>
                </a:lnTo>
                <a:lnTo>
                  <a:pt x="122" y="79"/>
                </a:lnTo>
                <a:lnTo>
                  <a:pt x="122" y="79"/>
                </a:lnTo>
                <a:close/>
                <a:moveTo>
                  <a:pt x="67" y="127"/>
                </a:moveTo>
                <a:lnTo>
                  <a:pt x="67" y="127"/>
                </a:lnTo>
                <a:lnTo>
                  <a:pt x="73" y="120"/>
                </a:lnTo>
                <a:lnTo>
                  <a:pt x="78" y="114"/>
                </a:lnTo>
                <a:lnTo>
                  <a:pt x="78" y="114"/>
                </a:lnTo>
                <a:lnTo>
                  <a:pt x="78" y="113"/>
                </a:lnTo>
                <a:lnTo>
                  <a:pt x="77" y="112"/>
                </a:lnTo>
                <a:lnTo>
                  <a:pt x="77" y="112"/>
                </a:lnTo>
                <a:lnTo>
                  <a:pt x="69" y="118"/>
                </a:lnTo>
                <a:lnTo>
                  <a:pt x="61" y="123"/>
                </a:lnTo>
                <a:lnTo>
                  <a:pt x="61" y="123"/>
                </a:lnTo>
                <a:lnTo>
                  <a:pt x="71" y="114"/>
                </a:lnTo>
                <a:lnTo>
                  <a:pt x="75" y="109"/>
                </a:lnTo>
                <a:lnTo>
                  <a:pt x="79" y="104"/>
                </a:lnTo>
                <a:lnTo>
                  <a:pt x="79" y="104"/>
                </a:lnTo>
                <a:lnTo>
                  <a:pt x="78" y="122"/>
                </a:lnTo>
                <a:lnTo>
                  <a:pt x="78" y="122"/>
                </a:lnTo>
                <a:lnTo>
                  <a:pt x="73" y="124"/>
                </a:lnTo>
                <a:lnTo>
                  <a:pt x="67" y="127"/>
                </a:lnTo>
                <a:lnTo>
                  <a:pt x="67" y="127"/>
                </a:lnTo>
                <a:close/>
                <a:moveTo>
                  <a:pt x="83" y="55"/>
                </a:moveTo>
                <a:lnTo>
                  <a:pt x="83" y="55"/>
                </a:lnTo>
                <a:lnTo>
                  <a:pt x="83" y="57"/>
                </a:lnTo>
                <a:lnTo>
                  <a:pt x="83" y="57"/>
                </a:lnTo>
                <a:lnTo>
                  <a:pt x="83" y="58"/>
                </a:lnTo>
                <a:lnTo>
                  <a:pt x="83" y="58"/>
                </a:lnTo>
                <a:lnTo>
                  <a:pt x="83" y="59"/>
                </a:lnTo>
                <a:lnTo>
                  <a:pt x="84" y="61"/>
                </a:lnTo>
                <a:lnTo>
                  <a:pt x="84" y="61"/>
                </a:lnTo>
                <a:lnTo>
                  <a:pt x="77" y="66"/>
                </a:lnTo>
                <a:lnTo>
                  <a:pt x="71" y="72"/>
                </a:lnTo>
                <a:lnTo>
                  <a:pt x="64" y="79"/>
                </a:lnTo>
                <a:lnTo>
                  <a:pt x="58" y="84"/>
                </a:lnTo>
                <a:lnTo>
                  <a:pt x="58" y="84"/>
                </a:lnTo>
                <a:lnTo>
                  <a:pt x="64" y="78"/>
                </a:lnTo>
                <a:lnTo>
                  <a:pt x="70" y="70"/>
                </a:lnTo>
                <a:lnTo>
                  <a:pt x="76" y="62"/>
                </a:lnTo>
                <a:lnTo>
                  <a:pt x="83" y="55"/>
                </a:lnTo>
                <a:lnTo>
                  <a:pt x="83" y="55"/>
                </a:lnTo>
                <a:close/>
                <a:moveTo>
                  <a:pt x="87" y="62"/>
                </a:moveTo>
                <a:lnTo>
                  <a:pt x="87" y="62"/>
                </a:lnTo>
                <a:lnTo>
                  <a:pt x="87" y="62"/>
                </a:lnTo>
                <a:lnTo>
                  <a:pt x="87" y="62"/>
                </a:lnTo>
                <a:lnTo>
                  <a:pt x="83" y="65"/>
                </a:lnTo>
                <a:lnTo>
                  <a:pt x="79" y="69"/>
                </a:lnTo>
                <a:lnTo>
                  <a:pt x="72" y="77"/>
                </a:lnTo>
                <a:lnTo>
                  <a:pt x="72" y="77"/>
                </a:lnTo>
                <a:lnTo>
                  <a:pt x="54" y="95"/>
                </a:lnTo>
                <a:lnTo>
                  <a:pt x="54" y="95"/>
                </a:lnTo>
                <a:lnTo>
                  <a:pt x="54" y="89"/>
                </a:lnTo>
                <a:lnTo>
                  <a:pt x="54" y="89"/>
                </a:lnTo>
                <a:lnTo>
                  <a:pt x="63" y="83"/>
                </a:lnTo>
                <a:lnTo>
                  <a:pt x="71" y="76"/>
                </a:lnTo>
                <a:lnTo>
                  <a:pt x="78" y="68"/>
                </a:lnTo>
                <a:lnTo>
                  <a:pt x="87" y="62"/>
                </a:lnTo>
                <a:lnTo>
                  <a:pt x="87" y="62"/>
                </a:lnTo>
                <a:close/>
                <a:moveTo>
                  <a:pt x="79" y="103"/>
                </a:moveTo>
                <a:lnTo>
                  <a:pt x="79" y="103"/>
                </a:lnTo>
                <a:lnTo>
                  <a:pt x="79" y="102"/>
                </a:lnTo>
                <a:lnTo>
                  <a:pt x="78" y="102"/>
                </a:lnTo>
                <a:lnTo>
                  <a:pt x="78" y="102"/>
                </a:lnTo>
                <a:lnTo>
                  <a:pt x="73" y="104"/>
                </a:lnTo>
                <a:lnTo>
                  <a:pt x="69" y="107"/>
                </a:lnTo>
                <a:lnTo>
                  <a:pt x="60" y="113"/>
                </a:lnTo>
                <a:lnTo>
                  <a:pt x="60" y="113"/>
                </a:lnTo>
                <a:lnTo>
                  <a:pt x="70" y="104"/>
                </a:lnTo>
                <a:lnTo>
                  <a:pt x="75" y="100"/>
                </a:lnTo>
                <a:lnTo>
                  <a:pt x="80" y="95"/>
                </a:lnTo>
                <a:lnTo>
                  <a:pt x="80" y="95"/>
                </a:lnTo>
                <a:lnTo>
                  <a:pt x="79" y="103"/>
                </a:lnTo>
                <a:lnTo>
                  <a:pt x="79" y="103"/>
                </a:lnTo>
                <a:close/>
                <a:moveTo>
                  <a:pt x="55" y="118"/>
                </a:moveTo>
                <a:lnTo>
                  <a:pt x="55" y="118"/>
                </a:lnTo>
                <a:lnTo>
                  <a:pt x="65" y="112"/>
                </a:lnTo>
                <a:lnTo>
                  <a:pt x="70" y="108"/>
                </a:lnTo>
                <a:lnTo>
                  <a:pt x="76" y="105"/>
                </a:lnTo>
                <a:lnTo>
                  <a:pt x="76" y="105"/>
                </a:lnTo>
                <a:lnTo>
                  <a:pt x="71" y="111"/>
                </a:lnTo>
                <a:lnTo>
                  <a:pt x="66" y="116"/>
                </a:lnTo>
                <a:lnTo>
                  <a:pt x="55" y="125"/>
                </a:lnTo>
                <a:lnTo>
                  <a:pt x="55" y="125"/>
                </a:lnTo>
                <a:lnTo>
                  <a:pt x="55" y="118"/>
                </a:lnTo>
                <a:lnTo>
                  <a:pt x="55" y="118"/>
                </a:lnTo>
                <a:close/>
                <a:moveTo>
                  <a:pt x="80" y="92"/>
                </a:moveTo>
                <a:lnTo>
                  <a:pt x="80" y="92"/>
                </a:lnTo>
                <a:lnTo>
                  <a:pt x="80" y="92"/>
                </a:lnTo>
                <a:lnTo>
                  <a:pt x="80" y="92"/>
                </a:lnTo>
                <a:lnTo>
                  <a:pt x="79" y="92"/>
                </a:lnTo>
                <a:lnTo>
                  <a:pt x="79" y="92"/>
                </a:lnTo>
                <a:lnTo>
                  <a:pt x="81" y="91"/>
                </a:lnTo>
                <a:lnTo>
                  <a:pt x="81" y="91"/>
                </a:lnTo>
                <a:lnTo>
                  <a:pt x="81" y="91"/>
                </a:lnTo>
                <a:lnTo>
                  <a:pt x="81" y="91"/>
                </a:lnTo>
                <a:lnTo>
                  <a:pt x="80" y="92"/>
                </a:lnTo>
                <a:lnTo>
                  <a:pt x="80" y="92"/>
                </a:lnTo>
                <a:close/>
                <a:moveTo>
                  <a:pt x="76" y="96"/>
                </a:moveTo>
                <a:lnTo>
                  <a:pt x="76" y="96"/>
                </a:lnTo>
                <a:lnTo>
                  <a:pt x="71" y="101"/>
                </a:lnTo>
                <a:lnTo>
                  <a:pt x="65" y="105"/>
                </a:lnTo>
                <a:lnTo>
                  <a:pt x="60" y="110"/>
                </a:lnTo>
                <a:lnTo>
                  <a:pt x="55" y="115"/>
                </a:lnTo>
                <a:lnTo>
                  <a:pt x="55" y="115"/>
                </a:lnTo>
                <a:lnTo>
                  <a:pt x="54" y="108"/>
                </a:lnTo>
                <a:lnTo>
                  <a:pt x="54" y="108"/>
                </a:lnTo>
                <a:lnTo>
                  <a:pt x="65" y="101"/>
                </a:lnTo>
                <a:lnTo>
                  <a:pt x="76" y="96"/>
                </a:lnTo>
                <a:lnTo>
                  <a:pt x="76" y="96"/>
                </a:lnTo>
                <a:close/>
                <a:moveTo>
                  <a:pt x="75" y="92"/>
                </a:moveTo>
                <a:lnTo>
                  <a:pt x="75" y="92"/>
                </a:lnTo>
                <a:lnTo>
                  <a:pt x="75" y="93"/>
                </a:lnTo>
                <a:lnTo>
                  <a:pt x="75" y="94"/>
                </a:lnTo>
                <a:lnTo>
                  <a:pt x="75" y="94"/>
                </a:lnTo>
                <a:lnTo>
                  <a:pt x="65" y="99"/>
                </a:lnTo>
                <a:lnTo>
                  <a:pt x="54" y="105"/>
                </a:lnTo>
                <a:lnTo>
                  <a:pt x="54" y="105"/>
                </a:lnTo>
                <a:lnTo>
                  <a:pt x="54" y="100"/>
                </a:lnTo>
                <a:lnTo>
                  <a:pt x="54" y="100"/>
                </a:lnTo>
                <a:lnTo>
                  <a:pt x="62" y="95"/>
                </a:lnTo>
                <a:lnTo>
                  <a:pt x="69" y="89"/>
                </a:lnTo>
                <a:lnTo>
                  <a:pt x="81" y="75"/>
                </a:lnTo>
                <a:lnTo>
                  <a:pt x="81" y="75"/>
                </a:lnTo>
                <a:lnTo>
                  <a:pt x="88" y="67"/>
                </a:lnTo>
                <a:lnTo>
                  <a:pt x="88" y="67"/>
                </a:lnTo>
                <a:lnTo>
                  <a:pt x="93" y="62"/>
                </a:lnTo>
                <a:lnTo>
                  <a:pt x="93" y="62"/>
                </a:lnTo>
                <a:lnTo>
                  <a:pt x="96" y="62"/>
                </a:lnTo>
                <a:lnTo>
                  <a:pt x="96" y="62"/>
                </a:lnTo>
                <a:lnTo>
                  <a:pt x="85" y="78"/>
                </a:lnTo>
                <a:lnTo>
                  <a:pt x="75" y="92"/>
                </a:lnTo>
                <a:lnTo>
                  <a:pt x="75" y="92"/>
                </a:lnTo>
                <a:close/>
                <a:moveTo>
                  <a:pt x="67" y="87"/>
                </a:moveTo>
                <a:lnTo>
                  <a:pt x="67" y="87"/>
                </a:lnTo>
                <a:lnTo>
                  <a:pt x="62" y="92"/>
                </a:lnTo>
                <a:lnTo>
                  <a:pt x="57" y="96"/>
                </a:lnTo>
                <a:lnTo>
                  <a:pt x="57" y="96"/>
                </a:lnTo>
                <a:lnTo>
                  <a:pt x="55" y="97"/>
                </a:lnTo>
                <a:lnTo>
                  <a:pt x="59" y="93"/>
                </a:lnTo>
                <a:lnTo>
                  <a:pt x="59" y="93"/>
                </a:lnTo>
                <a:lnTo>
                  <a:pt x="66" y="86"/>
                </a:lnTo>
                <a:lnTo>
                  <a:pt x="66" y="86"/>
                </a:lnTo>
                <a:lnTo>
                  <a:pt x="78" y="75"/>
                </a:lnTo>
                <a:lnTo>
                  <a:pt x="89" y="62"/>
                </a:lnTo>
                <a:lnTo>
                  <a:pt x="89" y="62"/>
                </a:lnTo>
                <a:lnTo>
                  <a:pt x="91" y="62"/>
                </a:lnTo>
                <a:lnTo>
                  <a:pt x="91" y="62"/>
                </a:lnTo>
                <a:lnTo>
                  <a:pt x="84" y="68"/>
                </a:lnTo>
                <a:lnTo>
                  <a:pt x="79" y="75"/>
                </a:lnTo>
                <a:lnTo>
                  <a:pt x="67" y="87"/>
                </a:lnTo>
                <a:lnTo>
                  <a:pt x="67" y="87"/>
                </a:lnTo>
                <a:close/>
                <a:moveTo>
                  <a:pt x="72" y="50"/>
                </a:moveTo>
                <a:lnTo>
                  <a:pt x="72" y="50"/>
                </a:lnTo>
                <a:lnTo>
                  <a:pt x="72" y="49"/>
                </a:lnTo>
                <a:lnTo>
                  <a:pt x="72" y="49"/>
                </a:lnTo>
                <a:lnTo>
                  <a:pt x="78" y="47"/>
                </a:lnTo>
                <a:lnTo>
                  <a:pt x="78" y="47"/>
                </a:lnTo>
                <a:lnTo>
                  <a:pt x="72" y="50"/>
                </a:lnTo>
                <a:lnTo>
                  <a:pt x="72" y="50"/>
                </a:lnTo>
                <a:close/>
                <a:moveTo>
                  <a:pt x="64" y="17"/>
                </a:moveTo>
                <a:lnTo>
                  <a:pt x="64" y="17"/>
                </a:lnTo>
                <a:lnTo>
                  <a:pt x="56" y="25"/>
                </a:lnTo>
                <a:lnTo>
                  <a:pt x="56" y="25"/>
                </a:lnTo>
                <a:lnTo>
                  <a:pt x="57" y="19"/>
                </a:lnTo>
                <a:lnTo>
                  <a:pt x="57" y="19"/>
                </a:lnTo>
                <a:lnTo>
                  <a:pt x="66" y="14"/>
                </a:lnTo>
                <a:lnTo>
                  <a:pt x="66" y="14"/>
                </a:lnTo>
                <a:lnTo>
                  <a:pt x="70" y="12"/>
                </a:lnTo>
                <a:lnTo>
                  <a:pt x="69" y="13"/>
                </a:lnTo>
                <a:lnTo>
                  <a:pt x="64" y="17"/>
                </a:lnTo>
                <a:lnTo>
                  <a:pt x="64" y="17"/>
                </a:lnTo>
                <a:close/>
                <a:moveTo>
                  <a:pt x="75" y="20"/>
                </a:moveTo>
                <a:lnTo>
                  <a:pt x="75" y="20"/>
                </a:lnTo>
                <a:lnTo>
                  <a:pt x="77" y="18"/>
                </a:lnTo>
                <a:lnTo>
                  <a:pt x="77" y="18"/>
                </a:lnTo>
                <a:lnTo>
                  <a:pt x="74" y="22"/>
                </a:lnTo>
                <a:lnTo>
                  <a:pt x="66" y="31"/>
                </a:lnTo>
                <a:lnTo>
                  <a:pt x="66" y="31"/>
                </a:lnTo>
                <a:lnTo>
                  <a:pt x="57" y="40"/>
                </a:lnTo>
                <a:lnTo>
                  <a:pt x="57" y="40"/>
                </a:lnTo>
                <a:lnTo>
                  <a:pt x="56" y="33"/>
                </a:lnTo>
                <a:lnTo>
                  <a:pt x="56" y="33"/>
                </a:lnTo>
                <a:lnTo>
                  <a:pt x="61" y="30"/>
                </a:lnTo>
                <a:lnTo>
                  <a:pt x="66" y="27"/>
                </a:lnTo>
                <a:lnTo>
                  <a:pt x="75" y="20"/>
                </a:lnTo>
                <a:lnTo>
                  <a:pt x="75" y="20"/>
                </a:lnTo>
                <a:close/>
                <a:moveTo>
                  <a:pt x="74" y="34"/>
                </a:moveTo>
                <a:lnTo>
                  <a:pt x="74" y="34"/>
                </a:lnTo>
                <a:lnTo>
                  <a:pt x="77" y="32"/>
                </a:lnTo>
                <a:lnTo>
                  <a:pt x="78" y="32"/>
                </a:lnTo>
                <a:lnTo>
                  <a:pt x="78" y="33"/>
                </a:lnTo>
                <a:lnTo>
                  <a:pt x="77" y="34"/>
                </a:lnTo>
                <a:lnTo>
                  <a:pt x="71" y="41"/>
                </a:lnTo>
                <a:lnTo>
                  <a:pt x="71" y="41"/>
                </a:lnTo>
                <a:lnTo>
                  <a:pt x="64" y="47"/>
                </a:lnTo>
                <a:lnTo>
                  <a:pt x="57" y="51"/>
                </a:lnTo>
                <a:lnTo>
                  <a:pt x="57" y="51"/>
                </a:lnTo>
                <a:lnTo>
                  <a:pt x="57" y="45"/>
                </a:lnTo>
                <a:lnTo>
                  <a:pt x="57" y="45"/>
                </a:lnTo>
                <a:lnTo>
                  <a:pt x="65" y="40"/>
                </a:lnTo>
                <a:lnTo>
                  <a:pt x="74" y="34"/>
                </a:lnTo>
                <a:lnTo>
                  <a:pt x="74" y="34"/>
                </a:lnTo>
                <a:close/>
                <a:moveTo>
                  <a:pt x="68" y="52"/>
                </a:moveTo>
                <a:lnTo>
                  <a:pt x="68" y="52"/>
                </a:lnTo>
                <a:lnTo>
                  <a:pt x="53" y="66"/>
                </a:lnTo>
                <a:lnTo>
                  <a:pt x="46" y="75"/>
                </a:lnTo>
                <a:lnTo>
                  <a:pt x="40" y="84"/>
                </a:lnTo>
                <a:lnTo>
                  <a:pt x="40" y="84"/>
                </a:lnTo>
                <a:lnTo>
                  <a:pt x="40" y="84"/>
                </a:lnTo>
                <a:lnTo>
                  <a:pt x="40" y="84"/>
                </a:lnTo>
                <a:lnTo>
                  <a:pt x="28" y="85"/>
                </a:lnTo>
                <a:lnTo>
                  <a:pt x="28" y="85"/>
                </a:lnTo>
                <a:lnTo>
                  <a:pt x="48" y="68"/>
                </a:lnTo>
                <a:lnTo>
                  <a:pt x="58" y="60"/>
                </a:lnTo>
                <a:lnTo>
                  <a:pt x="68" y="52"/>
                </a:lnTo>
                <a:lnTo>
                  <a:pt x="68" y="52"/>
                </a:lnTo>
                <a:close/>
                <a:moveTo>
                  <a:pt x="82" y="45"/>
                </a:moveTo>
                <a:lnTo>
                  <a:pt x="82" y="45"/>
                </a:lnTo>
                <a:lnTo>
                  <a:pt x="82" y="44"/>
                </a:lnTo>
                <a:lnTo>
                  <a:pt x="82" y="44"/>
                </a:lnTo>
                <a:lnTo>
                  <a:pt x="83" y="52"/>
                </a:lnTo>
                <a:lnTo>
                  <a:pt x="83" y="52"/>
                </a:lnTo>
                <a:lnTo>
                  <a:pt x="82" y="52"/>
                </a:lnTo>
                <a:lnTo>
                  <a:pt x="82" y="52"/>
                </a:lnTo>
                <a:lnTo>
                  <a:pt x="64" y="66"/>
                </a:lnTo>
                <a:lnTo>
                  <a:pt x="55" y="74"/>
                </a:lnTo>
                <a:lnTo>
                  <a:pt x="47" y="82"/>
                </a:lnTo>
                <a:lnTo>
                  <a:pt x="47" y="82"/>
                </a:lnTo>
                <a:lnTo>
                  <a:pt x="47" y="83"/>
                </a:lnTo>
                <a:lnTo>
                  <a:pt x="47" y="84"/>
                </a:lnTo>
                <a:lnTo>
                  <a:pt x="48" y="84"/>
                </a:lnTo>
                <a:lnTo>
                  <a:pt x="49" y="84"/>
                </a:lnTo>
                <a:lnTo>
                  <a:pt x="49" y="84"/>
                </a:lnTo>
                <a:lnTo>
                  <a:pt x="62" y="70"/>
                </a:lnTo>
                <a:lnTo>
                  <a:pt x="62" y="70"/>
                </a:lnTo>
                <a:lnTo>
                  <a:pt x="73" y="62"/>
                </a:lnTo>
                <a:lnTo>
                  <a:pt x="73" y="62"/>
                </a:lnTo>
                <a:lnTo>
                  <a:pt x="73" y="61"/>
                </a:lnTo>
                <a:lnTo>
                  <a:pt x="73" y="61"/>
                </a:lnTo>
                <a:lnTo>
                  <a:pt x="64" y="74"/>
                </a:lnTo>
                <a:lnTo>
                  <a:pt x="59" y="80"/>
                </a:lnTo>
                <a:lnTo>
                  <a:pt x="54" y="86"/>
                </a:lnTo>
                <a:lnTo>
                  <a:pt x="54" y="86"/>
                </a:lnTo>
                <a:lnTo>
                  <a:pt x="52" y="85"/>
                </a:lnTo>
                <a:lnTo>
                  <a:pt x="52" y="85"/>
                </a:lnTo>
                <a:lnTo>
                  <a:pt x="50" y="84"/>
                </a:lnTo>
                <a:lnTo>
                  <a:pt x="50" y="84"/>
                </a:lnTo>
                <a:lnTo>
                  <a:pt x="42" y="84"/>
                </a:lnTo>
                <a:lnTo>
                  <a:pt x="42" y="84"/>
                </a:lnTo>
                <a:lnTo>
                  <a:pt x="52" y="74"/>
                </a:lnTo>
                <a:lnTo>
                  <a:pt x="61" y="63"/>
                </a:lnTo>
                <a:lnTo>
                  <a:pt x="82" y="45"/>
                </a:lnTo>
                <a:lnTo>
                  <a:pt x="82" y="45"/>
                </a:lnTo>
                <a:close/>
                <a:moveTo>
                  <a:pt x="55" y="133"/>
                </a:moveTo>
                <a:lnTo>
                  <a:pt x="55" y="133"/>
                </a:lnTo>
                <a:lnTo>
                  <a:pt x="55" y="129"/>
                </a:lnTo>
                <a:lnTo>
                  <a:pt x="55" y="129"/>
                </a:lnTo>
                <a:lnTo>
                  <a:pt x="60" y="126"/>
                </a:lnTo>
                <a:lnTo>
                  <a:pt x="64" y="123"/>
                </a:lnTo>
                <a:lnTo>
                  <a:pt x="73" y="117"/>
                </a:lnTo>
                <a:lnTo>
                  <a:pt x="73" y="117"/>
                </a:lnTo>
                <a:lnTo>
                  <a:pt x="68" y="123"/>
                </a:lnTo>
                <a:lnTo>
                  <a:pt x="63" y="129"/>
                </a:lnTo>
                <a:lnTo>
                  <a:pt x="63" y="129"/>
                </a:lnTo>
                <a:lnTo>
                  <a:pt x="63" y="130"/>
                </a:lnTo>
                <a:lnTo>
                  <a:pt x="64" y="130"/>
                </a:lnTo>
                <a:lnTo>
                  <a:pt x="64" y="130"/>
                </a:lnTo>
                <a:lnTo>
                  <a:pt x="70" y="128"/>
                </a:lnTo>
                <a:lnTo>
                  <a:pt x="70" y="128"/>
                </a:lnTo>
                <a:lnTo>
                  <a:pt x="75" y="125"/>
                </a:lnTo>
                <a:lnTo>
                  <a:pt x="75" y="125"/>
                </a:lnTo>
                <a:lnTo>
                  <a:pt x="77" y="125"/>
                </a:lnTo>
                <a:lnTo>
                  <a:pt x="78" y="126"/>
                </a:lnTo>
                <a:lnTo>
                  <a:pt x="77" y="129"/>
                </a:lnTo>
                <a:lnTo>
                  <a:pt x="77" y="129"/>
                </a:lnTo>
                <a:lnTo>
                  <a:pt x="78" y="130"/>
                </a:lnTo>
                <a:lnTo>
                  <a:pt x="78" y="130"/>
                </a:lnTo>
                <a:lnTo>
                  <a:pt x="78" y="130"/>
                </a:lnTo>
                <a:lnTo>
                  <a:pt x="79" y="134"/>
                </a:lnTo>
                <a:lnTo>
                  <a:pt x="79" y="134"/>
                </a:lnTo>
                <a:lnTo>
                  <a:pt x="67" y="133"/>
                </a:lnTo>
                <a:lnTo>
                  <a:pt x="55" y="133"/>
                </a:lnTo>
                <a:lnTo>
                  <a:pt x="55" y="133"/>
                </a:lnTo>
                <a:close/>
                <a:moveTo>
                  <a:pt x="84" y="89"/>
                </a:moveTo>
                <a:lnTo>
                  <a:pt x="84" y="89"/>
                </a:lnTo>
                <a:lnTo>
                  <a:pt x="83" y="90"/>
                </a:lnTo>
                <a:lnTo>
                  <a:pt x="83" y="90"/>
                </a:lnTo>
                <a:lnTo>
                  <a:pt x="93" y="81"/>
                </a:lnTo>
                <a:lnTo>
                  <a:pt x="103" y="70"/>
                </a:lnTo>
                <a:lnTo>
                  <a:pt x="103" y="70"/>
                </a:lnTo>
                <a:lnTo>
                  <a:pt x="109" y="65"/>
                </a:lnTo>
                <a:lnTo>
                  <a:pt x="110" y="65"/>
                </a:lnTo>
                <a:lnTo>
                  <a:pt x="109" y="66"/>
                </a:lnTo>
                <a:lnTo>
                  <a:pt x="105" y="72"/>
                </a:lnTo>
                <a:lnTo>
                  <a:pt x="105" y="72"/>
                </a:lnTo>
                <a:lnTo>
                  <a:pt x="92" y="87"/>
                </a:lnTo>
                <a:lnTo>
                  <a:pt x="92" y="87"/>
                </a:lnTo>
                <a:lnTo>
                  <a:pt x="92" y="88"/>
                </a:lnTo>
                <a:lnTo>
                  <a:pt x="95" y="88"/>
                </a:lnTo>
                <a:lnTo>
                  <a:pt x="95" y="88"/>
                </a:lnTo>
                <a:lnTo>
                  <a:pt x="104" y="81"/>
                </a:lnTo>
                <a:lnTo>
                  <a:pt x="112" y="74"/>
                </a:lnTo>
                <a:lnTo>
                  <a:pt x="112" y="74"/>
                </a:lnTo>
                <a:lnTo>
                  <a:pt x="116" y="69"/>
                </a:lnTo>
                <a:lnTo>
                  <a:pt x="117" y="69"/>
                </a:lnTo>
                <a:lnTo>
                  <a:pt x="117" y="70"/>
                </a:lnTo>
                <a:lnTo>
                  <a:pt x="116" y="74"/>
                </a:lnTo>
                <a:lnTo>
                  <a:pt x="116" y="74"/>
                </a:lnTo>
                <a:lnTo>
                  <a:pt x="106" y="87"/>
                </a:lnTo>
                <a:lnTo>
                  <a:pt x="106" y="87"/>
                </a:lnTo>
                <a:lnTo>
                  <a:pt x="106" y="88"/>
                </a:lnTo>
                <a:lnTo>
                  <a:pt x="107" y="88"/>
                </a:lnTo>
                <a:lnTo>
                  <a:pt x="107" y="88"/>
                </a:lnTo>
                <a:lnTo>
                  <a:pt x="115" y="84"/>
                </a:lnTo>
                <a:lnTo>
                  <a:pt x="118" y="83"/>
                </a:lnTo>
                <a:lnTo>
                  <a:pt x="119" y="84"/>
                </a:lnTo>
                <a:lnTo>
                  <a:pt x="119" y="85"/>
                </a:lnTo>
                <a:lnTo>
                  <a:pt x="119" y="85"/>
                </a:lnTo>
                <a:lnTo>
                  <a:pt x="119" y="86"/>
                </a:lnTo>
                <a:lnTo>
                  <a:pt x="120" y="87"/>
                </a:lnTo>
                <a:lnTo>
                  <a:pt x="121" y="87"/>
                </a:lnTo>
                <a:lnTo>
                  <a:pt x="121" y="86"/>
                </a:lnTo>
                <a:lnTo>
                  <a:pt x="121" y="86"/>
                </a:lnTo>
                <a:lnTo>
                  <a:pt x="122" y="83"/>
                </a:lnTo>
                <a:lnTo>
                  <a:pt x="122" y="83"/>
                </a:lnTo>
                <a:lnTo>
                  <a:pt x="122" y="90"/>
                </a:lnTo>
                <a:lnTo>
                  <a:pt x="122" y="90"/>
                </a:lnTo>
                <a:lnTo>
                  <a:pt x="103" y="90"/>
                </a:lnTo>
                <a:lnTo>
                  <a:pt x="84" y="89"/>
                </a:lnTo>
                <a:lnTo>
                  <a:pt x="84" y="89"/>
                </a:lnTo>
                <a:close/>
                <a:moveTo>
                  <a:pt x="114" y="63"/>
                </a:moveTo>
                <a:lnTo>
                  <a:pt x="114" y="63"/>
                </a:lnTo>
                <a:lnTo>
                  <a:pt x="120" y="63"/>
                </a:lnTo>
                <a:lnTo>
                  <a:pt x="120" y="63"/>
                </a:lnTo>
                <a:lnTo>
                  <a:pt x="109" y="71"/>
                </a:lnTo>
                <a:lnTo>
                  <a:pt x="100" y="81"/>
                </a:lnTo>
                <a:lnTo>
                  <a:pt x="100" y="81"/>
                </a:lnTo>
                <a:lnTo>
                  <a:pt x="107" y="72"/>
                </a:lnTo>
                <a:lnTo>
                  <a:pt x="111" y="67"/>
                </a:lnTo>
                <a:lnTo>
                  <a:pt x="114" y="63"/>
                </a:lnTo>
                <a:lnTo>
                  <a:pt x="114" y="63"/>
                </a:lnTo>
                <a:close/>
                <a:moveTo>
                  <a:pt x="69" y="9"/>
                </a:moveTo>
                <a:lnTo>
                  <a:pt x="69" y="9"/>
                </a:lnTo>
                <a:lnTo>
                  <a:pt x="57" y="17"/>
                </a:lnTo>
                <a:lnTo>
                  <a:pt x="57" y="17"/>
                </a:lnTo>
                <a:lnTo>
                  <a:pt x="57" y="9"/>
                </a:lnTo>
                <a:lnTo>
                  <a:pt x="57" y="9"/>
                </a:lnTo>
                <a:lnTo>
                  <a:pt x="69" y="9"/>
                </a:lnTo>
                <a:lnTo>
                  <a:pt x="69" y="9"/>
                </a:lnTo>
                <a:close/>
                <a:moveTo>
                  <a:pt x="33" y="59"/>
                </a:moveTo>
                <a:lnTo>
                  <a:pt x="33" y="59"/>
                </a:lnTo>
                <a:lnTo>
                  <a:pt x="33" y="59"/>
                </a:lnTo>
                <a:lnTo>
                  <a:pt x="33" y="59"/>
                </a:lnTo>
                <a:lnTo>
                  <a:pt x="28" y="63"/>
                </a:lnTo>
                <a:lnTo>
                  <a:pt x="24" y="68"/>
                </a:lnTo>
                <a:lnTo>
                  <a:pt x="16" y="78"/>
                </a:lnTo>
                <a:lnTo>
                  <a:pt x="16" y="78"/>
                </a:lnTo>
                <a:lnTo>
                  <a:pt x="12" y="80"/>
                </a:lnTo>
                <a:lnTo>
                  <a:pt x="15" y="77"/>
                </a:lnTo>
                <a:lnTo>
                  <a:pt x="20" y="70"/>
                </a:lnTo>
                <a:lnTo>
                  <a:pt x="20" y="70"/>
                </a:lnTo>
                <a:lnTo>
                  <a:pt x="23" y="65"/>
                </a:lnTo>
                <a:lnTo>
                  <a:pt x="26" y="61"/>
                </a:lnTo>
                <a:lnTo>
                  <a:pt x="26" y="61"/>
                </a:lnTo>
                <a:lnTo>
                  <a:pt x="26" y="59"/>
                </a:lnTo>
                <a:lnTo>
                  <a:pt x="24" y="59"/>
                </a:lnTo>
                <a:lnTo>
                  <a:pt x="24" y="59"/>
                </a:lnTo>
                <a:lnTo>
                  <a:pt x="20" y="63"/>
                </a:lnTo>
                <a:lnTo>
                  <a:pt x="15" y="67"/>
                </a:lnTo>
                <a:lnTo>
                  <a:pt x="15" y="67"/>
                </a:lnTo>
                <a:lnTo>
                  <a:pt x="11" y="69"/>
                </a:lnTo>
                <a:lnTo>
                  <a:pt x="11" y="69"/>
                </a:lnTo>
                <a:lnTo>
                  <a:pt x="11" y="67"/>
                </a:lnTo>
                <a:lnTo>
                  <a:pt x="16" y="59"/>
                </a:lnTo>
                <a:lnTo>
                  <a:pt x="16" y="59"/>
                </a:lnTo>
                <a:lnTo>
                  <a:pt x="16" y="59"/>
                </a:lnTo>
                <a:lnTo>
                  <a:pt x="16" y="59"/>
                </a:lnTo>
                <a:lnTo>
                  <a:pt x="33" y="59"/>
                </a:lnTo>
                <a:lnTo>
                  <a:pt x="33" y="59"/>
                </a:lnTo>
                <a:close/>
                <a:moveTo>
                  <a:pt x="19" y="85"/>
                </a:moveTo>
                <a:lnTo>
                  <a:pt x="19" y="85"/>
                </a:lnTo>
                <a:lnTo>
                  <a:pt x="24" y="81"/>
                </a:lnTo>
                <a:lnTo>
                  <a:pt x="28" y="78"/>
                </a:lnTo>
                <a:lnTo>
                  <a:pt x="35" y="68"/>
                </a:lnTo>
                <a:lnTo>
                  <a:pt x="35" y="68"/>
                </a:lnTo>
                <a:lnTo>
                  <a:pt x="39" y="65"/>
                </a:lnTo>
                <a:lnTo>
                  <a:pt x="34" y="71"/>
                </a:lnTo>
                <a:lnTo>
                  <a:pt x="34" y="71"/>
                </a:lnTo>
                <a:lnTo>
                  <a:pt x="25" y="84"/>
                </a:lnTo>
                <a:lnTo>
                  <a:pt x="25" y="84"/>
                </a:lnTo>
                <a:lnTo>
                  <a:pt x="25" y="85"/>
                </a:lnTo>
                <a:lnTo>
                  <a:pt x="25" y="85"/>
                </a:lnTo>
                <a:lnTo>
                  <a:pt x="19" y="85"/>
                </a:lnTo>
                <a:lnTo>
                  <a:pt x="19" y="8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544"/>
          <p:cNvSpPr>
            <a:spLocks noEditPoints="1"/>
          </p:cNvSpPr>
          <p:nvPr/>
        </p:nvSpPr>
        <p:spPr bwMode="auto">
          <a:xfrm>
            <a:off x="1270770" y="5083417"/>
            <a:ext cx="576263" cy="628650"/>
          </a:xfrm>
          <a:custGeom>
            <a:avLst/>
            <a:gdLst/>
            <a:ahLst/>
            <a:cxnLst>
              <a:cxn ang="0">
                <a:pos x="187" y="388"/>
              </a:cxn>
              <a:cxn ang="0">
                <a:pos x="336" y="329"/>
              </a:cxn>
              <a:cxn ang="0">
                <a:pos x="245" y="55"/>
              </a:cxn>
              <a:cxn ang="0">
                <a:pos x="138" y="54"/>
              </a:cxn>
              <a:cxn ang="0">
                <a:pos x="22" y="297"/>
              </a:cxn>
              <a:cxn ang="0">
                <a:pos x="47" y="319"/>
              </a:cxn>
              <a:cxn ang="0">
                <a:pos x="100" y="286"/>
              </a:cxn>
              <a:cxn ang="0">
                <a:pos x="110" y="262"/>
              </a:cxn>
              <a:cxn ang="0">
                <a:pos x="75" y="260"/>
              </a:cxn>
              <a:cxn ang="0">
                <a:pos x="101" y="239"/>
              </a:cxn>
              <a:cxn ang="0">
                <a:pos x="87" y="94"/>
              </a:cxn>
              <a:cxn ang="0">
                <a:pos x="53" y="131"/>
              </a:cxn>
              <a:cxn ang="0">
                <a:pos x="220" y="59"/>
              </a:cxn>
              <a:cxn ang="0">
                <a:pos x="252" y="91"/>
              </a:cxn>
              <a:cxn ang="0">
                <a:pos x="272" y="89"/>
              </a:cxn>
              <a:cxn ang="0">
                <a:pos x="194" y="75"/>
              </a:cxn>
              <a:cxn ang="0">
                <a:pos x="190" y="94"/>
              </a:cxn>
              <a:cxn ang="0">
                <a:pos x="242" y="63"/>
              </a:cxn>
              <a:cxn ang="0">
                <a:pos x="151" y="84"/>
              </a:cxn>
              <a:cxn ang="0">
                <a:pos x="147" y="84"/>
              </a:cxn>
              <a:cxn ang="0">
                <a:pos x="23" y="174"/>
              </a:cxn>
              <a:cxn ang="0">
                <a:pos x="132" y="133"/>
              </a:cxn>
              <a:cxn ang="0">
                <a:pos x="107" y="162"/>
              </a:cxn>
              <a:cxn ang="0">
                <a:pos x="44" y="213"/>
              </a:cxn>
              <a:cxn ang="0">
                <a:pos x="151" y="156"/>
              </a:cxn>
              <a:cxn ang="0">
                <a:pos x="10" y="233"/>
              </a:cxn>
              <a:cxn ang="0">
                <a:pos x="31" y="244"/>
              </a:cxn>
              <a:cxn ang="0">
                <a:pos x="309" y="144"/>
              </a:cxn>
              <a:cxn ang="0">
                <a:pos x="320" y="139"/>
              </a:cxn>
              <a:cxn ang="0">
                <a:pos x="194" y="223"/>
              </a:cxn>
              <a:cxn ang="0">
                <a:pos x="324" y="157"/>
              </a:cxn>
              <a:cxn ang="0">
                <a:pos x="348" y="272"/>
              </a:cxn>
              <a:cxn ang="0">
                <a:pos x="232" y="319"/>
              </a:cxn>
              <a:cxn ang="0">
                <a:pos x="352" y="253"/>
              </a:cxn>
              <a:cxn ang="0">
                <a:pos x="230" y="292"/>
              </a:cxn>
              <a:cxn ang="0">
                <a:pos x="85" y="356"/>
              </a:cxn>
              <a:cxn ang="0">
                <a:pos x="92" y="344"/>
              </a:cxn>
              <a:cxn ang="0">
                <a:pos x="219" y="293"/>
              </a:cxn>
              <a:cxn ang="0">
                <a:pos x="292" y="251"/>
              </a:cxn>
              <a:cxn ang="0">
                <a:pos x="110" y="323"/>
              </a:cxn>
              <a:cxn ang="0">
                <a:pos x="277" y="235"/>
              </a:cxn>
              <a:cxn ang="0">
                <a:pos x="59" y="331"/>
              </a:cxn>
              <a:cxn ang="0">
                <a:pos x="334" y="195"/>
              </a:cxn>
              <a:cxn ang="0">
                <a:pos x="306" y="194"/>
              </a:cxn>
              <a:cxn ang="0">
                <a:pos x="233" y="216"/>
              </a:cxn>
              <a:cxn ang="0">
                <a:pos x="332" y="175"/>
              </a:cxn>
              <a:cxn ang="0">
                <a:pos x="124" y="354"/>
              </a:cxn>
              <a:cxn ang="0">
                <a:pos x="244" y="317"/>
              </a:cxn>
              <a:cxn ang="0">
                <a:pos x="221" y="359"/>
              </a:cxn>
              <a:cxn ang="0">
                <a:pos x="312" y="334"/>
              </a:cxn>
              <a:cxn ang="0">
                <a:pos x="255" y="354"/>
              </a:cxn>
              <a:cxn ang="0">
                <a:pos x="332" y="317"/>
              </a:cxn>
              <a:cxn ang="0">
                <a:pos x="290" y="363"/>
              </a:cxn>
              <a:cxn ang="0">
                <a:pos x="233" y="343"/>
              </a:cxn>
              <a:cxn ang="0">
                <a:pos x="256" y="323"/>
              </a:cxn>
              <a:cxn ang="0">
                <a:pos x="60" y="259"/>
              </a:cxn>
              <a:cxn ang="0">
                <a:pos x="27" y="242"/>
              </a:cxn>
              <a:cxn ang="0">
                <a:pos x="304" y="93"/>
              </a:cxn>
              <a:cxn ang="0">
                <a:pos x="197" y="122"/>
              </a:cxn>
              <a:cxn ang="0">
                <a:pos x="33" y="141"/>
              </a:cxn>
              <a:cxn ang="0">
                <a:pos x="77" y="87"/>
              </a:cxn>
              <a:cxn ang="0">
                <a:pos x="27" y="248"/>
              </a:cxn>
            </a:cxnLst>
            <a:rect l="0" t="0" r="r" b="b"/>
            <a:pathLst>
              <a:path w="363" h="396">
                <a:moveTo>
                  <a:pt x="82" y="365"/>
                </a:moveTo>
                <a:lnTo>
                  <a:pt x="82" y="365"/>
                </a:lnTo>
                <a:lnTo>
                  <a:pt x="92" y="371"/>
                </a:lnTo>
                <a:lnTo>
                  <a:pt x="104" y="376"/>
                </a:lnTo>
                <a:lnTo>
                  <a:pt x="115" y="378"/>
                </a:lnTo>
                <a:lnTo>
                  <a:pt x="126" y="380"/>
                </a:lnTo>
                <a:lnTo>
                  <a:pt x="138" y="379"/>
                </a:lnTo>
                <a:lnTo>
                  <a:pt x="150" y="378"/>
                </a:lnTo>
                <a:lnTo>
                  <a:pt x="162" y="376"/>
                </a:lnTo>
                <a:lnTo>
                  <a:pt x="174" y="374"/>
                </a:lnTo>
                <a:lnTo>
                  <a:pt x="174" y="374"/>
                </a:lnTo>
                <a:lnTo>
                  <a:pt x="167" y="390"/>
                </a:lnTo>
                <a:lnTo>
                  <a:pt x="167" y="390"/>
                </a:lnTo>
                <a:lnTo>
                  <a:pt x="167" y="391"/>
                </a:lnTo>
                <a:lnTo>
                  <a:pt x="167" y="393"/>
                </a:lnTo>
                <a:lnTo>
                  <a:pt x="169" y="395"/>
                </a:lnTo>
                <a:lnTo>
                  <a:pt x="172" y="396"/>
                </a:lnTo>
                <a:lnTo>
                  <a:pt x="173" y="395"/>
                </a:lnTo>
                <a:lnTo>
                  <a:pt x="175" y="394"/>
                </a:lnTo>
                <a:lnTo>
                  <a:pt x="175" y="394"/>
                </a:lnTo>
                <a:lnTo>
                  <a:pt x="178" y="388"/>
                </a:lnTo>
                <a:lnTo>
                  <a:pt x="178" y="388"/>
                </a:lnTo>
                <a:lnTo>
                  <a:pt x="178" y="388"/>
                </a:lnTo>
                <a:lnTo>
                  <a:pt x="178" y="388"/>
                </a:lnTo>
                <a:lnTo>
                  <a:pt x="180" y="391"/>
                </a:lnTo>
                <a:lnTo>
                  <a:pt x="183" y="392"/>
                </a:lnTo>
                <a:lnTo>
                  <a:pt x="185" y="391"/>
                </a:lnTo>
                <a:lnTo>
                  <a:pt x="187" y="388"/>
                </a:lnTo>
                <a:lnTo>
                  <a:pt x="187" y="388"/>
                </a:lnTo>
                <a:lnTo>
                  <a:pt x="187" y="388"/>
                </a:lnTo>
                <a:lnTo>
                  <a:pt x="187" y="388"/>
                </a:lnTo>
                <a:lnTo>
                  <a:pt x="189" y="389"/>
                </a:lnTo>
                <a:lnTo>
                  <a:pt x="192" y="388"/>
                </a:lnTo>
                <a:lnTo>
                  <a:pt x="193" y="387"/>
                </a:lnTo>
                <a:lnTo>
                  <a:pt x="194" y="384"/>
                </a:lnTo>
                <a:lnTo>
                  <a:pt x="194" y="384"/>
                </a:lnTo>
                <a:lnTo>
                  <a:pt x="194" y="382"/>
                </a:lnTo>
                <a:lnTo>
                  <a:pt x="194" y="382"/>
                </a:lnTo>
                <a:lnTo>
                  <a:pt x="196" y="381"/>
                </a:lnTo>
                <a:lnTo>
                  <a:pt x="198" y="379"/>
                </a:lnTo>
                <a:lnTo>
                  <a:pt x="198" y="377"/>
                </a:lnTo>
                <a:lnTo>
                  <a:pt x="198" y="375"/>
                </a:lnTo>
                <a:lnTo>
                  <a:pt x="198" y="375"/>
                </a:lnTo>
                <a:lnTo>
                  <a:pt x="208" y="379"/>
                </a:lnTo>
                <a:lnTo>
                  <a:pt x="218" y="383"/>
                </a:lnTo>
                <a:lnTo>
                  <a:pt x="229" y="385"/>
                </a:lnTo>
                <a:lnTo>
                  <a:pt x="239" y="387"/>
                </a:lnTo>
                <a:lnTo>
                  <a:pt x="251" y="387"/>
                </a:lnTo>
                <a:lnTo>
                  <a:pt x="262" y="386"/>
                </a:lnTo>
                <a:lnTo>
                  <a:pt x="272" y="384"/>
                </a:lnTo>
                <a:lnTo>
                  <a:pt x="283" y="380"/>
                </a:lnTo>
                <a:lnTo>
                  <a:pt x="283" y="380"/>
                </a:lnTo>
                <a:lnTo>
                  <a:pt x="294" y="374"/>
                </a:lnTo>
                <a:lnTo>
                  <a:pt x="304" y="367"/>
                </a:lnTo>
                <a:lnTo>
                  <a:pt x="313" y="359"/>
                </a:lnTo>
                <a:lnTo>
                  <a:pt x="322" y="350"/>
                </a:lnTo>
                <a:lnTo>
                  <a:pt x="329" y="340"/>
                </a:lnTo>
                <a:lnTo>
                  <a:pt x="336" y="329"/>
                </a:lnTo>
                <a:lnTo>
                  <a:pt x="341" y="317"/>
                </a:lnTo>
                <a:lnTo>
                  <a:pt x="346" y="306"/>
                </a:lnTo>
                <a:lnTo>
                  <a:pt x="346" y="306"/>
                </a:lnTo>
                <a:lnTo>
                  <a:pt x="350" y="295"/>
                </a:lnTo>
                <a:lnTo>
                  <a:pt x="354" y="283"/>
                </a:lnTo>
                <a:lnTo>
                  <a:pt x="357" y="272"/>
                </a:lnTo>
                <a:lnTo>
                  <a:pt x="360" y="260"/>
                </a:lnTo>
                <a:lnTo>
                  <a:pt x="361" y="247"/>
                </a:lnTo>
                <a:lnTo>
                  <a:pt x="363" y="234"/>
                </a:lnTo>
                <a:lnTo>
                  <a:pt x="363" y="222"/>
                </a:lnTo>
                <a:lnTo>
                  <a:pt x="363" y="209"/>
                </a:lnTo>
                <a:lnTo>
                  <a:pt x="363" y="197"/>
                </a:lnTo>
                <a:lnTo>
                  <a:pt x="361" y="185"/>
                </a:lnTo>
                <a:lnTo>
                  <a:pt x="359" y="173"/>
                </a:lnTo>
                <a:lnTo>
                  <a:pt x="357" y="161"/>
                </a:lnTo>
                <a:lnTo>
                  <a:pt x="353" y="148"/>
                </a:lnTo>
                <a:lnTo>
                  <a:pt x="349" y="137"/>
                </a:lnTo>
                <a:lnTo>
                  <a:pt x="343" y="126"/>
                </a:lnTo>
                <a:lnTo>
                  <a:pt x="338" y="116"/>
                </a:lnTo>
                <a:lnTo>
                  <a:pt x="338" y="116"/>
                </a:lnTo>
                <a:lnTo>
                  <a:pt x="332" y="108"/>
                </a:lnTo>
                <a:lnTo>
                  <a:pt x="326" y="100"/>
                </a:lnTo>
                <a:lnTo>
                  <a:pt x="319" y="94"/>
                </a:lnTo>
                <a:lnTo>
                  <a:pt x="312" y="88"/>
                </a:lnTo>
                <a:lnTo>
                  <a:pt x="305" y="82"/>
                </a:lnTo>
                <a:lnTo>
                  <a:pt x="297" y="76"/>
                </a:lnTo>
                <a:lnTo>
                  <a:pt x="280" y="67"/>
                </a:lnTo>
                <a:lnTo>
                  <a:pt x="263" y="60"/>
                </a:lnTo>
                <a:lnTo>
                  <a:pt x="245" y="55"/>
                </a:lnTo>
                <a:lnTo>
                  <a:pt x="225" y="52"/>
                </a:lnTo>
                <a:lnTo>
                  <a:pt x="206" y="50"/>
                </a:lnTo>
                <a:lnTo>
                  <a:pt x="206" y="50"/>
                </a:lnTo>
                <a:lnTo>
                  <a:pt x="211" y="37"/>
                </a:lnTo>
                <a:lnTo>
                  <a:pt x="218" y="25"/>
                </a:lnTo>
                <a:lnTo>
                  <a:pt x="221" y="20"/>
                </a:lnTo>
                <a:lnTo>
                  <a:pt x="226" y="15"/>
                </a:lnTo>
                <a:lnTo>
                  <a:pt x="231" y="11"/>
                </a:lnTo>
                <a:lnTo>
                  <a:pt x="236" y="8"/>
                </a:lnTo>
                <a:lnTo>
                  <a:pt x="236" y="8"/>
                </a:lnTo>
                <a:lnTo>
                  <a:pt x="237" y="7"/>
                </a:lnTo>
                <a:lnTo>
                  <a:pt x="238" y="5"/>
                </a:lnTo>
                <a:lnTo>
                  <a:pt x="237" y="2"/>
                </a:lnTo>
                <a:lnTo>
                  <a:pt x="235" y="0"/>
                </a:lnTo>
                <a:lnTo>
                  <a:pt x="233" y="0"/>
                </a:lnTo>
                <a:lnTo>
                  <a:pt x="231" y="0"/>
                </a:lnTo>
                <a:lnTo>
                  <a:pt x="231" y="0"/>
                </a:lnTo>
                <a:lnTo>
                  <a:pt x="225" y="4"/>
                </a:lnTo>
                <a:lnTo>
                  <a:pt x="220" y="9"/>
                </a:lnTo>
                <a:lnTo>
                  <a:pt x="215" y="15"/>
                </a:lnTo>
                <a:lnTo>
                  <a:pt x="210" y="21"/>
                </a:lnTo>
                <a:lnTo>
                  <a:pt x="206" y="27"/>
                </a:lnTo>
                <a:lnTo>
                  <a:pt x="203" y="34"/>
                </a:lnTo>
                <a:lnTo>
                  <a:pt x="198" y="49"/>
                </a:lnTo>
                <a:lnTo>
                  <a:pt x="198" y="49"/>
                </a:lnTo>
                <a:lnTo>
                  <a:pt x="182" y="49"/>
                </a:lnTo>
                <a:lnTo>
                  <a:pt x="182" y="49"/>
                </a:lnTo>
                <a:lnTo>
                  <a:pt x="160" y="50"/>
                </a:lnTo>
                <a:lnTo>
                  <a:pt x="138" y="54"/>
                </a:lnTo>
                <a:lnTo>
                  <a:pt x="116" y="59"/>
                </a:lnTo>
                <a:lnTo>
                  <a:pt x="96" y="67"/>
                </a:lnTo>
                <a:lnTo>
                  <a:pt x="87" y="71"/>
                </a:lnTo>
                <a:lnTo>
                  <a:pt x="76" y="76"/>
                </a:lnTo>
                <a:lnTo>
                  <a:pt x="67" y="83"/>
                </a:lnTo>
                <a:lnTo>
                  <a:pt x="58" y="90"/>
                </a:lnTo>
                <a:lnTo>
                  <a:pt x="50" y="96"/>
                </a:lnTo>
                <a:lnTo>
                  <a:pt x="42" y="104"/>
                </a:lnTo>
                <a:lnTo>
                  <a:pt x="35" y="112"/>
                </a:lnTo>
                <a:lnTo>
                  <a:pt x="28" y="121"/>
                </a:lnTo>
                <a:lnTo>
                  <a:pt x="28" y="121"/>
                </a:lnTo>
                <a:lnTo>
                  <a:pt x="22" y="130"/>
                </a:lnTo>
                <a:lnTo>
                  <a:pt x="17" y="139"/>
                </a:lnTo>
                <a:lnTo>
                  <a:pt x="12" y="149"/>
                </a:lnTo>
                <a:lnTo>
                  <a:pt x="8" y="160"/>
                </a:lnTo>
                <a:lnTo>
                  <a:pt x="5" y="170"/>
                </a:lnTo>
                <a:lnTo>
                  <a:pt x="3" y="181"/>
                </a:lnTo>
                <a:lnTo>
                  <a:pt x="1" y="191"/>
                </a:lnTo>
                <a:lnTo>
                  <a:pt x="1" y="202"/>
                </a:lnTo>
                <a:lnTo>
                  <a:pt x="0" y="212"/>
                </a:lnTo>
                <a:lnTo>
                  <a:pt x="1" y="223"/>
                </a:lnTo>
                <a:lnTo>
                  <a:pt x="2" y="234"/>
                </a:lnTo>
                <a:lnTo>
                  <a:pt x="3" y="245"/>
                </a:lnTo>
                <a:lnTo>
                  <a:pt x="6" y="256"/>
                </a:lnTo>
                <a:lnTo>
                  <a:pt x="9" y="266"/>
                </a:lnTo>
                <a:lnTo>
                  <a:pt x="12" y="276"/>
                </a:lnTo>
                <a:lnTo>
                  <a:pt x="17" y="286"/>
                </a:lnTo>
                <a:lnTo>
                  <a:pt x="17" y="286"/>
                </a:lnTo>
                <a:lnTo>
                  <a:pt x="22" y="297"/>
                </a:lnTo>
                <a:lnTo>
                  <a:pt x="29" y="308"/>
                </a:lnTo>
                <a:lnTo>
                  <a:pt x="36" y="319"/>
                </a:lnTo>
                <a:lnTo>
                  <a:pt x="44" y="330"/>
                </a:lnTo>
                <a:lnTo>
                  <a:pt x="52" y="340"/>
                </a:lnTo>
                <a:lnTo>
                  <a:pt x="61" y="349"/>
                </a:lnTo>
                <a:lnTo>
                  <a:pt x="71" y="357"/>
                </a:lnTo>
                <a:lnTo>
                  <a:pt x="82" y="365"/>
                </a:lnTo>
                <a:lnTo>
                  <a:pt x="82" y="365"/>
                </a:lnTo>
                <a:close/>
                <a:moveTo>
                  <a:pt x="47" y="319"/>
                </a:moveTo>
                <a:lnTo>
                  <a:pt x="47" y="319"/>
                </a:lnTo>
                <a:lnTo>
                  <a:pt x="63" y="313"/>
                </a:lnTo>
                <a:lnTo>
                  <a:pt x="80" y="306"/>
                </a:lnTo>
                <a:lnTo>
                  <a:pt x="112" y="291"/>
                </a:lnTo>
                <a:lnTo>
                  <a:pt x="112" y="291"/>
                </a:lnTo>
                <a:lnTo>
                  <a:pt x="146" y="276"/>
                </a:lnTo>
                <a:lnTo>
                  <a:pt x="181" y="262"/>
                </a:lnTo>
                <a:lnTo>
                  <a:pt x="181" y="262"/>
                </a:lnTo>
                <a:lnTo>
                  <a:pt x="149" y="278"/>
                </a:lnTo>
                <a:lnTo>
                  <a:pt x="118" y="294"/>
                </a:lnTo>
                <a:lnTo>
                  <a:pt x="118" y="294"/>
                </a:lnTo>
                <a:lnTo>
                  <a:pt x="102" y="302"/>
                </a:lnTo>
                <a:lnTo>
                  <a:pt x="86" y="310"/>
                </a:lnTo>
                <a:lnTo>
                  <a:pt x="77" y="314"/>
                </a:lnTo>
                <a:lnTo>
                  <a:pt x="70" y="319"/>
                </a:lnTo>
                <a:lnTo>
                  <a:pt x="63" y="325"/>
                </a:lnTo>
                <a:lnTo>
                  <a:pt x="56" y="331"/>
                </a:lnTo>
                <a:lnTo>
                  <a:pt x="56" y="331"/>
                </a:lnTo>
                <a:lnTo>
                  <a:pt x="47" y="319"/>
                </a:lnTo>
                <a:lnTo>
                  <a:pt x="47" y="319"/>
                </a:lnTo>
                <a:close/>
                <a:moveTo>
                  <a:pt x="36" y="303"/>
                </a:moveTo>
                <a:lnTo>
                  <a:pt x="36" y="303"/>
                </a:lnTo>
                <a:lnTo>
                  <a:pt x="45" y="302"/>
                </a:lnTo>
                <a:lnTo>
                  <a:pt x="54" y="299"/>
                </a:lnTo>
                <a:lnTo>
                  <a:pt x="63" y="296"/>
                </a:lnTo>
                <a:lnTo>
                  <a:pt x="72" y="292"/>
                </a:lnTo>
                <a:lnTo>
                  <a:pt x="90" y="283"/>
                </a:lnTo>
                <a:lnTo>
                  <a:pt x="106" y="275"/>
                </a:lnTo>
                <a:lnTo>
                  <a:pt x="106" y="275"/>
                </a:lnTo>
                <a:lnTo>
                  <a:pt x="145" y="259"/>
                </a:lnTo>
                <a:lnTo>
                  <a:pt x="186" y="241"/>
                </a:lnTo>
                <a:lnTo>
                  <a:pt x="186" y="241"/>
                </a:lnTo>
                <a:lnTo>
                  <a:pt x="229" y="221"/>
                </a:lnTo>
                <a:lnTo>
                  <a:pt x="275" y="202"/>
                </a:lnTo>
                <a:lnTo>
                  <a:pt x="275" y="202"/>
                </a:lnTo>
                <a:lnTo>
                  <a:pt x="298" y="193"/>
                </a:lnTo>
                <a:lnTo>
                  <a:pt x="322" y="185"/>
                </a:lnTo>
                <a:lnTo>
                  <a:pt x="322" y="185"/>
                </a:lnTo>
                <a:lnTo>
                  <a:pt x="320" y="186"/>
                </a:lnTo>
                <a:lnTo>
                  <a:pt x="320" y="186"/>
                </a:lnTo>
                <a:lnTo>
                  <a:pt x="297" y="195"/>
                </a:lnTo>
                <a:lnTo>
                  <a:pt x="275" y="205"/>
                </a:lnTo>
                <a:lnTo>
                  <a:pt x="275" y="205"/>
                </a:lnTo>
                <a:lnTo>
                  <a:pt x="197" y="237"/>
                </a:lnTo>
                <a:lnTo>
                  <a:pt x="197" y="237"/>
                </a:lnTo>
                <a:lnTo>
                  <a:pt x="157" y="256"/>
                </a:lnTo>
                <a:lnTo>
                  <a:pt x="118" y="276"/>
                </a:lnTo>
                <a:lnTo>
                  <a:pt x="118" y="276"/>
                </a:lnTo>
                <a:lnTo>
                  <a:pt x="100" y="286"/>
                </a:lnTo>
                <a:lnTo>
                  <a:pt x="82" y="296"/>
                </a:lnTo>
                <a:lnTo>
                  <a:pt x="82" y="296"/>
                </a:lnTo>
                <a:lnTo>
                  <a:pt x="72" y="302"/>
                </a:lnTo>
                <a:lnTo>
                  <a:pt x="63" y="306"/>
                </a:lnTo>
                <a:lnTo>
                  <a:pt x="54" y="311"/>
                </a:lnTo>
                <a:lnTo>
                  <a:pt x="45" y="316"/>
                </a:lnTo>
                <a:lnTo>
                  <a:pt x="45" y="316"/>
                </a:lnTo>
                <a:lnTo>
                  <a:pt x="36" y="303"/>
                </a:lnTo>
                <a:lnTo>
                  <a:pt x="36" y="303"/>
                </a:lnTo>
                <a:close/>
                <a:moveTo>
                  <a:pt x="29" y="291"/>
                </a:moveTo>
                <a:lnTo>
                  <a:pt x="29" y="291"/>
                </a:lnTo>
                <a:lnTo>
                  <a:pt x="35" y="289"/>
                </a:lnTo>
                <a:lnTo>
                  <a:pt x="41" y="287"/>
                </a:lnTo>
                <a:lnTo>
                  <a:pt x="52" y="282"/>
                </a:lnTo>
                <a:lnTo>
                  <a:pt x="52" y="282"/>
                </a:lnTo>
                <a:lnTo>
                  <a:pt x="61" y="278"/>
                </a:lnTo>
                <a:lnTo>
                  <a:pt x="71" y="274"/>
                </a:lnTo>
                <a:lnTo>
                  <a:pt x="91" y="267"/>
                </a:lnTo>
                <a:lnTo>
                  <a:pt x="91" y="267"/>
                </a:lnTo>
                <a:lnTo>
                  <a:pt x="137" y="248"/>
                </a:lnTo>
                <a:lnTo>
                  <a:pt x="184" y="229"/>
                </a:lnTo>
                <a:lnTo>
                  <a:pt x="184" y="229"/>
                </a:lnTo>
                <a:lnTo>
                  <a:pt x="198" y="224"/>
                </a:lnTo>
                <a:lnTo>
                  <a:pt x="198" y="224"/>
                </a:lnTo>
                <a:lnTo>
                  <a:pt x="189" y="228"/>
                </a:lnTo>
                <a:lnTo>
                  <a:pt x="189" y="228"/>
                </a:lnTo>
                <a:lnTo>
                  <a:pt x="149" y="245"/>
                </a:lnTo>
                <a:lnTo>
                  <a:pt x="110" y="262"/>
                </a:lnTo>
                <a:lnTo>
                  <a:pt x="110" y="262"/>
                </a:lnTo>
                <a:lnTo>
                  <a:pt x="71" y="280"/>
                </a:lnTo>
                <a:lnTo>
                  <a:pt x="52" y="289"/>
                </a:lnTo>
                <a:lnTo>
                  <a:pt x="34" y="299"/>
                </a:lnTo>
                <a:lnTo>
                  <a:pt x="34" y="299"/>
                </a:lnTo>
                <a:lnTo>
                  <a:pt x="29" y="291"/>
                </a:lnTo>
                <a:lnTo>
                  <a:pt x="29" y="291"/>
                </a:lnTo>
                <a:close/>
                <a:moveTo>
                  <a:pt x="23" y="278"/>
                </a:moveTo>
                <a:lnTo>
                  <a:pt x="23" y="278"/>
                </a:lnTo>
                <a:lnTo>
                  <a:pt x="24" y="278"/>
                </a:lnTo>
                <a:lnTo>
                  <a:pt x="24" y="278"/>
                </a:lnTo>
                <a:lnTo>
                  <a:pt x="32" y="276"/>
                </a:lnTo>
                <a:lnTo>
                  <a:pt x="40" y="272"/>
                </a:lnTo>
                <a:lnTo>
                  <a:pt x="56" y="265"/>
                </a:lnTo>
                <a:lnTo>
                  <a:pt x="56" y="265"/>
                </a:lnTo>
                <a:lnTo>
                  <a:pt x="79" y="255"/>
                </a:lnTo>
                <a:lnTo>
                  <a:pt x="101" y="245"/>
                </a:lnTo>
                <a:lnTo>
                  <a:pt x="101" y="245"/>
                </a:lnTo>
                <a:lnTo>
                  <a:pt x="143" y="227"/>
                </a:lnTo>
                <a:lnTo>
                  <a:pt x="187" y="209"/>
                </a:lnTo>
                <a:lnTo>
                  <a:pt x="187" y="209"/>
                </a:lnTo>
                <a:lnTo>
                  <a:pt x="199" y="204"/>
                </a:lnTo>
                <a:lnTo>
                  <a:pt x="199" y="204"/>
                </a:lnTo>
                <a:lnTo>
                  <a:pt x="174" y="215"/>
                </a:lnTo>
                <a:lnTo>
                  <a:pt x="174" y="215"/>
                </a:lnTo>
                <a:lnTo>
                  <a:pt x="134" y="233"/>
                </a:lnTo>
                <a:lnTo>
                  <a:pt x="93" y="251"/>
                </a:lnTo>
                <a:lnTo>
                  <a:pt x="93" y="251"/>
                </a:lnTo>
                <a:lnTo>
                  <a:pt x="85" y="255"/>
                </a:lnTo>
                <a:lnTo>
                  <a:pt x="75" y="260"/>
                </a:lnTo>
                <a:lnTo>
                  <a:pt x="58" y="270"/>
                </a:lnTo>
                <a:lnTo>
                  <a:pt x="58" y="270"/>
                </a:lnTo>
                <a:lnTo>
                  <a:pt x="42" y="278"/>
                </a:lnTo>
                <a:lnTo>
                  <a:pt x="35" y="283"/>
                </a:lnTo>
                <a:lnTo>
                  <a:pt x="27" y="288"/>
                </a:lnTo>
                <a:lnTo>
                  <a:pt x="27" y="288"/>
                </a:lnTo>
                <a:lnTo>
                  <a:pt x="23" y="278"/>
                </a:lnTo>
                <a:lnTo>
                  <a:pt x="23" y="278"/>
                </a:lnTo>
                <a:close/>
                <a:moveTo>
                  <a:pt x="47" y="255"/>
                </a:moveTo>
                <a:lnTo>
                  <a:pt x="47" y="255"/>
                </a:lnTo>
                <a:lnTo>
                  <a:pt x="60" y="249"/>
                </a:lnTo>
                <a:lnTo>
                  <a:pt x="73" y="245"/>
                </a:lnTo>
                <a:lnTo>
                  <a:pt x="87" y="239"/>
                </a:lnTo>
                <a:lnTo>
                  <a:pt x="100" y="234"/>
                </a:lnTo>
                <a:lnTo>
                  <a:pt x="100" y="234"/>
                </a:lnTo>
                <a:lnTo>
                  <a:pt x="165" y="205"/>
                </a:lnTo>
                <a:lnTo>
                  <a:pt x="197" y="191"/>
                </a:lnTo>
                <a:lnTo>
                  <a:pt x="230" y="178"/>
                </a:lnTo>
                <a:lnTo>
                  <a:pt x="230" y="178"/>
                </a:lnTo>
                <a:lnTo>
                  <a:pt x="282" y="158"/>
                </a:lnTo>
                <a:lnTo>
                  <a:pt x="282" y="158"/>
                </a:lnTo>
                <a:lnTo>
                  <a:pt x="267" y="166"/>
                </a:lnTo>
                <a:lnTo>
                  <a:pt x="267" y="166"/>
                </a:lnTo>
                <a:lnTo>
                  <a:pt x="245" y="176"/>
                </a:lnTo>
                <a:lnTo>
                  <a:pt x="222" y="186"/>
                </a:lnTo>
                <a:lnTo>
                  <a:pt x="177" y="204"/>
                </a:lnTo>
                <a:lnTo>
                  <a:pt x="177" y="204"/>
                </a:lnTo>
                <a:lnTo>
                  <a:pt x="138" y="221"/>
                </a:lnTo>
                <a:lnTo>
                  <a:pt x="101" y="239"/>
                </a:lnTo>
                <a:lnTo>
                  <a:pt x="101" y="239"/>
                </a:lnTo>
                <a:lnTo>
                  <a:pt x="92" y="244"/>
                </a:lnTo>
                <a:lnTo>
                  <a:pt x="83" y="247"/>
                </a:lnTo>
                <a:lnTo>
                  <a:pt x="65" y="254"/>
                </a:lnTo>
                <a:lnTo>
                  <a:pt x="65" y="254"/>
                </a:lnTo>
                <a:lnTo>
                  <a:pt x="43" y="265"/>
                </a:lnTo>
                <a:lnTo>
                  <a:pt x="23" y="276"/>
                </a:lnTo>
                <a:lnTo>
                  <a:pt x="23" y="276"/>
                </a:lnTo>
                <a:lnTo>
                  <a:pt x="22" y="277"/>
                </a:lnTo>
                <a:lnTo>
                  <a:pt x="22" y="277"/>
                </a:lnTo>
                <a:lnTo>
                  <a:pt x="19" y="270"/>
                </a:lnTo>
                <a:lnTo>
                  <a:pt x="19" y="270"/>
                </a:lnTo>
                <a:lnTo>
                  <a:pt x="47" y="255"/>
                </a:lnTo>
                <a:lnTo>
                  <a:pt x="47" y="255"/>
                </a:lnTo>
                <a:close/>
                <a:moveTo>
                  <a:pt x="174" y="57"/>
                </a:moveTo>
                <a:lnTo>
                  <a:pt x="174" y="57"/>
                </a:lnTo>
                <a:lnTo>
                  <a:pt x="139" y="73"/>
                </a:lnTo>
                <a:lnTo>
                  <a:pt x="106" y="90"/>
                </a:lnTo>
                <a:lnTo>
                  <a:pt x="72" y="107"/>
                </a:lnTo>
                <a:lnTo>
                  <a:pt x="39" y="124"/>
                </a:lnTo>
                <a:lnTo>
                  <a:pt x="39" y="124"/>
                </a:lnTo>
                <a:lnTo>
                  <a:pt x="36" y="126"/>
                </a:lnTo>
                <a:lnTo>
                  <a:pt x="36" y="126"/>
                </a:lnTo>
                <a:lnTo>
                  <a:pt x="37" y="124"/>
                </a:lnTo>
                <a:lnTo>
                  <a:pt x="37" y="124"/>
                </a:lnTo>
                <a:lnTo>
                  <a:pt x="52" y="114"/>
                </a:lnTo>
                <a:lnTo>
                  <a:pt x="52" y="114"/>
                </a:lnTo>
                <a:lnTo>
                  <a:pt x="69" y="104"/>
                </a:lnTo>
                <a:lnTo>
                  <a:pt x="87" y="94"/>
                </a:lnTo>
                <a:lnTo>
                  <a:pt x="87" y="94"/>
                </a:lnTo>
                <a:lnTo>
                  <a:pt x="122" y="76"/>
                </a:lnTo>
                <a:lnTo>
                  <a:pt x="157" y="59"/>
                </a:lnTo>
                <a:lnTo>
                  <a:pt x="157" y="59"/>
                </a:lnTo>
                <a:lnTo>
                  <a:pt x="174" y="57"/>
                </a:lnTo>
                <a:lnTo>
                  <a:pt x="174" y="57"/>
                </a:lnTo>
                <a:close/>
                <a:moveTo>
                  <a:pt x="34" y="129"/>
                </a:moveTo>
                <a:lnTo>
                  <a:pt x="34" y="129"/>
                </a:lnTo>
                <a:lnTo>
                  <a:pt x="50" y="121"/>
                </a:lnTo>
                <a:lnTo>
                  <a:pt x="66" y="113"/>
                </a:lnTo>
                <a:lnTo>
                  <a:pt x="99" y="96"/>
                </a:lnTo>
                <a:lnTo>
                  <a:pt x="99" y="96"/>
                </a:lnTo>
                <a:lnTo>
                  <a:pt x="138" y="76"/>
                </a:lnTo>
                <a:lnTo>
                  <a:pt x="138" y="76"/>
                </a:lnTo>
                <a:lnTo>
                  <a:pt x="152" y="69"/>
                </a:lnTo>
                <a:lnTo>
                  <a:pt x="152" y="69"/>
                </a:lnTo>
                <a:lnTo>
                  <a:pt x="120" y="87"/>
                </a:lnTo>
                <a:lnTo>
                  <a:pt x="89" y="105"/>
                </a:lnTo>
                <a:lnTo>
                  <a:pt x="57" y="123"/>
                </a:lnTo>
                <a:lnTo>
                  <a:pt x="26" y="142"/>
                </a:lnTo>
                <a:lnTo>
                  <a:pt x="26" y="142"/>
                </a:lnTo>
                <a:lnTo>
                  <a:pt x="34" y="129"/>
                </a:lnTo>
                <a:lnTo>
                  <a:pt x="34" y="129"/>
                </a:lnTo>
                <a:close/>
                <a:moveTo>
                  <a:pt x="23" y="148"/>
                </a:moveTo>
                <a:lnTo>
                  <a:pt x="23" y="148"/>
                </a:lnTo>
                <a:lnTo>
                  <a:pt x="31" y="144"/>
                </a:lnTo>
                <a:lnTo>
                  <a:pt x="38" y="140"/>
                </a:lnTo>
                <a:lnTo>
                  <a:pt x="53" y="131"/>
                </a:lnTo>
                <a:lnTo>
                  <a:pt x="53" y="131"/>
                </a:lnTo>
                <a:lnTo>
                  <a:pt x="64" y="124"/>
                </a:lnTo>
                <a:lnTo>
                  <a:pt x="75" y="118"/>
                </a:lnTo>
                <a:lnTo>
                  <a:pt x="98" y="107"/>
                </a:lnTo>
                <a:lnTo>
                  <a:pt x="98" y="107"/>
                </a:lnTo>
                <a:lnTo>
                  <a:pt x="147" y="82"/>
                </a:lnTo>
                <a:lnTo>
                  <a:pt x="147" y="82"/>
                </a:lnTo>
                <a:lnTo>
                  <a:pt x="103" y="106"/>
                </a:lnTo>
                <a:lnTo>
                  <a:pt x="103" y="106"/>
                </a:lnTo>
                <a:lnTo>
                  <a:pt x="79" y="118"/>
                </a:lnTo>
                <a:lnTo>
                  <a:pt x="55" y="131"/>
                </a:lnTo>
                <a:lnTo>
                  <a:pt x="55" y="131"/>
                </a:lnTo>
                <a:lnTo>
                  <a:pt x="42" y="139"/>
                </a:lnTo>
                <a:lnTo>
                  <a:pt x="35" y="143"/>
                </a:lnTo>
                <a:lnTo>
                  <a:pt x="28" y="146"/>
                </a:lnTo>
                <a:lnTo>
                  <a:pt x="28" y="146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close/>
                <a:moveTo>
                  <a:pt x="220" y="59"/>
                </a:moveTo>
                <a:lnTo>
                  <a:pt x="220" y="59"/>
                </a:lnTo>
                <a:lnTo>
                  <a:pt x="239" y="63"/>
                </a:lnTo>
                <a:lnTo>
                  <a:pt x="239" y="63"/>
                </a:lnTo>
                <a:lnTo>
                  <a:pt x="202" y="81"/>
                </a:lnTo>
                <a:lnTo>
                  <a:pt x="202" y="81"/>
                </a:lnTo>
                <a:lnTo>
                  <a:pt x="203" y="70"/>
                </a:lnTo>
                <a:lnTo>
                  <a:pt x="203" y="70"/>
                </a:lnTo>
                <a:lnTo>
                  <a:pt x="220" y="59"/>
                </a:lnTo>
                <a:lnTo>
                  <a:pt x="220" y="59"/>
                </a:lnTo>
                <a:lnTo>
                  <a:pt x="220" y="59"/>
                </a:lnTo>
                <a:lnTo>
                  <a:pt x="220" y="59"/>
                </a:lnTo>
                <a:close/>
                <a:moveTo>
                  <a:pt x="285" y="80"/>
                </a:moveTo>
                <a:lnTo>
                  <a:pt x="285" y="80"/>
                </a:lnTo>
                <a:lnTo>
                  <a:pt x="220" y="108"/>
                </a:lnTo>
                <a:lnTo>
                  <a:pt x="155" y="135"/>
                </a:lnTo>
                <a:lnTo>
                  <a:pt x="155" y="135"/>
                </a:lnTo>
                <a:lnTo>
                  <a:pt x="126" y="148"/>
                </a:lnTo>
                <a:lnTo>
                  <a:pt x="96" y="163"/>
                </a:lnTo>
                <a:lnTo>
                  <a:pt x="66" y="177"/>
                </a:lnTo>
                <a:lnTo>
                  <a:pt x="37" y="192"/>
                </a:lnTo>
                <a:lnTo>
                  <a:pt x="37" y="192"/>
                </a:lnTo>
                <a:lnTo>
                  <a:pt x="23" y="199"/>
                </a:lnTo>
                <a:lnTo>
                  <a:pt x="16" y="202"/>
                </a:lnTo>
                <a:lnTo>
                  <a:pt x="10" y="206"/>
                </a:lnTo>
                <a:lnTo>
                  <a:pt x="10" y="206"/>
                </a:lnTo>
                <a:lnTo>
                  <a:pt x="36" y="189"/>
                </a:lnTo>
                <a:lnTo>
                  <a:pt x="36" y="189"/>
                </a:lnTo>
                <a:lnTo>
                  <a:pt x="65" y="172"/>
                </a:lnTo>
                <a:lnTo>
                  <a:pt x="95" y="156"/>
                </a:lnTo>
                <a:lnTo>
                  <a:pt x="95" y="156"/>
                </a:lnTo>
                <a:lnTo>
                  <a:pt x="150" y="129"/>
                </a:lnTo>
                <a:lnTo>
                  <a:pt x="206" y="102"/>
                </a:lnTo>
                <a:lnTo>
                  <a:pt x="206" y="102"/>
                </a:lnTo>
                <a:lnTo>
                  <a:pt x="217" y="101"/>
                </a:lnTo>
                <a:lnTo>
                  <a:pt x="228" y="98"/>
                </a:lnTo>
                <a:lnTo>
                  <a:pt x="241" y="95"/>
                </a:lnTo>
                <a:lnTo>
                  <a:pt x="252" y="91"/>
                </a:lnTo>
                <a:lnTo>
                  <a:pt x="252" y="91"/>
                </a:lnTo>
                <a:lnTo>
                  <a:pt x="253" y="90"/>
                </a:lnTo>
                <a:lnTo>
                  <a:pt x="254" y="88"/>
                </a:lnTo>
                <a:lnTo>
                  <a:pt x="255" y="85"/>
                </a:lnTo>
                <a:lnTo>
                  <a:pt x="254" y="84"/>
                </a:lnTo>
                <a:lnTo>
                  <a:pt x="253" y="83"/>
                </a:lnTo>
                <a:lnTo>
                  <a:pt x="251" y="82"/>
                </a:lnTo>
                <a:lnTo>
                  <a:pt x="250" y="82"/>
                </a:lnTo>
                <a:lnTo>
                  <a:pt x="250" y="82"/>
                </a:lnTo>
                <a:lnTo>
                  <a:pt x="234" y="88"/>
                </a:lnTo>
                <a:lnTo>
                  <a:pt x="234" y="88"/>
                </a:lnTo>
                <a:lnTo>
                  <a:pt x="239" y="85"/>
                </a:lnTo>
                <a:lnTo>
                  <a:pt x="239" y="85"/>
                </a:lnTo>
                <a:lnTo>
                  <a:pt x="243" y="83"/>
                </a:lnTo>
                <a:lnTo>
                  <a:pt x="243" y="83"/>
                </a:lnTo>
                <a:lnTo>
                  <a:pt x="258" y="73"/>
                </a:lnTo>
                <a:lnTo>
                  <a:pt x="258" y="73"/>
                </a:lnTo>
                <a:lnTo>
                  <a:pt x="261" y="72"/>
                </a:lnTo>
                <a:lnTo>
                  <a:pt x="263" y="71"/>
                </a:lnTo>
                <a:lnTo>
                  <a:pt x="263" y="71"/>
                </a:lnTo>
                <a:lnTo>
                  <a:pt x="264" y="70"/>
                </a:lnTo>
                <a:lnTo>
                  <a:pt x="264" y="70"/>
                </a:lnTo>
                <a:lnTo>
                  <a:pt x="275" y="74"/>
                </a:lnTo>
                <a:lnTo>
                  <a:pt x="285" y="80"/>
                </a:lnTo>
                <a:lnTo>
                  <a:pt x="285" y="80"/>
                </a:lnTo>
                <a:close/>
                <a:moveTo>
                  <a:pt x="286" y="81"/>
                </a:moveTo>
                <a:lnTo>
                  <a:pt x="286" y="81"/>
                </a:lnTo>
                <a:lnTo>
                  <a:pt x="283" y="83"/>
                </a:lnTo>
                <a:lnTo>
                  <a:pt x="283" y="83"/>
                </a:lnTo>
                <a:lnTo>
                  <a:pt x="272" y="89"/>
                </a:lnTo>
                <a:lnTo>
                  <a:pt x="261" y="94"/>
                </a:lnTo>
                <a:lnTo>
                  <a:pt x="237" y="103"/>
                </a:lnTo>
                <a:lnTo>
                  <a:pt x="237" y="103"/>
                </a:lnTo>
                <a:lnTo>
                  <a:pt x="256" y="95"/>
                </a:lnTo>
                <a:lnTo>
                  <a:pt x="256" y="95"/>
                </a:lnTo>
                <a:lnTo>
                  <a:pt x="276" y="86"/>
                </a:lnTo>
                <a:lnTo>
                  <a:pt x="276" y="86"/>
                </a:lnTo>
                <a:lnTo>
                  <a:pt x="286" y="81"/>
                </a:lnTo>
                <a:lnTo>
                  <a:pt x="286" y="81"/>
                </a:lnTo>
                <a:lnTo>
                  <a:pt x="286" y="81"/>
                </a:lnTo>
                <a:lnTo>
                  <a:pt x="286" y="81"/>
                </a:lnTo>
                <a:close/>
                <a:moveTo>
                  <a:pt x="181" y="102"/>
                </a:moveTo>
                <a:lnTo>
                  <a:pt x="181" y="102"/>
                </a:lnTo>
                <a:lnTo>
                  <a:pt x="196" y="103"/>
                </a:lnTo>
                <a:lnTo>
                  <a:pt x="196" y="103"/>
                </a:lnTo>
                <a:lnTo>
                  <a:pt x="168" y="116"/>
                </a:lnTo>
                <a:lnTo>
                  <a:pt x="138" y="128"/>
                </a:lnTo>
                <a:lnTo>
                  <a:pt x="110" y="141"/>
                </a:lnTo>
                <a:lnTo>
                  <a:pt x="81" y="154"/>
                </a:lnTo>
                <a:lnTo>
                  <a:pt x="81" y="154"/>
                </a:lnTo>
                <a:lnTo>
                  <a:pt x="129" y="129"/>
                </a:lnTo>
                <a:lnTo>
                  <a:pt x="178" y="104"/>
                </a:lnTo>
                <a:lnTo>
                  <a:pt x="178" y="104"/>
                </a:lnTo>
                <a:lnTo>
                  <a:pt x="181" y="102"/>
                </a:lnTo>
                <a:lnTo>
                  <a:pt x="181" y="102"/>
                </a:lnTo>
                <a:close/>
                <a:moveTo>
                  <a:pt x="169" y="90"/>
                </a:moveTo>
                <a:lnTo>
                  <a:pt x="169" y="90"/>
                </a:lnTo>
                <a:lnTo>
                  <a:pt x="194" y="75"/>
                </a:lnTo>
                <a:lnTo>
                  <a:pt x="194" y="75"/>
                </a:lnTo>
                <a:lnTo>
                  <a:pt x="194" y="86"/>
                </a:lnTo>
                <a:lnTo>
                  <a:pt x="194" y="86"/>
                </a:lnTo>
                <a:lnTo>
                  <a:pt x="179" y="93"/>
                </a:lnTo>
                <a:lnTo>
                  <a:pt x="179" y="93"/>
                </a:lnTo>
                <a:lnTo>
                  <a:pt x="169" y="90"/>
                </a:lnTo>
                <a:lnTo>
                  <a:pt x="169" y="90"/>
                </a:lnTo>
                <a:close/>
                <a:moveTo>
                  <a:pt x="167" y="99"/>
                </a:moveTo>
                <a:lnTo>
                  <a:pt x="167" y="99"/>
                </a:lnTo>
                <a:lnTo>
                  <a:pt x="125" y="118"/>
                </a:lnTo>
                <a:lnTo>
                  <a:pt x="125" y="118"/>
                </a:lnTo>
                <a:lnTo>
                  <a:pt x="73" y="143"/>
                </a:lnTo>
                <a:lnTo>
                  <a:pt x="48" y="156"/>
                </a:lnTo>
                <a:lnTo>
                  <a:pt x="24" y="170"/>
                </a:lnTo>
                <a:lnTo>
                  <a:pt x="24" y="170"/>
                </a:lnTo>
                <a:lnTo>
                  <a:pt x="24" y="170"/>
                </a:lnTo>
                <a:lnTo>
                  <a:pt x="24" y="170"/>
                </a:lnTo>
                <a:lnTo>
                  <a:pt x="52" y="153"/>
                </a:lnTo>
                <a:lnTo>
                  <a:pt x="52" y="153"/>
                </a:lnTo>
                <a:lnTo>
                  <a:pt x="110" y="122"/>
                </a:lnTo>
                <a:lnTo>
                  <a:pt x="110" y="122"/>
                </a:lnTo>
                <a:lnTo>
                  <a:pt x="158" y="96"/>
                </a:lnTo>
                <a:lnTo>
                  <a:pt x="158" y="96"/>
                </a:lnTo>
                <a:lnTo>
                  <a:pt x="167" y="99"/>
                </a:lnTo>
                <a:lnTo>
                  <a:pt x="167" y="99"/>
                </a:lnTo>
                <a:close/>
                <a:moveTo>
                  <a:pt x="194" y="88"/>
                </a:moveTo>
                <a:lnTo>
                  <a:pt x="194" y="88"/>
                </a:lnTo>
                <a:lnTo>
                  <a:pt x="194" y="92"/>
                </a:lnTo>
                <a:lnTo>
                  <a:pt x="194" y="92"/>
                </a:lnTo>
                <a:lnTo>
                  <a:pt x="190" y="94"/>
                </a:lnTo>
                <a:lnTo>
                  <a:pt x="190" y="94"/>
                </a:lnTo>
                <a:lnTo>
                  <a:pt x="182" y="93"/>
                </a:lnTo>
                <a:lnTo>
                  <a:pt x="182" y="93"/>
                </a:lnTo>
                <a:lnTo>
                  <a:pt x="194" y="88"/>
                </a:lnTo>
                <a:lnTo>
                  <a:pt x="194" y="88"/>
                </a:lnTo>
                <a:close/>
                <a:moveTo>
                  <a:pt x="202" y="84"/>
                </a:moveTo>
                <a:lnTo>
                  <a:pt x="202" y="84"/>
                </a:lnTo>
                <a:lnTo>
                  <a:pt x="236" y="67"/>
                </a:lnTo>
                <a:lnTo>
                  <a:pt x="236" y="67"/>
                </a:lnTo>
                <a:lnTo>
                  <a:pt x="219" y="76"/>
                </a:lnTo>
                <a:lnTo>
                  <a:pt x="202" y="87"/>
                </a:lnTo>
                <a:lnTo>
                  <a:pt x="202" y="87"/>
                </a:lnTo>
                <a:lnTo>
                  <a:pt x="202" y="84"/>
                </a:lnTo>
                <a:lnTo>
                  <a:pt x="202" y="84"/>
                </a:lnTo>
                <a:close/>
                <a:moveTo>
                  <a:pt x="239" y="82"/>
                </a:moveTo>
                <a:lnTo>
                  <a:pt x="239" y="82"/>
                </a:lnTo>
                <a:lnTo>
                  <a:pt x="221" y="91"/>
                </a:lnTo>
                <a:lnTo>
                  <a:pt x="221" y="91"/>
                </a:lnTo>
                <a:lnTo>
                  <a:pt x="212" y="93"/>
                </a:lnTo>
                <a:lnTo>
                  <a:pt x="203" y="94"/>
                </a:lnTo>
                <a:lnTo>
                  <a:pt x="203" y="94"/>
                </a:lnTo>
                <a:lnTo>
                  <a:pt x="202" y="90"/>
                </a:lnTo>
                <a:lnTo>
                  <a:pt x="202" y="90"/>
                </a:lnTo>
                <a:lnTo>
                  <a:pt x="222" y="79"/>
                </a:lnTo>
                <a:lnTo>
                  <a:pt x="232" y="71"/>
                </a:lnTo>
                <a:lnTo>
                  <a:pt x="242" y="64"/>
                </a:lnTo>
                <a:lnTo>
                  <a:pt x="242" y="64"/>
                </a:lnTo>
                <a:lnTo>
                  <a:pt x="242" y="63"/>
                </a:lnTo>
                <a:lnTo>
                  <a:pt x="242" y="63"/>
                </a:lnTo>
                <a:lnTo>
                  <a:pt x="262" y="69"/>
                </a:lnTo>
                <a:lnTo>
                  <a:pt x="262" y="69"/>
                </a:lnTo>
                <a:lnTo>
                  <a:pt x="239" y="82"/>
                </a:lnTo>
                <a:lnTo>
                  <a:pt x="239" y="82"/>
                </a:lnTo>
                <a:close/>
                <a:moveTo>
                  <a:pt x="203" y="67"/>
                </a:moveTo>
                <a:lnTo>
                  <a:pt x="203" y="67"/>
                </a:lnTo>
                <a:lnTo>
                  <a:pt x="203" y="67"/>
                </a:lnTo>
                <a:lnTo>
                  <a:pt x="203" y="67"/>
                </a:lnTo>
                <a:lnTo>
                  <a:pt x="214" y="60"/>
                </a:lnTo>
                <a:lnTo>
                  <a:pt x="214" y="60"/>
                </a:lnTo>
                <a:lnTo>
                  <a:pt x="203" y="67"/>
                </a:lnTo>
                <a:lnTo>
                  <a:pt x="203" y="67"/>
                </a:lnTo>
                <a:close/>
                <a:moveTo>
                  <a:pt x="194" y="73"/>
                </a:moveTo>
                <a:lnTo>
                  <a:pt x="194" y="73"/>
                </a:lnTo>
                <a:lnTo>
                  <a:pt x="166" y="90"/>
                </a:lnTo>
                <a:lnTo>
                  <a:pt x="166" y="90"/>
                </a:lnTo>
                <a:lnTo>
                  <a:pt x="164" y="89"/>
                </a:lnTo>
                <a:lnTo>
                  <a:pt x="164" y="89"/>
                </a:lnTo>
                <a:lnTo>
                  <a:pt x="194" y="72"/>
                </a:lnTo>
                <a:lnTo>
                  <a:pt x="194" y="72"/>
                </a:lnTo>
                <a:lnTo>
                  <a:pt x="194" y="73"/>
                </a:lnTo>
                <a:lnTo>
                  <a:pt x="194" y="73"/>
                </a:lnTo>
                <a:close/>
                <a:moveTo>
                  <a:pt x="175" y="79"/>
                </a:moveTo>
                <a:lnTo>
                  <a:pt x="175" y="79"/>
                </a:lnTo>
                <a:lnTo>
                  <a:pt x="160" y="87"/>
                </a:lnTo>
                <a:lnTo>
                  <a:pt x="160" y="87"/>
                </a:lnTo>
                <a:lnTo>
                  <a:pt x="153" y="84"/>
                </a:lnTo>
                <a:lnTo>
                  <a:pt x="153" y="84"/>
                </a:lnTo>
                <a:lnTo>
                  <a:pt x="151" y="84"/>
                </a:lnTo>
                <a:lnTo>
                  <a:pt x="150" y="84"/>
                </a:lnTo>
                <a:lnTo>
                  <a:pt x="147" y="86"/>
                </a:lnTo>
                <a:lnTo>
                  <a:pt x="147" y="89"/>
                </a:lnTo>
                <a:lnTo>
                  <a:pt x="147" y="91"/>
                </a:lnTo>
                <a:lnTo>
                  <a:pt x="149" y="92"/>
                </a:lnTo>
                <a:lnTo>
                  <a:pt x="149" y="92"/>
                </a:lnTo>
                <a:lnTo>
                  <a:pt x="149" y="92"/>
                </a:lnTo>
                <a:lnTo>
                  <a:pt x="149" y="92"/>
                </a:lnTo>
                <a:lnTo>
                  <a:pt x="123" y="104"/>
                </a:lnTo>
                <a:lnTo>
                  <a:pt x="123" y="104"/>
                </a:lnTo>
                <a:lnTo>
                  <a:pt x="72" y="127"/>
                </a:lnTo>
                <a:lnTo>
                  <a:pt x="72" y="127"/>
                </a:lnTo>
                <a:lnTo>
                  <a:pt x="47" y="140"/>
                </a:lnTo>
                <a:lnTo>
                  <a:pt x="35" y="146"/>
                </a:lnTo>
                <a:lnTo>
                  <a:pt x="22" y="151"/>
                </a:lnTo>
                <a:lnTo>
                  <a:pt x="22" y="151"/>
                </a:lnTo>
                <a:lnTo>
                  <a:pt x="21" y="151"/>
                </a:lnTo>
                <a:lnTo>
                  <a:pt x="21" y="151"/>
                </a:lnTo>
                <a:lnTo>
                  <a:pt x="22" y="151"/>
                </a:lnTo>
                <a:lnTo>
                  <a:pt x="22" y="151"/>
                </a:lnTo>
                <a:lnTo>
                  <a:pt x="29" y="148"/>
                </a:lnTo>
                <a:lnTo>
                  <a:pt x="29" y="148"/>
                </a:lnTo>
                <a:lnTo>
                  <a:pt x="38" y="144"/>
                </a:lnTo>
                <a:lnTo>
                  <a:pt x="47" y="138"/>
                </a:lnTo>
                <a:lnTo>
                  <a:pt x="47" y="138"/>
                </a:lnTo>
                <a:lnTo>
                  <a:pt x="72" y="124"/>
                </a:lnTo>
                <a:lnTo>
                  <a:pt x="99" y="110"/>
                </a:lnTo>
                <a:lnTo>
                  <a:pt x="99" y="110"/>
                </a:lnTo>
                <a:lnTo>
                  <a:pt x="147" y="84"/>
                </a:lnTo>
                <a:lnTo>
                  <a:pt x="172" y="70"/>
                </a:lnTo>
                <a:lnTo>
                  <a:pt x="196" y="58"/>
                </a:lnTo>
                <a:lnTo>
                  <a:pt x="196" y="58"/>
                </a:lnTo>
                <a:lnTo>
                  <a:pt x="194" y="68"/>
                </a:lnTo>
                <a:lnTo>
                  <a:pt x="194" y="68"/>
                </a:lnTo>
                <a:lnTo>
                  <a:pt x="175" y="79"/>
                </a:lnTo>
                <a:lnTo>
                  <a:pt x="175" y="79"/>
                </a:lnTo>
                <a:close/>
                <a:moveTo>
                  <a:pt x="20" y="154"/>
                </a:moveTo>
                <a:lnTo>
                  <a:pt x="20" y="154"/>
                </a:lnTo>
                <a:lnTo>
                  <a:pt x="35" y="148"/>
                </a:lnTo>
                <a:lnTo>
                  <a:pt x="49" y="141"/>
                </a:lnTo>
                <a:lnTo>
                  <a:pt x="49" y="141"/>
                </a:lnTo>
                <a:lnTo>
                  <a:pt x="76" y="128"/>
                </a:lnTo>
                <a:lnTo>
                  <a:pt x="104" y="116"/>
                </a:lnTo>
                <a:lnTo>
                  <a:pt x="104" y="116"/>
                </a:lnTo>
                <a:lnTo>
                  <a:pt x="152" y="94"/>
                </a:lnTo>
                <a:lnTo>
                  <a:pt x="152" y="94"/>
                </a:lnTo>
                <a:lnTo>
                  <a:pt x="156" y="95"/>
                </a:lnTo>
                <a:lnTo>
                  <a:pt x="156" y="95"/>
                </a:lnTo>
                <a:lnTo>
                  <a:pt x="85" y="133"/>
                </a:lnTo>
                <a:lnTo>
                  <a:pt x="48" y="153"/>
                </a:lnTo>
                <a:lnTo>
                  <a:pt x="14" y="174"/>
                </a:lnTo>
                <a:lnTo>
                  <a:pt x="14" y="174"/>
                </a:lnTo>
                <a:lnTo>
                  <a:pt x="17" y="164"/>
                </a:lnTo>
                <a:lnTo>
                  <a:pt x="20" y="154"/>
                </a:lnTo>
                <a:lnTo>
                  <a:pt x="20" y="154"/>
                </a:lnTo>
                <a:close/>
                <a:moveTo>
                  <a:pt x="12" y="179"/>
                </a:moveTo>
                <a:lnTo>
                  <a:pt x="12" y="179"/>
                </a:lnTo>
                <a:lnTo>
                  <a:pt x="23" y="174"/>
                </a:lnTo>
                <a:lnTo>
                  <a:pt x="33" y="169"/>
                </a:lnTo>
                <a:lnTo>
                  <a:pt x="52" y="156"/>
                </a:lnTo>
                <a:lnTo>
                  <a:pt x="52" y="156"/>
                </a:lnTo>
                <a:lnTo>
                  <a:pt x="82" y="141"/>
                </a:lnTo>
                <a:lnTo>
                  <a:pt x="111" y="127"/>
                </a:lnTo>
                <a:lnTo>
                  <a:pt x="111" y="127"/>
                </a:lnTo>
                <a:lnTo>
                  <a:pt x="170" y="99"/>
                </a:lnTo>
                <a:lnTo>
                  <a:pt x="170" y="99"/>
                </a:lnTo>
                <a:lnTo>
                  <a:pt x="177" y="101"/>
                </a:lnTo>
                <a:lnTo>
                  <a:pt x="177" y="101"/>
                </a:lnTo>
                <a:lnTo>
                  <a:pt x="123" y="129"/>
                </a:lnTo>
                <a:lnTo>
                  <a:pt x="123" y="129"/>
                </a:lnTo>
                <a:lnTo>
                  <a:pt x="82" y="151"/>
                </a:lnTo>
                <a:lnTo>
                  <a:pt x="42" y="174"/>
                </a:lnTo>
                <a:lnTo>
                  <a:pt x="42" y="174"/>
                </a:lnTo>
                <a:lnTo>
                  <a:pt x="25" y="184"/>
                </a:lnTo>
                <a:lnTo>
                  <a:pt x="25" y="184"/>
                </a:lnTo>
                <a:lnTo>
                  <a:pt x="10" y="192"/>
                </a:lnTo>
                <a:lnTo>
                  <a:pt x="10" y="192"/>
                </a:lnTo>
                <a:lnTo>
                  <a:pt x="12" y="179"/>
                </a:lnTo>
                <a:lnTo>
                  <a:pt x="12" y="179"/>
                </a:lnTo>
                <a:close/>
                <a:moveTo>
                  <a:pt x="28" y="185"/>
                </a:moveTo>
                <a:lnTo>
                  <a:pt x="28" y="185"/>
                </a:lnTo>
                <a:lnTo>
                  <a:pt x="44" y="176"/>
                </a:lnTo>
                <a:lnTo>
                  <a:pt x="60" y="168"/>
                </a:lnTo>
                <a:lnTo>
                  <a:pt x="60" y="168"/>
                </a:lnTo>
                <a:lnTo>
                  <a:pt x="96" y="150"/>
                </a:lnTo>
                <a:lnTo>
                  <a:pt x="132" y="133"/>
                </a:lnTo>
                <a:lnTo>
                  <a:pt x="132" y="133"/>
                </a:lnTo>
                <a:lnTo>
                  <a:pt x="183" y="111"/>
                </a:lnTo>
                <a:lnTo>
                  <a:pt x="183" y="111"/>
                </a:lnTo>
                <a:lnTo>
                  <a:pt x="138" y="133"/>
                </a:lnTo>
                <a:lnTo>
                  <a:pt x="94" y="154"/>
                </a:lnTo>
                <a:lnTo>
                  <a:pt x="72" y="166"/>
                </a:lnTo>
                <a:lnTo>
                  <a:pt x="50" y="178"/>
                </a:lnTo>
                <a:lnTo>
                  <a:pt x="29" y="190"/>
                </a:lnTo>
                <a:lnTo>
                  <a:pt x="9" y="204"/>
                </a:lnTo>
                <a:lnTo>
                  <a:pt x="9" y="204"/>
                </a:lnTo>
                <a:lnTo>
                  <a:pt x="10" y="196"/>
                </a:lnTo>
                <a:lnTo>
                  <a:pt x="10" y="196"/>
                </a:lnTo>
                <a:lnTo>
                  <a:pt x="19" y="190"/>
                </a:lnTo>
                <a:lnTo>
                  <a:pt x="28" y="185"/>
                </a:lnTo>
                <a:lnTo>
                  <a:pt x="28" y="185"/>
                </a:lnTo>
                <a:close/>
                <a:moveTo>
                  <a:pt x="9" y="207"/>
                </a:moveTo>
                <a:lnTo>
                  <a:pt x="9" y="207"/>
                </a:lnTo>
                <a:lnTo>
                  <a:pt x="23" y="201"/>
                </a:lnTo>
                <a:lnTo>
                  <a:pt x="38" y="194"/>
                </a:lnTo>
                <a:lnTo>
                  <a:pt x="66" y="179"/>
                </a:lnTo>
                <a:lnTo>
                  <a:pt x="66" y="179"/>
                </a:lnTo>
                <a:lnTo>
                  <a:pt x="85" y="170"/>
                </a:lnTo>
                <a:lnTo>
                  <a:pt x="103" y="161"/>
                </a:lnTo>
                <a:lnTo>
                  <a:pt x="141" y="144"/>
                </a:lnTo>
                <a:lnTo>
                  <a:pt x="141" y="144"/>
                </a:lnTo>
                <a:lnTo>
                  <a:pt x="173" y="130"/>
                </a:lnTo>
                <a:lnTo>
                  <a:pt x="173" y="130"/>
                </a:lnTo>
                <a:lnTo>
                  <a:pt x="143" y="144"/>
                </a:lnTo>
                <a:lnTo>
                  <a:pt x="143" y="144"/>
                </a:lnTo>
                <a:lnTo>
                  <a:pt x="107" y="162"/>
                </a:lnTo>
                <a:lnTo>
                  <a:pt x="71" y="181"/>
                </a:lnTo>
                <a:lnTo>
                  <a:pt x="71" y="181"/>
                </a:lnTo>
                <a:lnTo>
                  <a:pt x="40" y="200"/>
                </a:lnTo>
                <a:lnTo>
                  <a:pt x="24" y="209"/>
                </a:lnTo>
                <a:lnTo>
                  <a:pt x="9" y="218"/>
                </a:lnTo>
                <a:lnTo>
                  <a:pt x="9" y="218"/>
                </a:lnTo>
                <a:lnTo>
                  <a:pt x="9" y="207"/>
                </a:lnTo>
                <a:lnTo>
                  <a:pt x="9" y="207"/>
                </a:lnTo>
                <a:close/>
                <a:moveTo>
                  <a:pt x="306" y="94"/>
                </a:moveTo>
                <a:lnTo>
                  <a:pt x="306" y="94"/>
                </a:lnTo>
                <a:lnTo>
                  <a:pt x="313" y="101"/>
                </a:lnTo>
                <a:lnTo>
                  <a:pt x="313" y="101"/>
                </a:lnTo>
                <a:lnTo>
                  <a:pt x="305" y="104"/>
                </a:lnTo>
                <a:lnTo>
                  <a:pt x="298" y="108"/>
                </a:lnTo>
                <a:lnTo>
                  <a:pt x="298" y="108"/>
                </a:lnTo>
                <a:lnTo>
                  <a:pt x="271" y="119"/>
                </a:lnTo>
                <a:lnTo>
                  <a:pt x="271" y="119"/>
                </a:lnTo>
                <a:lnTo>
                  <a:pt x="255" y="125"/>
                </a:lnTo>
                <a:lnTo>
                  <a:pt x="239" y="130"/>
                </a:lnTo>
                <a:lnTo>
                  <a:pt x="239" y="130"/>
                </a:lnTo>
                <a:lnTo>
                  <a:pt x="205" y="146"/>
                </a:lnTo>
                <a:lnTo>
                  <a:pt x="205" y="146"/>
                </a:lnTo>
                <a:lnTo>
                  <a:pt x="173" y="158"/>
                </a:lnTo>
                <a:lnTo>
                  <a:pt x="173" y="158"/>
                </a:lnTo>
                <a:lnTo>
                  <a:pt x="111" y="184"/>
                </a:lnTo>
                <a:lnTo>
                  <a:pt x="80" y="197"/>
                </a:lnTo>
                <a:lnTo>
                  <a:pt x="48" y="211"/>
                </a:lnTo>
                <a:lnTo>
                  <a:pt x="48" y="211"/>
                </a:lnTo>
                <a:lnTo>
                  <a:pt x="44" y="213"/>
                </a:lnTo>
                <a:lnTo>
                  <a:pt x="44" y="213"/>
                </a:lnTo>
                <a:lnTo>
                  <a:pt x="86" y="192"/>
                </a:lnTo>
                <a:lnTo>
                  <a:pt x="86" y="192"/>
                </a:lnTo>
                <a:lnTo>
                  <a:pt x="135" y="168"/>
                </a:lnTo>
                <a:lnTo>
                  <a:pt x="160" y="156"/>
                </a:lnTo>
                <a:lnTo>
                  <a:pt x="184" y="145"/>
                </a:lnTo>
                <a:lnTo>
                  <a:pt x="184" y="145"/>
                </a:lnTo>
                <a:lnTo>
                  <a:pt x="230" y="126"/>
                </a:lnTo>
                <a:lnTo>
                  <a:pt x="277" y="107"/>
                </a:lnTo>
                <a:lnTo>
                  <a:pt x="277" y="107"/>
                </a:lnTo>
                <a:lnTo>
                  <a:pt x="306" y="94"/>
                </a:lnTo>
                <a:lnTo>
                  <a:pt x="306" y="94"/>
                </a:lnTo>
                <a:close/>
                <a:moveTo>
                  <a:pt x="81" y="193"/>
                </a:moveTo>
                <a:lnTo>
                  <a:pt x="81" y="193"/>
                </a:lnTo>
                <a:lnTo>
                  <a:pt x="44" y="210"/>
                </a:lnTo>
                <a:lnTo>
                  <a:pt x="27" y="220"/>
                </a:lnTo>
                <a:lnTo>
                  <a:pt x="10" y="231"/>
                </a:lnTo>
                <a:lnTo>
                  <a:pt x="10" y="231"/>
                </a:lnTo>
                <a:lnTo>
                  <a:pt x="9" y="221"/>
                </a:lnTo>
                <a:lnTo>
                  <a:pt x="9" y="221"/>
                </a:lnTo>
                <a:lnTo>
                  <a:pt x="16" y="219"/>
                </a:lnTo>
                <a:lnTo>
                  <a:pt x="24" y="216"/>
                </a:lnTo>
                <a:lnTo>
                  <a:pt x="38" y="209"/>
                </a:lnTo>
                <a:lnTo>
                  <a:pt x="65" y="193"/>
                </a:lnTo>
                <a:lnTo>
                  <a:pt x="65" y="193"/>
                </a:lnTo>
                <a:lnTo>
                  <a:pt x="87" y="183"/>
                </a:lnTo>
                <a:lnTo>
                  <a:pt x="108" y="174"/>
                </a:lnTo>
                <a:lnTo>
                  <a:pt x="151" y="156"/>
                </a:lnTo>
                <a:lnTo>
                  <a:pt x="151" y="156"/>
                </a:lnTo>
                <a:lnTo>
                  <a:pt x="152" y="156"/>
                </a:lnTo>
                <a:lnTo>
                  <a:pt x="152" y="156"/>
                </a:lnTo>
                <a:lnTo>
                  <a:pt x="116" y="175"/>
                </a:lnTo>
                <a:lnTo>
                  <a:pt x="81" y="193"/>
                </a:lnTo>
                <a:lnTo>
                  <a:pt x="81" y="193"/>
                </a:lnTo>
                <a:close/>
                <a:moveTo>
                  <a:pt x="10" y="233"/>
                </a:moveTo>
                <a:lnTo>
                  <a:pt x="10" y="233"/>
                </a:lnTo>
                <a:lnTo>
                  <a:pt x="21" y="228"/>
                </a:lnTo>
                <a:lnTo>
                  <a:pt x="32" y="221"/>
                </a:lnTo>
                <a:lnTo>
                  <a:pt x="32" y="221"/>
                </a:lnTo>
                <a:lnTo>
                  <a:pt x="41" y="216"/>
                </a:lnTo>
                <a:lnTo>
                  <a:pt x="50" y="212"/>
                </a:lnTo>
                <a:lnTo>
                  <a:pt x="69" y="203"/>
                </a:lnTo>
                <a:lnTo>
                  <a:pt x="69" y="203"/>
                </a:lnTo>
                <a:lnTo>
                  <a:pt x="92" y="194"/>
                </a:lnTo>
                <a:lnTo>
                  <a:pt x="113" y="185"/>
                </a:lnTo>
                <a:lnTo>
                  <a:pt x="157" y="168"/>
                </a:lnTo>
                <a:lnTo>
                  <a:pt x="157" y="168"/>
                </a:lnTo>
                <a:lnTo>
                  <a:pt x="168" y="164"/>
                </a:lnTo>
                <a:lnTo>
                  <a:pt x="168" y="164"/>
                </a:lnTo>
                <a:lnTo>
                  <a:pt x="156" y="169"/>
                </a:lnTo>
                <a:lnTo>
                  <a:pt x="156" y="169"/>
                </a:lnTo>
                <a:lnTo>
                  <a:pt x="75" y="208"/>
                </a:lnTo>
                <a:lnTo>
                  <a:pt x="75" y="208"/>
                </a:lnTo>
                <a:lnTo>
                  <a:pt x="42" y="224"/>
                </a:lnTo>
                <a:lnTo>
                  <a:pt x="27" y="233"/>
                </a:lnTo>
                <a:lnTo>
                  <a:pt x="12" y="244"/>
                </a:lnTo>
                <a:lnTo>
                  <a:pt x="12" y="244"/>
                </a:lnTo>
                <a:lnTo>
                  <a:pt x="10" y="233"/>
                </a:lnTo>
                <a:lnTo>
                  <a:pt x="10" y="233"/>
                </a:lnTo>
                <a:close/>
                <a:moveTo>
                  <a:pt x="13" y="249"/>
                </a:moveTo>
                <a:lnTo>
                  <a:pt x="13" y="249"/>
                </a:lnTo>
                <a:lnTo>
                  <a:pt x="28" y="244"/>
                </a:lnTo>
                <a:lnTo>
                  <a:pt x="42" y="237"/>
                </a:lnTo>
                <a:lnTo>
                  <a:pt x="70" y="223"/>
                </a:lnTo>
                <a:lnTo>
                  <a:pt x="70" y="223"/>
                </a:lnTo>
                <a:lnTo>
                  <a:pt x="153" y="185"/>
                </a:lnTo>
                <a:lnTo>
                  <a:pt x="153" y="185"/>
                </a:lnTo>
                <a:lnTo>
                  <a:pt x="237" y="147"/>
                </a:lnTo>
                <a:lnTo>
                  <a:pt x="324" y="111"/>
                </a:lnTo>
                <a:lnTo>
                  <a:pt x="324" y="111"/>
                </a:lnTo>
                <a:lnTo>
                  <a:pt x="328" y="117"/>
                </a:lnTo>
                <a:lnTo>
                  <a:pt x="328" y="117"/>
                </a:lnTo>
                <a:lnTo>
                  <a:pt x="328" y="118"/>
                </a:lnTo>
                <a:lnTo>
                  <a:pt x="328" y="118"/>
                </a:lnTo>
                <a:lnTo>
                  <a:pt x="286" y="136"/>
                </a:lnTo>
                <a:lnTo>
                  <a:pt x="245" y="154"/>
                </a:lnTo>
                <a:lnTo>
                  <a:pt x="160" y="190"/>
                </a:lnTo>
                <a:lnTo>
                  <a:pt x="160" y="190"/>
                </a:lnTo>
                <a:lnTo>
                  <a:pt x="143" y="198"/>
                </a:lnTo>
                <a:lnTo>
                  <a:pt x="126" y="206"/>
                </a:lnTo>
                <a:lnTo>
                  <a:pt x="126" y="206"/>
                </a:lnTo>
                <a:lnTo>
                  <a:pt x="116" y="211"/>
                </a:lnTo>
                <a:lnTo>
                  <a:pt x="106" y="215"/>
                </a:lnTo>
                <a:lnTo>
                  <a:pt x="85" y="222"/>
                </a:lnTo>
                <a:lnTo>
                  <a:pt x="85" y="222"/>
                </a:lnTo>
                <a:lnTo>
                  <a:pt x="48" y="236"/>
                </a:lnTo>
                <a:lnTo>
                  <a:pt x="31" y="244"/>
                </a:lnTo>
                <a:lnTo>
                  <a:pt x="14" y="253"/>
                </a:lnTo>
                <a:lnTo>
                  <a:pt x="14" y="253"/>
                </a:lnTo>
                <a:lnTo>
                  <a:pt x="13" y="249"/>
                </a:lnTo>
                <a:lnTo>
                  <a:pt x="13" y="249"/>
                </a:lnTo>
                <a:close/>
                <a:moveTo>
                  <a:pt x="305" y="130"/>
                </a:moveTo>
                <a:lnTo>
                  <a:pt x="305" y="130"/>
                </a:lnTo>
                <a:lnTo>
                  <a:pt x="295" y="135"/>
                </a:lnTo>
                <a:lnTo>
                  <a:pt x="295" y="135"/>
                </a:lnTo>
                <a:lnTo>
                  <a:pt x="276" y="143"/>
                </a:lnTo>
                <a:lnTo>
                  <a:pt x="257" y="151"/>
                </a:lnTo>
                <a:lnTo>
                  <a:pt x="257" y="151"/>
                </a:lnTo>
                <a:lnTo>
                  <a:pt x="298" y="133"/>
                </a:lnTo>
                <a:lnTo>
                  <a:pt x="298" y="133"/>
                </a:lnTo>
                <a:lnTo>
                  <a:pt x="305" y="130"/>
                </a:lnTo>
                <a:lnTo>
                  <a:pt x="305" y="130"/>
                </a:lnTo>
                <a:close/>
                <a:moveTo>
                  <a:pt x="320" y="124"/>
                </a:moveTo>
                <a:lnTo>
                  <a:pt x="320" y="124"/>
                </a:lnTo>
                <a:lnTo>
                  <a:pt x="323" y="123"/>
                </a:lnTo>
                <a:lnTo>
                  <a:pt x="324" y="122"/>
                </a:lnTo>
                <a:lnTo>
                  <a:pt x="324" y="122"/>
                </a:lnTo>
                <a:lnTo>
                  <a:pt x="329" y="119"/>
                </a:lnTo>
                <a:lnTo>
                  <a:pt x="329" y="119"/>
                </a:lnTo>
                <a:lnTo>
                  <a:pt x="329" y="119"/>
                </a:lnTo>
                <a:lnTo>
                  <a:pt x="329" y="119"/>
                </a:lnTo>
                <a:lnTo>
                  <a:pt x="336" y="130"/>
                </a:lnTo>
                <a:lnTo>
                  <a:pt x="336" y="130"/>
                </a:lnTo>
                <a:lnTo>
                  <a:pt x="329" y="132"/>
                </a:lnTo>
                <a:lnTo>
                  <a:pt x="323" y="136"/>
                </a:lnTo>
                <a:lnTo>
                  <a:pt x="309" y="144"/>
                </a:lnTo>
                <a:lnTo>
                  <a:pt x="309" y="144"/>
                </a:lnTo>
                <a:lnTo>
                  <a:pt x="306" y="146"/>
                </a:lnTo>
                <a:lnTo>
                  <a:pt x="306" y="146"/>
                </a:lnTo>
                <a:lnTo>
                  <a:pt x="302" y="147"/>
                </a:lnTo>
                <a:lnTo>
                  <a:pt x="302" y="147"/>
                </a:lnTo>
                <a:lnTo>
                  <a:pt x="228" y="177"/>
                </a:lnTo>
                <a:lnTo>
                  <a:pt x="192" y="192"/>
                </a:lnTo>
                <a:lnTo>
                  <a:pt x="155" y="207"/>
                </a:lnTo>
                <a:lnTo>
                  <a:pt x="155" y="207"/>
                </a:lnTo>
                <a:lnTo>
                  <a:pt x="118" y="223"/>
                </a:lnTo>
                <a:lnTo>
                  <a:pt x="99" y="231"/>
                </a:lnTo>
                <a:lnTo>
                  <a:pt x="80" y="239"/>
                </a:lnTo>
                <a:lnTo>
                  <a:pt x="80" y="239"/>
                </a:lnTo>
                <a:lnTo>
                  <a:pt x="65" y="245"/>
                </a:lnTo>
                <a:lnTo>
                  <a:pt x="65" y="245"/>
                </a:lnTo>
                <a:lnTo>
                  <a:pt x="120" y="216"/>
                </a:lnTo>
                <a:lnTo>
                  <a:pt x="175" y="189"/>
                </a:lnTo>
                <a:lnTo>
                  <a:pt x="175" y="189"/>
                </a:lnTo>
                <a:lnTo>
                  <a:pt x="193" y="180"/>
                </a:lnTo>
                <a:lnTo>
                  <a:pt x="211" y="172"/>
                </a:lnTo>
                <a:lnTo>
                  <a:pt x="249" y="157"/>
                </a:lnTo>
                <a:lnTo>
                  <a:pt x="285" y="141"/>
                </a:lnTo>
                <a:lnTo>
                  <a:pt x="303" y="133"/>
                </a:lnTo>
                <a:lnTo>
                  <a:pt x="320" y="124"/>
                </a:lnTo>
                <a:lnTo>
                  <a:pt x="320" y="124"/>
                </a:lnTo>
                <a:close/>
                <a:moveTo>
                  <a:pt x="322" y="139"/>
                </a:moveTo>
                <a:lnTo>
                  <a:pt x="322" y="139"/>
                </a:lnTo>
                <a:lnTo>
                  <a:pt x="320" y="139"/>
                </a:lnTo>
                <a:lnTo>
                  <a:pt x="320" y="139"/>
                </a:lnTo>
                <a:lnTo>
                  <a:pt x="326" y="137"/>
                </a:lnTo>
                <a:lnTo>
                  <a:pt x="326" y="137"/>
                </a:lnTo>
                <a:lnTo>
                  <a:pt x="322" y="139"/>
                </a:lnTo>
                <a:lnTo>
                  <a:pt x="322" y="139"/>
                </a:lnTo>
                <a:close/>
                <a:moveTo>
                  <a:pt x="336" y="151"/>
                </a:moveTo>
                <a:lnTo>
                  <a:pt x="336" y="151"/>
                </a:lnTo>
                <a:lnTo>
                  <a:pt x="339" y="150"/>
                </a:lnTo>
                <a:lnTo>
                  <a:pt x="340" y="149"/>
                </a:lnTo>
                <a:lnTo>
                  <a:pt x="340" y="149"/>
                </a:lnTo>
                <a:lnTo>
                  <a:pt x="343" y="147"/>
                </a:lnTo>
                <a:lnTo>
                  <a:pt x="343" y="147"/>
                </a:lnTo>
                <a:lnTo>
                  <a:pt x="348" y="164"/>
                </a:lnTo>
                <a:lnTo>
                  <a:pt x="348" y="164"/>
                </a:lnTo>
                <a:lnTo>
                  <a:pt x="346" y="165"/>
                </a:lnTo>
                <a:lnTo>
                  <a:pt x="346" y="165"/>
                </a:lnTo>
                <a:lnTo>
                  <a:pt x="341" y="167"/>
                </a:lnTo>
                <a:lnTo>
                  <a:pt x="341" y="167"/>
                </a:lnTo>
                <a:lnTo>
                  <a:pt x="340" y="168"/>
                </a:lnTo>
                <a:lnTo>
                  <a:pt x="340" y="168"/>
                </a:lnTo>
                <a:lnTo>
                  <a:pt x="326" y="174"/>
                </a:lnTo>
                <a:lnTo>
                  <a:pt x="326" y="174"/>
                </a:lnTo>
                <a:lnTo>
                  <a:pt x="291" y="188"/>
                </a:lnTo>
                <a:lnTo>
                  <a:pt x="291" y="188"/>
                </a:lnTo>
                <a:lnTo>
                  <a:pt x="280" y="192"/>
                </a:lnTo>
                <a:lnTo>
                  <a:pt x="280" y="192"/>
                </a:lnTo>
                <a:lnTo>
                  <a:pt x="274" y="194"/>
                </a:lnTo>
                <a:lnTo>
                  <a:pt x="274" y="194"/>
                </a:lnTo>
                <a:lnTo>
                  <a:pt x="194" y="223"/>
                </a:lnTo>
                <a:lnTo>
                  <a:pt x="194" y="223"/>
                </a:lnTo>
                <a:lnTo>
                  <a:pt x="162" y="235"/>
                </a:lnTo>
                <a:lnTo>
                  <a:pt x="130" y="249"/>
                </a:lnTo>
                <a:lnTo>
                  <a:pt x="65" y="275"/>
                </a:lnTo>
                <a:lnTo>
                  <a:pt x="65" y="275"/>
                </a:lnTo>
                <a:lnTo>
                  <a:pt x="54" y="279"/>
                </a:lnTo>
                <a:lnTo>
                  <a:pt x="43" y="284"/>
                </a:lnTo>
                <a:lnTo>
                  <a:pt x="43" y="284"/>
                </a:lnTo>
                <a:lnTo>
                  <a:pt x="37" y="286"/>
                </a:lnTo>
                <a:lnTo>
                  <a:pt x="34" y="287"/>
                </a:lnTo>
                <a:lnTo>
                  <a:pt x="34" y="286"/>
                </a:lnTo>
                <a:lnTo>
                  <a:pt x="35" y="285"/>
                </a:lnTo>
                <a:lnTo>
                  <a:pt x="38" y="283"/>
                </a:lnTo>
                <a:lnTo>
                  <a:pt x="38" y="283"/>
                </a:lnTo>
                <a:lnTo>
                  <a:pt x="51" y="276"/>
                </a:lnTo>
                <a:lnTo>
                  <a:pt x="51" y="276"/>
                </a:lnTo>
                <a:lnTo>
                  <a:pt x="66" y="269"/>
                </a:lnTo>
                <a:lnTo>
                  <a:pt x="81" y="260"/>
                </a:lnTo>
                <a:lnTo>
                  <a:pt x="96" y="252"/>
                </a:lnTo>
                <a:lnTo>
                  <a:pt x="112" y="246"/>
                </a:lnTo>
                <a:lnTo>
                  <a:pt x="112" y="246"/>
                </a:lnTo>
                <a:lnTo>
                  <a:pt x="142" y="232"/>
                </a:lnTo>
                <a:lnTo>
                  <a:pt x="172" y="219"/>
                </a:lnTo>
                <a:lnTo>
                  <a:pt x="201" y="206"/>
                </a:lnTo>
                <a:lnTo>
                  <a:pt x="231" y="193"/>
                </a:lnTo>
                <a:lnTo>
                  <a:pt x="231" y="193"/>
                </a:lnTo>
                <a:lnTo>
                  <a:pt x="258" y="184"/>
                </a:lnTo>
                <a:lnTo>
                  <a:pt x="284" y="175"/>
                </a:lnTo>
                <a:lnTo>
                  <a:pt x="310" y="164"/>
                </a:lnTo>
                <a:lnTo>
                  <a:pt x="324" y="157"/>
                </a:lnTo>
                <a:lnTo>
                  <a:pt x="336" y="151"/>
                </a:lnTo>
                <a:lnTo>
                  <a:pt x="336" y="151"/>
                </a:lnTo>
                <a:close/>
                <a:moveTo>
                  <a:pt x="348" y="272"/>
                </a:moveTo>
                <a:lnTo>
                  <a:pt x="348" y="272"/>
                </a:lnTo>
                <a:lnTo>
                  <a:pt x="325" y="283"/>
                </a:lnTo>
                <a:lnTo>
                  <a:pt x="301" y="294"/>
                </a:lnTo>
                <a:lnTo>
                  <a:pt x="257" y="319"/>
                </a:lnTo>
                <a:lnTo>
                  <a:pt x="257" y="319"/>
                </a:lnTo>
                <a:lnTo>
                  <a:pt x="241" y="328"/>
                </a:lnTo>
                <a:lnTo>
                  <a:pt x="224" y="336"/>
                </a:lnTo>
                <a:lnTo>
                  <a:pt x="193" y="351"/>
                </a:lnTo>
                <a:lnTo>
                  <a:pt x="193" y="351"/>
                </a:lnTo>
                <a:lnTo>
                  <a:pt x="201" y="345"/>
                </a:lnTo>
                <a:lnTo>
                  <a:pt x="201" y="345"/>
                </a:lnTo>
                <a:lnTo>
                  <a:pt x="213" y="337"/>
                </a:lnTo>
                <a:lnTo>
                  <a:pt x="226" y="329"/>
                </a:lnTo>
                <a:lnTo>
                  <a:pt x="253" y="314"/>
                </a:lnTo>
                <a:lnTo>
                  <a:pt x="253" y="314"/>
                </a:lnTo>
                <a:lnTo>
                  <a:pt x="267" y="307"/>
                </a:lnTo>
                <a:lnTo>
                  <a:pt x="267" y="307"/>
                </a:lnTo>
                <a:lnTo>
                  <a:pt x="274" y="304"/>
                </a:lnTo>
                <a:lnTo>
                  <a:pt x="274" y="304"/>
                </a:lnTo>
                <a:lnTo>
                  <a:pt x="308" y="289"/>
                </a:lnTo>
                <a:lnTo>
                  <a:pt x="326" y="281"/>
                </a:lnTo>
                <a:lnTo>
                  <a:pt x="343" y="273"/>
                </a:lnTo>
                <a:lnTo>
                  <a:pt x="343" y="273"/>
                </a:lnTo>
                <a:lnTo>
                  <a:pt x="349" y="270"/>
                </a:lnTo>
                <a:lnTo>
                  <a:pt x="349" y="270"/>
                </a:lnTo>
                <a:lnTo>
                  <a:pt x="348" y="272"/>
                </a:lnTo>
                <a:lnTo>
                  <a:pt x="348" y="272"/>
                </a:lnTo>
                <a:close/>
                <a:moveTo>
                  <a:pt x="282" y="299"/>
                </a:moveTo>
                <a:lnTo>
                  <a:pt x="282" y="299"/>
                </a:lnTo>
                <a:lnTo>
                  <a:pt x="302" y="289"/>
                </a:lnTo>
                <a:lnTo>
                  <a:pt x="302" y="289"/>
                </a:lnTo>
                <a:lnTo>
                  <a:pt x="319" y="282"/>
                </a:lnTo>
                <a:lnTo>
                  <a:pt x="319" y="282"/>
                </a:lnTo>
                <a:lnTo>
                  <a:pt x="282" y="299"/>
                </a:lnTo>
                <a:lnTo>
                  <a:pt x="282" y="299"/>
                </a:lnTo>
                <a:close/>
                <a:moveTo>
                  <a:pt x="349" y="267"/>
                </a:moveTo>
                <a:lnTo>
                  <a:pt x="349" y="267"/>
                </a:lnTo>
                <a:lnTo>
                  <a:pt x="347" y="268"/>
                </a:lnTo>
                <a:lnTo>
                  <a:pt x="347" y="268"/>
                </a:lnTo>
                <a:lnTo>
                  <a:pt x="345" y="268"/>
                </a:lnTo>
                <a:lnTo>
                  <a:pt x="343" y="270"/>
                </a:lnTo>
                <a:lnTo>
                  <a:pt x="343" y="270"/>
                </a:lnTo>
                <a:lnTo>
                  <a:pt x="339" y="272"/>
                </a:lnTo>
                <a:lnTo>
                  <a:pt x="339" y="272"/>
                </a:lnTo>
                <a:lnTo>
                  <a:pt x="329" y="276"/>
                </a:lnTo>
                <a:lnTo>
                  <a:pt x="329" y="276"/>
                </a:lnTo>
                <a:lnTo>
                  <a:pt x="310" y="283"/>
                </a:lnTo>
                <a:lnTo>
                  <a:pt x="310" y="283"/>
                </a:lnTo>
                <a:lnTo>
                  <a:pt x="292" y="291"/>
                </a:lnTo>
                <a:lnTo>
                  <a:pt x="274" y="300"/>
                </a:lnTo>
                <a:lnTo>
                  <a:pt x="274" y="300"/>
                </a:lnTo>
                <a:lnTo>
                  <a:pt x="261" y="308"/>
                </a:lnTo>
                <a:lnTo>
                  <a:pt x="261" y="308"/>
                </a:lnTo>
                <a:lnTo>
                  <a:pt x="232" y="319"/>
                </a:lnTo>
                <a:lnTo>
                  <a:pt x="232" y="319"/>
                </a:lnTo>
                <a:lnTo>
                  <a:pt x="203" y="333"/>
                </a:lnTo>
                <a:lnTo>
                  <a:pt x="174" y="346"/>
                </a:lnTo>
                <a:lnTo>
                  <a:pt x="174" y="346"/>
                </a:lnTo>
                <a:lnTo>
                  <a:pt x="145" y="360"/>
                </a:lnTo>
                <a:lnTo>
                  <a:pt x="145" y="360"/>
                </a:lnTo>
                <a:lnTo>
                  <a:pt x="127" y="367"/>
                </a:lnTo>
                <a:lnTo>
                  <a:pt x="127" y="367"/>
                </a:lnTo>
                <a:lnTo>
                  <a:pt x="123" y="368"/>
                </a:lnTo>
                <a:lnTo>
                  <a:pt x="131" y="365"/>
                </a:lnTo>
                <a:lnTo>
                  <a:pt x="131" y="365"/>
                </a:lnTo>
                <a:lnTo>
                  <a:pt x="137" y="362"/>
                </a:lnTo>
                <a:lnTo>
                  <a:pt x="143" y="358"/>
                </a:lnTo>
                <a:lnTo>
                  <a:pt x="155" y="349"/>
                </a:lnTo>
                <a:lnTo>
                  <a:pt x="155" y="349"/>
                </a:lnTo>
                <a:lnTo>
                  <a:pt x="169" y="340"/>
                </a:lnTo>
                <a:lnTo>
                  <a:pt x="183" y="333"/>
                </a:lnTo>
                <a:lnTo>
                  <a:pt x="183" y="333"/>
                </a:lnTo>
                <a:lnTo>
                  <a:pt x="213" y="316"/>
                </a:lnTo>
                <a:lnTo>
                  <a:pt x="245" y="301"/>
                </a:lnTo>
                <a:lnTo>
                  <a:pt x="245" y="301"/>
                </a:lnTo>
                <a:lnTo>
                  <a:pt x="250" y="299"/>
                </a:lnTo>
                <a:lnTo>
                  <a:pt x="250" y="299"/>
                </a:lnTo>
                <a:lnTo>
                  <a:pt x="300" y="278"/>
                </a:lnTo>
                <a:lnTo>
                  <a:pt x="327" y="267"/>
                </a:lnTo>
                <a:lnTo>
                  <a:pt x="351" y="256"/>
                </a:lnTo>
                <a:lnTo>
                  <a:pt x="351" y="256"/>
                </a:lnTo>
                <a:lnTo>
                  <a:pt x="349" y="267"/>
                </a:lnTo>
                <a:lnTo>
                  <a:pt x="349" y="267"/>
                </a:lnTo>
                <a:close/>
                <a:moveTo>
                  <a:pt x="352" y="253"/>
                </a:moveTo>
                <a:lnTo>
                  <a:pt x="352" y="253"/>
                </a:lnTo>
                <a:lnTo>
                  <a:pt x="305" y="272"/>
                </a:lnTo>
                <a:lnTo>
                  <a:pt x="260" y="291"/>
                </a:lnTo>
                <a:lnTo>
                  <a:pt x="260" y="291"/>
                </a:lnTo>
                <a:lnTo>
                  <a:pt x="197" y="316"/>
                </a:lnTo>
                <a:lnTo>
                  <a:pt x="197" y="316"/>
                </a:lnTo>
                <a:lnTo>
                  <a:pt x="170" y="329"/>
                </a:lnTo>
                <a:lnTo>
                  <a:pt x="142" y="341"/>
                </a:lnTo>
                <a:lnTo>
                  <a:pt x="142" y="341"/>
                </a:lnTo>
                <a:lnTo>
                  <a:pt x="114" y="355"/>
                </a:lnTo>
                <a:lnTo>
                  <a:pt x="114" y="355"/>
                </a:lnTo>
                <a:lnTo>
                  <a:pt x="105" y="359"/>
                </a:lnTo>
                <a:lnTo>
                  <a:pt x="97" y="363"/>
                </a:lnTo>
                <a:lnTo>
                  <a:pt x="97" y="363"/>
                </a:lnTo>
                <a:lnTo>
                  <a:pt x="99" y="362"/>
                </a:lnTo>
                <a:lnTo>
                  <a:pt x="102" y="359"/>
                </a:lnTo>
                <a:lnTo>
                  <a:pt x="107" y="354"/>
                </a:lnTo>
                <a:lnTo>
                  <a:pt x="107" y="354"/>
                </a:lnTo>
                <a:lnTo>
                  <a:pt x="113" y="349"/>
                </a:lnTo>
                <a:lnTo>
                  <a:pt x="120" y="345"/>
                </a:lnTo>
                <a:lnTo>
                  <a:pt x="134" y="337"/>
                </a:lnTo>
                <a:lnTo>
                  <a:pt x="149" y="330"/>
                </a:lnTo>
                <a:lnTo>
                  <a:pt x="164" y="323"/>
                </a:lnTo>
                <a:lnTo>
                  <a:pt x="164" y="323"/>
                </a:lnTo>
                <a:lnTo>
                  <a:pt x="173" y="316"/>
                </a:lnTo>
                <a:lnTo>
                  <a:pt x="183" y="311"/>
                </a:lnTo>
                <a:lnTo>
                  <a:pt x="183" y="311"/>
                </a:lnTo>
                <a:lnTo>
                  <a:pt x="230" y="292"/>
                </a:lnTo>
                <a:lnTo>
                  <a:pt x="230" y="292"/>
                </a:lnTo>
                <a:lnTo>
                  <a:pt x="233" y="290"/>
                </a:lnTo>
                <a:lnTo>
                  <a:pt x="233" y="290"/>
                </a:lnTo>
                <a:lnTo>
                  <a:pt x="274" y="274"/>
                </a:lnTo>
                <a:lnTo>
                  <a:pt x="293" y="266"/>
                </a:lnTo>
                <a:lnTo>
                  <a:pt x="313" y="257"/>
                </a:lnTo>
                <a:lnTo>
                  <a:pt x="313" y="257"/>
                </a:lnTo>
                <a:lnTo>
                  <a:pt x="337" y="247"/>
                </a:lnTo>
                <a:lnTo>
                  <a:pt x="337" y="247"/>
                </a:lnTo>
                <a:lnTo>
                  <a:pt x="346" y="244"/>
                </a:lnTo>
                <a:lnTo>
                  <a:pt x="353" y="238"/>
                </a:lnTo>
                <a:lnTo>
                  <a:pt x="353" y="238"/>
                </a:lnTo>
                <a:lnTo>
                  <a:pt x="352" y="253"/>
                </a:lnTo>
                <a:lnTo>
                  <a:pt x="352" y="253"/>
                </a:lnTo>
                <a:close/>
                <a:moveTo>
                  <a:pt x="85" y="356"/>
                </a:moveTo>
                <a:lnTo>
                  <a:pt x="85" y="356"/>
                </a:lnTo>
                <a:lnTo>
                  <a:pt x="124" y="338"/>
                </a:lnTo>
                <a:lnTo>
                  <a:pt x="164" y="319"/>
                </a:lnTo>
                <a:lnTo>
                  <a:pt x="164" y="319"/>
                </a:lnTo>
                <a:lnTo>
                  <a:pt x="149" y="329"/>
                </a:lnTo>
                <a:lnTo>
                  <a:pt x="149" y="329"/>
                </a:lnTo>
                <a:lnTo>
                  <a:pt x="133" y="337"/>
                </a:lnTo>
                <a:lnTo>
                  <a:pt x="117" y="344"/>
                </a:lnTo>
                <a:lnTo>
                  <a:pt x="117" y="344"/>
                </a:lnTo>
                <a:lnTo>
                  <a:pt x="111" y="348"/>
                </a:lnTo>
                <a:lnTo>
                  <a:pt x="105" y="352"/>
                </a:lnTo>
                <a:lnTo>
                  <a:pt x="94" y="362"/>
                </a:lnTo>
                <a:lnTo>
                  <a:pt x="94" y="362"/>
                </a:lnTo>
                <a:lnTo>
                  <a:pt x="85" y="356"/>
                </a:lnTo>
                <a:lnTo>
                  <a:pt x="85" y="356"/>
                </a:lnTo>
                <a:close/>
                <a:moveTo>
                  <a:pt x="69" y="344"/>
                </a:moveTo>
                <a:lnTo>
                  <a:pt x="69" y="344"/>
                </a:lnTo>
                <a:lnTo>
                  <a:pt x="77" y="342"/>
                </a:lnTo>
                <a:lnTo>
                  <a:pt x="86" y="339"/>
                </a:lnTo>
                <a:lnTo>
                  <a:pt x="100" y="332"/>
                </a:lnTo>
                <a:lnTo>
                  <a:pt x="115" y="323"/>
                </a:lnTo>
                <a:lnTo>
                  <a:pt x="129" y="315"/>
                </a:lnTo>
                <a:lnTo>
                  <a:pt x="129" y="315"/>
                </a:lnTo>
                <a:lnTo>
                  <a:pt x="149" y="306"/>
                </a:lnTo>
                <a:lnTo>
                  <a:pt x="170" y="297"/>
                </a:lnTo>
                <a:lnTo>
                  <a:pt x="211" y="281"/>
                </a:lnTo>
                <a:lnTo>
                  <a:pt x="211" y="281"/>
                </a:lnTo>
                <a:lnTo>
                  <a:pt x="248" y="266"/>
                </a:lnTo>
                <a:lnTo>
                  <a:pt x="285" y="252"/>
                </a:lnTo>
                <a:lnTo>
                  <a:pt x="285" y="252"/>
                </a:lnTo>
                <a:lnTo>
                  <a:pt x="256" y="266"/>
                </a:lnTo>
                <a:lnTo>
                  <a:pt x="256" y="266"/>
                </a:lnTo>
                <a:lnTo>
                  <a:pt x="243" y="272"/>
                </a:lnTo>
                <a:lnTo>
                  <a:pt x="230" y="277"/>
                </a:lnTo>
                <a:lnTo>
                  <a:pt x="205" y="286"/>
                </a:lnTo>
                <a:lnTo>
                  <a:pt x="205" y="286"/>
                </a:lnTo>
                <a:lnTo>
                  <a:pt x="186" y="293"/>
                </a:lnTo>
                <a:lnTo>
                  <a:pt x="168" y="301"/>
                </a:lnTo>
                <a:lnTo>
                  <a:pt x="149" y="310"/>
                </a:lnTo>
                <a:lnTo>
                  <a:pt x="132" y="320"/>
                </a:lnTo>
                <a:lnTo>
                  <a:pt x="132" y="320"/>
                </a:lnTo>
                <a:lnTo>
                  <a:pt x="119" y="328"/>
                </a:lnTo>
                <a:lnTo>
                  <a:pt x="105" y="336"/>
                </a:lnTo>
                <a:lnTo>
                  <a:pt x="92" y="344"/>
                </a:lnTo>
                <a:lnTo>
                  <a:pt x="87" y="349"/>
                </a:lnTo>
                <a:lnTo>
                  <a:pt x="82" y="354"/>
                </a:lnTo>
                <a:lnTo>
                  <a:pt x="82" y="354"/>
                </a:lnTo>
                <a:lnTo>
                  <a:pt x="69" y="344"/>
                </a:lnTo>
                <a:lnTo>
                  <a:pt x="69" y="344"/>
                </a:lnTo>
                <a:close/>
                <a:moveTo>
                  <a:pt x="270" y="275"/>
                </a:moveTo>
                <a:lnTo>
                  <a:pt x="270" y="275"/>
                </a:lnTo>
                <a:lnTo>
                  <a:pt x="282" y="270"/>
                </a:lnTo>
                <a:lnTo>
                  <a:pt x="282" y="270"/>
                </a:lnTo>
                <a:lnTo>
                  <a:pt x="270" y="275"/>
                </a:lnTo>
                <a:lnTo>
                  <a:pt x="270" y="275"/>
                </a:lnTo>
                <a:close/>
                <a:moveTo>
                  <a:pt x="338" y="245"/>
                </a:moveTo>
                <a:lnTo>
                  <a:pt x="338" y="245"/>
                </a:lnTo>
                <a:lnTo>
                  <a:pt x="344" y="242"/>
                </a:lnTo>
                <a:lnTo>
                  <a:pt x="344" y="242"/>
                </a:lnTo>
                <a:lnTo>
                  <a:pt x="350" y="237"/>
                </a:lnTo>
                <a:lnTo>
                  <a:pt x="341" y="244"/>
                </a:lnTo>
                <a:lnTo>
                  <a:pt x="341" y="244"/>
                </a:lnTo>
                <a:lnTo>
                  <a:pt x="338" y="245"/>
                </a:lnTo>
                <a:lnTo>
                  <a:pt x="338" y="245"/>
                </a:lnTo>
                <a:close/>
                <a:moveTo>
                  <a:pt x="331" y="246"/>
                </a:moveTo>
                <a:lnTo>
                  <a:pt x="331" y="246"/>
                </a:lnTo>
                <a:lnTo>
                  <a:pt x="315" y="254"/>
                </a:lnTo>
                <a:lnTo>
                  <a:pt x="315" y="254"/>
                </a:lnTo>
                <a:lnTo>
                  <a:pt x="301" y="260"/>
                </a:lnTo>
                <a:lnTo>
                  <a:pt x="301" y="260"/>
                </a:lnTo>
                <a:lnTo>
                  <a:pt x="231" y="289"/>
                </a:lnTo>
                <a:lnTo>
                  <a:pt x="231" y="289"/>
                </a:lnTo>
                <a:lnTo>
                  <a:pt x="219" y="293"/>
                </a:lnTo>
                <a:lnTo>
                  <a:pt x="219" y="293"/>
                </a:lnTo>
                <a:lnTo>
                  <a:pt x="186" y="307"/>
                </a:lnTo>
                <a:lnTo>
                  <a:pt x="186" y="307"/>
                </a:lnTo>
                <a:lnTo>
                  <a:pt x="180" y="310"/>
                </a:lnTo>
                <a:lnTo>
                  <a:pt x="180" y="310"/>
                </a:lnTo>
                <a:lnTo>
                  <a:pt x="142" y="327"/>
                </a:lnTo>
                <a:lnTo>
                  <a:pt x="106" y="343"/>
                </a:lnTo>
                <a:lnTo>
                  <a:pt x="106" y="343"/>
                </a:lnTo>
                <a:lnTo>
                  <a:pt x="91" y="351"/>
                </a:lnTo>
                <a:lnTo>
                  <a:pt x="91" y="351"/>
                </a:lnTo>
                <a:lnTo>
                  <a:pt x="86" y="353"/>
                </a:lnTo>
                <a:lnTo>
                  <a:pt x="86" y="352"/>
                </a:lnTo>
                <a:lnTo>
                  <a:pt x="87" y="352"/>
                </a:lnTo>
                <a:lnTo>
                  <a:pt x="93" y="347"/>
                </a:lnTo>
                <a:lnTo>
                  <a:pt x="93" y="347"/>
                </a:lnTo>
                <a:lnTo>
                  <a:pt x="103" y="341"/>
                </a:lnTo>
                <a:lnTo>
                  <a:pt x="113" y="335"/>
                </a:lnTo>
                <a:lnTo>
                  <a:pt x="113" y="335"/>
                </a:lnTo>
                <a:lnTo>
                  <a:pt x="141" y="318"/>
                </a:lnTo>
                <a:lnTo>
                  <a:pt x="155" y="310"/>
                </a:lnTo>
                <a:lnTo>
                  <a:pt x="171" y="303"/>
                </a:lnTo>
                <a:lnTo>
                  <a:pt x="171" y="303"/>
                </a:lnTo>
                <a:lnTo>
                  <a:pt x="203" y="290"/>
                </a:lnTo>
                <a:lnTo>
                  <a:pt x="236" y="276"/>
                </a:lnTo>
                <a:lnTo>
                  <a:pt x="236" y="276"/>
                </a:lnTo>
                <a:lnTo>
                  <a:pt x="251" y="271"/>
                </a:lnTo>
                <a:lnTo>
                  <a:pt x="265" y="264"/>
                </a:lnTo>
                <a:lnTo>
                  <a:pt x="292" y="251"/>
                </a:lnTo>
                <a:lnTo>
                  <a:pt x="292" y="251"/>
                </a:lnTo>
                <a:lnTo>
                  <a:pt x="313" y="241"/>
                </a:lnTo>
                <a:lnTo>
                  <a:pt x="313" y="241"/>
                </a:lnTo>
                <a:lnTo>
                  <a:pt x="335" y="231"/>
                </a:lnTo>
                <a:lnTo>
                  <a:pt x="354" y="220"/>
                </a:lnTo>
                <a:lnTo>
                  <a:pt x="354" y="220"/>
                </a:lnTo>
                <a:lnTo>
                  <a:pt x="355" y="220"/>
                </a:lnTo>
                <a:lnTo>
                  <a:pt x="355" y="220"/>
                </a:lnTo>
                <a:lnTo>
                  <a:pt x="354" y="234"/>
                </a:lnTo>
                <a:lnTo>
                  <a:pt x="354" y="234"/>
                </a:lnTo>
                <a:lnTo>
                  <a:pt x="348" y="236"/>
                </a:lnTo>
                <a:lnTo>
                  <a:pt x="342" y="239"/>
                </a:lnTo>
                <a:lnTo>
                  <a:pt x="331" y="246"/>
                </a:lnTo>
                <a:lnTo>
                  <a:pt x="331" y="246"/>
                </a:lnTo>
                <a:close/>
                <a:moveTo>
                  <a:pt x="353" y="218"/>
                </a:moveTo>
                <a:lnTo>
                  <a:pt x="353" y="218"/>
                </a:lnTo>
                <a:lnTo>
                  <a:pt x="346" y="220"/>
                </a:lnTo>
                <a:lnTo>
                  <a:pt x="339" y="223"/>
                </a:lnTo>
                <a:lnTo>
                  <a:pt x="326" y="231"/>
                </a:lnTo>
                <a:lnTo>
                  <a:pt x="326" y="231"/>
                </a:lnTo>
                <a:lnTo>
                  <a:pt x="317" y="236"/>
                </a:lnTo>
                <a:lnTo>
                  <a:pt x="317" y="236"/>
                </a:lnTo>
                <a:lnTo>
                  <a:pt x="291" y="247"/>
                </a:lnTo>
                <a:lnTo>
                  <a:pt x="291" y="247"/>
                </a:lnTo>
                <a:lnTo>
                  <a:pt x="227" y="272"/>
                </a:lnTo>
                <a:lnTo>
                  <a:pt x="164" y="298"/>
                </a:lnTo>
                <a:lnTo>
                  <a:pt x="164" y="298"/>
                </a:lnTo>
                <a:lnTo>
                  <a:pt x="136" y="309"/>
                </a:lnTo>
                <a:lnTo>
                  <a:pt x="110" y="323"/>
                </a:lnTo>
                <a:lnTo>
                  <a:pt x="110" y="323"/>
                </a:lnTo>
                <a:lnTo>
                  <a:pt x="84" y="337"/>
                </a:lnTo>
                <a:lnTo>
                  <a:pt x="84" y="337"/>
                </a:lnTo>
                <a:lnTo>
                  <a:pt x="73" y="341"/>
                </a:lnTo>
                <a:lnTo>
                  <a:pt x="70" y="342"/>
                </a:lnTo>
                <a:lnTo>
                  <a:pt x="74" y="340"/>
                </a:lnTo>
                <a:lnTo>
                  <a:pt x="74" y="340"/>
                </a:lnTo>
                <a:lnTo>
                  <a:pt x="82" y="335"/>
                </a:lnTo>
                <a:lnTo>
                  <a:pt x="90" y="330"/>
                </a:lnTo>
                <a:lnTo>
                  <a:pt x="90" y="330"/>
                </a:lnTo>
                <a:lnTo>
                  <a:pt x="149" y="297"/>
                </a:lnTo>
                <a:lnTo>
                  <a:pt x="179" y="282"/>
                </a:lnTo>
                <a:lnTo>
                  <a:pt x="210" y="268"/>
                </a:lnTo>
                <a:lnTo>
                  <a:pt x="210" y="268"/>
                </a:lnTo>
                <a:lnTo>
                  <a:pt x="232" y="258"/>
                </a:lnTo>
                <a:lnTo>
                  <a:pt x="232" y="258"/>
                </a:lnTo>
                <a:lnTo>
                  <a:pt x="283" y="234"/>
                </a:lnTo>
                <a:lnTo>
                  <a:pt x="283" y="234"/>
                </a:lnTo>
                <a:lnTo>
                  <a:pt x="319" y="219"/>
                </a:lnTo>
                <a:lnTo>
                  <a:pt x="337" y="211"/>
                </a:lnTo>
                <a:lnTo>
                  <a:pt x="346" y="206"/>
                </a:lnTo>
                <a:lnTo>
                  <a:pt x="354" y="201"/>
                </a:lnTo>
                <a:lnTo>
                  <a:pt x="354" y="201"/>
                </a:lnTo>
                <a:lnTo>
                  <a:pt x="354" y="201"/>
                </a:lnTo>
                <a:lnTo>
                  <a:pt x="354" y="201"/>
                </a:lnTo>
                <a:lnTo>
                  <a:pt x="355" y="219"/>
                </a:lnTo>
                <a:lnTo>
                  <a:pt x="355" y="219"/>
                </a:lnTo>
                <a:lnTo>
                  <a:pt x="353" y="218"/>
                </a:lnTo>
                <a:lnTo>
                  <a:pt x="353" y="218"/>
                </a:lnTo>
                <a:close/>
                <a:moveTo>
                  <a:pt x="277" y="235"/>
                </a:moveTo>
                <a:lnTo>
                  <a:pt x="277" y="235"/>
                </a:lnTo>
                <a:lnTo>
                  <a:pt x="299" y="225"/>
                </a:lnTo>
                <a:lnTo>
                  <a:pt x="320" y="217"/>
                </a:lnTo>
                <a:lnTo>
                  <a:pt x="320" y="217"/>
                </a:lnTo>
                <a:lnTo>
                  <a:pt x="318" y="218"/>
                </a:lnTo>
                <a:lnTo>
                  <a:pt x="318" y="218"/>
                </a:lnTo>
                <a:lnTo>
                  <a:pt x="277" y="235"/>
                </a:lnTo>
                <a:lnTo>
                  <a:pt x="277" y="235"/>
                </a:lnTo>
                <a:close/>
                <a:moveTo>
                  <a:pt x="354" y="199"/>
                </a:moveTo>
                <a:lnTo>
                  <a:pt x="354" y="199"/>
                </a:lnTo>
                <a:lnTo>
                  <a:pt x="353" y="199"/>
                </a:lnTo>
                <a:lnTo>
                  <a:pt x="353" y="199"/>
                </a:lnTo>
                <a:lnTo>
                  <a:pt x="336" y="208"/>
                </a:lnTo>
                <a:lnTo>
                  <a:pt x="318" y="215"/>
                </a:lnTo>
                <a:lnTo>
                  <a:pt x="284" y="229"/>
                </a:lnTo>
                <a:lnTo>
                  <a:pt x="284" y="229"/>
                </a:lnTo>
                <a:lnTo>
                  <a:pt x="254" y="245"/>
                </a:lnTo>
                <a:lnTo>
                  <a:pt x="223" y="259"/>
                </a:lnTo>
                <a:lnTo>
                  <a:pt x="223" y="259"/>
                </a:lnTo>
                <a:lnTo>
                  <a:pt x="176" y="278"/>
                </a:lnTo>
                <a:lnTo>
                  <a:pt x="127" y="298"/>
                </a:lnTo>
                <a:lnTo>
                  <a:pt x="127" y="298"/>
                </a:lnTo>
                <a:lnTo>
                  <a:pt x="99" y="311"/>
                </a:lnTo>
                <a:lnTo>
                  <a:pt x="70" y="325"/>
                </a:lnTo>
                <a:lnTo>
                  <a:pt x="70" y="325"/>
                </a:lnTo>
                <a:lnTo>
                  <a:pt x="64" y="327"/>
                </a:lnTo>
                <a:lnTo>
                  <a:pt x="62" y="329"/>
                </a:lnTo>
                <a:lnTo>
                  <a:pt x="59" y="331"/>
                </a:lnTo>
                <a:lnTo>
                  <a:pt x="59" y="331"/>
                </a:lnTo>
                <a:lnTo>
                  <a:pt x="66" y="325"/>
                </a:lnTo>
                <a:lnTo>
                  <a:pt x="72" y="320"/>
                </a:lnTo>
                <a:lnTo>
                  <a:pt x="72" y="320"/>
                </a:lnTo>
                <a:lnTo>
                  <a:pt x="87" y="312"/>
                </a:lnTo>
                <a:lnTo>
                  <a:pt x="101" y="306"/>
                </a:lnTo>
                <a:lnTo>
                  <a:pt x="101" y="306"/>
                </a:lnTo>
                <a:lnTo>
                  <a:pt x="158" y="277"/>
                </a:lnTo>
                <a:lnTo>
                  <a:pt x="216" y="248"/>
                </a:lnTo>
                <a:lnTo>
                  <a:pt x="216" y="248"/>
                </a:lnTo>
                <a:lnTo>
                  <a:pt x="282" y="220"/>
                </a:lnTo>
                <a:lnTo>
                  <a:pt x="314" y="206"/>
                </a:lnTo>
                <a:lnTo>
                  <a:pt x="347" y="192"/>
                </a:lnTo>
                <a:lnTo>
                  <a:pt x="347" y="192"/>
                </a:lnTo>
                <a:lnTo>
                  <a:pt x="349" y="191"/>
                </a:lnTo>
                <a:lnTo>
                  <a:pt x="349" y="191"/>
                </a:lnTo>
                <a:lnTo>
                  <a:pt x="353" y="189"/>
                </a:lnTo>
                <a:lnTo>
                  <a:pt x="353" y="189"/>
                </a:lnTo>
                <a:lnTo>
                  <a:pt x="354" y="199"/>
                </a:lnTo>
                <a:lnTo>
                  <a:pt x="354" y="199"/>
                </a:lnTo>
                <a:close/>
                <a:moveTo>
                  <a:pt x="255" y="229"/>
                </a:moveTo>
                <a:lnTo>
                  <a:pt x="255" y="229"/>
                </a:lnTo>
                <a:lnTo>
                  <a:pt x="282" y="217"/>
                </a:lnTo>
                <a:lnTo>
                  <a:pt x="282" y="217"/>
                </a:lnTo>
                <a:lnTo>
                  <a:pt x="317" y="202"/>
                </a:lnTo>
                <a:lnTo>
                  <a:pt x="317" y="202"/>
                </a:lnTo>
                <a:lnTo>
                  <a:pt x="333" y="196"/>
                </a:lnTo>
                <a:lnTo>
                  <a:pt x="333" y="196"/>
                </a:lnTo>
                <a:lnTo>
                  <a:pt x="334" y="195"/>
                </a:lnTo>
                <a:lnTo>
                  <a:pt x="334" y="195"/>
                </a:lnTo>
                <a:lnTo>
                  <a:pt x="294" y="213"/>
                </a:lnTo>
                <a:lnTo>
                  <a:pt x="255" y="229"/>
                </a:lnTo>
                <a:lnTo>
                  <a:pt x="255" y="229"/>
                </a:lnTo>
                <a:close/>
                <a:moveTo>
                  <a:pt x="215" y="246"/>
                </a:moveTo>
                <a:lnTo>
                  <a:pt x="215" y="246"/>
                </a:lnTo>
                <a:lnTo>
                  <a:pt x="213" y="247"/>
                </a:lnTo>
                <a:lnTo>
                  <a:pt x="213" y="247"/>
                </a:lnTo>
                <a:lnTo>
                  <a:pt x="152" y="272"/>
                </a:lnTo>
                <a:lnTo>
                  <a:pt x="122" y="285"/>
                </a:lnTo>
                <a:lnTo>
                  <a:pt x="92" y="298"/>
                </a:lnTo>
                <a:lnTo>
                  <a:pt x="92" y="298"/>
                </a:lnTo>
                <a:lnTo>
                  <a:pt x="74" y="306"/>
                </a:lnTo>
                <a:lnTo>
                  <a:pt x="57" y="313"/>
                </a:lnTo>
                <a:lnTo>
                  <a:pt x="57" y="313"/>
                </a:lnTo>
                <a:lnTo>
                  <a:pt x="52" y="315"/>
                </a:lnTo>
                <a:lnTo>
                  <a:pt x="48" y="317"/>
                </a:lnTo>
                <a:lnTo>
                  <a:pt x="48" y="317"/>
                </a:lnTo>
                <a:lnTo>
                  <a:pt x="54" y="313"/>
                </a:lnTo>
                <a:lnTo>
                  <a:pt x="60" y="310"/>
                </a:lnTo>
                <a:lnTo>
                  <a:pt x="60" y="310"/>
                </a:lnTo>
                <a:lnTo>
                  <a:pt x="90" y="294"/>
                </a:lnTo>
                <a:lnTo>
                  <a:pt x="119" y="277"/>
                </a:lnTo>
                <a:lnTo>
                  <a:pt x="119" y="277"/>
                </a:lnTo>
                <a:lnTo>
                  <a:pt x="151" y="261"/>
                </a:lnTo>
                <a:lnTo>
                  <a:pt x="184" y="246"/>
                </a:lnTo>
                <a:lnTo>
                  <a:pt x="216" y="231"/>
                </a:lnTo>
                <a:lnTo>
                  <a:pt x="249" y="217"/>
                </a:lnTo>
                <a:lnTo>
                  <a:pt x="249" y="217"/>
                </a:lnTo>
                <a:lnTo>
                  <a:pt x="306" y="194"/>
                </a:lnTo>
                <a:lnTo>
                  <a:pt x="306" y="194"/>
                </a:lnTo>
                <a:lnTo>
                  <a:pt x="320" y="188"/>
                </a:lnTo>
                <a:lnTo>
                  <a:pt x="335" y="181"/>
                </a:lnTo>
                <a:lnTo>
                  <a:pt x="335" y="181"/>
                </a:lnTo>
                <a:lnTo>
                  <a:pt x="337" y="179"/>
                </a:lnTo>
                <a:lnTo>
                  <a:pt x="337" y="179"/>
                </a:lnTo>
                <a:lnTo>
                  <a:pt x="350" y="173"/>
                </a:lnTo>
                <a:lnTo>
                  <a:pt x="350" y="173"/>
                </a:lnTo>
                <a:lnTo>
                  <a:pt x="350" y="173"/>
                </a:lnTo>
                <a:lnTo>
                  <a:pt x="350" y="173"/>
                </a:lnTo>
                <a:lnTo>
                  <a:pt x="353" y="186"/>
                </a:lnTo>
                <a:lnTo>
                  <a:pt x="353" y="186"/>
                </a:lnTo>
                <a:lnTo>
                  <a:pt x="317" y="199"/>
                </a:lnTo>
                <a:lnTo>
                  <a:pt x="283" y="214"/>
                </a:lnTo>
                <a:lnTo>
                  <a:pt x="250" y="229"/>
                </a:lnTo>
                <a:lnTo>
                  <a:pt x="215" y="246"/>
                </a:lnTo>
                <a:lnTo>
                  <a:pt x="215" y="246"/>
                </a:lnTo>
                <a:close/>
                <a:moveTo>
                  <a:pt x="350" y="171"/>
                </a:moveTo>
                <a:lnTo>
                  <a:pt x="350" y="171"/>
                </a:lnTo>
                <a:lnTo>
                  <a:pt x="349" y="171"/>
                </a:lnTo>
                <a:lnTo>
                  <a:pt x="349" y="171"/>
                </a:lnTo>
                <a:lnTo>
                  <a:pt x="343" y="173"/>
                </a:lnTo>
                <a:lnTo>
                  <a:pt x="337" y="177"/>
                </a:lnTo>
                <a:lnTo>
                  <a:pt x="337" y="177"/>
                </a:lnTo>
                <a:lnTo>
                  <a:pt x="323" y="181"/>
                </a:lnTo>
                <a:lnTo>
                  <a:pt x="323" y="181"/>
                </a:lnTo>
                <a:lnTo>
                  <a:pt x="293" y="192"/>
                </a:lnTo>
                <a:lnTo>
                  <a:pt x="263" y="203"/>
                </a:lnTo>
                <a:lnTo>
                  <a:pt x="233" y="216"/>
                </a:lnTo>
                <a:lnTo>
                  <a:pt x="204" y="229"/>
                </a:lnTo>
                <a:lnTo>
                  <a:pt x="204" y="229"/>
                </a:lnTo>
                <a:lnTo>
                  <a:pt x="174" y="244"/>
                </a:lnTo>
                <a:lnTo>
                  <a:pt x="142" y="257"/>
                </a:lnTo>
                <a:lnTo>
                  <a:pt x="112" y="270"/>
                </a:lnTo>
                <a:lnTo>
                  <a:pt x="81" y="284"/>
                </a:lnTo>
                <a:lnTo>
                  <a:pt x="81" y="284"/>
                </a:lnTo>
                <a:lnTo>
                  <a:pt x="64" y="291"/>
                </a:lnTo>
                <a:lnTo>
                  <a:pt x="48" y="298"/>
                </a:lnTo>
                <a:lnTo>
                  <a:pt x="48" y="298"/>
                </a:lnTo>
                <a:lnTo>
                  <a:pt x="42" y="299"/>
                </a:lnTo>
                <a:lnTo>
                  <a:pt x="36" y="301"/>
                </a:lnTo>
                <a:lnTo>
                  <a:pt x="36" y="301"/>
                </a:lnTo>
                <a:lnTo>
                  <a:pt x="48" y="294"/>
                </a:lnTo>
                <a:lnTo>
                  <a:pt x="48" y="294"/>
                </a:lnTo>
                <a:lnTo>
                  <a:pt x="63" y="286"/>
                </a:lnTo>
                <a:lnTo>
                  <a:pt x="80" y="278"/>
                </a:lnTo>
                <a:lnTo>
                  <a:pt x="111" y="264"/>
                </a:lnTo>
                <a:lnTo>
                  <a:pt x="111" y="264"/>
                </a:lnTo>
                <a:lnTo>
                  <a:pt x="144" y="249"/>
                </a:lnTo>
                <a:lnTo>
                  <a:pt x="179" y="234"/>
                </a:lnTo>
                <a:lnTo>
                  <a:pt x="249" y="206"/>
                </a:lnTo>
                <a:lnTo>
                  <a:pt x="249" y="206"/>
                </a:lnTo>
                <a:lnTo>
                  <a:pt x="279" y="195"/>
                </a:lnTo>
                <a:lnTo>
                  <a:pt x="309" y="184"/>
                </a:lnTo>
                <a:lnTo>
                  <a:pt x="309" y="184"/>
                </a:lnTo>
                <a:lnTo>
                  <a:pt x="320" y="180"/>
                </a:lnTo>
                <a:lnTo>
                  <a:pt x="332" y="175"/>
                </a:lnTo>
                <a:lnTo>
                  <a:pt x="332" y="175"/>
                </a:lnTo>
                <a:lnTo>
                  <a:pt x="342" y="169"/>
                </a:lnTo>
                <a:lnTo>
                  <a:pt x="342" y="169"/>
                </a:lnTo>
                <a:lnTo>
                  <a:pt x="349" y="166"/>
                </a:lnTo>
                <a:lnTo>
                  <a:pt x="349" y="166"/>
                </a:lnTo>
                <a:lnTo>
                  <a:pt x="350" y="171"/>
                </a:lnTo>
                <a:lnTo>
                  <a:pt x="350" y="171"/>
                </a:lnTo>
                <a:close/>
                <a:moveTo>
                  <a:pt x="58" y="333"/>
                </a:moveTo>
                <a:lnTo>
                  <a:pt x="58" y="333"/>
                </a:lnTo>
                <a:lnTo>
                  <a:pt x="58" y="333"/>
                </a:lnTo>
                <a:lnTo>
                  <a:pt x="58" y="333"/>
                </a:lnTo>
                <a:lnTo>
                  <a:pt x="94" y="316"/>
                </a:lnTo>
                <a:lnTo>
                  <a:pt x="129" y="300"/>
                </a:lnTo>
                <a:lnTo>
                  <a:pt x="129" y="300"/>
                </a:lnTo>
                <a:lnTo>
                  <a:pt x="154" y="289"/>
                </a:lnTo>
                <a:lnTo>
                  <a:pt x="180" y="279"/>
                </a:lnTo>
                <a:lnTo>
                  <a:pt x="180" y="279"/>
                </a:lnTo>
                <a:lnTo>
                  <a:pt x="154" y="291"/>
                </a:lnTo>
                <a:lnTo>
                  <a:pt x="129" y="305"/>
                </a:lnTo>
                <a:lnTo>
                  <a:pt x="129" y="305"/>
                </a:lnTo>
                <a:lnTo>
                  <a:pt x="97" y="323"/>
                </a:lnTo>
                <a:lnTo>
                  <a:pt x="82" y="332"/>
                </a:lnTo>
                <a:lnTo>
                  <a:pt x="67" y="342"/>
                </a:lnTo>
                <a:lnTo>
                  <a:pt x="67" y="342"/>
                </a:lnTo>
                <a:lnTo>
                  <a:pt x="58" y="333"/>
                </a:lnTo>
                <a:lnTo>
                  <a:pt x="58" y="333"/>
                </a:lnTo>
                <a:close/>
                <a:moveTo>
                  <a:pt x="99" y="365"/>
                </a:moveTo>
                <a:lnTo>
                  <a:pt x="99" y="365"/>
                </a:lnTo>
                <a:lnTo>
                  <a:pt x="111" y="360"/>
                </a:lnTo>
                <a:lnTo>
                  <a:pt x="124" y="354"/>
                </a:lnTo>
                <a:lnTo>
                  <a:pt x="148" y="341"/>
                </a:lnTo>
                <a:lnTo>
                  <a:pt x="148" y="341"/>
                </a:lnTo>
                <a:lnTo>
                  <a:pt x="185" y="325"/>
                </a:lnTo>
                <a:lnTo>
                  <a:pt x="221" y="309"/>
                </a:lnTo>
                <a:lnTo>
                  <a:pt x="221" y="309"/>
                </a:lnTo>
                <a:lnTo>
                  <a:pt x="197" y="323"/>
                </a:lnTo>
                <a:lnTo>
                  <a:pt x="173" y="336"/>
                </a:lnTo>
                <a:lnTo>
                  <a:pt x="173" y="336"/>
                </a:lnTo>
                <a:lnTo>
                  <a:pt x="161" y="343"/>
                </a:lnTo>
                <a:lnTo>
                  <a:pt x="149" y="350"/>
                </a:lnTo>
                <a:lnTo>
                  <a:pt x="149" y="350"/>
                </a:lnTo>
                <a:lnTo>
                  <a:pt x="142" y="356"/>
                </a:lnTo>
                <a:lnTo>
                  <a:pt x="133" y="361"/>
                </a:lnTo>
                <a:lnTo>
                  <a:pt x="117" y="370"/>
                </a:lnTo>
                <a:lnTo>
                  <a:pt x="117" y="370"/>
                </a:lnTo>
                <a:lnTo>
                  <a:pt x="117" y="370"/>
                </a:lnTo>
                <a:lnTo>
                  <a:pt x="117" y="370"/>
                </a:lnTo>
                <a:lnTo>
                  <a:pt x="116" y="370"/>
                </a:lnTo>
                <a:lnTo>
                  <a:pt x="116" y="370"/>
                </a:lnTo>
                <a:lnTo>
                  <a:pt x="107" y="368"/>
                </a:lnTo>
                <a:lnTo>
                  <a:pt x="99" y="365"/>
                </a:lnTo>
                <a:lnTo>
                  <a:pt x="99" y="365"/>
                </a:lnTo>
                <a:close/>
                <a:moveTo>
                  <a:pt x="122" y="371"/>
                </a:moveTo>
                <a:lnTo>
                  <a:pt x="122" y="371"/>
                </a:lnTo>
                <a:lnTo>
                  <a:pt x="139" y="365"/>
                </a:lnTo>
                <a:lnTo>
                  <a:pt x="155" y="358"/>
                </a:lnTo>
                <a:lnTo>
                  <a:pt x="189" y="342"/>
                </a:lnTo>
                <a:lnTo>
                  <a:pt x="189" y="342"/>
                </a:lnTo>
                <a:lnTo>
                  <a:pt x="244" y="317"/>
                </a:lnTo>
                <a:lnTo>
                  <a:pt x="244" y="317"/>
                </a:lnTo>
                <a:lnTo>
                  <a:pt x="200" y="343"/>
                </a:lnTo>
                <a:lnTo>
                  <a:pt x="200" y="343"/>
                </a:lnTo>
                <a:lnTo>
                  <a:pt x="188" y="351"/>
                </a:lnTo>
                <a:lnTo>
                  <a:pt x="177" y="359"/>
                </a:lnTo>
                <a:lnTo>
                  <a:pt x="177" y="359"/>
                </a:lnTo>
                <a:lnTo>
                  <a:pt x="163" y="367"/>
                </a:lnTo>
                <a:lnTo>
                  <a:pt x="163" y="367"/>
                </a:lnTo>
                <a:lnTo>
                  <a:pt x="152" y="369"/>
                </a:lnTo>
                <a:lnTo>
                  <a:pt x="142" y="371"/>
                </a:lnTo>
                <a:lnTo>
                  <a:pt x="132" y="371"/>
                </a:lnTo>
                <a:lnTo>
                  <a:pt x="122" y="371"/>
                </a:lnTo>
                <a:lnTo>
                  <a:pt x="122" y="371"/>
                </a:lnTo>
                <a:close/>
                <a:moveTo>
                  <a:pt x="343" y="291"/>
                </a:moveTo>
                <a:lnTo>
                  <a:pt x="343" y="291"/>
                </a:lnTo>
                <a:lnTo>
                  <a:pt x="339" y="303"/>
                </a:lnTo>
                <a:lnTo>
                  <a:pt x="339" y="303"/>
                </a:lnTo>
                <a:lnTo>
                  <a:pt x="329" y="307"/>
                </a:lnTo>
                <a:lnTo>
                  <a:pt x="318" y="312"/>
                </a:lnTo>
                <a:lnTo>
                  <a:pt x="318" y="312"/>
                </a:lnTo>
                <a:lnTo>
                  <a:pt x="285" y="329"/>
                </a:lnTo>
                <a:lnTo>
                  <a:pt x="252" y="345"/>
                </a:lnTo>
                <a:lnTo>
                  <a:pt x="252" y="345"/>
                </a:lnTo>
                <a:lnTo>
                  <a:pt x="214" y="364"/>
                </a:lnTo>
                <a:lnTo>
                  <a:pt x="214" y="364"/>
                </a:lnTo>
                <a:lnTo>
                  <a:pt x="209" y="367"/>
                </a:lnTo>
                <a:lnTo>
                  <a:pt x="212" y="365"/>
                </a:lnTo>
                <a:lnTo>
                  <a:pt x="221" y="359"/>
                </a:lnTo>
                <a:lnTo>
                  <a:pt x="221" y="359"/>
                </a:lnTo>
                <a:lnTo>
                  <a:pt x="238" y="349"/>
                </a:lnTo>
                <a:lnTo>
                  <a:pt x="238" y="349"/>
                </a:lnTo>
                <a:lnTo>
                  <a:pt x="264" y="334"/>
                </a:lnTo>
                <a:lnTo>
                  <a:pt x="289" y="319"/>
                </a:lnTo>
                <a:lnTo>
                  <a:pt x="289" y="319"/>
                </a:lnTo>
                <a:lnTo>
                  <a:pt x="316" y="306"/>
                </a:lnTo>
                <a:lnTo>
                  <a:pt x="330" y="299"/>
                </a:lnTo>
                <a:lnTo>
                  <a:pt x="343" y="291"/>
                </a:lnTo>
                <a:lnTo>
                  <a:pt x="343" y="291"/>
                </a:lnTo>
                <a:close/>
                <a:moveTo>
                  <a:pt x="322" y="336"/>
                </a:moveTo>
                <a:lnTo>
                  <a:pt x="322" y="336"/>
                </a:lnTo>
                <a:lnTo>
                  <a:pt x="320" y="336"/>
                </a:lnTo>
                <a:lnTo>
                  <a:pt x="320" y="336"/>
                </a:lnTo>
                <a:lnTo>
                  <a:pt x="310" y="342"/>
                </a:lnTo>
                <a:lnTo>
                  <a:pt x="299" y="348"/>
                </a:lnTo>
                <a:lnTo>
                  <a:pt x="279" y="361"/>
                </a:lnTo>
                <a:lnTo>
                  <a:pt x="279" y="361"/>
                </a:lnTo>
                <a:lnTo>
                  <a:pt x="258" y="373"/>
                </a:lnTo>
                <a:lnTo>
                  <a:pt x="258" y="373"/>
                </a:lnTo>
                <a:lnTo>
                  <a:pt x="246" y="378"/>
                </a:lnTo>
                <a:lnTo>
                  <a:pt x="246" y="378"/>
                </a:lnTo>
                <a:lnTo>
                  <a:pt x="245" y="378"/>
                </a:lnTo>
                <a:lnTo>
                  <a:pt x="245" y="378"/>
                </a:lnTo>
                <a:lnTo>
                  <a:pt x="245" y="378"/>
                </a:lnTo>
                <a:lnTo>
                  <a:pt x="245" y="378"/>
                </a:lnTo>
                <a:lnTo>
                  <a:pt x="256" y="371"/>
                </a:lnTo>
                <a:lnTo>
                  <a:pt x="256" y="371"/>
                </a:lnTo>
                <a:lnTo>
                  <a:pt x="294" y="347"/>
                </a:lnTo>
                <a:lnTo>
                  <a:pt x="312" y="334"/>
                </a:lnTo>
                <a:lnTo>
                  <a:pt x="331" y="319"/>
                </a:lnTo>
                <a:lnTo>
                  <a:pt x="331" y="319"/>
                </a:lnTo>
                <a:lnTo>
                  <a:pt x="322" y="336"/>
                </a:lnTo>
                <a:lnTo>
                  <a:pt x="322" y="336"/>
                </a:lnTo>
                <a:close/>
                <a:moveTo>
                  <a:pt x="226" y="376"/>
                </a:moveTo>
                <a:lnTo>
                  <a:pt x="226" y="376"/>
                </a:lnTo>
                <a:lnTo>
                  <a:pt x="237" y="372"/>
                </a:lnTo>
                <a:lnTo>
                  <a:pt x="249" y="367"/>
                </a:lnTo>
                <a:lnTo>
                  <a:pt x="269" y="356"/>
                </a:lnTo>
                <a:lnTo>
                  <a:pt x="269" y="356"/>
                </a:lnTo>
                <a:lnTo>
                  <a:pt x="289" y="345"/>
                </a:lnTo>
                <a:lnTo>
                  <a:pt x="308" y="335"/>
                </a:lnTo>
                <a:lnTo>
                  <a:pt x="308" y="335"/>
                </a:lnTo>
                <a:lnTo>
                  <a:pt x="286" y="350"/>
                </a:lnTo>
                <a:lnTo>
                  <a:pt x="286" y="350"/>
                </a:lnTo>
                <a:lnTo>
                  <a:pt x="264" y="363"/>
                </a:lnTo>
                <a:lnTo>
                  <a:pt x="253" y="370"/>
                </a:lnTo>
                <a:lnTo>
                  <a:pt x="243" y="378"/>
                </a:lnTo>
                <a:lnTo>
                  <a:pt x="243" y="378"/>
                </a:lnTo>
                <a:lnTo>
                  <a:pt x="234" y="377"/>
                </a:lnTo>
                <a:lnTo>
                  <a:pt x="226" y="376"/>
                </a:lnTo>
                <a:lnTo>
                  <a:pt x="226" y="376"/>
                </a:lnTo>
                <a:close/>
                <a:moveTo>
                  <a:pt x="208" y="370"/>
                </a:moveTo>
                <a:lnTo>
                  <a:pt x="208" y="370"/>
                </a:lnTo>
                <a:lnTo>
                  <a:pt x="303" y="323"/>
                </a:lnTo>
                <a:lnTo>
                  <a:pt x="303" y="323"/>
                </a:lnTo>
                <a:lnTo>
                  <a:pt x="287" y="334"/>
                </a:lnTo>
                <a:lnTo>
                  <a:pt x="287" y="334"/>
                </a:lnTo>
                <a:lnTo>
                  <a:pt x="255" y="354"/>
                </a:lnTo>
                <a:lnTo>
                  <a:pt x="221" y="374"/>
                </a:lnTo>
                <a:lnTo>
                  <a:pt x="221" y="374"/>
                </a:lnTo>
                <a:lnTo>
                  <a:pt x="208" y="370"/>
                </a:lnTo>
                <a:lnTo>
                  <a:pt x="208" y="370"/>
                </a:lnTo>
                <a:close/>
                <a:moveTo>
                  <a:pt x="331" y="317"/>
                </a:moveTo>
                <a:lnTo>
                  <a:pt x="331" y="317"/>
                </a:lnTo>
                <a:lnTo>
                  <a:pt x="323" y="324"/>
                </a:lnTo>
                <a:lnTo>
                  <a:pt x="313" y="330"/>
                </a:lnTo>
                <a:lnTo>
                  <a:pt x="296" y="340"/>
                </a:lnTo>
                <a:lnTo>
                  <a:pt x="278" y="349"/>
                </a:lnTo>
                <a:lnTo>
                  <a:pt x="260" y="359"/>
                </a:lnTo>
                <a:lnTo>
                  <a:pt x="260" y="359"/>
                </a:lnTo>
                <a:lnTo>
                  <a:pt x="252" y="363"/>
                </a:lnTo>
                <a:lnTo>
                  <a:pt x="242" y="367"/>
                </a:lnTo>
                <a:lnTo>
                  <a:pt x="232" y="371"/>
                </a:lnTo>
                <a:lnTo>
                  <a:pt x="226" y="374"/>
                </a:lnTo>
                <a:lnTo>
                  <a:pt x="226" y="374"/>
                </a:lnTo>
                <a:lnTo>
                  <a:pt x="270" y="347"/>
                </a:lnTo>
                <a:lnTo>
                  <a:pt x="270" y="347"/>
                </a:lnTo>
                <a:lnTo>
                  <a:pt x="307" y="325"/>
                </a:lnTo>
                <a:lnTo>
                  <a:pt x="307" y="325"/>
                </a:lnTo>
                <a:lnTo>
                  <a:pt x="322" y="314"/>
                </a:lnTo>
                <a:lnTo>
                  <a:pt x="322" y="314"/>
                </a:lnTo>
                <a:lnTo>
                  <a:pt x="325" y="312"/>
                </a:lnTo>
                <a:lnTo>
                  <a:pt x="325" y="312"/>
                </a:lnTo>
                <a:lnTo>
                  <a:pt x="337" y="306"/>
                </a:lnTo>
                <a:lnTo>
                  <a:pt x="337" y="306"/>
                </a:lnTo>
                <a:lnTo>
                  <a:pt x="332" y="317"/>
                </a:lnTo>
                <a:lnTo>
                  <a:pt x="332" y="317"/>
                </a:lnTo>
                <a:lnTo>
                  <a:pt x="331" y="317"/>
                </a:lnTo>
                <a:lnTo>
                  <a:pt x="331" y="317"/>
                </a:lnTo>
                <a:lnTo>
                  <a:pt x="331" y="317"/>
                </a:lnTo>
                <a:close/>
                <a:moveTo>
                  <a:pt x="205" y="369"/>
                </a:moveTo>
                <a:lnTo>
                  <a:pt x="205" y="369"/>
                </a:lnTo>
                <a:lnTo>
                  <a:pt x="193" y="363"/>
                </a:lnTo>
                <a:lnTo>
                  <a:pt x="193" y="363"/>
                </a:lnTo>
                <a:lnTo>
                  <a:pt x="222" y="351"/>
                </a:lnTo>
                <a:lnTo>
                  <a:pt x="251" y="338"/>
                </a:lnTo>
                <a:lnTo>
                  <a:pt x="251" y="338"/>
                </a:lnTo>
                <a:lnTo>
                  <a:pt x="227" y="353"/>
                </a:lnTo>
                <a:lnTo>
                  <a:pt x="205" y="369"/>
                </a:lnTo>
                <a:lnTo>
                  <a:pt x="205" y="369"/>
                </a:lnTo>
                <a:close/>
                <a:moveTo>
                  <a:pt x="251" y="378"/>
                </a:moveTo>
                <a:lnTo>
                  <a:pt x="251" y="378"/>
                </a:lnTo>
                <a:lnTo>
                  <a:pt x="265" y="372"/>
                </a:lnTo>
                <a:lnTo>
                  <a:pt x="278" y="364"/>
                </a:lnTo>
                <a:lnTo>
                  <a:pt x="304" y="347"/>
                </a:lnTo>
                <a:lnTo>
                  <a:pt x="304" y="347"/>
                </a:lnTo>
                <a:lnTo>
                  <a:pt x="313" y="342"/>
                </a:lnTo>
                <a:lnTo>
                  <a:pt x="313" y="342"/>
                </a:lnTo>
                <a:lnTo>
                  <a:pt x="317" y="340"/>
                </a:lnTo>
                <a:lnTo>
                  <a:pt x="317" y="340"/>
                </a:lnTo>
                <a:lnTo>
                  <a:pt x="316" y="342"/>
                </a:lnTo>
                <a:lnTo>
                  <a:pt x="316" y="342"/>
                </a:lnTo>
                <a:lnTo>
                  <a:pt x="310" y="347"/>
                </a:lnTo>
                <a:lnTo>
                  <a:pt x="304" y="352"/>
                </a:lnTo>
                <a:lnTo>
                  <a:pt x="304" y="352"/>
                </a:lnTo>
                <a:lnTo>
                  <a:pt x="290" y="363"/>
                </a:lnTo>
                <a:lnTo>
                  <a:pt x="276" y="373"/>
                </a:lnTo>
                <a:lnTo>
                  <a:pt x="276" y="373"/>
                </a:lnTo>
                <a:lnTo>
                  <a:pt x="275" y="374"/>
                </a:lnTo>
                <a:lnTo>
                  <a:pt x="275" y="374"/>
                </a:lnTo>
                <a:lnTo>
                  <a:pt x="263" y="377"/>
                </a:lnTo>
                <a:lnTo>
                  <a:pt x="251" y="378"/>
                </a:lnTo>
                <a:lnTo>
                  <a:pt x="251" y="378"/>
                </a:lnTo>
                <a:close/>
                <a:moveTo>
                  <a:pt x="282" y="371"/>
                </a:moveTo>
                <a:lnTo>
                  <a:pt x="282" y="371"/>
                </a:lnTo>
                <a:lnTo>
                  <a:pt x="292" y="364"/>
                </a:lnTo>
                <a:lnTo>
                  <a:pt x="303" y="357"/>
                </a:lnTo>
                <a:lnTo>
                  <a:pt x="303" y="357"/>
                </a:lnTo>
                <a:lnTo>
                  <a:pt x="295" y="363"/>
                </a:lnTo>
                <a:lnTo>
                  <a:pt x="295" y="363"/>
                </a:lnTo>
                <a:lnTo>
                  <a:pt x="289" y="368"/>
                </a:lnTo>
                <a:lnTo>
                  <a:pt x="282" y="371"/>
                </a:lnTo>
                <a:lnTo>
                  <a:pt x="282" y="371"/>
                </a:lnTo>
                <a:close/>
                <a:moveTo>
                  <a:pt x="344" y="289"/>
                </a:moveTo>
                <a:lnTo>
                  <a:pt x="344" y="289"/>
                </a:lnTo>
                <a:lnTo>
                  <a:pt x="342" y="289"/>
                </a:lnTo>
                <a:lnTo>
                  <a:pt x="342" y="289"/>
                </a:lnTo>
                <a:lnTo>
                  <a:pt x="338" y="291"/>
                </a:lnTo>
                <a:lnTo>
                  <a:pt x="338" y="291"/>
                </a:lnTo>
                <a:lnTo>
                  <a:pt x="336" y="292"/>
                </a:lnTo>
                <a:lnTo>
                  <a:pt x="336" y="292"/>
                </a:lnTo>
                <a:lnTo>
                  <a:pt x="305" y="307"/>
                </a:lnTo>
                <a:lnTo>
                  <a:pt x="275" y="324"/>
                </a:lnTo>
                <a:lnTo>
                  <a:pt x="275" y="324"/>
                </a:lnTo>
                <a:lnTo>
                  <a:pt x="233" y="343"/>
                </a:lnTo>
                <a:lnTo>
                  <a:pt x="191" y="361"/>
                </a:lnTo>
                <a:lnTo>
                  <a:pt x="191" y="361"/>
                </a:lnTo>
                <a:lnTo>
                  <a:pt x="189" y="360"/>
                </a:lnTo>
                <a:lnTo>
                  <a:pt x="189" y="360"/>
                </a:lnTo>
                <a:lnTo>
                  <a:pt x="188" y="360"/>
                </a:lnTo>
                <a:lnTo>
                  <a:pt x="186" y="360"/>
                </a:lnTo>
                <a:lnTo>
                  <a:pt x="184" y="361"/>
                </a:lnTo>
                <a:lnTo>
                  <a:pt x="184" y="361"/>
                </a:lnTo>
                <a:lnTo>
                  <a:pt x="183" y="361"/>
                </a:lnTo>
                <a:lnTo>
                  <a:pt x="183" y="361"/>
                </a:lnTo>
                <a:lnTo>
                  <a:pt x="181" y="362"/>
                </a:lnTo>
                <a:lnTo>
                  <a:pt x="179" y="363"/>
                </a:lnTo>
                <a:lnTo>
                  <a:pt x="179" y="363"/>
                </a:lnTo>
                <a:lnTo>
                  <a:pt x="179" y="363"/>
                </a:lnTo>
                <a:lnTo>
                  <a:pt x="179" y="363"/>
                </a:lnTo>
                <a:lnTo>
                  <a:pt x="172" y="365"/>
                </a:lnTo>
                <a:lnTo>
                  <a:pt x="172" y="365"/>
                </a:lnTo>
                <a:lnTo>
                  <a:pt x="174" y="364"/>
                </a:lnTo>
                <a:lnTo>
                  <a:pt x="174" y="364"/>
                </a:lnTo>
                <a:lnTo>
                  <a:pt x="174" y="364"/>
                </a:lnTo>
                <a:lnTo>
                  <a:pt x="174" y="364"/>
                </a:lnTo>
                <a:lnTo>
                  <a:pt x="186" y="358"/>
                </a:lnTo>
                <a:lnTo>
                  <a:pt x="197" y="351"/>
                </a:lnTo>
                <a:lnTo>
                  <a:pt x="197" y="351"/>
                </a:lnTo>
                <a:lnTo>
                  <a:pt x="206" y="346"/>
                </a:lnTo>
                <a:lnTo>
                  <a:pt x="215" y="341"/>
                </a:lnTo>
                <a:lnTo>
                  <a:pt x="234" y="333"/>
                </a:lnTo>
                <a:lnTo>
                  <a:pt x="234" y="333"/>
                </a:lnTo>
                <a:lnTo>
                  <a:pt x="256" y="323"/>
                </a:lnTo>
                <a:lnTo>
                  <a:pt x="275" y="311"/>
                </a:lnTo>
                <a:lnTo>
                  <a:pt x="275" y="311"/>
                </a:lnTo>
                <a:lnTo>
                  <a:pt x="310" y="292"/>
                </a:lnTo>
                <a:lnTo>
                  <a:pt x="348" y="275"/>
                </a:lnTo>
                <a:lnTo>
                  <a:pt x="348" y="275"/>
                </a:lnTo>
                <a:lnTo>
                  <a:pt x="346" y="279"/>
                </a:lnTo>
                <a:lnTo>
                  <a:pt x="346" y="279"/>
                </a:lnTo>
                <a:lnTo>
                  <a:pt x="344" y="289"/>
                </a:lnTo>
                <a:lnTo>
                  <a:pt x="344" y="289"/>
                </a:lnTo>
                <a:close/>
                <a:moveTo>
                  <a:pt x="343" y="145"/>
                </a:moveTo>
                <a:lnTo>
                  <a:pt x="343" y="145"/>
                </a:lnTo>
                <a:lnTo>
                  <a:pt x="322" y="155"/>
                </a:lnTo>
                <a:lnTo>
                  <a:pt x="300" y="165"/>
                </a:lnTo>
                <a:lnTo>
                  <a:pt x="257" y="180"/>
                </a:lnTo>
                <a:lnTo>
                  <a:pt x="257" y="180"/>
                </a:lnTo>
                <a:lnTo>
                  <a:pt x="233" y="189"/>
                </a:lnTo>
                <a:lnTo>
                  <a:pt x="233" y="189"/>
                </a:lnTo>
                <a:lnTo>
                  <a:pt x="206" y="199"/>
                </a:lnTo>
                <a:lnTo>
                  <a:pt x="206" y="199"/>
                </a:lnTo>
                <a:lnTo>
                  <a:pt x="176" y="211"/>
                </a:lnTo>
                <a:lnTo>
                  <a:pt x="145" y="223"/>
                </a:lnTo>
                <a:lnTo>
                  <a:pt x="86" y="249"/>
                </a:lnTo>
                <a:lnTo>
                  <a:pt x="86" y="249"/>
                </a:lnTo>
                <a:lnTo>
                  <a:pt x="56" y="262"/>
                </a:lnTo>
                <a:lnTo>
                  <a:pt x="41" y="269"/>
                </a:lnTo>
                <a:lnTo>
                  <a:pt x="28" y="276"/>
                </a:lnTo>
                <a:lnTo>
                  <a:pt x="28" y="276"/>
                </a:lnTo>
                <a:lnTo>
                  <a:pt x="44" y="267"/>
                </a:lnTo>
                <a:lnTo>
                  <a:pt x="60" y="259"/>
                </a:lnTo>
                <a:lnTo>
                  <a:pt x="76" y="252"/>
                </a:lnTo>
                <a:lnTo>
                  <a:pt x="93" y="246"/>
                </a:lnTo>
                <a:lnTo>
                  <a:pt x="93" y="246"/>
                </a:lnTo>
                <a:lnTo>
                  <a:pt x="109" y="237"/>
                </a:lnTo>
                <a:lnTo>
                  <a:pt x="125" y="230"/>
                </a:lnTo>
                <a:lnTo>
                  <a:pt x="140" y="222"/>
                </a:lnTo>
                <a:lnTo>
                  <a:pt x="156" y="214"/>
                </a:lnTo>
                <a:lnTo>
                  <a:pt x="156" y="214"/>
                </a:lnTo>
                <a:lnTo>
                  <a:pt x="227" y="186"/>
                </a:lnTo>
                <a:lnTo>
                  <a:pt x="227" y="186"/>
                </a:lnTo>
                <a:lnTo>
                  <a:pt x="263" y="170"/>
                </a:lnTo>
                <a:lnTo>
                  <a:pt x="296" y="153"/>
                </a:lnTo>
                <a:lnTo>
                  <a:pt x="296" y="153"/>
                </a:lnTo>
                <a:lnTo>
                  <a:pt x="305" y="149"/>
                </a:lnTo>
                <a:lnTo>
                  <a:pt x="305" y="149"/>
                </a:lnTo>
                <a:lnTo>
                  <a:pt x="322" y="142"/>
                </a:lnTo>
                <a:lnTo>
                  <a:pt x="330" y="137"/>
                </a:lnTo>
                <a:lnTo>
                  <a:pt x="337" y="132"/>
                </a:lnTo>
                <a:lnTo>
                  <a:pt x="337" y="132"/>
                </a:lnTo>
                <a:lnTo>
                  <a:pt x="343" y="145"/>
                </a:lnTo>
                <a:lnTo>
                  <a:pt x="343" y="145"/>
                </a:lnTo>
                <a:close/>
                <a:moveTo>
                  <a:pt x="322" y="109"/>
                </a:moveTo>
                <a:lnTo>
                  <a:pt x="322" y="109"/>
                </a:lnTo>
                <a:lnTo>
                  <a:pt x="258" y="136"/>
                </a:lnTo>
                <a:lnTo>
                  <a:pt x="195" y="164"/>
                </a:lnTo>
                <a:lnTo>
                  <a:pt x="69" y="221"/>
                </a:lnTo>
                <a:lnTo>
                  <a:pt x="69" y="221"/>
                </a:lnTo>
                <a:lnTo>
                  <a:pt x="41" y="234"/>
                </a:lnTo>
                <a:lnTo>
                  <a:pt x="27" y="242"/>
                </a:lnTo>
                <a:lnTo>
                  <a:pt x="12" y="247"/>
                </a:lnTo>
                <a:lnTo>
                  <a:pt x="12" y="247"/>
                </a:lnTo>
                <a:lnTo>
                  <a:pt x="12" y="247"/>
                </a:lnTo>
                <a:lnTo>
                  <a:pt x="12" y="247"/>
                </a:lnTo>
                <a:lnTo>
                  <a:pt x="18" y="243"/>
                </a:lnTo>
                <a:lnTo>
                  <a:pt x="23" y="238"/>
                </a:lnTo>
                <a:lnTo>
                  <a:pt x="23" y="238"/>
                </a:lnTo>
                <a:lnTo>
                  <a:pt x="35" y="231"/>
                </a:lnTo>
                <a:lnTo>
                  <a:pt x="35" y="231"/>
                </a:lnTo>
                <a:lnTo>
                  <a:pt x="66" y="215"/>
                </a:lnTo>
                <a:lnTo>
                  <a:pt x="66" y="215"/>
                </a:lnTo>
                <a:lnTo>
                  <a:pt x="129" y="184"/>
                </a:lnTo>
                <a:lnTo>
                  <a:pt x="193" y="153"/>
                </a:lnTo>
                <a:lnTo>
                  <a:pt x="193" y="153"/>
                </a:lnTo>
                <a:lnTo>
                  <a:pt x="199" y="150"/>
                </a:lnTo>
                <a:lnTo>
                  <a:pt x="199" y="150"/>
                </a:lnTo>
                <a:lnTo>
                  <a:pt x="277" y="119"/>
                </a:lnTo>
                <a:lnTo>
                  <a:pt x="277" y="119"/>
                </a:lnTo>
                <a:lnTo>
                  <a:pt x="289" y="115"/>
                </a:lnTo>
                <a:lnTo>
                  <a:pt x="289" y="115"/>
                </a:lnTo>
                <a:lnTo>
                  <a:pt x="299" y="110"/>
                </a:lnTo>
                <a:lnTo>
                  <a:pt x="299" y="110"/>
                </a:lnTo>
                <a:lnTo>
                  <a:pt x="302" y="109"/>
                </a:lnTo>
                <a:lnTo>
                  <a:pt x="302" y="109"/>
                </a:lnTo>
                <a:lnTo>
                  <a:pt x="315" y="103"/>
                </a:lnTo>
                <a:lnTo>
                  <a:pt x="315" y="103"/>
                </a:lnTo>
                <a:lnTo>
                  <a:pt x="322" y="109"/>
                </a:lnTo>
                <a:lnTo>
                  <a:pt x="322" y="109"/>
                </a:lnTo>
                <a:close/>
                <a:moveTo>
                  <a:pt x="304" y="93"/>
                </a:moveTo>
                <a:lnTo>
                  <a:pt x="304" y="93"/>
                </a:lnTo>
                <a:lnTo>
                  <a:pt x="272" y="106"/>
                </a:lnTo>
                <a:lnTo>
                  <a:pt x="272" y="106"/>
                </a:lnTo>
                <a:lnTo>
                  <a:pt x="262" y="110"/>
                </a:lnTo>
                <a:lnTo>
                  <a:pt x="262" y="110"/>
                </a:lnTo>
                <a:lnTo>
                  <a:pt x="212" y="129"/>
                </a:lnTo>
                <a:lnTo>
                  <a:pt x="212" y="129"/>
                </a:lnTo>
                <a:lnTo>
                  <a:pt x="158" y="151"/>
                </a:lnTo>
                <a:lnTo>
                  <a:pt x="104" y="174"/>
                </a:lnTo>
                <a:lnTo>
                  <a:pt x="104" y="174"/>
                </a:lnTo>
                <a:lnTo>
                  <a:pt x="82" y="183"/>
                </a:lnTo>
                <a:lnTo>
                  <a:pt x="60" y="194"/>
                </a:lnTo>
                <a:lnTo>
                  <a:pt x="60" y="194"/>
                </a:lnTo>
                <a:lnTo>
                  <a:pt x="37" y="207"/>
                </a:lnTo>
                <a:lnTo>
                  <a:pt x="26" y="213"/>
                </a:lnTo>
                <a:lnTo>
                  <a:pt x="14" y="218"/>
                </a:lnTo>
                <a:lnTo>
                  <a:pt x="14" y="218"/>
                </a:lnTo>
                <a:lnTo>
                  <a:pt x="10" y="219"/>
                </a:lnTo>
                <a:lnTo>
                  <a:pt x="13" y="217"/>
                </a:lnTo>
                <a:lnTo>
                  <a:pt x="24" y="212"/>
                </a:lnTo>
                <a:lnTo>
                  <a:pt x="24" y="212"/>
                </a:lnTo>
                <a:lnTo>
                  <a:pt x="45" y="199"/>
                </a:lnTo>
                <a:lnTo>
                  <a:pt x="45" y="199"/>
                </a:lnTo>
                <a:lnTo>
                  <a:pt x="70" y="184"/>
                </a:lnTo>
                <a:lnTo>
                  <a:pt x="96" y="171"/>
                </a:lnTo>
                <a:lnTo>
                  <a:pt x="96" y="171"/>
                </a:lnTo>
                <a:lnTo>
                  <a:pt x="121" y="157"/>
                </a:lnTo>
                <a:lnTo>
                  <a:pt x="145" y="145"/>
                </a:lnTo>
                <a:lnTo>
                  <a:pt x="197" y="122"/>
                </a:lnTo>
                <a:lnTo>
                  <a:pt x="197" y="122"/>
                </a:lnTo>
                <a:lnTo>
                  <a:pt x="222" y="111"/>
                </a:lnTo>
                <a:lnTo>
                  <a:pt x="249" y="100"/>
                </a:lnTo>
                <a:lnTo>
                  <a:pt x="249" y="100"/>
                </a:lnTo>
                <a:lnTo>
                  <a:pt x="269" y="92"/>
                </a:lnTo>
                <a:lnTo>
                  <a:pt x="279" y="87"/>
                </a:lnTo>
                <a:lnTo>
                  <a:pt x="288" y="82"/>
                </a:lnTo>
                <a:lnTo>
                  <a:pt x="288" y="82"/>
                </a:lnTo>
                <a:lnTo>
                  <a:pt x="295" y="86"/>
                </a:lnTo>
                <a:lnTo>
                  <a:pt x="295" y="86"/>
                </a:lnTo>
                <a:lnTo>
                  <a:pt x="304" y="93"/>
                </a:lnTo>
                <a:lnTo>
                  <a:pt x="304" y="93"/>
                </a:lnTo>
                <a:close/>
                <a:moveTo>
                  <a:pt x="216" y="58"/>
                </a:moveTo>
                <a:lnTo>
                  <a:pt x="216" y="58"/>
                </a:lnTo>
                <a:lnTo>
                  <a:pt x="203" y="63"/>
                </a:lnTo>
                <a:lnTo>
                  <a:pt x="203" y="63"/>
                </a:lnTo>
                <a:lnTo>
                  <a:pt x="204" y="57"/>
                </a:lnTo>
                <a:lnTo>
                  <a:pt x="204" y="57"/>
                </a:lnTo>
                <a:lnTo>
                  <a:pt x="216" y="58"/>
                </a:lnTo>
                <a:lnTo>
                  <a:pt x="216" y="58"/>
                </a:lnTo>
                <a:close/>
                <a:moveTo>
                  <a:pt x="192" y="57"/>
                </a:moveTo>
                <a:lnTo>
                  <a:pt x="192" y="57"/>
                </a:lnTo>
                <a:lnTo>
                  <a:pt x="191" y="58"/>
                </a:lnTo>
                <a:lnTo>
                  <a:pt x="191" y="58"/>
                </a:lnTo>
                <a:lnTo>
                  <a:pt x="150" y="76"/>
                </a:lnTo>
                <a:lnTo>
                  <a:pt x="111" y="97"/>
                </a:lnTo>
                <a:lnTo>
                  <a:pt x="71" y="119"/>
                </a:lnTo>
                <a:lnTo>
                  <a:pt x="33" y="141"/>
                </a:lnTo>
                <a:lnTo>
                  <a:pt x="33" y="141"/>
                </a:lnTo>
                <a:lnTo>
                  <a:pt x="24" y="146"/>
                </a:lnTo>
                <a:lnTo>
                  <a:pt x="24" y="146"/>
                </a:lnTo>
                <a:lnTo>
                  <a:pt x="24" y="146"/>
                </a:lnTo>
                <a:lnTo>
                  <a:pt x="24" y="146"/>
                </a:lnTo>
                <a:lnTo>
                  <a:pt x="27" y="144"/>
                </a:lnTo>
                <a:lnTo>
                  <a:pt x="27" y="144"/>
                </a:lnTo>
                <a:lnTo>
                  <a:pt x="47" y="130"/>
                </a:lnTo>
                <a:lnTo>
                  <a:pt x="47" y="130"/>
                </a:lnTo>
                <a:lnTo>
                  <a:pt x="67" y="118"/>
                </a:lnTo>
                <a:lnTo>
                  <a:pt x="89" y="106"/>
                </a:lnTo>
                <a:lnTo>
                  <a:pt x="89" y="106"/>
                </a:lnTo>
                <a:lnTo>
                  <a:pt x="134" y="82"/>
                </a:lnTo>
                <a:lnTo>
                  <a:pt x="181" y="57"/>
                </a:lnTo>
                <a:lnTo>
                  <a:pt x="181" y="57"/>
                </a:lnTo>
                <a:lnTo>
                  <a:pt x="192" y="57"/>
                </a:lnTo>
                <a:lnTo>
                  <a:pt x="192" y="57"/>
                </a:lnTo>
                <a:close/>
                <a:moveTo>
                  <a:pt x="107" y="72"/>
                </a:moveTo>
                <a:lnTo>
                  <a:pt x="107" y="72"/>
                </a:lnTo>
                <a:lnTo>
                  <a:pt x="121" y="67"/>
                </a:lnTo>
                <a:lnTo>
                  <a:pt x="135" y="63"/>
                </a:lnTo>
                <a:lnTo>
                  <a:pt x="135" y="63"/>
                </a:lnTo>
                <a:lnTo>
                  <a:pt x="123" y="69"/>
                </a:lnTo>
                <a:lnTo>
                  <a:pt x="112" y="75"/>
                </a:lnTo>
                <a:lnTo>
                  <a:pt x="112" y="75"/>
                </a:lnTo>
                <a:lnTo>
                  <a:pt x="83" y="91"/>
                </a:lnTo>
                <a:lnTo>
                  <a:pt x="53" y="106"/>
                </a:lnTo>
                <a:lnTo>
                  <a:pt x="53" y="106"/>
                </a:lnTo>
                <a:lnTo>
                  <a:pt x="64" y="96"/>
                </a:lnTo>
                <a:lnTo>
                  <a:pt x="77" y="87"/>
                </a:lnTo>
                <a:lnTo>
                  <a:pt x="92" y="79"/>
                </a:lnTo>
                <a:lnTo>
                  <a:pt x="107" y="72"/>
                </a:lnTo>
                <a:lnTo>
                  <a:pt x="107" y="72"/>
                </a:lnTo>
                <a:close/>
                <a:moveTo>
                  <a:pt x="50" y="109"/>
                </a:moveTo>
                <a:lnTo>
                  <a:pt x="50" y="109"/>
                </a:lnTo>
                <a:lnTo>
                  <a:pt x="50" y="110"/>
                </a:lnTo>
                <a:lnTo>
                  <a:pt x="51" y="110"/>
                </a:lnTo>
                <a:lnTo>
                  <a:pt x="51" y="110"/>
                </a:lnTo>
                <a:lnTo>
                  <a:pt x="83" y="93"/>
                </a:lnTo>
                <a:lnTo>
                  <a:pt x="113" y="76"/>
                </a:lnTo>
                <a:lnTo>
                  <a:pt x="113" y="76"/>
                </a:lnTo>
                <a:lnTo>
                  <a:pt x="127" y="69"/>
                </a:lnTo>
                <a:lnTo>
                  <a:pt x="142" y="62"/>
                </a:lnTo>
                <a:lnTo>
                  <a:pt x="142" y="62"/>
                </a:lnTo>
                <a:lnTo>
                  <a:pt x="150" y="60"/>
                </a:lnTo>
                <a:lnTo>
                  <a:pt x="150" y="60"/>
                </a:lnTo>
                <a:lnTo>
                  <a:pt x="151" y="60"/>
                </a:lnTo>
                <a:lnTo>
                  <a:pt x="151" y="60"/>
                </a:lnTo>
                <a:lnTo>
                  <a:pt x="135" y="68"/>
                </a:lnTo>
                <a:lnTo>
                  <a:pt x="135" y="68"/>
                </a:lnTo>
                <a:lnTo>
                  <a:pt x="88" y="92"/>
                </a:lnTo>
                <a:lnTo>
                  <a:pt x="64" y="104"/>
                </a:lnTo>
                <a:lnTo>
                  <a:pt x="42" y="118"/>
                </a:lnTo>
                <a:lnTo>
                  <a:pt x="42" y="118"/>
                </a:lnTo>
                <a:lnTo>
                  <a:pt x="50" y="109"/>
                </a:lnTo>
                <a:lnTo>
                  <a:pt x="50" y="109"/>
                </a:lnTo>
                <a:close/>
                <a:moveTo>
                  <a:pt x="15" y="255"/>
                </a:moveTo>
                <a:lnTo>
                  <a:pt x="15" y="255"/>
                </a:lnTo>
                <a:lnTo>
                  <a:pt x="27" y="248"/>
                </a:lnTo>
                <a:lnTo>
                  <a:pt x="41" y="242"/>
                </a:lnTo>
                <a:lnTo>
                  <a:pt x="68" y="231"/>
                </a:lnTo>
                <a:lnTo>
                  <a:pt x="96" y="221"/>
                </a:lnTo>
                <a:lnTo>
                  <a:pt x="109" y="216"/>
                </a:lnTo>
                <a:lnTo>
                  <a:pt x="123" y="210"/>
                </a:lnTo>
                <a:lnTo>
                  <a:pt x="123" y="210"/>
                </a:lnTo>
                <a:lnTo>
                  <a:pt x="147" y="199"/>
                </a:lnTo>
                <a:lnTo>
                  <a:pt x="173" y="188"/>
                </a:lnTo>
                <a:lnTo>
                  <a:pt x="173" y="188"/>
                </a:lnTo>
                <a:lnTo>
                  <a:pt x="113" y="218"/>
                </a:lnTo>
                <a:lnTo>
                  <a:pt x="84" y="234"/>
                </a:lnTo>
                <a:lnTo>
                  <a:pt x="53" y="249"/>
                </a:lnTo>
                <a:lnTo>
                  <a:pt x="53" y="249"/>
                </a:lnTo>
                <a:lnTo>
                  <a:pt x="44" y="254"/>
                </a:lnTo>
                <a:lnTo>
                  <a:pt x="44" y="254"/>
                </a:lnTo>
                <a:lnTo>
                  <a:pt x="31" y="260"/>
                </a:lnTo>
                <a:lnTo>
                  <a:pt x="19" y="268"/>
                </a:lnTo>
                <a:lnTo>
                  <a:pt x="19" y="268"/>
                </a:lnTo>
                <a:lnTo>
                  <a:pt x="15" y="255"/>
                </a:lnTo>
                <a:lnTo>
                  <a:pt x="15" y="25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545"/>
          <p:cNvSpPr>
            <a:spLocks noEditPoints="1"/>
          </p:cNvSpPr>
          <p:nvPr/>
        </p:nvSpPr>
        <p:spPr bwMode="auto">
          <a:xfrm>
            <a:off x="958034" y="5775567"/>
            <a:ext cx="625475" cy="447675"/>
          </a:xfrm>
          <a:custGeom>
            <a:avLst/>
            <a:gdLst/>
            <a:ahLst/>
            <a:cxnLst>
              <a:cxn ang="0">
                <a:pos x="39" y="214"/>
              </a:cxn>
              <a:cxn ang="0">
                <a:pos x="148" y="226"/>
              </a:cxn>
              <a:cxn ang="0">
                <a:pos x="295" y="228"/>
              </a:cxn>
              <a:cxn ang="0">
                <a:pos x="393" y="118"/>
              </a:cxn>
              <a:cxn ang="0">
                <a:pos x="290" y="35"/>
              </a:cxn>
              <a:cxn ang="0">
                <a:pos x="159" y="11"/>
              </a:cxn>
              <a:cxn ang="0">
                <a:pos x="25" y="43"/>
              </a:cxn>
              <a:cxn ang="0">
                <a:pos x="39" y="59"/>
              </a:cxn>
              <a:cxn ang="0">
                <a:pos x="59" y="74"/>
              </a:cxn>
              <a:cxn ang="0">
                <a:pos x="105" y="37"/>
              </a:cxn>
              <a:cxn ang="0">
                <a:pos x="133" y="42"/>
              </a:cxn>
              <a:cxn ang="0">
                <a:pos x="12" y="132"/>
              </a:cxn>
              <a:cxn ang="0">
                <a:pos x="22" y="133"/>
              </a:cxn>
              <a:cxn ang="0">
                <a:pos x="65" y="108"/>
              </a:cxn>
              <a:cxn ang="0">
                <a:pos x="84" y="116"/>
              </a:cxn>
              <a:cxn ang="0">
                <a:pos x="210" y="57"/>
              </a:cxn>
              <a:cxn ang="0">
                <a:pos x="282" y="43"/>
              </a:cxn>
              <a:cxn ang="0">
                <a:pos x="87" y="141"/>
              </a:cxn>
              <a:cxn ang="0">
                <a:pos x="247" y="85"/>
              </a:cxn>
              <a:cxn ang="0">
                <a:pos x="268" y="88"/>
              </a:cxn>
              <a:cxn ang="0">
                <a:pos x="34" y="194"/>
              </a:cxn>
              <a:cxn ang="0">
                <a:pos x="41" y="189"/>
              </a:cxn>
              <a:cxn ang="0">
                <a:pos x="75" y="146"/>
              </a:cxn>
              <a:cxn ang="0">
                <a:pos x="88" y="131"/>
              </a:cxn>
              <a:cxn ang="0">
                <a:pos x="265" y="24"/>
              </a:cxn>
              <a:cxn ang="0">
                <a:pos x="45" y="101"/>
              </a:cxn>
              <a:cxn ang="0">
                <a:pos x="9" y="131"/>
              </a:cxn>
              <a:cxn ang="0">
                <a:pos x="84" y="66"/>
              </a:cxn>
              <a:cxn ang="0">
                <a:pos x="38" y="69"/>
              </a:cxn>
              <a:cxn ang="0">
                <a:pos x="8" y="121"/>
              </a:cxn>
              <a:cxn ang="0">
                <a:pos x="224" y="127"/>
              </a:cxn>
              <a:cxn ang="0">
                <a:pos x="64" y="212"/>
              </a:cxn>
              <a:cxn ang="0">
                <a:pos x="347" y="87"/>
              </a:cxn>
              <a:cxn ang="0">
                <a:pos x="223" y="221"/>
              </a:cxn>
              <a:cxn ang="0">
                <a:pos x="180" y="217"/>
              </a:cxn>
              <a:cxn ang="0">
                <a:pos x="165" y="231"/>
              </a:cxn>
              <a:cxn ang="0">
                <a:pos x="339" y="168"/>
              </a:cxn>
              <a:cxn ang="0">
                <a:pos x="328" y="154"/>
              </a:cxn>
              <a:cxn ang="0">
                <a:pos x="385" y="112"/>
              </a:cxn>
              <a:cxn ang="0">
                <a:pos x="106" y="220"/>
              </a:cxn>
              <a:cxn ang="0">
                <a:pos x="108" y="212"/>
              </a:cxn>
              <a:cxn ang="0">
                <a:pos x="342" y="88"/>
              </a:cxn>
              <a:cxn ang="0">
                <a:pos x="328" y="86"/>
              </a:cxn>
              <a:cxn ang="0">
                <a:pos x="95" y="242"/>
              </a:cxn>
              <a:cxn ang="0">
                <a:pos x="152" y="215"/>
              </a:cxn>
              <a:cxn ang="0">
                <a:pos x="379" y="126"/>
              </a:cxn>
              <a:cxn ang="0">
                <a:pos x="199" y="227"/>
              </a:cxn>
              <a:cxn ang="0">
                <a:pos x="236" y="233"/>
              </a:cxn>
              <a:cxn ang="0">
                <a:pos x="330" y="199"/>
              </a:cxn>
              <a:cxn ang="0">
                <a:pos x="294" y="218"/>
              </a:cxn>
              <a:cxn ang="0">
                <a:pos x="300" y="216"/>
              </a:cxn>
              <a:cxn ang="0">
                <a:pos x="349" y="205"/>
              </a:cxn>
              <a:cxn ang="0">
                <a:pos x="313" y="185"/>
              </a:cxn>
              <a:cxn ang="0">
                <a:pos x="381" y="100"/>
              </a:cxn>
              <a:cxn ang="0">
                <a:pos x="306" y="89"/>
              </a:cxn>
              <a:cxn ang="0">
                <a:pos x="335" y="59"/>
              </a:cxn>
              <a:cxn ang="0">
                <a:pos x="174" y="123"/>
              </a:cxn>
              <a:cxn ang="0">
                <a:pos x="285" y="61"/>
              </a:cxn>
              <a:cxn ang="0">
                <a:pos x="303" y="37"/>
              </a:cxn>
              <a:cxn ang="0">
                <a:pos x="47" y="132"/>
              </a:cxn>
              <a:cxn ang="0">
                <a:pos x="213" y="36"/>
              </a:cxn>
              <a:cxn ang="0">
                <a:pos x="127" y="27"/>
              </a:cxn>
              <a:cxn ang="0">
                <a:pos x="101" y="26"/>
              </a:cxn>
            </a:cxnLst>
            <a:rect l="0" t="0" r="r" b="b"/>
            <a:pathLst>
              <a:path w="394" h="282">
                <a:moveTo>
                  <a:pt x="27" y="93"/>
                </a:moveTo>
                <a:lnTo>
                  <a:pt x="27" y="93"/>
                </a:lnTo>
                <a:lnTo>
                  <a:pt x="21" y="95"/>
                </a:lnTo>
                <a:lnTo>
                  <a:pt x="16" y="98"/>
                </a:lnTo>
                <a:lnTo>
                  <a:pt x="11" y="102"/>
                </a:lnTo>
                <a:lnTo>
                  <a:pt x="7" y="106"/>
                </a:lnTo>
                <a:lnTo>
                  <a:pt x="4" y="110"/>
                </a:lnTo>
                <a:lnTo>
                  <a:pt x="2" y="115"/>
                </a:lnTo>
                <a:lnTo>
                  <a:pt x="0" y="121"/>
                </a:lnTo>
                <a:lnTo>
                  <a:pt x="0" y="127"/>
                </a:lnTo>
                <a:lnTo>
                  <a:pt x="0" y="127"/>
                </a:lnTo>
                <a:lnTo>
                  <a:pt x="1" y="136"/>
                </a:lnTo>
                <a:lnTo>
                  <a:pt x="3" y="142"/>
                </a:lnTo>
                <a:lnTo>
                  <a:pt x="7" y="148"/>
                </a:lnTo>
                <a:lnTo>
                  <a:pt x="12" y="152"/>
                </a:lnTo>
                <a:lnTo>
                  <a:pt x="18" y="156"/>
                </a:lnTo>
                <a:lnTo>
                  <a:pt x="25" y="160"/>
                </a:lnTo>
                <a:lnTo>
                  <a:pt x="33" y="162"/>
                </a:lnTo>
                <a:lnTo>
                  <a:pt x="40" y="164"/>
                </a:lnTo>
                <a:lnTo>
                  <a:pt x="40" y="164"/>
                </a:lnTo>
                <a:lnTo>
                  <a:pt x="35" y="168"/>
                </a:lnTo>
                <a:lnTo>
                  <a:pt x="29" y="173"/>
                </a:lnTo>
                <a:lnTo>
                  <a:pt x="26" y="178"/>
                </a:lnTo>
                <a:lnTo>
                  <a:pt x="24" y="184"/>
                </a:lnTo>
                <a:lnTo>
                  <a:pt x="23" y="189"/>
                </a:lnTo>
                <a:lnTo>
                  <a:pt x="24" y="195"/>
                </a:lnTo>
                <a:lnTo>
                  <a:pt x="27" y="201"/>
                </a:lnTo>
                <a:lnTo>
                  <a:pt x="33" y="207"/>
                </a:lnTo>
                <a:lnTo>
                  <a:pt x="33" y="207"/>
                </a:lnTo>
                <a:lnTo>
                  <a:pt x="39" y="214"/>
                </a:lnTo>
                <a:lnTo>
                  <a:pt x="47" y="217"/>
                </a:lnTo>
                <a:lnTo>
                  <a:pt x="55" y="220"/>
                </a:lnTo>
                <a:lnTo>
                  <a:pt x="64" y="221"/>
                </a:lnTo>
                <a:lnTo>
                  <a:pt x="72" y="221"/>
                </a:lnTo>
                <a:lnTo>
                  <a:pt x="81" y="221"/>
                </a:lnTo>
                <a:lnTo>
                  <a:pt x="90" y="219"/>
                </a:lnTo>
                <a:lnTo>
                  <a:pt x="98" y="217"/>
                </a:lnTo>
                <a:lnTo>
                  <a:pt x="98" y="217"/>
                </a:lnTo>
                <a:lnTo>
                  <a:pt x="95" y="225"/>
                </a:lnTo>
                <a:lnTo>
                  <a:pt x="90" y="234"/>
                </a:lnTo>
                <a:lnTo>
                  <a:pt x="85" y="241"/>
                </a:lnTo>
                <a:lnTo>
                  <a:pt x="79" y="249"/>
                </a:lnTo>
                <a:lnTo>
                  <a:pt x="65" y="262"/>
                </a:lnTo>
                <a:lnTo>
                  <a:pt x="51" y="274"/>
                </a:lnTo>
                <a:lnTo>
                  <a:pt x="51" y="274"/>
                </a:lnTo>
                <a:lnTo>
                  <a:pt x="50" y="276"/>
                </a:lnTo>
                <a:lnTo>
                  <a:pt x="50" y="277"/>
                </a:lnTo>
                <a:lnTo>
                  <a:pt x="51" y="279"/>
                </a:lnTo>
                <a:lnTo>
                  <a:pt x="51" y="279"/>
                </a:lnTo>
                <a:lnTo>
                  <a:pt x="53" y="281"/>
                </a:lnTo>
                <a:lnTo>
                  <a:pt x="54" y="282"/>
                </a:lnTo>
                <a:lnTo>
                  <a:pt x="56" y="282"/>
                </a:lnTo>
                <a:lnTo>
                  <a:pt x="56" y="282"/>
                </a:lnTo>
                <a:lnTo>
                  <a:pt x="81" y="271"/>
                </a:lnTo>
                <a:lnTo>
                  <a:pt x="94" y="266"/>
                </a:lnTo>
                <a:lnTo>
                  <a:pt x="105" y="260"/>
                </a:lnTo>
                <a:lnTo>
                  <a:pt x="118" y="253"/>
                </a:lnTo>
                <a:lnTo>
                  <a:pt x="128" y="245"/>
                </a:lnTo>
                <a:lnTo>
                  <a:pt x="139" y="236"/>
                </a:lnTo>
                <a:lnTo>
                  <a:pt x="148" y="226"/>
                </a:lnTo>
                <a:lnTo>
                  <a:pt x="148" y="226"/>
                </a:lnTo>
                <a:lnTo>
                  <a:pt x="151" y="231"/>
                </a:lnTo>
                <a:lnTo>
                  <a:pt x="155" y="235"/>
                </a:lnTo>
                <a:lnTo>
                  <a:pt x="158" y="238"/>
                </a:lnTo>
                <a:lnTo>
                  <a:pt x="162" y="240"/>
                </a:lnTo>
                <a:lnTo>
                  <a:pt x="167" y="242"/>
                </a:lnTo>
                <a:lnTo>
                  <a:pt x="171" y="243"/>
                </a:lnTo>
                <a:lnTo>
                  <a:pt x="176" y="244"/>
                </a:lnTo>
                <a:lnTo>
                  <a:pt x="180" y="244"/>
                </a:lnTo>
                <a:lnTo>
                  <a:pt x="189" y="242"/>
                </a:lnTo>
                <a:lnTo>
                  <a:pt x="199" y="238"/>
                </a:lnTo>
                <a:lnTo>
                  <a:pt x="207" y="232"/>
                </a:lnTo>
                <a:lnTo>
                  <a:pt x="214" y="224"/>
                </a:lnTo>
                <a:lnTo>
                  <a:pt x="214" y="224"/>
                </a:lnTo>
                <a:lnTo>
                  <a:pt x="221" y="231"/>
                </a:lnTo>
                <a:lnTo>
                  <a:pt x="229" y="238"/>
                </a:lnTo>
                <a:lnTo>
                  <a:pt x="233" y="241"/>
                </a:lnTo>
                <a:lnTo>
                  <a:pt x="238" y="243"/>
                </a:lnTo>
                <a:lnTo>
                  <a:pt x="243" y="245"/>
                </a:lnTo>
                <a:lnTo>
                  <a:pt x="248" y="245"/>
                </a:lnTo>
                <a:lnTo>
                  <a:pt x="248" y="245"/>
                </a:lnTo>
                <a:lnTo>
                  <a:pt x="253" y="245"/>
                </a:lnTo>
                <a:lnTo>
                  <a:pt x="258" y="244"/>
                </a:lnTo>
                <a:lnTo>
                  <a:pt x="262" y="242"/>
                </a:lnTo>
                <a:lnTo>
                  <a:pt x="267" y="238"/>
                </a:lnTo>
                <a:lnTo>
                  <a:pt x="276" y="231"/>
                </a:lnTo>
                <a:lnTo>
                  <a:pt x="283" y="222"/>
                </a:lnTo>
                <a:lnTo>
                  <a:pt x="283" y="222"/>
                </a:lnTo>
                <a:lnTo>
                  <a:pt x="288" y="226"/>
                </a:lnTo>
                <a:lnTo>
                  <a:pt x="295" y="228"/>
                </a:lnTo>
                <a:lnTo>
                  <a:pt x="303" y="228"/>
                </a:lnTo>
                <a:lnTo>
                  <a:pt x="310" y="228"/>
                </a:lnTo>
                <a:lnTo>
                  <a:pt x="317" y="226"/>
                </a:lnTo>
                <a:lnTo>
                  <a:pt x="322" y="222"/>
                </a:lnTo>
                <a:lnTo>
                  <a:pt x="326" y="218"/>
                </a:lnTo>
                <a:lnTo>
                  <a:pt x="328" y="215"/>
                </a:lnTo>
                <a:lnTo>
                  <a:pt x="328" y="212"/>
                </a:lnTo>
                <a:lnTo>
                  <a:pt x="328" y="212"/>
                </a:lnTo>
                <a:lnTo>
                  <a:pt x="335" y="215"/>
                </a:lnTo>
                <a:lnTo>
                  <a:pt x="341" y="216"/>
                </a:lnTo>
                <a:lnTo>
                  <a:pt x="348" y="215"/>
                </a:lnTo>
                <a:lnTo>
                  <a:pt x="354" y="213"/>
                </a:lnTo>
                <a:lnTo>
                  <a:pt x="362" y="210"/>
                </a:lnTo>
                <a:lnTo>
                  <a:pt x="367" y="204"/>
                </a:lnTo>
                <a:lnTo>
                  <a:pt x="373" y="199"/>
                </a:lnTo>
                <a:lnTo>
                  <a:pt x="377" y="193"/>
                </a:lnTo>
                <a:lnTo>
                  <a:pt x="381" y="187"/>
                </a:lnTo>
                <a:lnTo>
                  <a:pt x="384" y="180"/>
                </a:lnTo>
                <a:lnTo>
                  <a:pt x="386" y="173"/>
                </a:lnTo>
                <a:lnTo>
                  <a:pt x="386" y="166"/>
                </a:lnTo>
                <a:lnTo>
                  <a:pt x="386" y="159"/>
                </a:lnTo>
                <a:lnTo>
                  <a:pt x="384" y="153"/>
                </a:lnTo>
                <a:lnTo>
                  <a:pt x="380" y="147"/>
                </a:lnTo>
                <a:lnTo>
                  <a:pt x="374" y="142"/>
                </a:lnTo>
                <a:lnTo>
                  <a:pt x="374" y="142"/>
                </a:lnTo>
                <a:lnTo>
                  <a:pt x="380" y="139"/>
                </a:lnTo>
                <a:lnTo>
                  <a:pt x="385" y="134"/>
                </a:lnTo>
                <a:lnTo>
                  <a:pt x="388" y="130"/>
                </a:lnTo>
                <a:lnTo>
                  <a:pt x="391" y="123"/>
                </a:lnTo>
                <a:lnTo>
                  <a:pt x="393" y="118"/>
                </a:lnTo>
                <a:lnTo>
                  <a:pt x="394" y="112"/>
                </a:lnTo>
                <a:lnTo>
                  <a:pt x="393" y="105"/>
                </a:lnTo>
                <a:lnTo>
                  <a:pt x="391" y="99"/>
                </a:lnTo>
                <a:lnTo>
                  <a:pt x="391" y="99"/>
                </a:lnTo>
                <a:lnTo>
                  <a:pt x="388" y="93"/>
                </a:lnTo>
                <a:lnTo>
                  <a:pt x="384" y="89"/>
                </a:lnTo>
                <a:lnTo>
                  <a:pt x="379" y="85"/>
                </a:lnTo>
                <a:lnTo>
                  <a:pt x="374" y="82"/>
                </a:lnTo>
                <a:lnTo>
                  <a:pt x="369" y="79"/>
                </a:lnTo>
                <a:lnTo>
                  <a:pt x="364" y="78"/>
                </a:lnTo>
                <a:lnTo>
                  <a:pt x="358" y="77"/>
                </a:lnTo>
                <a:lnTo>
                  <a:pt x="351" y="77"/>
                </a:lnTo>
                <a:lnTo>
                  <a:pt x="351" y="77"/>
                </a:lnTo>
                <a:lnTo>
                  <a:pt x="352" y="72"/>
                </a:lnTo>
                <a:lnTo>
                  <a:pt x="352" y="66"/>
                </a:lnTo>
                <a:lnTo>
                  <a:pt x="352" y="60"/>
                </a:lnTo>
                <a:lnTo>
                  <a:pt x="351" y="54"/>
                </a:lnTo>
                <a:lnTo>
                  <a:pt x="349" y="49"/>
                </a:lnTo>
                <a:lnTo>
                  <a:pt x="347" y="43"/>
                </a:lnTo>
                <a:lnTo>
                  <a:pt x="344" y="38"/>
                </a:lnTo>
                <a:lnTo>
                  <a:pt x="340" y="33"/>
                </a:lnTo>
                <a:lnTo>
                  <a:pt x="340" y="33"/>
                </a:lnTo>
                <a:lnTo>
                  <a:pt x="335" y="29"/>
                </a:lnTo>
                <a:lnTo>
                  <a:pt x="328" y="26"/>
                </a:lnTo>
                <a:lnTo>
                  <a:pt x="322" y="25"/>
                </a:lnTo>
                <a:lnTo>
                  <a:pt x="315" y="25"/>
                </a:lnTo>
                <a:lnTo>
                  <a:pt x="309" y="26"/>
                </a:lnTo>
                <a:lnTo>
                  <a:pt x="302" y="28"/>
                </a:lnTo>
                <a:lnTo>
                  <a:pt x="296" y="31"/>
                </a:lnTo>
                <a:lnTo>
                  <a:pt x="290" y="35"/>
                </a:lnTo>
                <a:lnTo>
                  <a:pt x="290" y="35"/>
                </a:lnTo>
                <a:lnTo>
                  <a:pt x="289" y="28"/>
                </a:lnTo>
                <a:lnTo>
                  <a:pt x="287" y="22"/>
                </a:lnTo>
                <a:lnTo>
                  <a:pt x="284" y="16"/>
                </a:lnTo>
                <a:lnTo>
                  <a:pt x="280" y="12"/>
                </a:lnTo>
                <a:lnTo>
                  <a:pt x="274" y="9"/>
                </a:lnTo>
                <a:lnTo>
                  <a:pt x="269" y="6"/>
                </a:lnTo>
                <a:lnTo>
                  <a:pt x="264" y="4"/>
                </a:lnTo>
                <a:lnTo>
                  <a:pt x="258" y="3"/>
                </a:lnTo>
                <a:lnTo>
                  <a:pt x="252" y="3"/>
                </a:lnTo>
                <a:lnTo>
                  <a:pt x="246" y="4"/>
                </a:lnTo>
                <a:lnTo>
                  <a:pt x="240" y="6"/>
                </a:lnTo>
                <a:lnTo>
                  <a:pt x="234" y="8"/>
                </a:lnTo>
                <a:lnTo>
                  <a:pt x="228" y="11"/>
                </a:lnTo>
                <a:lnTo>
                  <a:pt x="223" y="14"/>
                </a:lnTo>
                <a:lnTo>
                  <a:pt x="218" y="19"/>
                </a:lnTo>
                <a:lnTo>
                  <a:pt x="214" y="24"/>
                </a:lnTo>
                <a:lnTo>
                  <a:pt x="214" y="24"/>
                </a:lnTo>
                <a:lnTo>
                  <a:pt x="208" y="14"/>
                </a:lnTo>
                <a:lnTo>
                  <a:pt x="205" y="10"/>
                </a:lnTo>
                <a:lnTo>
                  <a:pt x="201" y="6"/>
                </a:lnTo>
                <a:lnTo>
                  <a:pt x="196" y="3"/>
                </a:lnTo>
                <a:lnTo>
                  <a:pt x="190" y="1"/>
                </a:lnTo>
                <a:lnTo>
                  <a:pt x="185" y="0"/>
                </a:lnTo>
                <a:lnTo>
                  <a:pt x="179" y="0"/>
                </a:lnTo>
                <a:lnTo>
                  <a:pt x="179" y="0"/>
                </a:lnTo>
                <a:lnTo>
                  <a:pt x="173" y="2"/>
                </a:lnTo>
                <a:lnTo>
                  <a:pt x="168" y="4"/>
                </a:lnTo>
                <a:lnTo>
                  <a:pt x="163" y="7"/>
                </a:lnTo>
                <a:lnTo>
                  <a:pt x="159" y="11"/>
                </a:lnTo>
                <a:lnTo>
                  <a:pt x="155" y="15"/>
                </a:lnTo>
                <a:lnTo>
                  <a:pt x="152" y="20"/>
                </a:lnTo>
                <a:lnTo>
                  <a:pt x="149" y="25"/>
                </a:lnTo>
                <a:lnTo>
                  <a:pt x="147" y="30"/>
                </a:lnTo>
                <a:lnTo>
                  <a:pt x="147" y="30"/>
                </a:lnTo>
                <a:lnTo>
                  <a:pt x="143" y="25"/>
                </a:lnTo>
                <a:lnTo>
                  <a:pt x="139" y="21"/>
                </a:lnTo>
                <a:lnTo>
                  <a:pt x="134" y="18"/>
                </a:lnTo>
                <a:lnTo>
                  <a:pt x="129" y="16"/>
                </a:lnTo>
                <a:lnTo>
                  <a:pt x="123" y="14"/>
                </a:lnTo>
                <a:lnTo>
                  <a:pt x="118" y="13"/>
                </a:lnTo>
                <a:lnTo>
                  <a:pt x="110" y="14"/>
                </a:lnTo>
                <a:lnTo>
                  <a:pt x="104" y="15"/>
                </a:lnTo>
                <a:lnTo>
                  <a:pt x="104" y="15"/>
                </a:lnTo>
                <a:lnTo>
                  <a:pt x="97" y="18"/>
                </a:lnTo>
                <a:lnTo>
                  <a:pt x="91" y="23"/>
                </a:lnTo>
                <a:lnTo>
                  <a:pt x="86" y="28"/>
                </a:lnTo>
                <a:lnTo>
                  <a:pt x="82" y="33"/>
                </a:lnTo>
                <a:lnTo>
                  <a:pt x="80" y="40"/>
                </a:lnTo>
                <a:lnTo>
                  <a:pt x="78" y="46"/>
                </a:lnTo>
                <a:lnTo>
                  <a:pt x="76" y="62"/>
                </a:lnTo>
                <a:lnTo>
                  <a:pt x="76" y="62"/>
                </a:lnTo>
                <a:lnTo>
                  <a:pt x="70" y="55"/>
                </a:lnTo>
                <a:lnTo>
                  <a:pt x="64" y="49"/>
                </a:lnTo>
                <a:lnTo>
                  <a:pt x="57" y="44"/>
                </a:lnTo>
                <a:lnTo>
                  <a:pt x="50" y="41"/>
                </a:lnTo>
                <a:lnTo>
                  <a:pt x="42" y="39"/>
                </a:lnTo>
                <a:lnTo>
                  <a:pt x="34" y="40"/>
                </a:lnTo>
                <a:lnTo>
                  <a:pt x="29" y="41"/>
                </a:lnTo>
                <a:lnTo>
                  <a:pt x="25" y="43"/>
                </a:lnTo>
                <a:lnTo>
                  <a:pt x="21" y="46"/>
                </a:lnTo>
                <a:lnTo>
                  <a:pt x="18" y="50"/>
                </a:lnTo>
                <a:lnTo>
                  <a:pt x="18" y="50"/>
                </a:lnTo>
                <a:lnTo>
                  <a:pt x="13" y="56"/>
                </a:lnTo>
                <a:lnTo>
                  <a:pt x="11" y="62"/>
                </a:lnTo>
                <a:lnTo>
                  <a:pt x="10" y="67"/>
                </a:lnTo>
                <a:lnTo>
                  <a:pt x="11" y="73"/>
                </a:lnTo>
                <a:lnTo>
                  <a:pt x="14" y="79"/>
                </a:lnTo>
                <a:lnTo>
                  <a:pt x="17" y="84"/>
                </a:lnTo>
                <a:lnTo>
                  <a:pt x="21" y="89"/>
                </a:lnTo>
                <a:lnTo>
                  <a:pt x="27" y="93"/>
                </a:lnTo>
                <a:lnTo>
                  <a:pt x="27" y="93"/>
                </a:lnTo>
                <a:close/>
                <a:moveTo>
                  <a:pt x="20" y="66"/>
                </a:moveTo>
                <a:lnTo>
                  <a:pt x="20" y="66"/>
                </a:lnTo>
                <a:lnTo>
                  <a:pt x="20" y="66"/>
                </a:lnTo>
                <a:lnTo>
                  <a:pt x="20" y="66"/>
                </a:lnTo>
                <a:lnTo>
                  <a:pt x="37" y="54"/>
                </a:lnTo>
                <a:lnTo>
                  <a:pt x="37" y="54"/>
                </a:lnTo>
                <a:lnTo>
                  <a:pt x="42" y="50"/>
                </a:lnTo>
                <a:lnTo>
                  <a:pt x="37" y="56"/>
                </a:lnTo>
                <a:lnTo>
                  <a:pt x="37" y="56"/>
                </a:lnTo>
                <a:lnTo>
                  <a:pt x="28" y="63"/>
                </a:lnTo>
                <a:lnTo>
                  <a:pt x="20" y="70"/>
                </a:lnTo>
                <a:lnTo>
                  <a:pt x="20" y="70"/>
                </a:lnTo>
                <a:lnTo>
                  <a:pt x="20" y="66"/>
                </a:lnTo>
                <a:lnTo>
                  <a:pt x="20" y="66"/>
                </a:lnTo>
                <a:close/>
                <a:moveTo>
                  <a:pt x="52" y="51"/>
                </a:moveTo>
                <a:lnTo>
                  <a:pt x="52" y="51"/>
                </a:lnTo>
                <a:lnTo>
                  <a:pt x="46" y="55"/>
                </a:lnTo>
                <a:lnTo>
                  <a:pt x="39" y="59"/>
                </a:lnTo>
                <a:lnTo>
                  <a:pt x="39" y="59"/>
                </a:lnTo>
                <a:lnTo>
                  <a:pt x="29" y="66"/>
                </a:lnTo>
                <a:lnTo>
                  <a:pt x="24" y="69"/>
                </a:lnTo>
                <a:lnTo>
                  <a:pt x="20" y="72"/>
                </a:lnTo>
                <a:lnTo>
                  <a:pt x="20" y="72"/>
                </a:lnTo>
                <a:lnTo>
                  <a:pt x="20" y="72"/>
                </a:lnTo>
                <a:lnTo>
                  <a:pt x="20" y="72"/>
                </a:lnTo>
                <a:lnTo>
                  <a:pt x="26" y="66"/>
                </a:lnTo>
                <a:lnTo>
                  <a:pt x="33" y="61"/>
                </a:lnTo>
                <a:lnTo>
                  <a:pt x="39" y="56"/>
                </a:lnTo>
                <a:lnTo>
                  <a:pt x="45" y="49"/>
                </a:lnTo>
                <a:lnTo>
                  <a:pt x="45" y="49"/>
                </a:lnTo>
                <a:lnTo>
                  <a:pt x="49" y="50"/>
                </a:lnTo>
                <a:lnTo>
                  <a:pt x="52" y="51"/>
                </a:lnTo>
                <a:lnTo>
                  <a:pt x="52" y="51"/>
                </a:lnTo>
                <a:close/>
                <a:moveTo>
                  <a:pt x="67" y="71"/>
                </a:moveTo>
                <a:lnTo>
                  <a:pt x="67" y="71"/>
                </a:lnTo>
                <a:lnTo>
                  <a:pt x="62" y="76"/>
                </a:lnTo>
                <a:lnTo>
                  <a:pt x="56" y="81"/>
                </a:lnTo>
                <a:lnTo>
                  <a:pt x="49" y="86"/>
                </a:lnTo>
                <a:lnTo>
                  <a:pt x="43" y="92"/>
                </a:lnTo>
                <a:lnTo>
                  <a:pt x="43" y="92"/>
                </a:lnTo>
                <a:lnTo>
                  <a:pt x="39" y="90"/>
                </a:lnTo>
                <a:lnTo>
                  <a:pt x="34" y="88"/>
                </a:lnTo>
                <a:lnTo>
                  <a:pt x="34" y="88"/>
                </a:lnTo>
                <a:lnTo>
                  <a:pt x="42" y="84"/>
                </a:lnTo>
                <a:lnTo>
                  <a:pt x="51" y="79"/>
                </a:lnTo>
                <a:lnTo>
                  <a:pt x="51" y="79"/>
                </a:lnTo>
                <a:lnTo>
                  <a:pt x="59" y="74"/>
                </a:lnTo>
                <a:lnTo>
                  <a:pt x="59" y="74"/>
                </a:lnTo>
                <a:lnTo>
                  <a:pt x="64" y="71"/>
                </a:lnTo>
                <a:lnTo>
                  <a:pt x="67" y="70"/>
                </a:lnTo>
                <a:lnTo>
                  <a:pt x="68" y="70"/>
                </a:lnTo>
                <a:lnTo>
                  <a:pt x="67" y="71"/>
                </a:lnTo>
                <a:lnTo>
                  <a:pt x="67" y="71"/>
                </a:lnTo>
                <a:close/>
                <a:moveTo>
                  <a:pt x="74" y="77"/>
                </a:moveTo>
                <a:lnTo>
                  <a:pt x="74" y="77"/>
                </a:lnTo>
                <a:lnTo>
                  <a:pt x="68" y="80"/>
                </a:lnTo>
                <a:lnTo>
                  <a:pt x="61" y="84"/>
                </a:lnTo>
                <a:lnTo>
                  <a:pt x="61" y="84"/>
                </a:lnTo>
                <a:lnTo>
                  <a:pt x="52" y="90"/>
                </a:lnTo>
                <a:lnTo>
                  <a:pt x="52" y="90"/>
                </a:lnTo>
                <a:lnTo>
                  <a:pt x="47" y="93"/>
                </a:lnTo>
                <a:lnTo>
                  <a:pt x="47" y="93"/>
                </a:lnTo>
                <a:lnTo>
                  <a:pt x="47" y="93"/>
                </a:lnTo>
                <a:lnTo>
                  <a:pt x="47" y="93"/>
                </a:lnTo>
                <a:lnTo>
                  <a:pt x="46" y="92"/>
                </a:lnTo>
                <a:lnTo>
                  <a:pt x="46" y="92"/>
                </a:lnTo>
                <a:lnTo>
                  <a:pt x="47" y="91"/>
                </a:lnTo>
                <a:lnTo>
                  <a:pt x="47" y="91"/>
                </a:lnTo>
                <a:lnTo>
                  <a:pt x="52" y="86"/>
                </a:lnTo>
                <a:lnTo>
                  <a:pt x="59" y="81"/>
                </a:lnTo>
                <a:lnTo>
                  <a:pt x="66" y="75"/>
                </a:lnTo>
                <a:lnTo>
                  <a:pt x="71" y="69"/>
                </a:lnTo>
                <a:lnTo>
                  <a:pt x="71" y="69"/>
                </a:lnTo>
                <a:lnTo>
                  <a:pt x="74" y="77"/>
                </a:lnTo>
                <a:lnTo>
                  <a:pt x="74" y="77"/>
                </a:lnTo>
                <a:close/>
                <a:moveTo>
                  <a:pt x="86" y="50"/>
                </a:moveTo>
                <a:lnTo>
                  <a:pt x="86" y="50"/>
                </a:lnTo>
                <a:lnTo>
                  <a:pt x="105" y="37"/>
                </a:lnTo>
                <a:lnTo>
                  <a:pt x="105" y="37"/>
                </a:lnTo>
                <a:lnTo>
                  <a:pt x="114" y="33"/>
                </a:lnTo>
                <a:lnTo>
                  <a:pt x="122" y="30"/>
                </a:lnTo>
                <a:lnTo>
                  <a:pt x="122" y="30"/>
                </a:lnTo>
                <a:lnTo>
                  <a:pt x="116" y="34"/>
                </a:lnTo>
                <a:lnTo>
                  <a:pt x="108" y="40"/>
                </a:lnTo>
                <a:lnTo>
                  <a:pt x="108" y="40"/>
                </a:lnTo>
                <a:lnTo>
                  <a:pt x="96" y="49"/>
                </a:lnTo>
                <a:lnTo>
                  <a:pt x="84" y="59"/>
                </a:lnTo>
                <a:lnTo>
                  <a:pt x="84" y="59"/>
                </a:lnTo>
                <a:lnTo>
                  <a:pt x="86" y="50"/>
                </a:lnTo>
                <a:lnTo>
                  <a:pt x="86" y="50"/>
                </a:lnTo>
                <a:close/>
                <a:moveTo>
                  <a:pt x="142" y="38"/>
                </a:moveTo>
                <a:lnTo>
                  <a:pt x="142" y="38"/>
                </a:lnTo>
                <a:lnTo>
                  <a:pt x="144" y="42"/>
                </a:lnTo>
                <a:lnTo>
                  <a:pt x="144" y="42"/>
                </a:lnTo>
                <a:lnTo>
                  <a:pt x="136" y="48"/>
                </a:lnTo>
                <a:lnTo>
                  <a:pt x="128" y="53"/>
                </a:lnTo>
                <a:lnTo>
                  <a:pt x="110" y="61"/>
                </a:lnTo>
                <a:lnTo>
                  <a:pt x="110" y="61"/>
                </a:lnTo>
                <a:lnTo>
                  <a:pt x="83" y="76"/>
                </a:lnTo>
                <a:lnTo>
                  <a:pt x="83" y="76"/>
                </a:lnTo>
                <a:lnTo>
                  <a:pt x="83" y="75"/>
                </a:lnTo>
                <a:lnTo>
                  <a:pt x="83" y="75"/>
                </a:lnTo>
                <a:lnTo>
                  <a:pt x="111" y="57"/>
                </a:lnTo>
                <a:lnTo>
                  <a:pt x="111" y="57"/>
                </a:lnTo>
                <a:lnTo>
                  <a:pt x="130" y="44"/>
                </a:lnTo>
                <a:lnTo>
                  <a:pt x="130" y="44"/>
                </a:lnTo>
                <a:lnTo>
                  <a:pt x="133" y="42"/>
                </a:lnTo>
                <a:lnTo>
                  <a:pt x="133" y="42"/>
                </a:lnTo>
                <a:lnTo>
                  <a:pt x="142" y="38"/>
                </a:lnTo>
                <a:lnTo>
                  <a:pt x="142" y="38"/>
                </a:lnTo>
                <a:close/>
                <a:moveTo>
                  <a:pt x="195" y="13"/>
                </a:moveTo>
                <a:lnTo>
                  <a:pt x="195" y="13"/>
                </a:lnTo>
                <a:lnTo>
                  <a:pt x="193" y="13"/>
                </a:lnTo>
                <a:lnTo>
                  <a:pt x="193" y="13"/>
                </a:lnTo>
                <a:lnTo>
                  <a:pt x="175" y="23"/>
                </a:lnTo>
                <a:lnTo>
                  <a:pt x="165" y="28"/>
                </a:lnTo>
                <a:lnTo>
                  <a:pt x="156" y="32"/>
                </a:lnTo>
                <a:lnTo>
                  <a:pt x="156" y="32"/>
                </a:lnTo>
                <a:lnTo>
                  <a:pt x="157" y="29"/>
                </a:lnTo>
                <a:lnTo>
                  <a:pt x="157" y="29"/>
                </a:lnTo>
                <a:lnTo>
                  <a:pt x="169" y="21"/>
                </a:lnTo>
                <a:lnTo>
                  <a:pt x="169" y="21"/>
                </a:lnTo>
                <a:lnTo>
                  <a:pt x="178" y="15"/>
                </a:lnTo>
                <a:lnTo>
                  <a:pt x="187" y="9"/>
                </a:lnTo>
                <a:lnTo>
                  <a:pt x="187" y="9"/>
                </a:lnTo>
                <a:lnTo>
                  <a:pt x="191" y="11"/>
                </a:lnTo>
                <a:lnTo>
                  <a:pt x="195" y="13"/>
                </a:lnTo>
                <a:lnTo>
                  <a:pt x="195" y="13"/>
                </a:lnTo>
                <a:close/>
                <a:moveTo>
                  <a:pt x="201" y="19"/>
                </a:moveTo>
                <a:lnTo>
                  <a:pt x="201" y="19"/>
                </a:lnTo>
                <a:lnTo>
                  <a:pt x="154" y="48"/>
                </a:lnTo>
                <a:lnTo>
                  <a:pt x="107" y="76"/>
                </a:lnTo>
                <a:lnTo>
                  <a:pt x="107" y="76"/>
                </a:lnTo>
                <a:lnTo>
                  <a:pt x="83" y="90"/>
                </a:lnTo>
                <a:lnTo>
                  <a:pt x="59" y="102"/>
                </a:lnTo>
                <a:lnTo>
                  <a:pt x="36" y="116"/>
                </a:lnTo>
                <a:lnTo>
                  <a:pt x="23" y="123"/>
                </a:lnTo>
                <a:lnTo>
                  <a:pt x="12" y="132"/>
                </a:lnTo>
                <a:lnTo>
                  <a:pt x="12" y="132"/>
                </a:lnTo>
                <a:lnTo>
                  <a:pt x="12" y="133"/>
                </a:lnTo>
                <a:lnTo>
                  <a:pt x="12" y="133"/>
                </a:lnTo>
                <a:lnTo>
                  <a:pt x="12" y="134"/>
                </a:lnTo>
                <a:lnTo>
                  <a:pt x="13" y="134"/>
                </a:lnTo>
                <a:lnTo>
                  <a:pt x="13" y="134"/>
                </a:lnTo>
                <a:lnTo>
                  <a:pt x="24" y="125"/>
                </a:lnTo>
                <a:lnTo>
                  <a:pt x="37" y="118"/>
                </a:lnTo>
                <a:lnTo>
                  <a:pt x="61" y="104"/>
                </a:lnTo>
                <a:lnTo>
                  <a:pt x="84" y="91"/>
                </a:lnTo>
                <a:lnTo>
                  <a:pt x="108" y="78"/>
                </a:lnTo>
                <a:lnTo>
                  <a:pt x="108" y="78"/>
                </a:lnTo>
                <a:lnTo>
                  <a:pt x="155" y="51"/>
                </a:lnTo>
                <a:lnTo>
                  <a:pt x="155" y="51"/>
                </a:lnTo>
                <a:lnTo>
                  <a:pt x="178" y="36"/>
                </a:lnTo>
                <a:lnTo>
                  <a:pt x="189" y="29"/>
                </a:lnTo>
                <a:lnTo>
                  <a:pt x="199" y="22"/>
                </a:lnTo>
                <a:lnTo>
                  <a:pt x="199" y="22"/>
                </a:lnTo>
                <a:lnTo>
                  <a:pt x="188" y="30"/>
                </a:lnTo>
                <a:lnTo>
                  <a:pt x="177" y="37"/>
                </a:lnTo>
                <a:lnTo>
                  <a:pt x="155" y="51"/>
                </a:lnTo>
                <a:lnTo>
                  <a:pt x="155" y="51"/>
                </a:lnTo>
                <a:lnTo>
                  <a:pt x="130" y="67"/>
                </a:lnTo>
                <a:lnTo>
                  <a:pt x="104" y="82"/>
                </a:lnTo>
                <a:lnTo>
                  <a:pt x="104" y="82"/>
                </a:lnTo>
                <a:lnTo>
                  <a:pt x="78" y="97"/>
                </a:lnTo>
                <a:lnTo>
                  <a:pt x="53" y="113"/>
                </a:lnTo>
                <a:lnTo>
                  <a:pt x="53" y="113"/>
                </a:lnTo>
                <a:lnTo>
                  <a:pt x="33" y="125"/>
                </a:lnTo>
                <a:lnTo>
                  <a:pt x="22" y="133"/>
                </a:lnTo>
                <a:lnTo>
                  <a:pt x="13" y="140"/>
                </a:lnTo>
                <a:lnTo>
                  <a:pt x="13" y="140"/>
                </a:lnTo>
                <a:lnTo>
                  <a:pt x="10" y="134"/>
                </a:lnTo>
                <a:lnTo>
                  <a:pt x="10" y="134"/>
                </a:lnTo>
                <a:lnTo>
                  <a:pt x="10" y="133"/>
                </a:lnTo>
                <a:lnTo>
                  <a:pt x="10" y="133"/>
                </a:lnTo>
                <a:lnTo>
                  <a:pt x="20" y="124"/>
                </a:lnTo>
                <a:lnTo>
                  <a:pt x="33" y="116"/>
                </a:lnTo>
                <a:lnTo>
                  <a:pt x="56" y="102"/>
                </a:lnTo>
                <a:lnTo>
                  <a:pt x="80" y="89"/>
                </a:lnTo>
                <a:lnTo>
                  <a:pt x="104" y="75"/>
                </a:lnTo>
                <a:lnTo>
                  <a:pt x="104" y="75"/>
                </a:lnTo>
                <a:lnTo>
                  <a:pt x="155" y="42"/>
                </a:lnTo>
                <a:lnTo>
                  <a:pt x="155" y="42"/>
                </a:lnTo>
                <a:lnTo>
                  <a:pt x="176" y="29"/>
                </a:lnTo>
                <a:lnTo>
                  <a:pt x="186" y="22"/>
                </a:lnTo>
                <a:lnTo>
                  <a:pt x="197" y="15"/>
                </a:lnTo>
                <a:lnTo>
                  <a:pt x="197" y="15"/>
                </a:lnTo>
                <a:lnTo>
                  <a:pt x="201" y="19"/>
                </a:lnTo>
                <a:lnTo>
                  <a:pt x="201" y="19"/>
                </a:lnTo>
                <a:close/>
                <a:moveTo>
                  <a:pt x="207" y="28"/>
                </a:moveTo>
                <a:lnTo>
                  <a:pt x="207" y="28"/>
                </a:lnTo>
                <a:lnTo>
                  <a:pt x="196" y="34"/>
                </a:lnTo>
                <a:lnTo>
                  <a:pt x="185" y="40"/>
                </a:lnTo>
                <a:lnTo>
                  <a:pt x="166" y="53"/>
                </a:lnTo>
                <a:lnTo>
                  <a:pt x="166" y="53"/>
                </a:lnTo>
                <a:lnTo>
                  <a:pt x="140" y="68"/>
                </a:lnTo>
                <a:lnTo>
                  <a:pt x="115" y="82"/>
                </a:lnTo>
                <a:lnTo>
                  <a:pt x="115" y="82"/>
                </a:lnTo>
                <a:lnTo>
                  <a:pt x="65" y="108"/>
                </a:lnTo>
                <a:lnTo>
                  <a:pt x="65" y="108"/>
                </a:lnTo>
                <a:lnTo>
                  <a:pt x="41" y="122"/>
                </a:lnTo>
                <a:lnTo>
                  <a:pt x="41" y="122"/>
                </a:lnTo>
                <a:lnTo>
                  <a:pt x="38" y="124"/>
                </a:lnTo>
                <a:lnTo>
                  <a:pt x="38" y="124"/>
                </a:lnTo>
                <a:lnTo>
                  <a:pt x="57" y="112"/>
                </a:lnTo>
                <a:lnTo>
                  <a:pt x="76" y="101"/>
                </a:lnTo>
                <a:lnTo>
                  <a:pt x="115" y="78"/>
                </a:lnTo>
                <a:lnTo>
                  <a:pt x="115" y="78"/>
                </a:lnTo>
                <a:lnTo>
                  <a:pt x="160" y="52"/>
                </a:lnTo>
                <a:lnTo>
                  <a:pt x="182" y="37"/>
                </a:lnTo>
                <a:lnTo>
                  <a:pt x="192" y="30"/>
                </a:lnTo>
                <a:lnTo>
                  <a:pt x="203" y="21"/>
                </a:lnTo>
                <a:lnTo>
                  <a:pt x="203" y="21"/>
                </a:lnTo>
                <a:lnTo>
                  <a:pt x="207" y="28"/>
                </a:lnTo>
                <a:lnTo>
                  <a:pt x="207" y="28"/>
                </a:lnTo>
                <a:close/>
                <a:moveTo>
                  <a:pt x="244" y="19"/>
                </a:moveTo>
                <a:lnTo>
                  <a:pt x="244" y="19"/>
                </a:lnTo>
                <a:lnTo>
                  <a:pt x="252" y="15"/>
                </a:lnTo>
                <a:lnTo>
                  <a:pt x="255" y="13"/>
                </a:lnTo>
                <a:lnTo>
                  <a:pt x="255" y="13"/>
                </a:lnTo>
                <a:lnTo>
                  <a:pt x="241" y="22"/>
                </a:lnTo>
                <a:lnTo>
                  <a:pt x="241" y="22"/>
                </a:lnTo>
                <a:lnTo>
                  <a:pt x="209" y="44"/>
                </a:lnTo>
                <a:lnTo>
                  <a:pt x="209" y="44"/>
                </a:lnTo>
                <a:lnTo>
                  <a:pt x="177" y="63"/>
                </a:lnTo>
                <a:lnTo>
                  <a:pt x="146" y="81"/>
                </a:lnTo>
                <a:lnTo>
                  <a:pt x="146" y="81"/>
                </a:lnTo>
                <a:lnTo>
                  <a:pt x="115" y="98"/>
                </a:lnTo>
                <a:lnTo>
                  <a:pt x="84" y="116"/>
                </a:lnTo>
                <a:lnTo>
                  <a:pt x="84" y="116"/>
                </a:lnTo>
                <a:lnTo>
                  <a:pt x="70" y="124"/>
                </a:lnTo>
                <a:lnTo>
                  <a:pt x="56" y="134"/>
                </a:lnTo>
                <a:lnTo>
                  <a:pt x="43" y="143"/>
                </a:lnTo>
                <a:lnTo>
                  <a:pt x="28" y="152"/>
                </a:lnTo>
                <a:lnTo>
                  <a:pt x="28" y="152"/>
                </a:lnTo>
                <a:lnTo>
                  <a:pt x="21" y="148"/>
                </a:lnTo>
                <a:lnTo>
                  <a:pt x="21" y="148"/>
                </a:lnTo>
                <a:lnTo>
                  <a:pt x="27" y="146"/>
                </a:lnTo>
                <a:lnTo>
                  <a:pt x="34" y="144"/>
                </a:lnTo>
                <a:lnTo>
                  <a:pt x="45" y="137"/>
                </a:lnTo>
                <a:lnTo>
                  <a:pt x="56" y="130"/>
                </a:lnTo>
                <a:lnTo>
                  <a:pt x="66" y="123"/>
                </a:lnTo>
                <a:lnTo>
                  <a:pt x="66" y="123"/>
                </a:lnTo>
                <a:lnTo>
                  <a:pt x="97" y="106"/>
                </a:lnTo>
                <a:lnTo>
                  <a:pt x="128" y="90"/>
                </a:lnTo>
                <a:lnTo>
                  <a:pt x="128" y="90"/>
                </a:lnTo>
                <a:lnTo>
                  <a:pt x="159" y="73"/>
                </a:lnTo>
                <a:lnTo>
                  <a:pt x="175" y="64"/>
                </a:lnTo>
                <a:lnTo>
                  <a:pt x="190" y="55"/>
                </a:lnTo>
                <a:lnTo>
                  <a:pt x="190" y="55"/>
                </a:lnTo>
                <a:lnTo>
                  <a:pt x="217" y="36"/>
                </a:lnTo>
                <a:lnTo>
                  <a:pt x="230" y="27"/>
                </a:lnTo>
                <a:lnTo>
                  <a:pt x="244" y="19"/>
                </a:lnTo>
                <a:lnTo>
                  <a:pt x="244" y="19"/>
                </a:lnTo>
                <a:close/>
                <a:moveTo>
                  <a:pt x="272" y="17"/>
                </a:moveTo>
                <a:lnTo>
                  <a:pt x="272" y="17"/>
                </a:lnTo>
                <a:lnTo>
                  <a:pt x="251" y="30"/>
                </a:lnTo>
                <a:lnTo>
                  <a:pt x="230" y="43"/>
                </a:lnTo>
                <a:lnTo>
                  <a:pt x="210" y="57"/>
                </a:lnTo>
                <a:lnTo>
                  <a:pt x="189" y="70"/>
                </a:lnTo>
                <a:lnTo>
                  <a:pt x="189" y="70"/>
                </a:lnTo>
                <a:lnTo>
                  <a:pt x="172" y="79"/>
                </a:lnTo>
                <a:lnTo>
                  <a:pt x="172" y="79"/>
                </a:lnTo>
                <a:lnTo>
                  <a:pt x="162" y="84"/>
                </a:lnTo>
                <a:lnTo>
                  <a:pt x="162" y="84"/>
                </a:lnTo>
                <a:lnTo>
                  <a:pt x="134" y="98"/>
                </a:lnTo>
                <a:lnTo>
                  <a:pt x="104" y="113"/>
                </a:lnTo>
                <a:lnTo>
                  <a:pt x="47" y="143"/>
                </a:lnTo>
                <a:lnTo>
                  <a:pt x="47" y="143"/>
                </a:lnTo>
                <a:lnTo>
                  <a:pt x="49" y="141"/>
                </a:lnTo>
                <a:lnTo>
                  <a:pt x="49" y="141"/>
                </a:lnTo>
                <a:lnTo>
                  <a:pt x="76" y="123"/>
                </a:lnTo>
                <a:lnTo>
                  <a:pt x="76" y="123"/>
                </a:lnTo>
                <a:lnTo>
                  <a:pt x="106" y="105"/>
                </a:lnTo>
                <a:lnTo>
                  <a:pt x="138" y="88"/>
                </a:lnTo>
                <a:lnTo>
                  <a:pt x="138" y="88"/>
                </a:lnTo>
                <a:lnTo>
                  <a:pt x="169" y="71"/>
                </a:lnTo>
                <a:lnTo>
                  <a:pt x="200" y="52"/>
                </a:lnTo>
                <a:lnTo>
                  <a:pt x="230" y="32"/>
                </a:lnTo>
                <a:lnTo>
                  <a:pt x="260" y="12"/>
                </a:lnTo>
                <a:lnTo>
                  <a:pt x="260" y="12"/>
                </a:lnTo>
                <a:lnTo>
                  <a:pt x="266" y="14"/>
                </a:lnTo>
                <a:lnTo>
                  <a:pt x="272" y="17"/>
                </a:lnTo>
                <a:lnTo>
                  <a:pt x="272" y="17"/>
                </a:lnTo>
                <a:close/>
                <a:moveTo>
                  <a:pt x="281" y="41"/>
                </a:moveTo>
                <a:lnTo>
                  <a:pt x="281" y="41"/>
                </a:lnTo>
                <a:lnTo>
                  <a:pt x="281" y="42"/>
                </a:lnTo>
                <a:lnTo>
                  <a:pt x="282" y="43"/>
                </a:lnTo>
                <a:lnTo>
                  <a:pt x="282" y="43"/>
                </a:lnTo>
                <a:lnTo>
                  <a:pt x="276" y="48"/>
                </a:lnTo>
                <a:lnTo>
                  <a:pt x="276" y="48"/>
                </a:lnTo>
                <a:lnTo>
                  <a:pt x="274" y="49"/>
                </a:lnTo>
                <a:lnTo>
                  <a:pt x="274" y="49"/>
                </a:lnTo>
                <a:lnTo>
                  <a:pt x="262" y="56"/>
                </a:lnTo>
                <a:lnTo>
                  <a:pt x="249" y="62"/>
                </a:lnTo>
                <a:lnTo>
                  <a:pt x="249" y="62"/>
                </a:lnTo>
                <a:lnTo>
                  <a:pt x="219" y="78"/>
                </a:lnTo>
                <a:lnTo>
                  <a:pt x="204" y="87"/>
                </a:lnTo>
                <a:lnTo>
                  <a:pt x="188" y="95"/>
                </a:lnTo>
                <a:lnTo>
                  <a:pt x="188" y="95"/>
                </a:lnTo>
                <a:lnTo>
                  <a:pt x="128" y="124"/>
                </a:lnTo>
                <a:lnTo>
                  <a:pt x="98" y="141"/>
                </a:lnTo>
                <a:lnTo>
                  <a:pt x="69" y="157"/>
                </a:lnTo>
                <a:lnTo>
                  <a:pt x="69" y="157"/>
                </a:lnTo>
                <a:lnTo>
                  <a:pt x="59" y="164"/>
                </a:lnTo>
                <a:lnTo>
                  <a:pt x="49" y="171"/>
                </a:lnTo>
                <a:lnTo>
                  <a:pt x="49" y="171"/>
                </a:lnTo>
                <a:lnTo>
                  <a:pt x="40" y="178"/>
                </a:lnTo>
                <a:lnTo>
                  <a:pt x="40" y="178"/>
                </a:lnTo>
                <a:lnTo>
                  <a:pt x="47" y="171"/>
                </a:lnTo>
                <a:lnTo>
                  <a:pt x="54" y="164"/>
                </a:lnTo>
                <a:lnTo>
                  <a:pt x="54" y="164"/>
                </a:lnTo>
                <a:lnTo>
                  <a:pt x="55" y="164"/>
                </a:lnTo>
                <a:lnTo>
                  <a:pt x="55" y="164"/>
                </a:lnTo>
                <a:lnTo>
                  <a:pt x="57" y="162"/>
                </a:lnTo>
                <a:lnTo>
                  <a:pt x="57" y="162"/>
                </a:lnTo>
                <a:lnTo>
                  <a:pt x="72" y="151"/>
                </a:lnTo>
                <a:lnTo>
                  <a:pt x="87" y="141"/>
                </a:lnTo>
                <a:lnTo>
                  <a:pt x="87" y="141"/>
                </a:lnTo>
                <a:lnTo>
                  <a:pt x="130" y="115"/>
                </a:lnTo>
                <a:lnTo>
                  <a:pt x="173" y="90"/>
                </a:lnTo>
                <a:lnTo>
                  <a:pt x="173" y="90"/>
                </a:lnTo>
                <a:lnTo>
                  <a:pt x="228" y="64"/>
                </a:lnTo>
                <a:lnTo>
                  <a:pt x="254" y="50"/>
                </a:lnTo>
                <a:lnTo>
                  <a:pt x="281" y="33"/>
                </a:lnTo>
                <a:lnTo>
                  <a:pt x="281" y="33"/>
                </a:lnTo>
                <a:lnTo>
                  <a:pt x="281" y="41"/>
                </a:lnTo>
                <a:lnTo>
                  <a:pt x="281" y="41"/>
                </a:lnTo>
                <a:close/>
                <a:moveTo>
                  <a:pt x="50" y="186"/>
                </a:moveTo>
                <a:lnTo>
                  <a:pt x="50" y="186"/>
                </a:lnTo>
                <a:lnTo>
                  <a:pt x="66" y="175"/>
                </a:lnTo>
                <a:lnTo>
                  <a:pt x="83" y="166"/>
                </a:lnTo>
                <a:lnTo>
                  <a:pt x="118" y="148"/>
                </a:lnTo>
                <a:lnTo>
                  <a:pt x="118" y="148"/>
                </a:lnTo>
                <a:lnTo>
                  <a:pt x="154" y="127"/>
                </a:lnTo>
                <a:lnTo>
                  <a:pt x="190" y="108"/>
                </a:lnTo>
                <a:lnTo>
                  <a:pt x="190" y="108"/>
                </a:lnTo>
                <a:lnTo>
                  <a:pt x="262" y="75"/>
                </a:lnTo>
                <a:lnTo>
                  <a:pt x="262" y="75"/>
                </a:lnTo>
                <a:lnTo>
                  <a:pt x="276" y="68"/>
                </a:lnTo>
                <a:lnTo>
                  <a:pt x="288" y="61"/>
                </a:lnTo>
                <a:lnTo>
                  <a:pt x="313" y="46"/>
                </a:lnTo>
                <a:lnTo>
                  <a:pt x="313" y="46"/>
                </a:lnTo>
                <a:lnTo>
                  <a:pt x="303" y="54"/>
                </a:lnTo>
                <a:lnTo>
                  <a:pt x="303" y="54"/>
                </a:lnTo>
                <a:lnTo>
                  <a:pt x="286" y="65"/>
                </a:lnTo>
                <a:lnTo>
                  <a:pt x="268" y="74"/>
                </a:lnTo>
                <a:lnTo>
                  <a:pt x="268" y="74"/>
                </a:lnTo>
                <a:lnTo>
                  <a:pt x="247" y="85"/>
                </a:lnTo>
                <a:lnTo>
                  <a:pt x="226" y="95"/>
                </a:lnTo>
                <a:lnTo>
                  <a:pt x="183" y="116"/>
                </a:lnTo>
                <a:lnTo>
                  <a:pt x="183" y="116"/>
                </a:lnTo>
                <a:lnTo>
                  <a:pt x="100" y="161"/>
                </a:lnTo>
                <a:lnTo>
                  <a:pt x="100" y="161"/>
                </a:lnTo>
                <a:lnTo>
                  <a:pt x="84" y="169"/>
                </a:lnTo>
                <a:lnTo>
                  <a:pt x="68" y="179"/>
                </a:lnTo>
                <a:lnTo>
                  <a:pt x="53" y="189"/>
                </a:lnTo>
                <a:lnTo>
                  <a:pt x="38" y="200"/>
                </a:lnTo>
                <a:lnTo>
                  <a:pt x="38" y="200"/>
                </a:lnTo>
                <a:lnTo>
                  <a:pt x="35" y="196"/>
                </a:lnTo>
                <a:lnTo>
                  <a:pt x="35" y="196"/>
                </a:lnTo>
                <a:lnTo>
                  <a:pt x="42" y="191"/>
                </a:lnTo>
                <a:lnTo>
                  <a:pt x="42" y="191"/>
                </a:lnTo>
                <a:lnTo>
                  <a:pt x="50" y="186"/>
                </a:lnTo>
                <a:lnTo>
                  <a:pt x="50" y="186"/>
                </a:lnTo>
                <a:close/>
                <a:moveTo>
                  <a:pt x="47" y="206"/>
                </a:moveTo>
                <a:lnTo>
                  <a:pt x="47" y="206"/>
                </a:lnTo>
                <a:lnTo>
                  <a:pt x="43" y="204"/>
                </a:lnTo>
                <a:lnTo>
                  <a:pt x="40" y="201"/>
                </a:lnTo>
                <a:lnTo>
                  <a:pt x="40" y="201"/>
                </a:lnTo>
                <a:lnTo>
                  <a:pt x="47" y="196"/>
                </a:lnTo>
                <a:lnTo>
                  <a:pt x="55" y="191"/>
                </a:lnTo>
                <a:lnTo>
                  <a:pt x="72" y="182"/>
                </a:lnTo>
                <a:lnTo>
                  <a:pt x="107" y="165"/>
                </a:lnTo>
                <a:lnTo>
                  <a:pt x="107" y="165"/>
                </a:lnTo>
                <a:lnTo>
                  <a:pt x="187" y="126"/>
                </a:lnTo>
                <a:lnTo>
                  <a:pt x="187" y="126"/>
                </a:lnTo>
                <a:lnTo>
                  <a:pt x="228" y="107"/>
                </a:lnTo>
                <a:lnTo>
                  <a:pt x="268" y="88"/>
                </a:lnTo>
                <a:lnTo>
                  <a:pt x="268" y="88"/>
                </a:lnTo>
                <a:lnTo>
                  <a:pt x="288" y="80"/>
                </a:lnTo>
                <a:lnTo>
                  <a:pt x="307" y="71"/>
                </a:lnTo>
                <a:lnTo>
                  <a:pt x="307" y="71"/>
                </a:lnTo>
                <a:lnTo>
                  <a:pt x="323" y="63"/>
                </a:lnTo>
                <a:lnTo>
                  <a:pt x="331" y="59"/>
                </a:lnTo>
                <a:lnTo>
                  <a:pt x="338" y="53"/>
                </a:lnTo>
                <a:lnTo>
                  <a:pt x="338" y="53"/>
                </a:lnTo>
                <a:lnTo>
                  <a:pt x="330" y="59"/>
                </a:lnTo>
                <a:lnTo>
                  <a:pt x="322" y="65"/>
                </a:lnTo>
                <a:lnTo>
                  <a:pt x="313" y="70"/>
                </a:lnTo>
                <a:lnTo>
                  <a:pt x="304" y="75"/>
                </a:lnTo>
                <a:lnTo>
                  <a:pt x="265" y="91"/>
                </a:lnTo>
                <a:lnTo>
                  <a:pt x="265" y="91"/>
                </a:lnTo>
                <a:lnTo>
                  <a:pt x="225" y="110"/>
                </a:lnTo>
                <a:lnTo>
                  <a:pt x="185" y="131"/>
                </a:lnTo>
                <a:lnTo>
                  <a:pt x="185" y="131"/>
                </a:lnTo>
                <a:lnTo>
                  <a:pt x="150" y="148"/>
                </a:lnTo>
                <a:lnTo>
                  <a:pt x="115" y="166"/>
                </a:lnTo>
                <a:lnTo>
                  <a:pt x="80" y="185"/>
                </a:lnTo>
                <a:lnTo>
                  <a:pt x="64" y="196"/>
                </a:lnTo>
                <a:lnTo>
                  <a:pt x="47" y="206"/>
                </a:lnTo>
                <a:lnTo>
                  <a:pt x="47" y="206"/>
                </a:lnTo>
                <a:close/>
                <a:moveTo>
                  <a:pt x="41" y="189"/>
                </a:moveTo>
                <a:lnTo>
                  <a:pt x="41" y="189"/>
                </a:lnTo>
                <a:lnTo>
                  <a:pt x="37" y="191"/>
                </a:lnTo>
                <a:lnTo>
                  <a:pt x="37" y="192"/>
                </a:lnTo>
                <a:lnTo>
                  <a:pt x="37" y="193"/>
                </a:lnTo>
                <a:lnTo>
                  <a:pt x="37" y="193"/>
                </a:lnTo>
                <a:lnTo>
                  <a:pt x="34" y="194"/>
                </a:lnTo>
                <a:lnTo>
                  <a:pt x="34" y="194"/>
                </a:lnTo>
                <a:lnTo>
                  <a:pt x="33" y="191"/>
                </a:lnTo>
                <a:lnTo>
                  <a:pt x="33" y="188"/>
                </a:lnTo>
                <a:lnTo>
                  <a:pt x="33" y="188"/>
                </a:lnTo>
                <a:lnTo>
                  <a:pt x="45" y="177"/>
                </a:lnTo>
                <a:lnTo>
                  <a:pt x="59" y="167"/>
                </a:lnTo>
                <a:lnTo>
                  <a:pt x="73" y="158"/>
                </a:lnTo>
                <a:lnTo>
                  <a:pt x="87" y="149"/>
                </a:lnTo>
                <a:lnTo>
                  <a:pt x="87" y="149"/>
                </a:lnTo>
                <a:lnTo>
                  <a:pt x="124" y="130"/>
                </a:lnTo>
                <a:lnTo>
                  <a:pt x="160" y="110"/>
                </a:lnTo>
                <a:lnTo>
                  <a:pt x="160" y="110"/>
                </a:lnTo>
                <a:lnTo>
                  <a:pt x="193" y="94"/>
                </a:lnTo>
                <a:lnTo>
                  <a:pt x="227" y="77"/>
                </a:lnTo>
                <a:lnTo>
                  <a:pt x="227" y="77"/>
                </a:lnTo>
                <a:lnTo>
                  <a:pt x="233" y="74"/>
                </a:lnTo>
                <a:lnTo>
                  <a:pt x="233" y="74"/>
                </a:lnTo>
                <a:lnTo>
                  <a:pt x="224" y="79"/>
                </a:lnTo>
                <a:lnTo>
                  <a:pt x="224" y="79"/>
                </a:lnTo>
                <a:lnTo>
                  <a:pt x="187" y="99"/>
                </a:lnTo>
                <a:lnTo>
                  <a:pt x="150" y="118"/>
                </a:lnTo>
                <a:lnTo>
                  <a:pt x="150" y="118"/>
                </a:lnTo>
                <a:lnTo>
                  <a:pt x="116" y="138"/>
                </a:lnTo>
                <a:lnTo>
                  <a:pt x="99" y="148"/>
                </a:lnTo>
                <a:lnTo>
                  <a:pt x="82" y="158"/>
                </a:lnTo>
                <a:lnTo>
                  <a:pt x="82" y="158"/>
                </a:lnTo>
                <a:lnTo>
                  <a:pt x="68" y="169"/>
                </a:lnTo>
                <a:lnTo>
                  <a:pt x="53" y="179"/>
                </a:lnTo>
                <a:lnTo>
                  <a:pt x="53" y="179"/>
                </a:lnTo>
                <a:lnTo>
                  <a:pt x="41" y="189"/>
                </a:lnTo>
                <a:lnTo>
                  <a:pt x="41" y="189"/>
                </a:lnTo>
                <a:close/>
                <a:moveTo>
                  <a:pt x="126" y="105"/>
                </a:moveTo>
                <a:lnTo>
                  <a:pt x="126" y="105"/>
                </a:lnTo>
                <a:lnTo>
                  <a:pt x="85" y="130"/>
                </a:lnTo>
                <a:lnTo>
                  <a:pt x="46" y="156"/>
                </a:lnTo>
                <a:lnTo>
                  <a:pt x="46" y="156"/>
                </a:lnTo>
                <a:lnTo>
                  <a:pt x="39" y="155"/>
                </a:lnTo>
                <a:lnTo>
                  <a:pt x="31" y="153"/>
                </a:lnTo>
                <a:lnTo>
                  <a:pt x="31" y="153"/>
                </a:lnTo>
                <a:lnTo>
                  <a:pt x="79" y="130"/>
                </a:lnTo>
                <a:lnTo>
                  <a:pt x="126" y="105"/>
                </a:lnTo>
                <a:lnTo>
                  <a:pt x="126" y="105"/>
                </a:lnTo>
                <a:close/>
                <a:moveTo>
                  <a:pt x="57" y="159"/>
                </a:moveTo>
                <a:lnTo>
                  <a:pt x="57" y="159"/>
                </a:lnTo>
                <a:lnTo>
                  <a:pt x="57" y="159"/>
                </a:lnTo>
                <a:lnTo>
                  <a:pt x="57" y="159"/>
                </a:lnTo>
                <a:lnTo>
                  <a:pt x="56" y="157"/>
                </a:lnTo>
                <a:lnTo>
                  <a:pt x="53" y="156"/>
                </a:lnTo>
                <a:lnTo>
                  <a:pt x="53" y="156"/>
                </a:lnTo>
                <a:lnTo>
                  <a:pt x="52" y="156"/>
                </a:lnTo>
                <a:lnTo>
                  <a:pt x="52" y="156"/>
                </a:lnTo>
                <a:lnTo>
                  <a:pt x="63" y="150"/>
                </a:lnTo>
                <a:lnTo>
                  <a:pt x="74" y="144"/>
                </a:lnTo>
                <a:lnTo>
                  <a:pt x="95" y="131"/>
                </a:lnTo>
                <a:lnTo>
                  <a:pt x="95" y="131"/>
                </a:lnTo>
                <a:lnTo>
                  <a:pt x="136" y="109"/>
                </a:lnTo>
                <a:lnTo>
                  <a:pt x="136" y="109"/>
                </a:lnTo>
                <a:lnTo>
                  <a:pt x="116" y="120"/>
                </a:lnTo>
                <a:lnTo>
                  <a:pt x="95" y="133"/>
                </a:lnTo>
                <a:lnTo>
                  <a:pt x="75" y="146"/>
                </a:lnTo>
                <a:lnTo>
                  <a:pt x="57" y="159"/>
                </a:lnTo>
                <a:lnTo>
                  <a:pt x="57" y="159"/>
                </a:lnTo>
                <a:close/>
                <a:moveTo>
                  <a:pt x="203" y="74"/>
                </a:moveTo>
                <a:lnTo>
                  <a:pt x="203" y="74"/>
                </a:lnTo>
                <a:lnTo>
                  <a:pt x="204" y="74"/>
                </a:lnTo>
                <a:lnTo>
                  <a:pt x="204" y="74"/>
                </a:lnTo>
                <a:lnTo>
                  <a:pt x="230" y="59"/>
                </a:lnTo>
                <a:lnTo>
                  <a:pt x="255" y="43"/>
                </a:lnTo>
                <a:lnTo>
                  <a:pt x="255" y="43"/>
                </a:lnTo>
                <a:lnTo>
                  <a:pt x="267" y="36"/>
                </a:lnTo>
                <a:lnTo>
                  <a:pt x="267" y="36"/>
                </a:lnTo>
                <a:lnTo>
                  <a:pt x="274" y="33"/>
                </a:lnTo>
                <a:lnTo>
                  <a:pt x="277" y="32"/>
                </a:lnTo>
                <a:lnTo>
                  <a:pt x="272" y="35"/>
                </a:lnTo>
                <a:lnTo>
                  <a:pt x="272" y="35"/>
                </a:lnTo>
                <a:lnTo>
                  <a:pt x="257" y="45"/>
                </a:lnTo>
                <a:lnTo>
                  <a:pt x="241" y="54"/>
                </a:lnTo>
                <a:lnTo>
                  <a:pt x="241" y="54"/>
                </a:lnTo>
                <a:lnTo>
                  <a:pt x="203" y="74"/>
                </a:lnTo>
                <a:lnTo>
                  <a:pt x="203" y="74"/>
                </a:lnTo>
                <a:close/>
                <a:moveTo>
                  <a:pt x="227" y="58"/>
                </a:moveTo>
                <a:lnTo>
                  <a:pt x="227" y="58"/>
                </a:lnTo>
                <a:lnTo>
                  <a:pt x="166" y="92"/>
                </a:lnTo>
                <a:lnTo>
                  <a:pt x="166" y="92"/>
                </a:lnTo>
                <a:lnTo>
                  <a:pt x="119" y="115"/>
                </a:lnTo>
                <a:lnTo>
                  <a:pt x="119" y="115"/>
                </a:lnTo>
                <a:lnTo>
                  <a:pt x="84" y="135"/>
                </a:lnTo>
                <a:lnTo>
                  <a:pt x="50" y="156"/>
                </a:lnTo>
                <a:lnTo>
                  <a:pt x="50" y="156"/>
                </a:lnTo>
                <a:lnTo>
                  <a:pt x="88" y="131"/>
                </a:lnTo>
                <a:lnTo>
                  <a:pt x="127" y="107"/>
                </a:lnTo>
                <a:lnTo>
                  <a:pt x="127" y="107"/>
                </a:lnTo>
                <a:lnTo>
                  <a:pt x="168" y="84"/>
                </a:lnTo>
                <a:lnTo>
                  <a:pt x="210" y="61"/>
                </a:lnTo>
                <a:lnTo>
                  <a:pt x="210" y="61"/>
                </a:lnTo>
                <a:lnTo>
                  <a:pt x="243" y="42"/>
                </a:lnTo>
                <a:lnTo>
                  <a:pt x="259" y="31"/>
                </a:lnTo>
                <a:lnTo>
                  <a:pt x="266" y="25"/>
                </a:lnTo>
                <a:lnTo>
                  <a:pt x="273" y="19"/>
                </a:lnTo>
                <a:lnTo>
                  <a:pt x="273" y="19"/>
                </a:lnTo>
                <a:lnTo>
                  <a:pt x="273" y="19"/>
                </a:lnTo>
                <a:lnTo>
                  <a:pt x="273" y="19"/>
                </a:lnTo>
                <a:lnTo>
                  <a:pt x="278" y="24"/>
                </a:lnTo>
                <a:lnTo>
                  <a:pt x="280" y="30"/>
                </a:lnTo>
                <a:lnTo>
                  <a:pt x="280" y="30"/>
                </a:lnTo>
                <a:lnTo>
                  <a:pt x="272" y="31"/>
                </a:lnTo>
                <a:lnTo>
                  <a:pt x="265" y="34"/>
                </a:lnTo>
                <a:lnTo>
                  <a:pt x="252" y="41"/>
                </a:lnTo>
                <a:lnTo>
                  <a:pt x="239" y="51"/>
                </a:lnTo>
                <a:lnTo>
                  <a:pt x="227" y="58"/>
                </a:lnTo>
                <a:lnTo>
                  <a:pt x="227" y="58"/>
                </a:lnTo>
                <a:close/>
                <a:moveTo>
                  <a:pt x="231" y="45"/>
                </a:moveTo>
                <a:lnTo>
                  <a:pt x="231" y="45"/>
                </a:lnTo>
                <a:lnTo>
                  <a:pt x="248" y="34"/>
                </a:lnTo>
                <a:lnTo>
                  <a:pt x="264" y="24"/>
                </a:lnTo>
                <a:lnTo>
                  <a:pt x="264" y="24"/>
                </a:lnTo>
                <a:lnTo>
                  <a:pt x="266" y="23"/>
                </a:lnTo>
                <a:lnTo>
                  <a:pt x="266" y="23"/>
                </a:lnTo>
                <a:lnTo>
                  <a:pt x="265" y="24"/>
                </a:lnTo>
                <a:lnTo>
                  <a:pt x="265" y="24"/>
                </a:lnTo>
                <a:lnTo>
                  <a:pt x="258" y="29"/>
                </a:lnTo>
                <a:lnTo>
                  <a:pt x="250" y="34"/>
                </a:lnTo>
                <a:lnTo>
                  <a:pt x="250" y="34"/>
                </a:lnTo>
                <a:lnTo>
                  <a:pt x="231" y="45"/>
                </a:lnTo>
                <a:lnTo>
                  <a:pt x="231" y="45"/>
                </a:lnTo>
                <a:close/>
                <a:moveTo>
                  <a:pt x="14" y="141"/>
                </a:moveTo>
                <a:lnTo>
                  <a:pt x="14" y="141"/>
                </a:lnTo>
                <a:lnTo>
                  <a:pt x="40" y="125"/>
                </a:lnTo>
                <a:lnTo>
                  <a:pt x="64" y="111"/>
                </a:lnTo>
                <a:lnTo>
                  <a:pt x="116" y="84"/>
                </a:lnTo>
                <a:lnTo>
                  <a:pt x="116" y="84"/>
                </a:lnTo>
                <a:lnTo>
                  <a:pt x="135" y="73"/>
                </a:lnTo>
                <a:lnTo>
                  <a:pt x="135" y="73"/>
                </a:lnTo>
                <a:lnTo>
                  <a:pt x="107" y="88"/>
                </a:lnTo>
                <a:lnTo>
                  <a:pt x="107" y="88"/>
                </a:lnTo>
                <a:lnTo>
                  <a:pt x="84" y="100"/>
                </a:lnTo>
                <a:lnTo>
                  <a:pt x="62" y="114"/>
                </a:lnTo>
                <a:lnTo>
                  <a:pt x="40" y="130"/>
                </a:lnTo>
                <a:lnTo>
                  <a:pt x="18" y="146"/>
                </a:lnTo>
                <a:lnTo>
                  <a:pt x="18" y="146"/>
                </a:lnTo>
                <a:lnTo>
                  <a:pt x="14" y="141"/>
                </a:lnTo>
                <a:lnTo>
                  <a:pt x="14" y="141"/>
                </a:lnTo>
                <a:close/>
                <a:moveTo>
                  <a:pt x="8" y="124"/>
                </a:moveTo>
                <a:lnTo>
                  <a:pt x="8" y="124"/>
                </a:lnTo>
                <a:lnTo>
                  <a:pt x="44" y="101"/>
                </a:lnTo>
                <a:lnTo>
                  <a:pt x="44" y="101"/>
                </a:lnTo>
                <a:lnTo>
                  <a:pt x="44" y="101"/>
                </a:lnTo>
                <a:lnTo>
                  <a:pt x="44" y="101"/>
                </a:lnTo>
                <a:lnTo>
                  <a:pt x="45" y="101"/>
                </a:lnTo>
                <a:lnTo>
                  <a:pt x="45" y="101"/>
                </a:lnTo>
                <a:lnTo>
                  <a:pt x="46" y="101"/>
                </a:lnTo>
                <a:lnTo>
                  <a:pt x="48" y="100"/>
                </a:lnTo>
                <a:lnTo>
                  <a:pt x="50" y="98"/>
                </a:lnTo>
                <a:lnTo>
                  <a:pt x="50" y="98"/>
                </a:lnTo>
                <a:lnTo>
                  <a:pt x="59" y="93"/>
                </a:lnTo>
                <a:lnTo>
                  <a:pt x="68" y="87"/>
                </a:lnTo>
                <a:lnTo>
                  <a:pt x="68" y="87"/>
                </a:lnTo>
                <a:lnTo>
                  <a:pt x="80" y="81"/>
                </a:lnTo>
                <a:lnTo>
                  <a:pt x="80" y="81"/>
                </a:lnTo>
                <a:lnTo>
                  <a:pt x="82" y="80"/>
                </a:lnTo>
                <a:lnTo>
                  <a:pt x="83" y="79"/>
                </a:lnTo>
                <a:lnTo>
                  <a:pt x="83" y="79"/>
                </a:lnTo>
                <a:lnTo>
                  <a:pt x="98" y="71"/>
                </a:lnTo>
                <a:lnTo>
                  <a:pt x="112" y="63"/>
                </a:lnTo>
                <a:lnTo>
                  <a:pt x="112" y="63"/>
                </a:lnTo>
                <a:lnTo>
                  <a:pt x="121" y="58"/>
                </a:lnTo>
                <a:lnTo>
                  <a:pt x="129" y="54"/>
                </a:lnTo>
                <a:lnTo>
                  <a:pt x="138" y="50"/>
                </a:lnTo>
                <a:lnTo>
                  <a:pt x="146" y="44"/>
                </a:lnTo>
                <a:lnTo>
                  <a:pt x="146" y="44"/>
                </a:lnTo>
                <a:lnTo>
                  <a:pt x="147" y="45"/>
                </a:lnTo>
                <a:lnTo>
                  <a:pt x="147" y="45"/>
                </a:lnTo>
                <a:lnTo>
                  <a:pt x="98" y="76"/>
                </a:lnTo>
                <a:lnTo>
                  <a:pt x="98" y="76"/>
                </a:lnTo>
                <a:lnTo>
                  <a:pt x="76" y="89"/>
                </a:lnTo>
                <a:lnTo>
                  <a:pt x="53" y="102"/>
                </a:lnTo>
                <a:lnTo>
                  <a:pt x="30" y="115"/>
                </a:lnTo>
                <a:lnTo>
                  <a:pt x="19" y="122"/>
                </a:lnTo>
                <a:lnTo>
                  <a:pt x="9" y="131"/>
                </a:lnTo>
                <a:lnTo>
                  <a:pt x="9" y="131"/>
                </a:lnTo>
                <a:lnTo>
                  <a:pt x="8" y="124"/>
                </a:lnTo>
                <a:lnTo>
                  <a:pt x="8" y="124"/>
                </a:lnTo>
                <a:close/>
                <a:moveTo>
                  <a:pt x="50" y="95"/>
                </a:moveTo>
                <a:lnTo>
                  <a:pt x="50" y="95"/>
                </a:lnTo>
                <a:lnTo>
                  <a:pt x="49" y="94"/>
                </a:lnTo>
                <a:lnTo>
                  <a:pt x="49" y="94"/>
                </a:lnTo>
                <a:lnTo>
                  <a:pt x="57" y="89"/>
                </a:lnTo>
                <a:lnTo>
                  <a:pt x="57" y="89"/>
                </a:lnTo>
                <a:lnTo>
                  <a:pt x="66" y="83"/>
                </a:lnTo>
                <a:lnTo>
                  <a:pt x="66" y="83"/>
                </a:lnTo>
                <a:lnTo>
                  <a:pt x="69" y="81"/>
                </a:lnTo>
                <a:lnTo>
                  <a:pt x="69" y="81"/>
                </a:lnTo>
                <a:lnTo>
                  <a:pt x="50" y="95"/>
                </a:lnTo>
                <a:lnTo>
                  <a:pt x="50" y="95"/>
                </a:lnTo>
                <a:close/>
                <a:moveTo>
                  <a:pt x="155" y="35"/>
                </a:moveTo>
                <a:lnTo>
                  <a:pt x="155" y="35"/>
                </a:lnTo>
                <a:lnTo>
                  <a:pt x="163" y="31"/>
                </a:lnTo>
                <a:lnTo>
                  <a:pt x="172" y="27"/>
                </a:lnTo>
                <a:lnTo>
                  <a:pt x="188" y="18"/>
                </a:lnTo>
                <a:lnTo>
                  <a:pt x="188" y="18"/>
                </a:lnTo>
                <a:lnTo>
                  <a:pt x="171" y="30"/>
                </a:lnTo>
                <a:lnTo>
                  <a:pt x="153" y="41"/>
                </a:lnTo>
                <a:lnTo>
                  <a:pt x="153" y="41"/>
                </a:lnTo>
                <a:lnTo>
                  <a:pt x="154" y="39"/>
                </a:lnTo>
                <a:lnTo>
                  <a:pt x="154" y="39"/>
                </a:lnTo>
                <a:lnTo>
                  <a:pt x="155" y="35"/>
                </a:lnTo>
                <a:lnTo>
                  <a:pt x="155" y="35"/>
                </a:lnTo>
                <a:close/>
                <a:moveTo>
                  <a:pt x="84" y="71"/>
                </a:moveTo>
                <a:lnTo>
                  <a:pt x="84" y="71"/>
                </a:lnTo>
                <a:lnTo>
                  <a:pt x="84" y="66"/>
                </a:lnTo>
                <a:lnTo>
                  <a:pt x="84" y="66"/>
                </a:lnTo>
                <a:lnTo>
                  <a:pt x="92" y="61"/>
                </a:lnTo>
                <a:lnTo>
                  <a:pt x="101" y="56"/>
                </a:lnTo>
                <a:lnTo>
                  <a:pt x="120" y="49"/>
                </a:lnTo>
                <a:lnTo>
                  <a:pt x="120" y="49"/>
                </a:lnTo>
                <a:lnTo>
                  <a:pt x="84" y="71"/>
                </a:lnTo>
                <a:lnTo>
                  <a:pt x="84" y="71"/>
                </a:lnTo>
                <a:close/>
                <a:moveTo>
                  <a:pt x="31" y="87"/>
                </a:moveTo>
                <a:lnTo>
                  <a:pt x="31" y="87"/>
                </a:lnTo>
                <a:lnTo>
                  <a:pt x="26" y="82"/>
                </a:lnTo>
                <a:lnTo>
                  <a:pt x="26" y="82"/>
                </a:lnTo>
                <a:lnTo>
                  <a:pt x="34" y="79"/>
                </a:lnTo>
                <a:lnTo>
                  <a:pt x="40" y="75"/>
                </a:lnTo>
                <a:lnTo>
                  <a:pt x="52" y="65"/>
                </a:lnTo>
                <a:lnTo>
                  <a:pt x="52" y="65"/>
                </a:lnTo>
                <a:lnTo>
                  <a:pt x="58" y="62"/>
                </a:lnTo>
                <a:lnTo>
                  <a:pt x="51" y="68"/>
                </a:lnTo>
                <a:lnTo>
                  <a:pt x="51" y="68"/>
                </a:lnTo>
                <a:lnTo>
                  <a:pt x="33" y="86"/>
                </a:lnTo>
                <a:lnTo>
                  <a:pt x="33" y="86"/>
                </a:lnTo>
                <a:lnTo>
                  <a:pt x="31" y="87"/>
                </a:lnTo>
                <a:lnTo>
                  <a:pt x="31" y="87"/>
                </a:lnTo>
                <a:close/>
                <a:moveTo>
                  <a:pt x="30" y="78"/>
                </a:moveTo>
                <a:lnTo>
                  <a:pt x="30" y="78"/>
                </a:lnTo>
                <a:lnTo>
                  <a:pt x="28" y="77"/>
                </a:lnTo>
                <a:lnTo>
                  <a:pt x="28" y="76"/>
                </a:lnTo>
                <a:lnTo>
                  <a:pt x="31" y="74"/>
                </a:lnTo>
                <a:lnTo>
                  <a:pt x="31" y="74"/>
                </a:lnTo>
                <a:lnTo>
                  <a:pt x="38" y="69"/>
                </a:lnTo>
                <a:lnTo>
                  <a:pt x="38" y="69"/>
                </a:lnTo>
                <a:lnTo>
                  <a:pt x="54" y="53"/>
                </a:lnTo>
                <a:lnTo>
                  <a:pt x="54" y="53"/>
                </a:lnTo>
                <a:lnTo>
                  <a:pt x="54" y="53"/>
                </a:lnTo>
                <a:lnTo>
                  <a:pt x="54" y="53"/>
                </a:lnTo>
                <a:lnTo>
                  <a:pt x="61" y="58"/>
                </a:lnTo>
                <a:lnTo>
                  <a:pt x="61" y="58"/>
                </a:lnTo>
                <a:lnTo>
                  <a:pt x="53" y="62"/>
                </a:lnTo>
                <a:lnTo>
                  <a:pt x="46" y="68"/>
                </a:lnTo>
                <a:lnTo>
                  <a:pt x="38" y="73"/>
                </a:lnTo>
                <a:lnTo>
                  <a:pt x="30" y="78"/>
                </a:lnTo>
                <a:lnTo>
                  <a:pt x="30" y="78"/>
                </a:lnTo>
                <a:close/>
                <a:moveTo>
                  <a:pt x="21" y="74"/>
                </a:moveTo>
                <a:lnTo>
                  <a:pt x="21" y="74"/>
                </a:lnTo>
                <a:lnTo>
                  <a:pt x="28" y="70"/>
                </a:lnTo>
                <a:lnTo>
                  <a:pt x="36" y="65"/>
                </a:lnTo>
                <a:lnTo>
                  <a:pt x="43" y="59"/>
                </a:lnTo>
                <a:lnTo>
                  <a:pt x="51" y="54"/>
                </a:lnTo>
                <a:lnTo>
                  <a:pt x="51" y="54"/>
                </a:lnTo>
                <a:lnTo>
                  <a:pt x="44" y="59"/>
                </a:lnTo>
                <a:lnTo>
                  <a:pt x="37" y="65"/>
                </a:lnTo>
                <a:lnTo>
                  <a:pt x="29" y="72"/>
                </a:lnTo>
                <a:lnTo>
                  <a:pt x="23" y="79"/>
                </a:lnTo>
                <a:lnTo>
                  <a:pt x="23" y="79"/>
                </a:lnTo>
                <a:lnTo>
                  <a:pt x="21" y="74"/>
                </a:lnTo>
                <a:lnTo>
                  <a:pt x="21" y="74"/>
                </a:lnTo>
                <a:close/>
                <a:moveTo>
                  <a:pt x="41" y="101"/>
                </a:moveTo>
                <a:lnTo>
                  <a:pt x="41" y="101"/>
                </a:lnTo>
                <a:lnTo>
                  <a:pt x="24" y="111"/>
                </a:lnTo>
                <a:lnTo>
                  <a:pt x="8" y="121"/>
                </a:lnTo>
                <a:lnTo>
                  <a:pt x="8" y="121"/>
                </a:lnTo>
                <a:lnTo>
                  <a:pt x="10" y="117"/>
                </a:lnTo>
                <a:lnTo>
                  <a:pt x="13" y="112"/>
                </a:lnTo>
                <a:lnTo>
                  <a:pt x="16" y="109"/>
                </a:lnTo>
                <a:lnTo>
                  <a:pt x="20" y="106"/>
                </a:lnTo>
                <a:lnTo>
                  <a:pt x="25" y="103"/>
                </a:lnTo>
                <a:lnTo>
                  <a:pt x="30" y="102"/>
                </a:lnTo>
                <a:lnTo>
                  <a:pt x="36" y="101"/>
                </a:lnTo>
                <a:lnTo>
                  <a:pt x="41" y="101"/>
                </a:lnTo>
                <a:lnTo>
                  <a:pt x="41" y="101"/>
                </a:lnTo>
                <a:close/>
                <a:moveTo>
                  <a:pt x="47" y="168"/>
                </a:moveTo>
                <a:lnTo>
                  <a:pt x="47" y="168"/>
                </a:lnTo>
                <a:lnTo>
                  <a:pt x="34" y="182"/>
                </a:lnTo>
                <a:lnTo>
                  <a:pt x="34" y="182"/>
                </a:lnTo>
                <a:lnTo>
                  <a:pt x="36" y="179"/>
                </a:lnTo>
                <a:lnTo>
                  <a:pt x="36" y="179"/>
                </a:lnTo>
                <a:lnTo>
                  <a:pt x="38" y="176"/>
                </a:lnTo>
                <a:lnTo>
                  <a:pt x="41" y="173"/>
                </a:lnTo>
                <a:lnTo>
                  <a:pt x="47" y="168"/>
                </a:lnTo>
                <a:lnTo>
                  <a:pt x="47" y="168"/>
                </a:lnTo>
                <a:close/>
                <a:moveTo>
                  <a:pt x="57" y="211"/>
                </a:moveTo>
                <a:lnTo>
                  <a:pt x="57" y="211"/>
                </a:lnTo>
                <a:lnTo>
                  <a:pt x="64" y="205"/>
                </a:lnTo>
                <a:lnTo>
                  <a:pt x="71" y="201"/>
                </a:lnTo>
                <a:lnTo>
                  <a:pt x="87" y="194"/>
                </a:lnTo>
                <a:lnTo>
                  <a:pt x="103" y="187"/>
                </a:lnTo>
                <a:lnTo>
                  <a:pt x="119" y="180"/>
                </a:lnTo>
                <a:lnTo>
                  <a:pt x="119" y="180"/>
                </a:lnTo>
                <a:lnTo>
                  <a:pt x="187" y="145"/>
                </a:lnTo>
                <a:lnTo>
                  <a:pt x="187" y="145"/>
                </a:lnTo>
                <a:lnTo>
                  <a:pt x="224" y="127"/>
                </a:lnTo>
                <a:lnTo>
                  <a:pt x="261" y="111"/>
                </a:lnTo>
                <a:lnTo>
                  <a:pt x="261" y="111"/>
                </a:lnTo>
                <a:lnTo>
                  <a:pt x="280" y="103"/>
                </a:lnTo>
                <a:lnTo>
                  <a:pt x="297" y="95"/>
                </a:lnTo>
                <a:lnTo>
                  <a:pt x="315" y="87"/>
                </a:lnTo>
                <a:lnTo>
                  <a:pt x="332" y="79"/>
                </a:lnTo>
                <a:lnTo>
                  <a:pt x="332" y="79"/>
                </a:lnTo>
                <a:lnTo>
                  <a:pt x="337" y="77"/>
                </a:lnTo>
                <a:lnTo>
                  <a:pt x="334" y="79"/>
                </a:lnTo>
                <a:lnTo>
                  <a:pt x="334" y="79"/>
                </a:lnTo>
                <a:lnTo>
                  <a:pt x="317" y="88"/>
                </a:lnTo>
                <a:lnTo>
                  <a:pt x="317" y="88"/>
                </a:lnTo>
                <a:lnTo>
                  <a:pt x="301" y="97"/>
                </a:lnTo>
                <a:lnTo>
                  <a:pt x="285" y="105"/>
                </a:lnTo>
                <a:lnTo>
                  <a:pt x="285" y="105"/>
                </a:lnTo>
                <a:lnTo>
                  <a:pt x="250" y="121"/>
                </a:lnTo>
                <a:lnTo>
                  <a:pt x="234" y="131"/>
                </a:lnTo>
                <a:lnTo>
                  <a:pt x="218" y="139"/>
                </a:lnTo>
                <a:lnTo>
                  <a:pt x="218" y="139"/>
                </a:lnTo>
                <a:lnTo>
                  <a:pt x="201" y="148"/>
                </a:lnTo>
                <a:lnTo>
                  <a:pt x="184" y="157"/>
                </a:lnTo>
                <a:lnTo>
                  <a:pt x="151" y="174"/>
                </a:lnTo>
                <a:lnTo>
                  <a:pt x="151" y="174"/>
                </a:lnTo>
                <a:lnTo>
                  <a:pt x="117" y="191"/>
                </a:lnTo>
                <a:lnTo>
                  <a:pt x="99" y="200"/>
                </a:lnTo>
                <a:lnTo>
                  <a:pt x="83" y="212"/>
                </a:lnTo>
                <a:lnTo>
                  <a:pt x="83" y="212"/>
                </a:lnTo>
                <a:lnTo>
                  <a:pt x="76" y="213"/>
                </a:lnTo>
                <a:lnTo>
                  <a:pt x="70" y="213"/>
                </a:lnTo>
                <a:lnTo>
                  <a:pt x="64" y="212"/>
                </a:lnTo>
                <a:lnTo>
                  <a:pt x="57" y="211"/>
                </a:lnTo>
                <a:lnTo>
                  <a:pt x="57" y="211"/>
                </a:lnTo>
                <a:close/>
                <a:moveTo>
                  <a:pt x="347" y="87"/>
                </a:moveTo>
                <a:lnTo>
                  <a:pt x="347" y="87"/>
                </a:lnTo>
                <a:lnTo>
                  <a:pt x="324" y="103"/>
                </a:lnTo>
                <a:lnTo>
                  <a:pt x="324" y="103"/>
                </a:lnTo>
                <a:lnTo>
                  <a:pt x="310" y="112"/>
                </a:lnTo>
                <a:lnTo>
                  <a:pt x="295" y="120"/>
                </a:lnTo>
                <a:lnTo>
                  <a:pt x="263" y="136"/>
                </a:lnTo>
                <a:lnTo>
                  <a:pt x="263" y="136"/>
                </a:lnTo>
                <a:lnTo>
                  <a:pt x="203" y="164"/>
                </a:lnTo>
                <a:lnTo>
                  <a:pt x="142" y="192"/>
                </a:lnTo>
                <a:lnTo>
                  <a:pt x="142" y="192"/>
                </a:lnTo>
                <a:lnTo>
                  <a:pt x="127" y="199"/>
                </a:lnTo>
                <a:lnTo>
                  <a:pt x="127" y="199"/>
                </a:lnTo>
                <a:lnTo>
                  <a:pt x="110" y="208"/>
                </a:lnTo>
                <a:lnTo>
                  <a:pt x="110" y="208"/>
                </a:lnTo>
                <a:lnTo>
                  <a:pt x="108" y="205"/>
                </a:lnTo>
                <a:lnTo>
                  <a:pt x="108" y="205"/>
                </a:lnTo>
                <a:lnTo>
                  <a:pt x="136" y="193"/>
                </a:lnTo>
                <a:lnTo>
                  <a:pt x="136" y="193"/>
                </a:lnTo>
                <a:lnTo>
                  <a:pt x="200" y="163"/>
                </a:lnTo>
                <a:lnTo>
                  <a:pt x="200" y="163"/>
                </a:lnTo>
                <a:lnTo>
                  <a:pt x="263" y="133"/>
                </a:lnTo>
                <a:lnTo>
                  <a:pt x="295" y="117"/>
                </a:lnTo>
                <a:lnTo>
                  <a:pt x="326" y="101"/>
                </a:lnTo>
                <a:lnTo>
                  <a:pt x="326" y="101"/>
                </a:lnTo>
                <a:lnTo>
                  <a:pt x="336" y="94"/>
                </a:lnTo>
                <a:lnTo>
                  <a:pt x="347" y="87"/>
                </a:lnTo>
                <a:lnTo>
                  <a:pt x="347" y="87"/>
                </a:lnTo>
                <a:lnTo>
                  <a:pt x="347" y="87"/>
                </a:lnTo>
                <a:lnTo>
                  <a:pt x="347" y="87"/>
                </a:lnTo>
                <a:close/>
                <a:moveTo>
                  <a:pt x="382" y="102"/>
                </a:moveTo>
                <a:lnTo>
                  <a:pt x="382" y="102"/>
                </a:lnTo>
                <a:lnTo>
                  <a:pt x="384" y="105"/>
                </a:lnTo>
                <a:lnTo>
                  <a:pt x="385" y="109"/>
                </a:lnTo>
                <a:lnTo>
                  <a:pt x="385" y="109"/>
                </a:lnTo>
                <a:lnTo>
                  <a:pt x="348" y="124"/>
                </a:lnTo>
                <a:lnTo>
                  <a:pt x="311" y="139"/>
                </a:lnTo>
                <a:lnTo>
                  <a:pt x="273" y="152"/>
                </a:lnTo>
                <a:lnTo>
                  <a:pt x="237" y="168"/>
                </a:lnTo>
                <a:lnTo>
                  <a:pt x="237" y="168"/>
                </a:lnTo>
                <a:lnTo>
                  <a:pt x="161" y="202"/>
                </a:lnTo>
                <a:lnTo>
                  <a:pt x="161" y="202"/>
                </a:lnTo>
                <a:lnTo>
                  <a:pt x="144" y="211"/>
                </a:lnTo>
                <a:lnTo>
                  <a:pt x="128" y="219"/>
                </a:lnTo>
                <a:lnTo>
                  <a:pt x="128" y="219"/>
                </a:lnTo>
                <a:lnTo>
                  <a:pt x="155" y="203"/>
                </a:lnTo>
                <a:lnTo>
                  <a:pt x="183" y="189"/>
                </a:lnTo>
                <a:lnTo>
                  <a:pt x="241" y="161"/>
                </a:lnTo>
                <a:lnTo>
                  <a:pt x="241" y="161"/>
                </a:lnTo>
                <a:lnTo>
                  <a:pt x="259" y="154"/>
                </a:lnTo>
                <a:lnTo>
                  <a:pt x="277" y="147"/>
                </a:lnTo>
                <a:lnTo>
                  <a:pt x="312" y="133"/>
                </a:lnTo>
                <a:lnTo>
                  <a:pt x="347" y="118"/>
                </a:lnTo>
                <a:lnTo>
                  <a:pt x="366" y="110"/>
                </a:lnTo>
                <a:lnTo>
                  <a:pt x="382" y="102"/>
                </a:lnTo>
                <a:lnTo>
                  <a:pt x="382" y="102"/>
                </a:lnTo>
                <a:close/>
                <a:moveTo>
                  <a:pt x="223" y="221"/>
                </a:moveTo>
                <a:lnTo>
                  <a:pt x="223" y="221"/>
                </a:lnTo>
                <a:lnTo>
                  <a:pt x="217" y="215"/>
                </a:lnTo>
                <a:lnTo>
                  <a:pt x="217" y="215"/>
                </a:lnTo>
                <a:lnTo>
                  <a:pt x="254" y="200"/>
                </a:lnTo>
                <a:lnTo>
                  <a:pt x="254" y="200"/>
                </a:lnTo>
                <a:lnTo>
                  <a:pt x="278" y="192"/>
                </a:lnTo>
                <a:lnTo>
                  <a:pt x="302" y="185"/>
                </a:lnTo>
                <a:lnTo>
                  <a:pt x="325" y="177"/>
                </a:lnTo>
                <a:lnTo>
                  <a:pt x="347" y="168"/>
                </a:lnTo>
                <a:lnTo>
                  <a:pt x="347" y="168"/>
                </a:lnTo>
                <a:lnTo>
                  <a:pt x="360" y="163"/>
                </a:lnTo>
                <a:lnTo>
                  <a:pt x="372" y="157"/>
                </a:lnTo>
                <a:lnTo>
                  <a:pt x="372" y="157"/>
                </a:lnTo>
                <a:lnTo>
                  <a:pt x="367" y="160"/>
                </a:lnTo>
                <a:lnTo>
                  <a:pt x="362" y="163"/>
                </a:lnTo>
                <a:lnTo>
                  <a:pt x="357" y="166"/>
                </a:lnTo>
                <a:lnTo>
                  <a:pt x="351" y="168"/>
                </a:lnTo>
                <a:lnTo>
                  <a:pt x="351" y="168"/>
                </a:lnTo>
                <a:lnTo>
                  <a:pt x="331" y="175"/>
                </a:lnTo>
                <a:lnTo>
                  <a:pt x="312" y="183"/>
                </a:lnTo>
                <a:lnTo>
                  <a:pt x="312" y="183"/>
                </a:lnTo>
                <a:lnTo>
                  <a:pt x="263" y="204"/>
                </a:lnTo>
                <a:lnTo>
                  <a:pt x="263" y="204"/>
                </a:lnTo>
                <a:lnTo>
                  <a:pt x="243" y="213"/>
                </a:lnTo>
                <a:lnTo>
                  <a:pt x="223" y="221"/>
                </a:lnTo>
                <a:lnTo>
                  <a:pt x="223" y="221"/>
                </a:lnTo>
                <a:close/>
                <a:moveTo>
                  <a:pt x="156" y="223"/>
                </a:moveTo>
                <a:lnTo>
                  <a:pt x="156" y="223"/>
                </a:lnTo>
                <a:lnTo>
                  <a:pt x="164" y="222"/>
                </a:lnTo>
                <a:lnTo>
                  <a:pt x="172" y="220"/>
                </a:lnTo>
                <a:lnTo>
                  <a:pt x="180" y="217"/>
                </a:lnTo>
                <a:lnTo>
                  <a:pt x="187" y="214"/>
                </a:lnTo>
                <a:lnTo>
                  <a:pt x="187" y="214"/>
                </a:lnTo>
                <a:lnTo>
                  <a:pt x="215" y="201"/>
                </a:lnTo>
                <a:lnTo>
                  <a:pt x="242" y="190"/>
                </a:lnTo>
                <a:lnTo>
                  <a:pt x="242" y="190"/>
                </a:lnTo>
                <a:lnTo>
                  <a:pt x="300" y="169"/>
                </a:lnTo>
                <a:lnTo>
                  <a:pt x="358" y="149"/>
                </a:lnTo>
                <a:lnTo>
                  <a:pt x="358" y="149"/>
                </a:lnTo>
                <a:lnTo>
                  <a:pt x="334" y="158"/>
                </a:lnTo>
                <a:lnTo>
                  <a:pt x="311" y="167"/>
                </a:lnTo>
                <a:lnTo>
                  <a:pt x="264" y="188"/>
                </a:lnTo>
                <a:lnTo>
                  <a:pt x="264" y="188"/>
                </a:lnTo>
                <a:lnTo>
                  <a:pt x="240" y="198"/>
                </a:lnTo>
                <a:lnTo>
                  <a:pt x="214" y="208"/>
                </a:lnTo>
                <a:lnTo>
                  <a:pt x="188" y="219"/>
                </a:lnTo>
                <a:lnTo>
                  <a:pt x="163" y="230"/>
                </a:lnTo>
                <a:lnTo>
                  <a:pt x="163" y="230"/>
                </a:lnTo>
                <a:lnTo>
                  <a:pt x="160" y="227"/>
                </a:lnTo>
                <a:lnTo>
                  <a:pt x="156" y="223"/>
                </a:lnTo>
                <a:lnTo>
                  <a:pt x="156" y="223"/>
                </a:lnTo>
                <a:close/>
                <a:moveTo>
                  <a:pt x="165" y="231"/>
                </a:moveTo>
                <a:lnTo>
                  <a:pt x="165" y="231"/>
                </a:lnTo>
                <a:lnTo>
                  <a:pt x="186" y="224"/>
                </a:lnTo>
                <a:lnTo>
                  <a:pt x="209" y="215"/>
                </a:lnTo>
                <a:lnTo>
                  <a:pt x="209" y="215"/>
                </a:lnTo>
                <a:lnTo>
                  <a:pt x="208" y="216"/>
                </a:lnTo>
                <a:lnTo>
                  <a:pt x="208" y="216"/>
                </a:lnTo>
                <a:lnTo>
                  <a:pt x="165" y="231"/>
                </a:lnTo>
                <a:lnTo>
                  <a:pt x="165" y="231"/>
                </a:lnTo>
                <a:lnTo>
                  <a:pt x="165" y="231"/>
                </a:lnTo>
                <a:lnTo>
                  <a:pt x="165" y="231"/>
                </a:lnTo>
                <a:close/>
                <a:moveTo>
                  <a:pt x="327" y="173"/>
                </a:moveTo>
                <a:lnTo>
                  <a:pt x="327" y="173"/>
                </a:lnTo>
                <a:lnTo>
                  <a:pt x="300" y="182"/>
                </a:lnTo>
                <a:lnTo>
                  <a:pt x="273" y="192"/>
                </a:lnTo>
                <a:lnTo>
                  <a:pt x="273" y="192"/>
                </a:lnTo>
                <a:lnTo>
                  <a:pt x="244" y="202"/>
                </a:lnTo>
                <a:lnTo>
                  <a:pt x="216" y="213"/>
                </a:lnTo>
                <a:lnTo>
                  <a:pt x="216" y="213"/>
                </a:lnTo>
                <a:lnTo>
                  <a:pt x="215" y="212"/>
                </a:lnTo>
                <a:lnTo>
                  <a:pt x="215" y="212"/>
                </a:lnTo>
                <a:lnTo>
                  <a:pt x="266" y="190"/>
                </a:lnTo>
                <a:lnTo>
                  <a:pt x="266" y="190"/>
                </a:lnTo>
                <a:lnTo>
                  <a:pt x="318" y="168"/>
                </a:lnTo>
                <a:lnTo>
                  <a:pt x="318" y="168"/>
                </a:lnTo>
                <a:lnTo>
                  <a:pt x="342" y="159"/>
                </a:lnTo>
                <a:lnTo>
                  <a:pt x="353" y="153"/>
                </a:lnTo>
                <a:lnTo>
                  <a:pt x="359" y="150"/>
                </a:lnTo>
                <a:lnTo>
                  <a:pt x="364" y="147"/>
                </a:lnTo>
                <a:lnTo>
                  <a:pt x="364" y="147"/>
                </a:lnTo>
                <a:lnTo>
                  <a:pt x="364" y="146"/>
                </a:lnTo>
                <a:lnTo>
                  <a:pt x="364" y="146"/>
                </a:lnTo>
                <a:lnTo>
                  <a:pt x="365" y="147"/>
                </a:lnTo>
                <a:lnTo>
                  <a:pt x="365" y="147"/>
                </a:lnTo>
                <a:lnTo>
                  <a:pt x="371" y="150"/>
                </a:lnTo>
                <a:lnTo>
                  <a:pt x="374" y="155"/>
                </a:lnTo>
                <a:lnTo>
                  <a:pt x="374" y="155"/>
                </a:lnTo>
                <a:lnTo>
                  <a:pt x="363" y="159"/>
                </a:lnTo>
                <a:lnTo>
                  <a:pt x="350" y="164"/>
                </a:lnTo>
                <a:lnTo>
                  <a:pt x="339" y="168"/>
                </a:lnTo>
                <a:lnTo>
                  <a:pt x="327" y="173"/>
                </a:lnTo>
                <a:lnTo>
                  <a:pt x="327" y="173"/>
                </a:lnTo>
                <a:close/>
                <a:moveTo>
                  <a:pt x="365" y="140"/>
                </a:moveTo>
                <a:lnTo>
                  <a:pt x="365" y="140"/>
                </a:lnTo>
                <a:lnTo>
                  <a:pt x="363" y="142"/>
                </a:lnTo>
                <a:lnTo>
                  <a:pt x="364" y="145"/>
                </a:lnTo>
                <a:lnTo>
                  <a:pt x="364" y="145"/>
                </a:lnTo>
                <a:lnTo>
                  <a:pt x="363" y="145"/>
                </a:lnTo>
                <a:lnTo>
                  <a:pt x="363" y="145"/>
                </a:lnTo>
                <a:lnTo>
                  <a:pt x="305" y="165"/>
                </a:lnTo>
                <a:lnTo>
                  <a:pt x="247" y="186"/>
                </a:lnTo>
                <a:lnTo>
                  <a:pt x="247" y="186"/>
                </a:lnTo>
                <a:lnTo>
                  <a:pt x="222" y="195"/>
                </a:lnTo>
                <a:lnTo>
                  <a:pt x="198" y="206"/>
                </a:lnTo>
                <a:lnTo>
                  <a:pt x="198" y="206"/>
                </a:lnTo>
                <a:lnTo>
                  <a:pt x="184" y="213"/>
                </a:lnTo>
                <a:lnTo>
                  <a:pt x="170" y="218"/>
                </a:lnTo>
                <a:lnTo>
                  <a:pt x="170" y="218"/>
                </a:lnTo>
                <a:lnTo>
                  <a:pt x="163" y="220"/>
                </a:lnTo>
                <a:lnTo>
                  <a:pt x="159" y="221"/>
                </a:lnTo>
                <a:lnTo>
                  <a:pt x="158" y="221"/>
                </a:lnTo>
                <a:lnTo>
                  <a:pt x="159" y="220"/>
                </a:lnTo>
                <a:lnTo>
                  <a:pt x="159" y="220"/>
                </a:lnTo>
                <a:lnTo>
                  <a:pt x="168" y="217"/>
                </a:lnTo>
                <a:lnTo>
                  <a:pt x="176" y="213"/>
                </a:lnTo>
                <a:lnTo>
                  <a:pt x="176" y="213"/>
                </a:lnTo>
                <a:lnTo>
                  <a:pt x="292" y="167"/>
                </a:lnTo>
                <a:lnTo>
                  <a:pt x="292" y="167"/>
                </a:lnTo>
                <a:lnTo>
                  <a:pt x="309" y="160"/>
                </a:lnTo>
                <a:lnTo>
                  <a:pt x="328" y="154"/>
                </a:lnTo>
                <a:lnTo>
                  <a:pt x="346" y="148"/>
                </a:lnTo>
                <a:lnTo>
                  <a:pt x="365" y="139"/>
                </a:lnTo>
                <a:lnTo>
                  <a:pt x="365" y="139"/>
                </a:lnTo>
                <a:lnTo>
                  <a:pt x="365" y="140"/>
                </a:lnTo>
                <a:lnTo>
                  <a:pt x="365" y="140"/>
                </a:lnTo>
                <a:close/>
                <a:moveTo>
                  <a:pt x="381" y="123"/>
                </a:moveTo>
                <a:lnTo>
                  <a:pt x="381" y="123"/>
                </a:lnTo>
                <a:lnTo>
                  <a:pt x="367" y="130"/>
                </a:lnTo>
                <a:lnTo>
                  <a:pt x="351" y="136"/>
                </a:lnTo>
                <a:lnTo>
                  <a:pt x="337" y="142"/>
                </a:lnTo>
                <a:lnTo>
                  <a:pt x="323" y="147"/>
                </a:lnTo>
                <a:lnTo>
                  <a:pt x="323" y="147"/>
                </a:lnTo>
                <a:lnTo>
                  <a:pt x="294" y="157"/>
                </a:lnTo>
                <a:lnTo>
                  <a:pt x="264" y="169"/>
                </a:lnTo>
                <a:lnTo>
                  <a:pt x="264" y="169"/>
                </a:lnTo>
                <a:lnTo>
                  <a:pt x="238" y="179"/>
                </a:lnTo>
                <a:lnTo>
                  <a:pt x="212" y="189"/>
                </a:lnTo>
                <a:lnTo>
                  <a:pt x="212" y="189"/>
                </a:lnTo>
                <a:lnTo>
                  <a:pt x="245" y="174"/>
                </a:lnTo>
                <a:lnTo>
                  <a:pt x="280" y="159"/>
                </a:lnTo>
                <a:lnTo>
                  <a:pt x="280" y="159"/>
                </a:lnTo>
                <a:lnTo>
                  <a:pt x="309" y="148"/>
                </a:lnTo>
                <a:lnTo>
                  <a:pt x="337" y="136"/>
                </a:lnTo>
                <a:lnTo>
                  <a:pt x="337" y="136"/>
                </a:lnTo>
                <a:lnTo>
                  <a:pt x="349" y="131"/>
                </a:lnTo>
                <a:lnTo>
                  <a:pt x="363" y="125"/>
                </a:lnTo>
                <a:lnTo>
                  <a:pt x="375" y="120"/>
                </a:lnTo>
                <a:lnTo>
                  <a:pt x="380" y="116"/>
                </a:lnTo>
                <a:lnTo>
                  <a:pt x="385" y="112"/>
                </a:lnTo>
                <a:lnTo>
                  <a:pt x="385" y="112"/>
                </a:lnTo>
                <a:lnTo>
                  <a:pt x="384" y="118"/>
                </a:lnTo>
                <a:lnTo>
                  <a:pt x="381" y="123"/>
                </a:lnTo>
                <a:lnTo>
                  <a:pt x="381" y="123"/>
                </a:lnTo>
                <a:close/>
                <a:moveTo>
                  <a:pt x="77" y="263"/>
                </a:moveTo>
                <a:lnTo>
                  <a:pt x="77" y="263"/>
                </a:lnTo>
                <a:lnTo>
                  <a:pt x="80" y="263"/>
                </a:lnTo>
                <a:lnTo>
                  <a:pt x="80" y="263"/>
                </a:lnTo>
                <a:lnTo>
                  <a:pt x="75" y="264"/>
                </a:lnTo>
                <a:lnTo>
                  <a:pt x="75" y="264"/>
                </a:lnTo>
                <a:lnTo>
                  <a:pt x="77" y="263"/>
                </a:lnTo>
                <a:lnTo>
                  <a:pt x="77" y="263"/>
                </a:lnTo>
                <a:close/>
                <a:moveTo>
                  <a:pt x="91" y="258"/>
                </a:moveTo>
                <a:lnTo>
                  <a:pt x="91" y="258"/>
                </a:lnTo>
                <a:lnTo>
                  <a:pt x="80" y="260"/>
                </a:lnTo>
                <a:lnTo>
                  <a:pt x="80" y="260"/>
                </a:lnTo>
                <a:lnTo>
                  <a:pt x="87" y="253"/>
                </a:lnTo>
                <a:lnTo>
                  <a:pt x="87" y="253"/>
                </a:lnTo>
                <a:lnTo>
                  <a:pt x="116" y="243"/>
                </a:lnTo>
                <a:lnTo>
                  <a:pt x="116" y="243"/>
                </a:lnTo>
                <a:lnTo>
                  <a:pt x="103" y="251"/>
                </a:lnTo>
                <a:lnTo>
                  <a:pt x="91" y="258"/>
                </a:lnTo>
                <a:lnTo>
                  <a:pt x="91" y="258"/>
                </a:lnTo>
                <a:close/>
                <a:moveTo>
                  <a:pt x="230" y="164"/>
                </a:moveTo>
                <a:lnTo>
                  <a:pt x="230" y="164"/>
                </a:lnTo>
                <a:lnTo>
                  <a:pt x="198" y="179"/>
                </a:lnTo>
                <a:lnTo>
                  <a:pt x="165" y="195"/>
                </a:lnTo>
                <a:lnTo>
                  <a:pt x="134" y="213"/>
                </a:lnTo>
                <a:lnTo>
                  <a:pt x="102" y="231"/>
                </a:lnTo>
                <a:lnTo>
                  <a:pt x="102" y="231"/>
                </a:lnTo>
                <a:lnTo>
                  <a:pt x="106" y="220"/>
                </a:lnTo>
                <a:lnTo>
                  <a:pt x="106" y="220"/>
                </a:lnTo>
                <a:lnTo>
                  <a:pt x="143" y="202"/>
                </a:lnTo>
                <a:lnTo>
                  <a:pt x="179" y="186"/>
                </a:lnTo>
                <a:lnTo>
                  <a:pt x="216" y="170"/>
                </a:lnTo>
                <a:lnTo>
                  <a:pt x="253" y="154"/>
                </a:lnTo>
                <a:lnTo>
                  <a:pt x="253" y="154"/>
                </a:lnTo>
                <a:lnTo>
                  <a:pt x="290" y="140"/>
                </a:lnTo>
                <a:lnTo>
                  <a:pt x="326" y="124"/>
                </a:lnTo>
                <a:lnTo>
                  <a:pt x="326" y="124"/>
                </a:lnTo>
                <a:lnTo>
                  <a:pt x="360" y="110"/>
                </a:lnTo>
                <a:lnTo>
                  <a:pt x="360" y="110"/>
                </a:lnTo>
                <a:lnTo>
                  <a:pt x="363" y="109"/>
                </a:lnTo>
                <a:lnTo>
                  <a:pt x="363" y="109"/>
                </a:lnTo>
                <a:lnTo>
                  <a:pt x="346" y="117"/>
                </a:lnTo>
                <a:lnTo>
                  <a:pt x="330" y="124"/>
                </a:lnTo>
                <a:lnTo>
                  <a:pt x="297" y="138"/>
                </a:lnTo>
                <a:lnTo>
                  <a:pt x="263" y="150"/>
                </a:lnTo>
                <a:lnTo>
                  <a:pt x="246" y="157"/>
                </a:lnTo>
                <a:lnTo>
                  <a:pt x="230" y="164"/>
                </a:lnTo>
                <a:lnTo>
                  <a:pt x="230" y="164"/>
                </a:lnTo>
                <a:close/>
                <a:moveTo>
                  <a:pt x="109" y="216"/>
                </a:moveTo>
                <a:lnTo>
                  <a:pt x="109" y="216"/>
                </a:lnTo>
                <a:lnTo>
                  <a:pt x="107" y="217"/>
                </a:lnTo>
                <a:lnTo>
                  <a:pt x="107" y="217"/>
                </a:lnTo>
                <a:lnTo>
                  <a:pt x="108" y="213"/>
                </a:lnTo>
                <a:lnTo>
                  <a:pt x="108" y="213"/>
                </a:lnTo>
                <a:lnTo>
                  <a:pt x="108" y="212"/>
                </a:lnTo>
                <a:lnTo>
                  <a:pt x="108" y="212"/>
                </a:lnTo>
                <a:lnTo>
                  <a:pt x="108" y="212"/>
                </a:lnTo>
                <a:lnTo>
                  <a:pt x="108" y="212"/>
                </a:lnTo>
                <a:lnTo>
                  <a:pt x="122" y="206"/>
                </a:lnTo>
                <a:lnTo>
                  <a:pt x="134" y="199"/>
                </a:lnTo>
                <a:lnTo>
                  <a:pt x="160" y="186"/>
                </a:lnTo>
                <a:lnTo>
                  <a:pt x="160" y="186"/>
                </a:lnTo>
                <a:lnTo>
                  <a:pt x="196" y="170"/>
                </a:lnTo>
                <a:lnTo>
                  <a:pt x="196" y="170"/>
                </a:lnTo>
                <a:lnTo>
                  <a:pt x="260" y="142"/>
                </a:lnTo>
                <a:lnTo>
                  <a:pt x="293" y="127"/>
                </a:lnTo>
                <a:lnTo>
                  <a:pt x="324" y="112"/>
                </a:lnTo>
                <a:lnTo>
                  <a:pt x="324" y="112"/>
                </a:lnTo>
                <a:lnTo>
                  <a:pt x="353" y="97"/>
                </a:lnTo>
                <a:lnTo>
                  <a:pt x="353" y="97"/>
                </a:lnTo>
                <a:lnTo>
                  <a:pt x="355" y="97"/>
                </a:lnTo>
                <a:lnTo>
                  <a:pt x="355" y="97"/>
                </a:lnTo>
                <a:lnTo>
                  <a:pt x="341" y="105"/>
                </a:lnTo>
                <a:lnTo>
                  <a:pt x="327" y="112"/>
                </a:lnTo>
                <a:lnTo>
                  <a:pt x="299" y="126"/>
                </a:lnTo>
                <a:lnTo>
                  <a:pt x="299" y="126"/>
                </a:lnTo>
                <a:lnTo>
                  <a:pt x="239" y="154"/>
                </a:lnTo>
                <a:lnTo>
                  <a:pt x="209" y="167"/>
                </a:lnTo>
                <a:lnTo>
                  <a:pt x="179" y="181"/>
                </a:lnTo>
                <a:lnTo>
                  <a:pt x="179" y="181"/>
                </a:lnTo>
                <a:lnTo>
                  <a:pt x="109" y="216"/>
                </a:lnTo>
                <a:lnTo>
                  <a:pt x="109" y="216"/>
                </a:lnTo>
                <a:close/>
                <a:moveTo>
                  <a:pt x="340" y="82"/>
                </a:moveTo>
                <a:lnTo>
                  <a:pt x="340" y="82"/>
                </a:lnTo>
                <a:lnTo>
                  <a:pt x="339" y="84"/>
                </a:lnTo>
                <a:lnTo>
                  <a:pt x="340" y="86"/>
                </a:lnTo>
                <a:lnTo>
                  <a:pt x="340" y="86"/>
                </a:lnTo>
                <a:lnTo>
                  <a:pt x="342" y="88"/>
                </a:lnTo>
                <a:lnTo>
                  <a:pt x="342" y="88"/>
                </a:lnTo>
                <a:lnTo>
                  <a:pt x="321" y="100"/>
                </a:lnTo>
                <a:lnTo>
                  <a:pt x="301" y="111"/>
                </a:lnTo>
                <a:lnTo>
                  <a:pt x="301" y="111"/>
                </a:lnTo>
                <a:lnTo>
                  <a:pt x="265" y="130"/>
                </a:lnTo>
                <a:lnTo>
                  <a:pt x="230" y="147"/>
                </a:lnTo>
                <a:lnTo>
                  <a:pt x="230" y="147"/>
                </a:lnTo>
                <a:lnTo>
                  <a:pt x="158" y="180"/>
                </a:lnTo>
                <a:lnTo>
                  <a:pt x="158" y="180"/>
                </a:lnTo>
                <a:lnTo>
                  <a:pt x="133" y="192"/>
                </a:lnTo>
                <a:lnTo>
                  <a:pt x="106" y="204"/>
                </a:lnTo>
                <a:lnTo>
                  <a:pt x="106" y="204"/>
                </a:lnTo>
                <a:lnTo>
                  <a:pt x="103" y="204"/>
                </a:lnTo>
                <a:lnTo>
                  <a:pt x="103" y="204"/>
                </a:lnTo>
                <a:lnTo>
                  <a:pt x="97" y="207"/>
                </a:lnTo>
                <a:lnTo>
                  <a:pt x="91" y="210"/>
                </a:lnTo>
                <a:lnTo>
                  <a:pt x="91" y="210"/>
                </a:lnTo>
                <a:lnTo>
                  <a:pt x="101" y="202"/>
                </a:lnTo>
                <a:lnTo>
                  <a:pt x="111" y="196"/>
                </a:lnTo>
                <a:lnTo>
                  <a:pt x="111" y="196"/>
                </a:lnTo>
                <a:lnTo>
                  <a:pt x="147" y="178"/>
                </a:lnTo>
                <a:lnTo>
                  <a:pt x="147" y="178"/>
                </a:lnTo>
                <a:lnTo>
                  <a:pt x="180" y="161"/>
                </a:lnTo>
                <a:lnTo>
                  <a:pt x="214" y="144"/>
                </a:lnTo>
                <a:lnTo>
                  <a:pt x="214" y="144"/>
                </a:lnTo>
                <a:lnTo>
                  <a:pt x="247" y="126"/>
                </a:lnTo>
                <a:lnTo>
                  <a:pt x="281" y="110"/>
                </a:lnTo>
                <a:lnTo>
                  <a:pt x="281" y="110"/>
                </a:lnTo>
                <a:lnTo>
                  <a:pt x="312" y="95"/>
                </a:lnTo>
                <a:lnTo>
                  <a:pt x="328" y="86"/>
                </a:lnTo>
                <a:lnTo>
                  <a:pt x="342" y="76"/>
                </a:lnTo>
                <a:lnTo>
                  <a:pt x="342" y="76"/>
                </a:lnTo>
                <a:lnTo>
                  <a:pt x="340" y="82"/>
                </a:lnTo>
                <a:lnTo>
                  <a:pt x="340" y="82"/>
                </a:lnTo>
                <a:close/>
                <a:moveTo>
                  <a:pt x="122" y="239"/>
                </a:moveTo>
                <a:lnTo>
                  <a:pt x="122" y="239"/>
                </a:lnTo>
                <a:lnTo>
                  <a:pt x="106" y="244"/>
                </a:lnTo>
                <a:lnTo>
                  <a:pt x="90" y="249"/>
                </a:lnTo>
                <a:lnTo>
                  <a:pt x="90" y="249"/>
                </a:lnTo>
                <a:lnTo>
                  <a:pt x="93" y="245"/>
                </a:lnTo>
                <a:lnTo>
                  <a:pt x="93" y="245"/>
                </a:lnTo>
                <a:lnTo>
                  <a:pt x="102" y="242"/>
                </a:lnTo>
                <a:lnTo>
                  <a:pt x="112" y="237"/>
                </a:lnTo>
                <a:lnTo>
                  <a:pt x="112" y="237"/>
                </a:lnTo>
                <a:lnTo>
                  <a:pt x="124" y="231"/>
                </a:lnTo>
                <a:lnTo>
                  <a:pt x="124" y="231"/>
                </a:lnTo>
                <a:lnTo>
                  <a:pt x="131" y="228"/>
                </a:lnTo>
                <a:lnTo>
                  <a:pt x="138" y="225"/>
                </a:lnTo>
                <a:lnTo>
                  <a:pt x="138" y="225"/>
                </a:lnTo>
                <a:lnTo>
                  <a:pt x="130" y="232"/>
                </a:lnTo>
                <a:lnTo>
                  <a:pt x="122" y="239"/>
                </a:lnTo>
                <a:lnTo>
                  <a:pt x="122" y="239"/>
                </a:lnTo>
                <a:close/>
                <a:moveTo>
                  <a:pt x="141" y="221"/>
                </a:moveTo>
                <a:lnTo>
                  <a:pt x="141" y="221"/>
                </a:lnTo>
                <a:lnTo>
                  <a:pt x="141" y="221"/>
                </a:lnTo>
                <a:lnTo>
                  <a:pt x="141" y="221"/>
                </a:lnTo>
                <a:lnTo>
                  <a:pt x="129" y="226"/>
                </a:lnTo>
                <a:lnTo>
                  <a:pt x="118" y="232"/>
                </a:lnTo>
                <a:lnTo>
                  <a:pt x="106" y="238"/>
                </a:lnTo>
                <a:lnTo>
                  <a:pt x="95" y="242"/>
                </a:lnTo>
                <a:lnTo>
                  <a:pt x="95" y="242"/>
                </a:lnTo>
                <a:lnTo>
                  <a:pt x="99" y="236"/>
                </a:lnTo>
                <a:lnTo>
                  <a:pt x="99" y="236"/>
                </a:lnTo>
                <a:lnTo>
                  <a:pt x="124" y="224"/>
                </a:lnTo>
                <a:lnTo>
                  <a:pt x="147" y="212"/>
                </a:lnTo>
                <a:lnTo>
                  <a:pt x="147" y="212"/>
                </a:lnTo>
                <a:lnTo>
                  <a:pt x="208" y="183"/>
                </a:lnTo>
                <a:lnTo>
                  <a:pt x="208" y="183"/>
                </a:lnTo>
                <a:lnTo>
                  <a:pt x="241" y="169"/>
                </a:lnTo>
                <a:lnTo>
                  <a:pt x="273" y="156"/>
                </a:lnTo>
                <a:lnTo>
                  <a:pt x="340" y="131"/>
                </a:lnTo>
                <a:lnTo>
                  <a:pt x="340" y="131"/>
                </a:lnTo>
                <a:lnTo>
                  <a:pt x="366" y="120"/>
                </a:lnTo>
                <a:lnTo>
                  <a:pt x="366" y="120"/>
                </a:lnTo>
                <a:lnTo>
                  <a:pt x="381" y="113"/>
                </a:lnTo>
                <a:lnTo>
                  <a:pt x="381" y="113"/>
                </a:lnTo>
                <a:lnTo>
                  <a:pt x="382" y="113"/>
                </a:lnTo>
                <a:lnTo>
                  <a:pt x="377" y="115"/>
                </a:lnTo>
                <a:lnTo>
                  <a:pt x="369" y="119"/>
                </a:lnTo>
                <a:lnTo>
                  <a:pt x="369" y="119"/>
                </a:lnTo>
                <a:lnTo>
                  <a:pt x="306" y="147"/>
                </a:lnTo>
                <a:lnTo>
                  <a:pt x="306" y="147"/>
                </a:lnTo>
                <a:lnTo>
                  <a:pt x="243" y="173"/>
                </a:lnTo>
                <a:lnTo>
                  <a:pt x="213" y="186"/>
                </a:lnTo>
                <a:lnTo>
                  <a:pt x="182" y="200"/>
                </a:lnTo>
                <a:lnTo>
                  <a:pt x="182" y="200"/>
                </a:lnTo>
                <a:lnTo>
                  <a:pt x="179" y="202"/>
                </a:lnTo>
                <a:lnTo>
                  <a:pt x="179" y="202"/>
                </a:lnTo>
                <a:lnTo>
                  <a:pt x="165" y="208"/>
                </a:lnTo>
                <a:lnTo>
                  <a:pt x="152" y="215"/>
                </a:lnTo>
                <a:lnTo>
                  <a:pt x="152" y="215"/>
                </a:lnTo>
                <a:lnTo>
                  <a:pt x="149" y="215"/>
                </a:lnTo>
                <a:lnTo>
                  <a:pt x="149" y="215"/>
                </a:lnTo>
                <a:lnTo>
                  <a:pt x="147" y="215"/>
                </a:lnTo>
                <a:lnTo>
                  <a:pt x="145" y="216"/>
                </a:lnTo>
                <a:lnTo>
                  <a:pt x="145" y="216"/>
                </a:lnTo>
                <a:lnTo>
                  <a:pt x="141" y="221"/>
                </a:lnTo>
                <a:lnTo>
                  <a:pt x="141" y="221"/>
                </a:lnTo>
                <a:close/>
                <a:moveTo>
                  <a:pt x="154" y="217"/>
                </a:moveTo>
                <a:lnTo>
                  <a:pt x="154" y="217"/>
                </a:lnTo>
                <a:lnTo>
                  <a:pt x="176" y="206"/>
                </a:lnTo>
                <a:lnTo>
                  <a:pt x="176" y="206"/>
                </a:lnTo>
                <a:lnTo>
                  <a:pt x="179" y="204"/>
                </a:lnTo>
                <a:lnTo>
                  <a:pt x="179" y="204"/>
                </a:lnTo>
                <a:lnTo>
                  <a:pt x="210" y="193"/>
                </a:lnTo>
                <a:lnTo>
                  <a:pt x="240" y="182"/>
                </a:lnTo>
                <a:lnTo>
                  <a:pt x="240" y="182"/>
                </a:lnTo>
                <a:lnTo>
                  <a:pt x="270" y="169"/>
                </a:lnTo>
                <a:lnTo>
                  <a:pt x="287" y="162"/>
                </a:lnTo>
                <a:lnTo>
                  <a:pt x="302" y="156"/>
                </a:lnTo>
                <a:lnTo>
                  <a:pt x="302" y="156"/>
                </a:lnTo>
                <a:lnTo>
                  <a:pt x="333" y="145"/>
                </a:lnTo>
                <a:lnTo>
                  <a:pt x="348" y="139"/>
                </a:lnTo>
                <a:lnTo>
                  <a:pt x="365" y="133"/>
                </a:lnTo>
                <a:lnTo>
                  <a:pt x="365" y="133"/>
                </a:lnTo>
                <a:lnTo>
                  <a:pt x="372" y="130"/>
                </a:lnTo>
                <a:lnTo>
                  <a:pt x="377" y="126"/>
                </a:lnTo>
                <a:lnTo>
                  <a:pt x="379" y="126"/>
                </a:lnTo>
                <a:lnTo>
                  <a:pt x="379" y="126"/>
                </a:lnTo>
                <a:lnTo>
                  <a:pt x="379" y="126"/>
                </a:lnTo>
                <a:lnTo>
                  <a:pt x="379" y="127"/>
                </a:lnTo>
                <a:lnTo>
                  <a:pt x="379" y="127"/>
                </a:lnTo>
                <a:lnTo>
                  <a:pt x="377" y="129"/>
                </a:lnTo>
                <a:lnTo>
                  <a:pt x="377" y="129"/>
                </a:lnTo>
                <a:lnTo>
                  <a:pt x="371" y="133"/>
                </a:lnTo>
                <a:lnTo>
                  <a:pt x="365" y="136"/>
                </a:lnTo>
                <a:lnTo>
                  <a:pt x="365" y="136"/>
                </a:lnTo>
                <a:lnTo>
                  <a:pt x="349" y="143"/>
                </a:lnTo>
                <a:lnTo>
                  <a:pt x="334" y="149"/>
                </a:lnTo>
                <a:lnTo>
                  <a:pt x="334" y="149"/>
                </a:lnTo>
                <a:lnTo>
                  <a:pt x="302" y="161"/>
                </a:lnTo>
                <a:lnTo>
                  <a:pt x="269" y="173"/>
                </a:lnTo>
                <a:lnTo>
                  <a:pt x="269" y="173"/>
                </a:lnTo>
                <a:lnTo>
                  <a:pt x="212" y="195"/>
                </a:lnTo>
                <a:lnTo>
                  <a:pt x="183" y="206"/>
                </a:lnTo>
                <a:lnTo>
                  <a:pt x="155" y="220"/>
                </a:lnTo>
                <a:lnTo>
                  <a:pt x="155" y="220"/>
                </a:lnTo>
                <a:lnTo>
                  <a:pt x="154" y="217"/>
                </a:lnTo>
                <a:lnTo>
                  <a:pt x="154" y="217"/>
                </a:lnTo>
                <a:lnTo>
                  <a:pt x="154" y="217"/>
                </a:lnTo>
                <a:lnTo>
                  <a:pt x="154" y="217"/>
                </a:lnTo>
                <a:close/>
                <a:moveTo>
                  <a:pt x="167" y="233"/>
                </a:moveTo>
                <a:lnTo>
                  <a:pt x="167" y="233"/>
                </a:lnTo>
                <a:lnTo>
                  <a:pt x="185" y="226"/>
                </a:lnTo>
                <a:lnTo>
                  <a:pt x="205" y="219"/>
                </a:lnTo>
                <a:lnTo>
                  <a:pt x="205" y="219"/>
                </a:lnTo>
                <a:lnTo>
                  <a:pt x="207" y="218"/>
                </a:lnTo>
                <a:lnTo>
                  <a:pt x="207" y="218"/>
                </a:lnTo>
                <a:lnTo>
                  <a:pt x="203" y="223"/>
                </a:lnTo>
                <a:lnTo>
                  <a:pt x="199" y="227"/>
                </a:lnTo>
                <a:lnTo>
                  <a:pt x="193" y="231"/>
                </a:lnTo>
                <a:lnTo>
                  <a:pt x="188" y="233"/>
                </a:lnTo>
                <a:lnTo>
                  <a:pt x="182" y="235"/>
                </a:lnTo>
                <a:lnTo>
                  <a:pt x="177" y="235"/>
                </a:lnTo>
                <a:lnTo>
                  <a:pt x="172" y="234"/>
                </a:lnTo>
                <a:lnTo>
                  <a:pt x="167" y="233"/>
                </a:lnTo>
                <a:lnTo>
                  <a:pt x="167" y="233"/>
                </a:lnTo>
                <a:close/>
                <a:moveTo>
                  <a:pt x="225" y="223"/>
                </a:moveTo>
                <a:lnTo>
                  <a:pt x="225" y="223"/>
                </a:lnTo>
                <a:lnTo>
                  <a:pt x="304" y="196"/>
                </a:lnTo>
                <a:lnTo>
                  <a:pt x="304" y="196"/>
                </a:lnTo>
                <a:lnTo>
                  <a:pt x="323" y="190"/>
                </a:lnTo>
                <a:lnTo>
                  <a:pt x="341" y="183"/>
                </a:lnTo>
                <a:lnTo>
                  <a:pt x="341" y="183"/>
                </a:lnTo>
                <a:lnTo>
                  <a:pt x="363" y="175"/>
                </a:lnTo>
                <a:lnTo>
                  <a:pt x="363" y="175"/>
                </a:lnTo>
                <a:lnTo>
                  <a:pt x="371" y="172"/>
                </a:lnTo>
                <a:lnTo>
                  <a:pt x="373" y="172"/>
                </a:lnTo>
                <a:lnTo>
                  <a:pt x="370" y="174"/>
                </a:lnTo>
                <a:lnTo>
                  <a:pt x="370" y="174"/>
                </a:lnTo>
                <a:lnTo>
                  <a:pt x="347" y="184"/>
                </a:lnTo>
                <a:lnTo>
                  <a:pt x="325" y="193"/>
                </a:lnTo>
                <a:lnTo>
                  <a:pt x="281" y="212"/>
                </a:lnTo>
                <a:lnTo>
                  <a:pt x="281" y="212"/>
                </a:lnTo>
                <a:lnTo>
                  <a:pt x="279" y="212"/>
                </a:lnTo>
                <a:lnTo>
                  <a:pt x="278" y="213"/>
                </a:lnTo>
                <a:lnTo>
                  <a:pt x="278" y="213"/>
                </a:lnTo>
                <a:lnTo>
                  <a:pt x="256" y="222"/>
                </a:lnTo>
                <a:lnTo>
                  <a:pt x="236" y="233"/>
                </a:lnTo>
                <a:lnTo>
                  <a:pt x="236" y="233"/>
                </a:lnTo>
                <a:lnTo>
                  <a:pt x="230" y="228"/>
                </a:lnTo>
                <a:lnTo>
                  <a:pt x="225" y="223"/>
                </a:lnTo>
                <a:lnTo>
                  <a:pt x="225" y="223"/>
                </a:lnTo>
                <a:close/>
                <a:moveTo>
                  <a:pt x="334" y="204"/>
                </a:moveTo>
                <a:lnTo>
                  <a:pt x="334" y="204"/>
                </a:lnTo>
                <a:lnTo>
                  <a:pt x="330" y="201"/>
                </a:lnTo>
                <a:lnTo>
                  <a:pt x="330" y="201"/>
                </a:lnTo>
                <a:lnTo>
                  <a:pt x="331" y="201"/>
                </a:lnTo>
                <a:lnTo>
                  <a:pt x="331" y="201"/>
                </a:lnTo>
                <a:lnTo>
                  <a:pt x="357" y="191"/>
                </a:lnTo>
                <a:lnTo>
                  <a:pt x="357" y="191"/>
                </a:lnTo>
                <a:lnTo>
                  <a:pt x="366" y="186"/>
                </a:lnTo>
                <a:lnTo>
                  <a:pt x="366" y="186"/>
                </a:lnTo>
                <a:lnTo>
                  <a:pt x="370" y="185"/>
                </a:lnTo>
                <a:lnTo>
                  <a:pt x="371" y="185"/>
                </a:lnTo>
                <a:lnTo>
                  <a:pt x="370" y="186"/>
                </a:lnTo>
                <a:lnTo>
                  <a:pt x="364" y="190"/>
                </a:lnTo>
                <a:lnTo>
                  <a:pt x="364" y="190"/>
                </a:lnTo>
                <a:lnTo>
                  <a:pt x="357" y="194"/>
                </a:lnTo>
                <a:lnTo>
                  <a:pt x="348" y="196"/>
                </a:lnTo>
                <a:lnTo>
                  <a:pt x="340" y="199"/>
                </a:lnTo>
                <a:lnTo>
                  <a:pt x="337" y="201"/>
                </a:lnTo>
                <a:lnTo>
                  <a:pt x="334" y="204"/>
                </a:lnTo>
                <a:lnTo>
                  <a:pt x="334" y="204"/>
                </a:lnTo>
                <a:close/>
                <a:moveTo>
                  <a:pt x="372" y="182"/>
                </a:moveTo>
                <a:lnTo>
                  <a:pt x="372" y="182"/>
                </a:lnTo>
                <a:lnTo>
                  <a:pt x="363" y="185"/>
                </a:lnTo>
                <a:lnTo>
                  <a:pt x="353" y="190"/>
                </a:lnTo>
                <a:lnTo>
                  <a:pt x="353" y="190"/>
                </a:lnTo>
                <a:lnTo>
                  <a:pt x="330" y="199"/>
                </a:lnTo>
                <a:lnTo>
                  <a:pt x="330" y="199"/>
                </a:lnTo>
                <a:lnTo>
                  <a:pt x="329" y="200"/>
                </a:lnTo>
                <a:lnTo>
                  <a:pt x="329" y="201"/>
                </a:lnTo>
                <a:lnTo>
                  <a:pt x="329" y="201"/>
                </a:lnTo>
                <a:lnTo>
                  <a:pt x="328" y="199"/>
                </a:lnTo>
                <a:lnTo>
                  <a:pt x="328" y="199"/>
                </a:lnTo>
                <a:lnTo>
                  <a:pt x="325" y="198"/>
                </a:lnTo>
                <a:lnTo>
                  <a:pt x="323" y="198"/>
                </a:lnTo>
                <a:lnTo>
                  <a:pt x="323" y="198"/>
                </a:lnTo>
                <a:lnTo>
                  <a:pt x="321" y="198"/>
                </a:lnTo>
                <a:lnTo>
                  <a:pt x="320" y="200"/>
                </a:lnTo>
                <a:lnTo>
                  <a:pt x="320" y="200"/>
                </a:lnTo>
                <a:lnTo>
                  <a:pt x="316" y="200"/>
                </a:lnTo>
                <a:lnTo>
                  <a:pt x="316" y="200"/>
                </a:lnTo>
                <a:lnTo>
                  <a:pt x="329" y="195"/>
                </a:lnTo>
                <a:lnTo>
                  <a:pt x="329" y="195"/>
                </a:lnTo>
                <a:lnTo>
                  <a:pt x="362" y="180"/>
                </a:lnTo>
                <a:lnTo>
                  <a:pt x="362" y="180"/>
                </a:lnTo>
                <a:lnTo>
                  <a:pt x="370" y="176"/>
                </a:lnTo>
                <a:lnTo>
                  <a:pt x="374" y="174"/>
                </a:lnTo>
                <a:lnTo>
                  <a:pt x="377" y="172"/>
                </a:lnTo>
                <a:lnTo>
                  <a:pt x="377" y="172"/>
                </a:lnTo>
                <a:lnTo>
                  <a:pt x="376" y="177"/>
                </a:lnTo>
                <a:lnTo>
                  <a:pt x="374" y="183"/>
                </a:lnTo>
                <a:lnTo>
                  <a:pt x="374" y="183"/>
                </a:lnTo>
                <a:lnTo>
                  <a:pt x="373" y="182"/>
                </a:lnTo>
                <a:lnTo>
                  <a:pt x="372" y="182"/>
                </a:lnTo>
                <a:lnTo>
                  <a:pt x="372" y="182"/>
                </a:lnTo>
                <a:close/>
                <a:moveTo>
                  <a:pt x="294" y="218"/>
                </a:moveTo>
                <a:lnTo>
                  <a:pt x="294" y="218"/>
                </a:lnTo>
                <a:lnTo>
                  <a:pt x="290" y="217"/>
                </a:lnTo>
                <a:lnTo>
                  <a:pt x="287" y="215"/>
                </a:lnTo>
                <a:lnTo>
                  <a:pt x="287" y="215"/>
                </a:lnTo>
                <a:lnTo>
                  <a:pt x="295" y="212"/>
                </a:lnTo>
                <a:lnTo>
                  <a:pt x="295" y="212"/>
                </a:lnTo>
                <a:lnTo>
                  <a:pt x="311" y="204"/>
                </a:lnTo>
                <a:lnTo>
                  <a:pt x="311" y="204"/>
                </a:lnTo>
                <a:lnTo>
                  <a:pt x="314" y="203"/>
                </a:lnTo>
                <a:lnTo>
                  <a:pt x="316" y="203"/>
                </a:lnTo>
                <a:lnTo>
                  <a:pt x="317" y="204"/>
                </a:lnTo>
                <a:lnTo>
                  <a:pt x="316" y="204"/>
                </a:lnTo>
                <a:lnTo>
                  <a:pt x="314" y="206"/>
                </a:lnTo>
                <a:lnTo>
                  <a:pt x="314" y="206"/>
                </a:lnTo>
                <a:lnTo>
                  <a:pt x="303" y="212"/>
                </a:lnTo>
                <a:lnTo>
                  <a:pt x="299" y="214"/>
                </a:lnTo>
                <a:lnTo>
                  <a:pt x="294" y="218"/>
                </a:lnTo>
                <a:lnTo>
                  <a:pt x="294" y="218"/>
                </a:lnTo>
                <a:lnTo>
                  <a:pt x="294" y="218"/>
                </a:lnTo>
                <a:lnTo>
                  <a:pt x="294" y="218"/>
                </a:lnTo>
                <a:close/>
                <a:moveTo>
                  <a:pt x="304" y="214"/>
                </a:moveTo>
                <a:lnTo>
                  <a:pt x="304" y="214"/>
                </a:lnTo>
                <a:lnTo>
                  <a:pt x="312" y="210"/>
                </a:lnTo>
                <a:lnTo>
                  <a:pt x="319" y="205"/>
                </a:lnTo>
                <a:lnTo>
                  <a:pt x="319" y="205"/>
                </a:lnTo>
                <a:lnTo>
                  <a:pt x="320" y="208"/>
                </a:lnTo>
                <a:lnTo>
                  <a:pt x="319" y="212"/>
                </a:lnTo>
                <a:lnTo>
                  <a:pt x="319" y="212"/>
                </a:lnTo>
                <a:lnTo>
                  <a:pt x="308" y="215"/>
                </a:lnTo>
                <a:lnTo>
                  <a:pt x="308" y="215"/>
                </a:lnTo>
                <a:lnTo>
                  <a:pt x="300" y="216"/>
                </a:lnTo>
                <a:lnTo>
                  <a:pt x="300" y="216"/>
                </a:lnTo>
                <a:lnTo>
                  <a:pt x="300" y="216"/>
                </a:lnTo>
                <a:lnTo>
                  <a:pt x="304" y="214"/>
                </a:lnTo>
                <a:lnTo>
                  <a:pt x="304" y="214"/>
                </a:lnTo>
                <a:close/>
                <a:moveTo>
                  <a:pt x="248" y="237"/>
                </a:moveTo>
                <a:lnTo>
                  <a:pt x="248" y="237"/>
                </a:lnTo>
                <a:lnTo>
                  <a:pt x="243" y="236"/>
                </a:lnTo>
                <a:lnTo>
                  <a:pt x="239" y="235"/>
                </a:lnTo>
                <a:lnTo>
                  <a:pt x="239" y="235"/>
                </a:lnTo>
                <a:lnTo>
                  <a:pt x="272" y="221"/>
                </a:lnTo>
                <a:lnTo>
                  <a:pt x="272" y="221"/>
                </a:lnTo>
                <a:lnTo>
                  <a:pt x="267" y="227"/>
                </a:lnTo>
                <a:lnTo>
                  <a:pt x="261" y="231"/>
                </a:lnTo>
                <a:lnTo>
                  <a:pt x="255" y="235"/>
                </a:lnTo>
                <a:lnTo>
                  <a:pt x="248" y="237"/>
                </a:lnTo>
                <a:lnTo>
                  <a:pt x="248" y="237"/>
                </a:lnTo>
                <a:close/>
                <a:moveTo>
                  <a:pt x="298" y="219"/>
                </a:moveTo>
                <a:lnTo>
                  <a:pt x="298" y="219"/>
                </a:lnTo>
                <a:lnTo>
                  <a:pt x="318" y="214"/>
                </a:lnTo>
                <a:lnTo>
                  <a:pt x="318" y="214"/>
                </a:lnTo>
                <a:lnTo>
                  <a:pt x="315" y="217"/>
                </a:lnTo>
                <a:lnTo>
                  <a:pt x="310" y="219"/>
                </a:lnTo>
                <a:lnTo>
                  <a:pt x="304" y="220"/>
                </a:lnTo>
                <a:lnTo>
                  <a:pt x="298" y="219"/>
                </a:lnTo>
                <a:lnTo>
                  <a:pt x="298" y="219"/>
                </a:lnTo>
                <a:close/>
                <a:moveTo>
                  <a:pt x="342" y="206"/>
                </a:moveTo>
                <a:lnTo>
                  <a:pt x="342" y="206"/>
                </a:lnTo>
                <a:lnTo>
                  <a:pt x="355" y="202"/>
                </a:lnTo>
                <a:lnTo>
                  <a:pt x="355" y="202"/>
                </a:lnTo>
                <a:lnTo>
                  <a:pt x="349" y="205"/>
                </a:lnTo>
                <a:lnTo>
                  <a:pt x="342" y="206"/>
                </a:lnTo>
                <a:lnTo>
                  <a:pt x="342" y="206"/>
                </a:lnTo>
                <a:close/>
                <a:moveTo>
                  <a:pt x="360" y="199"/>
                </a:moveTo>
                <a:lnTo>
                  <a:pt x="360" y="199"/>
                </a:lnTo>
                <a:lnTo>
                  <a:pt x="360" y="199"/>
                </a:lnTo>
                <a:lnTo>
                  <a:pt x="360" y="199"/>
                </a:lnTo>
                <a:lnTo>
                  <a:pt x="353" y="200"/>
                </a:lnTo>
                <a:lnTo>
                  <a:pt x="348" y="202"/>
                </a:lnTo>
                <a:lnTo>
                  <a:pt x="342" y="204"/>
                </a:lnTo>
                <a:lnTo>
                  <a:pt x="336" y="204"/>
                </a:lnTo>
                <a:lnTo>
                  <a:pt x="336" y="204"/>
                </a:lnTo>
                <a:lnTo>
                  <a:pt x="340" y="202"/>
                </a:lnTo>
                <a:lnTo>
                  <a:pt x="344" y="200"/>
                </a:lnTo>
                <a:lnTo>
                  <a:pt x="353" y="197"/>
                </a:lnTo>
                <a:lnTo>
                  <a:pt x="363" y="193"/>
                </a:lnTo>
                <a:lnTo>
                  <a:pt x="367" y="191"/>
                </a:lnTo>
                <a:lnTo>
                  <a:pt x="370" y="188"/>
                </a:lnTo>
                <a:lnTo>
                  <a:pt x="370" y="188"/>
                </a:lnTo>
                <a:lnTo>
                  <a:pt x="366" y="194"/>
                </a:lnTo>
                <a:lnTo>
                  <a:pt x="360" y="199"/>
                </a:lnTo>
                <a:lnTo>
                  <a:pt x="360" y="199"/>
                </a:lnTo>
                <a:close/>
                <a:moveTo>
                  <a:pt x="378" y="168"/>
                </a:moveTo>
                <a:lnTo>
                  <a:pt x="378" y="168"/>
                </a:lnTo>
                <a:lnTo>
                  <a:pt x="335" y="183"/>
                </a:lnTo>
                <a:lnTo>
                  <a:pt x="293" y="198"/>
                </a:lnTo>
                <a:lnTo>
                  <a:pt x="293" y="198"/>
                </a:lnTo>
                <a:lnTo>
                  <a:pt x="260" y="208"/>
                </a:lnTo>
                <a:lnTo>
                  <a:pt x="260" y="208"/>
                </a:lnTo>
                <a:lnTo>
                  <a:pt x="287" y="197"/>
                </a:lnTo>
                <a:lnTo>
                  <a:pt x="313" y="185"/>
                </a:lnTo>
                <a:lnTo>
                  <a:pt x="313" y="185"/>
                </a:lnTo>
                <a:lnTo>
                  <a:pt x="328" y="179"/>
                </a:lnTo>
                <a:lnTo>
                  <a:pt x="345" y="173"/>
                </a:lnTo>
                <a:lnTo>
                  <a:pt x="353" y="170"/>
                </a:lnTo>
                <a:lnTo>
                  <a:pt x="362" y="166"/>
                </a:lnTo>
                <a:lnTo>
                  <a:pt x="369" y="162"/>
                </a:lnTo>
                <a:lnTo>
                  <a:pt x="376" y="157"/>
                </a:lnTo>
                <a:lnTo>
                  <a:pt x="376" y="157"/>
                </a:lnTo>
                <a:lnTo>
                  <a:pt x="377" y="162"/>
                </a:lnTo>
                <a:lnTo>
                  <a:pt x="378" y="168"/>
                </a:lnTo>
                <a:lnTo>
                  <a:pt x="378" y="168"/>
                </a:lnTo>
                <a:close/>
                <a:moveTo>
                  <a:pt x="381" y="100"/>
                </a:moveTo>
                <a:lnTo>
                  <a:pt x="381" y="100"/>
                </a:lnTo>
                <a:lnTo>
                  <a:pt x="345" y="115"/>
                </a:lnTo>
                <a:lnTo>
                  <a:pt x="309" y="130"/>
                </a:lnTo>
                <a:lnTo>
                  <a:pt x="272" y="144"/>
                </a:lnTo>
                <a:lnTo>
                  <a:pt x="237" y="158"/>
                </a:lnTo>
                <a:lnTo>
                  <a:pt x="237" y="158"/>
                </a:lnTo>
                <a:lnTo>
                  <a:pt x="187" y="180"/>
                </a:lnTo>
                <a:lnTo>
                  <a:pt x="187" y="180"/>
                </a:lnTo>
                <a:lnTo>
                  <a:pt x="243" y="154"/>
                </a:lnTo>
                <a:lnTo>
                  <a:pt x="243" y="154"/>
                </a:lnTo>
                <a:lnTo>
                  <a:pt x="276" y="140"/>
                </a:lnTo>
                <a:lnTo>
                  <a:pt x="308" y="124"/>
                </a:lnTo>
                <a:lnTo>
                  <a:pt x="340" y="108"/>
                </a:lnTo>
                <a:lnTo>
                  <a:pt x="355" y="99"/>
                </a:lnTo>
                <a:lnTo>
                  <a:pt x="371" y="89"/>
                </a:lnTo>
                <a:lnTo>
                  <a:pt x="371" y="89"/>
                </a:lnTo>
                <a:lnTo>
                  <a:pt x="376" y="94"/>
                </a:lnTo>
                <a:lnTo>
                  <a:pt x="381" y="100"/>
                </a:lnTo>
                <a:lnTo>
                  <a:pt x="381" y="100"/>
                </a:lnTo>
                <a:close/>
                <a:moveTo>
                  <a:pt x="368" y="88"/>
                </a:moveTo>
                <a:lnTo>
                  <a:pt x="368" y="88"/>
                </a:lnTo>
                <a:lnTo>
                  <a:pt x="352" y="95"/>
                </a:lnTo>
                <a:lnTo>
                  <a:pt x="337" y="103"/>
                </a:lnTo>
                <a:lnTo>
                  <a:pt x="308" y="118"/>
                </a:lnTo>
                <a:lnTo>
                  <a:pt x="308" y="118"/>
                </a:lnTo>
                <a:lnTo>
                  <a:pt x="272" y="135"/>
                </a:lnTo>
                <a:lnTo>
                  <a:pt x="236" y="151"/>
                </a:lnTo>
                <a:lnTo>
                  <a:pt x="236" y="151"/>
                </a:lnTo>
                <a:lnTo>
                  <a:pt x="220" y="157"/>
                </a:lnTo>
                <a:lnTo>
                  <a:pt x="220" y="157"/>
                </a:lnTo>
                <a:lnTo>
                  <a:pt x="230" y="153"/>
                </a:lnTo>
                <a:lnTo>
                  <a:pt x="230" y="153"/>
                </a:lnTo>
                <a:lnTo>
                  <a:pt x="261" y="139"/>
                </a:lnTo>
                <a:lnTo>
                  <a:pt x="293" y="123"/>
                </a:lnTo>
                <a:lnTo>
                  <a:pt x="293" y="123"/>
                </a:lnTo>
                <a:lnTo>
                  <a:pt x="309" y="115"/>
                </a:lnTo>
                <a:lnTo>
                  <a:pt x="324" y="106"/>
                </a:lnTo>
                <a:lnTo>
                  <a:pt x="352" y="86"/>
                </a:lnTo>
                <a:lnTo>
                  <a:pt x="352" y="86"/>
                </a:lnTo>
                <a:lnTo>
                  <a:pt x="361" y="86"/>
                </a:lnTo>
                <a:lnTo>
                  <a:pt x="368" y="88"/>
                </a:lnTo>
                <a:lnTo>
                  <a:pt x="368" y="88"/>
                </a:lnTo>
                <a:close/>
                <a:moveTo>
                  <a:pt x="343" y="74"/>
                </a:moveTo>
                <a:lnTo>
                  <a:pt x="343" y="74"/>
                </a:lnTo>
                <a:lnTo>
                  <a:pt x="342" y="74"/>
                </a:lnTo>
                <a:lnTo>
                  <a:pt x="342" y="74"/>
                </a:lnTo>
                <a:lnTo>
                  <a:pt x="324" y="81"/>
                </a:lnTo>
                <a:lnTo>
                  <a:pt x="306" y="89"/>
                </a:lnTo>
                <a:lnTo>
                  <a:pt x="289" y="97"/>
                </a:lnTo>
                <a:lnTo>
                  <a:pt x="270" y="105"/>
                </a:lnTo>
                <a:lnTo>
                  <a:pt x="270" y="105"/>
                </a:lnTo>
                <a:lnTo>
                  <a:pt x="233" y="121"/>
                </a:lnTo>
                <a:lnTo>
                  <a:pt x="197" y="138"/>
                </a:lnTo>
                <a:lnTo>
                  <a:pt x="197" y="138"/>
                </a:lnTo>
                <a:lnTo>
                  <a:pt x="157" y="158"/>
                </a:lnTo>
                <a:lnTo>
                  <a:pt x="118" y="178"/>
                </a:lnTo>
                <a:lnTo>
                  <a:pt x="118" y="178"/>
                </a:lnTo>
                <a:lnTo>
                  <a:pt x="101" y="185"/>
                </a:lnTo>
                <a:lnTo>
                  <a:pt x="85" y="192"/>
                </a:lnTo>
                <a:lnTo>
                  <a:pt x="69" y="200"/>
                </a:lnTo>
                <a:lnTo>
                  <a:pt x="62" y="204"/>
                </a:lnTo>
                <a:lnTo>
                  <a:pt x="55" y="210"/>
                </a:lnTo>
                <a:lnTo>
                  <a:pt x="55" y="210"/>
                </a:lnTo>
                <a:lnTo>
                  <a:pt x="50" y="208"/>
                </a:lnTo>
                <a:lnTo>
                  <a:pt x="50" y="208"/>
                </a:lnTo>
                <a:lnTo>
                  <a:pt x="66" y="196"/>
                </a:lnTo>
                <a:lnTo>
                  <a:pt x="83" y="186"/>
                </a:lnTo>
                <a:lnTo>
                  <a:pt x="119" y="166"/>
                </a:lnTo>
                <a:lnTo>
                  <a:pt x="155" y="148"/>
                </a:lnTo>
                <a:lnTo>
                  <a:pt x="191" y="130"/>
                </a:lnTo>
                <a:lnTo>
                  <a:pt x="191" y="130"/>
                </a:lnTo>
                <a:lnTo>
                  <a:pt x="234" y="108"/>
                </a:lnTo>
                <a:lnTo>
                  <a:pt x="277" y="88"/>
                </a:lnTo>
                <a:lnTo>
                  <a:pt x="277" y="88"/>
                </a:lnTo>
                <a:lnTo>
                  <a:pt x="294" y="81"/>
                </a:lnTo>
                <a:lnTo>
                  <a:pt x="311" y="73"/>
                </a:lnTo>
                <a:lnTo>
                  <a:pt x="327" y="64"/>
                </a:lnTo>
                <a:lnTo>
                  <a:pt x="335" y="59"/>
                </a:lnTo>
                <a:lnTo>
                  <a:pt x="342" y="53"/>
                </a:lnTo>
                <a:lnTo>
                  <a:pt x="342" y="53"/>
                </a:lnTo>
                <a:lnTo>
                  <a:pt x="343" y="58"/>
                </a:lnTo>
                <a:lnTo>
                  <a:pt x="344" y="63"/>
                </a:lnTo>
                <a:lnTo>
                  <a:pt x="343" y="69"/>
                </a:lnTo>
                <a:lnTo>
                  <a:pt x="343" y="74"/>
                </a:lnTo>
                <a:lnTo>
                  <a:pt x="343" y="74"/>
                </a:lnTo>
                <a:close/>
                <a:moveTo>
                  <a:pt x="341" y="50"/>
                </a:moveTo>
                <a:lnTo>
                  <a:pt x="341" y="50"/>
                </a:lnTo>
                <a:lnTo>
                  <a:pt x="336" y="52"/>
                </a:lnTo>
                <a:lnTo>
                  <a:pt x="332" y="55"/>
                </a:lnTo>
                <a:lnTo>
                  <a:pt x="324" y="60"/>
                </a:lnTo>
                <a:lnTo>
                  <a:pt x="324" y="60"/>
                </a:lnTo>
                <a:lnTo>
                  <a:pt x="311" y="67"/>
                </a:lnTo>
                <a:lnTo>
                  <a:pt x="297" y="74"/>
                </a:lnTo>
                <a:lnTo>
                  <a:pt x="297" y="74"/>
                </a:lnTo>
                <a:lnTo>
                  <a:pt x="282" y="81"/>
                </a:lnTo>
                <a:lnTo>
                  <a:pt x="266" y="87"/>
                </a:lnTo>
                <a:lnTo>
                  <a:pt x="237" y="100"/>
                </a:lnTo>
                <a:lnTo>
                  <a:pt x="237" y="100"/>
                </a:lnTo>
                <a:lnTo>
                  <a:pt x="176" y="130"/>
                </a:lnTo>
                <a:lnTo>
                  <a:pt x="117" y="158"/>
                </a:lnTo>
                <a:lnTo>
                  <a:pt x="117" y="158"/>
                </a:lnTo>
                <a:lnTo>
                  <a:pt x="90" y="171"/>
                </a:lnTo>
                <a:lnTo>
                  <a:pt x="65" y="184"/>
                </a:lnTo>
                <a:lnTo>
                  <a:pt x="65" y="184"/>
                </a:lnTo>
                <a:lnTo>
                  <a:pt x="92" y="168"/>
                </a:lnTo>
                <a:lnTo>
                  <a:pt x="120" y="153"/>
                </a:lnTo>
                <a:lnTo>
                  <a:pt x="174" y="123"/>
                </a:lnTo>
                <a:lnTo>
                  <a:pt x="174" y="123"/>
                </a:lnTo>
                <a:lnTo>
                  <a:pt x="233" y="93"/>
                </a:lnTo>
                <a:lnTo>
                  <a:pt x="263" y="78"/>
                </a:lnTo>
                <a:lnTo>
                  <a:pt x="293" y="63"/>
                </a:lnTo>
                <a:lnTo>
                  <a:pt x="293" y="63"/>
                </a:lnTo>
                <a:lnTo>
                  <a:pt x="303" y="57"/>
                </a:lnTo>
                <a:lnTo>
                  <a:pt x="312" y="51"/>
                </a:lnTo>
                <a:lnTo>
                  <a:pt x="312" y="51"/>
                </a:lnTo>
                <a:lnTo>
                  <a:pt x="319" y="44"/>
                </a:lnTo>
                <a:lnTo>
                  <a:pt x="319" y="44"/>
                </a:lnTo>
                <a:lnTo>
                  <a:pt x="322" y="42"/>
                </a:lnTo>
                <a:lnTo>
                  <a:pt x="324" y="40"/>
                </a:lnTo>
                <a:lnTo>
                  <a:pt x="324" y="40"/>
                </a:lnTo>
                <a:lnTo>
                  <a:pt x="331" y="37"/>
                </a:lnTo>
                <a:lnTo>
                  <a:pt x="331" y="37"/>
                </a:lnTo>
                <a:lnTo>
                  <a:pt x="336" y="41"/>
                </a:lnTo>
                <a:lnTo>
                  <a:pt x="336" y="41"/>
                </a:lnTo>
                <a:lnTo>
                  <a:pt x="339" y="45"/>
                </a:lnTo>
                <a:lnTo>
                  <a:pt x="341" y="50"/>
                </a:lnTo>
                <a:lnTo>
                  <a:pt x="341" y="50"/>
                </a:lnTo>
                <a:close/>
                <a:moveTo>
                  <a:pt x="328" y="36"/>
                </a:moveTo>
                <a:lnTo>
                  <a:pt x="328" y="36"/>
                </a:lnTo>
                <a:lnTo>
                  <a:pt x="326" y="37"/>
                </a:lnTo>
                <a:lnTo>
                  <a:pt x="326" y="37"/>
                </a:lnTo>
                <a:lnTo>
                  <a:pt x="326" y="37"/>
                </a:lnTo>
                <a:lnTo>
                  <a:pt x="326" y="37"/>
                </a:lnTo>
                <a:lnTo>
                  <a:pt x="319" y="40"/>
                </a:lnTo>
                <a:lnTo>
                  <a:pt x="313" y="45"/>
                </a:lnTo>
                <a:lnTo>
                  <a:pt x="313" y="45"/>
                </a:lnTo>
                <a:lnTo>
                  <a:pt x="299" y="54"/>
                </a:lnTo>
                <a:lnTo>
                  <a:pt x="285" y="61"/>
                </a:lnTo>
                <a:lnTo>
                  <a:pt x="256" y="75"/>
                </a:lnTo>
                <a:lnTo>
                  <a:pt x="256" y="75"/>
                </a:lnTo>
                <a:lnTo>
                  <a:pt x="199" y="103"/>
                </a:lnTo>
                <a:lnTo>
                  <a:pt x="169" y="117"/>
                </a:lnTo>
                <a:lnTo>
                  <a:pt x="141" y="132"/>
                </a:lnTo>
                <a:lnTo>
                  <a:pt x="141" y="132"/>
                </a:lnTo>
                <a:lnTo>
                  <a:pt x="112" y="148"/>
                </a:lnTo>
                <a:lnTo>
                  <a:pt x="83" y="164"/>
                </a:lnTo>
                <a:lnTo>
                  <a:pt x="83" y="164"/>
                </a:lnTo>
                <a:lnTo>
                  <a:pt x="63" y="175"/>
                </a:lnTo>
                <a:lnTo>
                  <a:pt x="63" y="175"/>
                </a:lnTo>
                <a:lnTo>
                  <a:pt x="87" y="159"/>
                </a:lnTo>
                <a:lnTo>
                  <a:pt x="112" y="143"/>
                </a:lnTo>
                <a:lnTo>
                  <a:pt x="138" y="127"/>
                </a:lnTo>
                <a:lnTo>
                  <a:pt x="163" y="113"/>
                </a:lnTo>
                <a:lnTo>
                  <a:pt x="215" y="86"/>
                </a:lnTo>
                <a:lnTo>
                  <a:pt x="266" y="57"/>
                </a:lnTo>
                <a:lnTo>
                  <a:pt x="266" y="57"/>
                </a:lnTo>
                <a:lnTo>
                  <a:pt x="280" y="49"/>
                </a:lnTo>
                <a:lnTo>
                  <a:pt x="280" y="49"/>
                </a:lnTo>
                <a:lnTo>
                  <a:pt x="283" y="45"/>
                </a:lnTo>
                <a:lnTo>
                  <a:pt x="283" y="45"/>
                </a:lnTo>
                <a:lnTo>
                  <a:pt x="284" y="45"/>
                </a:lnTo>
                <a:lnTo>
                  <a:pt x="284" y="45"/>
                </a:lnTo>
                <a:lnTo>
                  <a:pt x="287" y="46"/>
                </a:lnTo>
                <a:lnTo>
                  <a:pt x="288" y="46"/>
                </a:lnTo>
                <a:lnTo>
                  <a:pt x="290" y="45"/>
                </a:lnTo>
                <a:lnTo>
                  <a:pt x="290" y="45"/>
                </a:lnTo>
                <a:lnTo>
                  <a:pt x="299" y="39"/>
                </a:lnTo>
                <a:lnTo>
                  <a:pt x="303" y="37"/>
                </a:lnTo>
                <a:lnTo>
                  <a:pt x="308" y="35"/>
                </a:lnTo>
                <a:lnTo>
                  <a:pt x="313" y="34"/>
                </a:lnTo>
                <a:lnTo>
                  <a:pt x="318" y="33"/>
                </a:lnTo>
                <a:lnTo>
                  <a:pt x="323" y="34"/>
                </a:lnTo>
                <a:lnTo>
                  <a:pt x="328" y="36"/>
                </a:lnTo>
                <a:lnTo>
                  <a:pt x="328" y="36"/>
                </a:lnTo>
                <a:close/>
                <a:moveTo>
                  <a:pt x="255" y="12"/>
                </a:moveTo>
                <a:lnTo>
                  <a:pt x="255" y="12"/>
                </a:lnTo>
                <a:lnTo>
                  <a:pt x="246" y="16"/>
                </a:lnTo>
                <a:lnTo>
                  <a:pt x="237" y="21"/>
                </a:lnTo>
                <a:lnTo>
                  <a:pt x="220" y="32"/>
                </a:lnTo>
                <a:lnTo>
                  <a:pt x="220" y="32"/>
                </a:lnTo>
                <a:lnTo>
                  <a:pt x="223" y="27"/>
                </a:lnTo>
                <a:lnTo>
                  <a:pt x="226" y="23"/>
                </a:lnTo>
                <a:lnTo>
                  <a:pt x="230" y="20"/>
                </a:lnTo>
                <a:lnTo>
                  <a:pt x="235" y="17"/>
                </a:lnTo>
                <a:lnTo>
                  <a:pt x="240" y="15"/>
                </a:lnTo>
                <a:lnTo>
                  <a:pt x="245" y="13"/>
                </a:lnTo>
                <a:lnTo>
                  <a:pt x="250" y="12"/>
                </a:lnTo>
                <a:lnTo>
                  <a:pt x="255" y="12"/>
                </a:lnTo>
                <a:lnTo>
                  <a:pt x="255" y="12"/>
                </a:lnTo>
                <a:close/>
                <a:moveTo>
                  <a:pt x="213" y="36"/>
                </a:moveTo>
                <a:lnTo>
                  <a:pt x="213" y="36"/>
                </a:lnTo>
                <a:lnTo>
                  <a:pt x="187" y="54"/>
                </a:lnTo>
                <a:lnTo>
                  <a:pt x="161" y="70"/>
                </a:lnTo>
                <a:lnTo>
                  <a:pt x="161" y="70"/>
                </a:lnTo>
                <a:lnTo>
                  <a:pt x="133" y="86"/>
                </a:lnTo>
                <a:lnTo>
                  <a:pt x="103" y="101"/>
                </a:lnTo>
                <a:lnTo>
                  <a:pt x="75" y="116"/>
                </a:lnTo>
                <a:lnTo>
                  <a:pt x="47" y="132"/>
                </a:lnTo>
                <a:lnTo>
                  <a:pt x="47" y="132"/>
                </a:lnTo>
                <a:lnTo>
                  <a:pt x="35" y="140"/>
                </a:lnTo>
                <a:lnTo>
                  <a:pt x="27" y="144"/>
                </a:lnTo>
                <a:lnTo>
                  <a:pt x="21" y="146"/>
                </a:lnTo>
                <a:lnTo>
                  <a:pt x="21" y="146"/>
                </a:lnTo>
                <a:lnTo>
                  <a:pt x="27" y="143"/>
                </a:lnTo>
                <a:lnTo>
                  <a:pt x="34" y="139"/>
                </a:lnTo>
                <a:lnTo>
                  <a:pt x="45" y="130"/>
                </a:lnTo>
                <a:lnTo>
                  <a:pt x="45" y="130"/>
                </a:lnTo>
                <a:lnTo>
                  <a:pt x="58" y="119"/>
                </a:lnTo>
                <a:lnTo>
                  <a:pt x="71" y="111"/>
                </a:lnTo>
                <a:lnTo>
                  <a:pt x="99" y="95"/>
                </a:lnTo>
                <a:lnTo>
                  <a:pt x="99" y="95"/>
                </a:lnTo>
                <a:lnTo>
                  <a:pt x="129" y="79"/>
                </a:lnTo>
                <a:lnTo>
                  <a:pt x="157" y="63"/>
                </a:lnTo>
                <a:lnTo>
                  <a:pt x="157" y="63"/>
                </a:lnTo>
                <a:lnTo>
                  <a:pt x="168" y="56"/>
                </a:lnTo>
                <a:lnTo>
                  <a:pt x="179" y="49"/>
                </a:lnTo>
                <a:lnTo>
                  <a:pt x="201" y="34"/>
                </a:lnTo>
                <a:lnTo>
                  <a:pt x="201" y="34"/>
                </a:lnTo>
                <a:lnTo>
                  <a:pt x="203" y="33"/>
                </a:lnTo>
                <a:lnTo>
                  <a:pt x="204" y="32"/>
                </a:lnTo>
                <a:lnTo>
                  <a:pt x="204" y="32"/>
                </a:lnTo>
                <a:lnTo>
                  <a:pt x="208" y="30"/>
                </a:lnTo>
                <a:lnTo>
                  <a:pt x="208" y="30"/>
                </a:lnTo>
                <a:lnTo>
                  <a:pt x="209" y="34"/>
                </a:lnTo>
                <a:lnTo>
                  <a:pt x="209" y="34"/>
                </a:lnTo>
                <a:lnTo>
                  <a:pt x="211" y="36"/>
                </a:lnTo>
                <a:lnTo>
                  <a:pt x="213" y="36"/>
                </a:lnTo>
                <a:lnTo>
                  <a:pt x="213" y="36"/>
                </a:lnTo>
                <a:close/>
                <a:moveTo>
                  <a:pt x="173" y="11"/>
                </a:moveTo>
                <a:lnTo>
                  <a:pt x="173" y="11"/>
                </a:lnTo>
                <a:lnTo>
                  <a:pt x="179" y="9"/>
                </a:lnTo>
                <a:lnTo>
                  <a:pt x="184" y="8"/>
                </a:lnTo>
                <a:lnTo>
                  <a:pt x="184" y="8"/>
                </a:lnTo>
                <a:lnTo>
                  <a:pt x="174" y="15"/>
                </a:lnTo>
                <a:lnTo>
                  <a:pt x="163" y="22"/>
                </a:lnTo>
                <a:lnTo>
                  <a:pt x="163" y="22"/>
                </a:lnTo>
                <a:lnTo>
                  <a:pt x="159" y="25"/>
                </a:lnTo>
                <a:lnTo>
                  <a:pt x="159" y="25"/>
                </a:lnTo>
                <a:lnTo>
                  <a:pt x="162" y="21"/>
                </a:lnTo>
                <a:lnTo>
                  <a:pt x="165" y="17"/>
                </a:lnTo>
                <a:lnTo>
                  <a:pt x="169" y="14"/>
                </a:lnTo>
                <a:lnTo>
                  <a:pt x="173" y="11"/>
                </a:lnTo>
                <a:lnTo>
                  <a:pt x="173" y="11"/>
                </a:lnTo>
                <a:close/>
                <a:moveTo>
                  <a:pt x="140" y="36"/>
                </a:moveTo>
                <a:lnTo>
                  <a:pt x="140" y="36"/>
                </a:lnTo>
                <a:lnTo>
                  <a:pt x="133" y="40"/>
                </a:lnTo>
                <a:lnTo>
                  <a:pt x="133" y="40"/>
                </a:lnTo>
                <a:lnTo>
                  <a:pt x="121" y="45"/>
                </a:lnTo>
                <a:lnTo>
                  <a:pt x="108" y="51"/>
                </a:lnTo>
                <a:lnTo>
                  <a:pt x="96" y="57"/>
                </a:lnTo>
                <a:lnTo>
                  <a:pt x="84" y="63"/>
                </a:lnTo>
                <a:lnTo>
                  <a:pt x="84" y="63"/>
                </a:lnTo>
                <a:lnTo>
                  <a:pt x="84" y="63"/>
                </a:lnTo>
                <a:lnTo>
                  <a:pt x="84" y="63"/>
                </a:lnTo>
                <a:lnTo>
                  <a:pt x="105" y="46"/>
                </a:lnTo>
                <a:lnTo>
                  <a:pt x="127" y="28"/>
                </a:lnTo>
                <a:lnTo>
                  <a:pt x="127" y="28"/>
                </a:lnTo>
                <a:lnTo>
                  <a:pt x="127" y="27"/>
                </a:lnTo>
                <a:lnTo>
                  <a:pt x="126" y="27"/>
                </a:lnTo>
                <a:lnTo>
                  <a:pt x="126" y="27"/>
                </a:lnTo>
                <a:lnTo>
                  <a:pt x="116" y="30"/>
                </a:lnTo>
                <a:lnTo>
                  <a:pt x="106" y="34"/>
                </a:lnTo>
                <a:lnTo>
                  <a:pt x="88" y="45"/>
                </a:lnTo>
                <a:lnTo>
                  <a:pt x="88" y="45"/>
                </a:lnTo>
                <a:lnTo>
                  <a:pt x="87" y="46"/>
                </a:lnTo>
                <a:lnTo>
                  <a:pt x="87" y="46"/>
                </a:lnTo>
                <a:lnTo>
                  <a:pt x="88" y="43"/>
                </a:lnTo>
                <a:lnTo>
                  <a:pt x="88" y="43"/>
                </a:lnTo>
                <a:lnTo>
                  <a:pt x="96" y="36"/>
                </a:lnTo>
                <a:lnTo>
                  <a:pt x="96" y="36"/>
                </a:lnTo>
                <a:lnTo>
                  <a:pt x="118" y="22"/>
                </a:lnTo>
                <a:lnTo>
                  <a:pt x="118" y="22"/>
                </a:lnTo>
                <a:lnTo>
                  <a:pt x="125" y="23"/>
                </a:lnTo>
                <a:lnTo>
                  <a:pt x="130" y="26"/>
                </a:lnTo>
                <a:lnTo>
                  <a:pt x="136" y="30"/>
                </a:lnTo>
                <a:lnTo>
                  <a:pt x="140" y="36"/>
                </a:lnTo>
                <a:lnTo>
                  <a:pt x="140" y="36"/>
                </a:lnTo>
                <a:close/>
                <a:moveTo>
                  <a:pt x="101" y="26"/>
                </a:moveTo>
                <a:lnTo>
                  <a:pt x="101" y="26"/>
                </a:lnTo>
                <a:lnTo>
                  <a:pt x="107" y="23"/>
                </a:lnTo>
                <a:lnTo>
                  <a:pt x="114" y="22"/>
                </a:lnTo>
                <a:lnTo>
                  <a:pt x="114" y="22"/>
                </a:lnTo>
                <a:lnTo>
                  <a:pt x="102" y="28"/>
                </a:lnTo>
                <a:lnTo>
                  <a:pt x="91" y="36"/>
                </a:lnTo>
                <a:lnTo>
                  <a:pt x="91" y="36"/>
                </a:lnTo>
                <a:lnTo>
                  <a:pt x="96" y="31"/>
                </a:lnTo>
                <a:lnTo>
                  <a:pt x="101" y="26"/>
                </a:lnTo>
                <a:lnTo>
                  <a:pt x="101" y="26"/>
                </a:lnTo>
                <a:close/>
                <a:moveTo>
                  <a:pt x="69" y="66"/>
                </a:moveTo>
                <a:lnTo>
                  <a:pt x="69" y="66"/>
                </a:lnTo>
                <a:lnTo>
                  <a:pt x="55" y="74"/>
                </a:lnTo>
                <a:lnTo>
                  <a:pt x="41" y="82"/>
                </a:lnTo>
                <a:lnTo>
                  <a:pt x="41" y="82"/>
                </a:lnTo>
                <a:lnTo>
                  <a:pt x="39" y="83"/>
                </a:lnTo>
                <a:lnTo>
                  <a:pt x="38" y="83"/>
                </a:lnTo>
                <a:lnTo>
                  <a:pt x="41" y="80"/>
                </a:lnTo>
                <a:lnTo>
                  <a:pt x="49" y="73"/>
                </a:lnTo>
                <a:lnTo>
                  <a:pt x="49" y="73"/>
                </a:lnTo>
                <a:lnTo>
                  <a:pt x="63" y="59"/>
                </a:lnTo>
                <a:lnTo>
                  <a:pt x="63" y="59"/>
                </a:lnTo>
                <a:lnTo>
                  <a:pt x="69" y="66"/>
                </a:lnTo>
                <a:lnTo>
                  <a:pt x="69" y="66"/>
                </a:lnTo>
                <a:close/>
                <a:moveTo>
                  <a:pt x="40" y="49"/>
                </a:moveTo>
                <a:lnTo>
                  <a:pt x="40" y="49"/>
                </a:lnTo>
                <a:lnTo>
                  <a:pt x="20" y="63"/>
                </a:lnTo>
                <a:lnTo>
                  <a:pt x="20" y="63"/>
                </a:lnTo>
                <a:lnTo>
                  <a:pt x="22" y="59"/>
                </a:lnTo>
                <a:lnTo>
                  <a:pt x="22" y="59"/>
                </a:lnTo>
                <a:lnTo>
                  <a:pt x="25" y="55"/>
                </a:lnTo>
                <a:lnTo>
                  <a:pt x="29" y="52"/>
                </a:lnTo>
                <a:lnTo>
                  <a:pt x="35" y="50"/>
                </a:lnTo>
                <a:lnTo>
                  <a:pt x="40" y="49"/>
                </a:lnTo>
                <a:lnTo>
                  <a:pt x="40" y="49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9534309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119573" y="1237911"/>
            <a:ext cx="1576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87B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小结</a:t>
            </a:r>
            <a:endParaRPr lang="zh-CN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687B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711" y="2175785"/>
            <a:ext cx="7261866" cy="395788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292735"/>
            <a:ext cx="12192635" cy="1537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142014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35913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36738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47575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06383" y="2057711"/>
            <a:ext cx="100540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许多实际问题都可以通过建立函数模型来解决，函数模型是应用最广泛的数学模型之一．实际问题一旦被认定为函数关系，就可以通过研究这个函数的性质，使问题得以解决．</a:t>
            </a:r>
            <a:endParaRPr lang="zh-CN" altLang="zh-CN" sz="2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7" y="5305018"/>
            <a:ext cx="1716828" cy="137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80265" cy="1468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197350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Freeform 2523"/>
          <p:cNvSpPr>
            <a:spLocks noEditPoints="1"/>
          </p:cNvSpPr>
          <p:nvPr/>
        </p:nvSpPr>
        <p:spPr bwMode="auto">
          <a:xfrm>
            <a:off x="3747469" y="963524"/>
            <a:ext cx="474663" cy="846138"/>
          </a:xfrm>
          <a:custGeom>
            <a:avLst/>
            <a:gdLst/>
            <a:ahLst/>
            <a:cxnLst>
              <a:cxn ang="0">
                <a:pos x="176" y="1"/>
              </a:cxn>
              <a:cxn ang="0">
                <a:pos x="82" y="20"/>
              </a:cxn>
              <a:cxn ang="0">
                <a:pos x="13" y="102"/>
              </a:cxn>
              <a:cxn ang="0">
                <a:pos x="20" y="256"/>
              </a:cxn>
              <a:cxn ang="0">
                <a:pos x="105" y="379"/>
              </a:cxn>
              <a:cxn ang="0">
                <a:pos x="113" y="464"/>
              </a:cxn>
              <a:cxn ang="0">
                <a:pos x="147" y="532"/>
              </a:cxn>
              <a:cxn ang="0">
                <a:pos x="187" y="505"/>
              </a:cxn>
              <a:cxn ang="0">
                <a:pos x="208" y="367"/>
              </a:cxn>
              <a:cxn ang="0">
                <a:pos x="287" y="225"/>
              </a:cxn>
              <a:cxn ang="0">
                <a:pos x="295" y="112"/>
              </a:cxn>
              <a:cxn ang="0">
                <a:pos x="157" y="524"/>
              </a:cxn>
              <a:cxn ang="0">
                <a:pos x="141" y="506"/>
              </a:cxn>
              <a:cxn ang="0">
                <a:pos x="164" y="522"/>
              </a:cxn>
              <a:cxn ang="0">
                <a:pos x="142" y="497"/>
              </a:cxn>
              <a:cxn ang="0">
                <a:pos x="180" y="484"/>
              </a:cxn>
              <a:cxn ang="0">
                <a:pos x="180" y="475"/>
              </a:cxn>
              <a:cxn ang="0">
                <a:pos x="183" y="476"/>
              </a:cxn>
              <a:cxn ang="0">
                <a:pos x="111" y="212"/>
              </a:cxn>
              <a:cxn ang="0">
                <a:pos x="142" y="198"/>
              </a:cxn>
              <a:cxn ang="0">
                <a:pos x="186" y="202"/>
              </a:cxn>
              <a:cxn ang="0">
                <a:pos x="185" y="236"/>
              </a:cxn>
              <a:cxn ang="0">
                <a:pos x="169" y="412"/>
              </a:cxn>
              <a:cxn ang="0">
                <a:pos x="149" y="358"/>
              </a:cxn>
              <a:cxn ang="0">
                <a:pos x="115" y="157"/>
              </a:cxn>
              <a:cxn ang="0">
                <a:pos x="168" y="156"/>
              </a:cxn>
              <a:cxn ang="0">
                <a:pos x="168" y="171"/>
              </a:cxn>
              <a:cxn ang="0">
                <a:pos x="275" y="231"/>
              </a:cxn>
              <a:cxn ang="0">
                <a:pos x="206" y="346"/>
              </a:cxn>
              <a:cxn ang="0">
                <a:pos x="182" y="447"/>
              </a:cxn>
              <a:cxn ang="0">
                <a:pos x="190" y="255"/>
              </a:cxn>
              <a:cxn ang="0">
                <a:pos x="222" y="218"/>
              </a:cxn>
              <a:cxn ang="0">
                <a:pos x="214" y="201"/>
              </a:cxn>
              <a:cxn ang="0">
                <a:pos x="211" y="195"/>
              </a:cxn>
              <a:cxn ang="0">
                <a:pos x="220" y="162"/>
              </a:cxn>
              <a:cxn ang="0">
                <a:pos x="183" y="193"/>
              </a:cxn>
              <a:cxn ang="0">
                <a:pos x="181" y="151"/>
              </a:cxn>
              <a:cxn ang="0">
                <a:pos x="159" y="156"/>
              </a:cxn>
              <a:cxn ang="0">
                <a:pos x="151" y="190"/>
              </a:cxn>
              <a:cxn ang="0">
                <a:pos x="127" y="155"/>
              </a:cxn>
              <a:cxn ang="0">
                <a:pos x="103" y="153"/>
              </a:cxn>
              <a:cxn ang="0">
                <a:pos x="119" y="184"/>
              </a:cxn>
              <a:cxn ang="0">
                <a:pos x="79" y="169"/>
              </a:cxn>
              <a:cxn ang="0">
                <a:pos x="62" y="186"/>
              </a:cxn>
              <a:cxn ang="0">
                <a:pos x="100" y="210"/>
              </a:cxn>
              <a:cxn ang="0">
                <a:pos x="141" y="364"/>
              </a:cxn>
              <a:cxn ang="0">
                <a:pos x="125" y="448"/>
              </a:cxn>
              <a:cxn ang="0">
                <a:pos x="87" y="332"/>
              </a:cxn>
              <a:cxn ang="0">
                <a:pos x="13" y="212"/>
              </a:cxn>
              <a:cxn ang="0">
                <a:pos x="27" y="91"/>
              </a:cxn>
              <a:cxn ang="0">
                <a:pos x="108" y="19"/>
              </a:cxn>
              <a:cxn ang="0">
                <a:pos x="229" y="27"/>
              </a:cxn>
              <a:cxn ang="0">
                <a:pos x="289" y="133"/>
              </a:cxn>
              <a:cxn ang="0">
                <a:pos x="212" y="212"/>
              </a:cxn>
              <a:cxn ang="0">
                <a:pos x="200" y="187"/>
              </a:cxn>
              <a:cxn ang="0">
                <a:pos x="212" y="181"/>
              </a:cxn>
              <a:cxn ang="0">
                <a:pos x="83" y="192"/>
              </a:cxn>
              <a:cxn ang="0">
                <a:pos x="79" y="180"/>
              </a:cxn>
            </a:cxnLst>
            <a:rect l="0" t="0" r="r" b="b"/>
            <a:pathLst>
              <a:path w="299" h="533">
                <a:moveTo>
                  <a:pt x="254" y="35"/>
                </a:moveTo>
                <a:lnTo>
                  <a:pt x="254" y="35"/>
                </a:lnTo>
                <a:lnTo>
                  <a:pt x="246" y="28"/>
                </a:lnTo>
                <a:lnTo>
                  <a:pt x="237" y="22"/>
                </a:lnTo>
                <a:lnTo>
                  <a:pt x="228" y="17"/>
                </a:lnTo>
                <a:lnTo>
                  <a:pt x="219" y="11"/>
                </a:lnTo>
                <a:lnTo>
                  <a:pt x="209" y="8"/>
                </a:lnTo>
                <a:lnTo>
                  <a:pt x="198" y="5"/>
                </a:lnTo>
                <a:lnTo>
                  <a:pt x="187" y="2"/>
                </a:lnTo>
                <a:lnTo>
                  <a:pt x="176" y="1"/>
                </a:lnTo>
                <a:lnTo>
                  <a:pt x="166" y="0"/>
                </a:lnTo>
                <a:lnTo>
                  <a:pt x="155" y="0"/>
                </a:lnTo>
                <a:lnTo>
                  <a:pt x="144" y="1"/>
                </a:lnTo>
                <a:lnTo>
                  <a:pt x="133" y="2"/>
                </a:lnTo>
                <a:lnTo>
                  <a:pt x="123" y="4"/>
                </a:lnTo>
                <a:lnTo>
                  <a:pt x="111" y="7"/>
                </a:lnTo>
                <a:lnTo>
                  <a:pt x="101" y="10"/>
                </a:lnTo>
                <a:lnTo>
                  <a:pt x="92" y="14"/>
                </a:lnTo>
                <a:lnTo>
                  <a:pt x="92" y="14"/>
                </a:lnTo>
                <a:lnTo>
                  <a:pt x="82" y="20"/>
                </a:lnTo>
                <a:lnTo>
                  <a:pt x="73" y="26"/>
                </a:lnTo>
                <a:lnTo>
                  <a:pt x="64" y="32"/>
                </a:lnTo>
                <a:lnTo>
                  <a:pt x="56" y="39"/>
                </a:lnTo>
                <a:lnTo>
                  <a:pt x="48" y="47"/>
                </a:lnTo>
                <a:lnTo>
                  <a:pt x="41" y="55"/>
                </a:lnTo>
                <a:lnTo>
                  <a:pt x="35" y="63"/>
                </a:lnTo>
                <a:lnTo>
                  <a:pt x="28" y="72"/>
                </a:lnTo>
                <a:lnTo>
                  <a:pt x="22" y="82"/>
                </a:lnTo>
                <a:lnTo>
                  <a:pt x="18" y="91"/>
                </a:lnTo>
                <a:lnTo>
                  <a:pt x="13" y="102"/>
                </a:lnTo>
                <a:lnTo>
                  <a:pt x="10" y="112"/>
                </a:lnTo>
                <a:lnTo>
                  <a:pt x="4" y="133"/>
                </a:lnTo>
                <a:lnTo>
                  <a:pt x="1" y="154"/>
                </a:lnTo>
                <a:lnTo>
                  <a:pt x="1" y="154"/>
                </a:lnTo>
                <a:lnTo>
                  <a:pt x="0" y="172"/>
                </a:lnTo>
                <a:lnTo>
                  <a:pt x="1" y="190"/>
                </a:lnTo>
                <a:lnTo>
                  <a:pt x="4" y="207"/>
                </a:lnTo>
                <a:lnTo>
                  <a:pt x="8" y="224"/>
                </a:lnTo>
                <a:lnTo>
                  <a:pt x="13" y="240"/>
                </a:lnTo>
                <a:lnTo>
                  <a:pt x="20" y="256"/>
                </a:lnTo>
                <a:lnTo>
                  <a:pt x="28" y="272"/>
                </a:lnTo>
                <a:lnTo>
                  <a:pt x="39" y="286"/>
                </a:lnTo>
                <a:lnTo>
                  <a:pt x="39" y="286"/>
                </a:lnTo>
                <a:lnTo>
                  <a:pt x="53" y="304"/>
                </a:lnTo>
                <a:lnTo>
                  <a:pt x="67" y="321"/>
                </a:lnTo>
                <a:lnTo>
                  <a:pt x="81" y="340"/>
                </a:lnTo>
                <a:lnTo>
                  <a:pt x="94" y="358"/>
                </a:lnTo>
                <a:lnTo>
                  <a:pt x="94" y="358"/>
                </a:lnTo>
                <a:lnTo>
                  <a:pt x="100" y="368"/>
                </a:lnTo>
                <a:lnTo>
                  <a:pt x="105" y="379"/>
                </a:lnTo>
                <a:lnTo>
                  <a:pt x="109" y="390"/>
                </a:lnTo>
                <a:lnTo>
                  <a:pt x="111" y="401"/>
                </a:lnTo>
                <a:lnTo>
                  <a:pt x="113" y="413"/>
                </a:lnTo>
                <a:lnTo>
                  <a:pt x="115" y="425"/>
                </a:lnTo>
                <a:lnTo>
                  <a:pt x="116" y="449"/>
                </a:lnTo>
                <a:lnTo>
                  <a:pt x="116" y="449"/>
                </a:lnTo>
                <a:lnTo>
                  <a:pt x="115" y="450"/>
                </a:lnTo>
                <a:lnTo>
                  <a:pt x="113" y="453"/>
                </a:lnTo>
                <a:lnTo>
                  <a:pt x="113" y="453"/>
                </a:lnTo>
                <a:lnTo>
                  <a:pt x="113" y="464"/>
                </a:lnTo>
                <a:lnTo>
                  <a:pt x="115" y="477"/>
                </a:lnTo>
                <a:lnTo>
                  <a:pt x="116" y="490"/>
                </a:lnTo>
                <a:lnTo>
                  <a:pt x="119" y="504"/>
                </a:lnTo>
                <a:lnTo>
                  <a:pt x="122" y="510"/>
                </a:lnTo>
                <a:lnTo>
                  <a:pt x="124" y="515"/>
                </a:lnTo>
                <a:lnTo>
                  <a:pt x="128" y="520"/>
                </a:lnTo>
                <a:lnTo>
                  <a:pt x="131" y="524"/>
                </a:lnTo>
                <a:lnTo>
                  <a:pt x="136" y="528"/>
                </a:lnTo>
                <a:lnTo>
                  <a:pt x="141" y="531"/>
                </a:lnTo>
                <a:lnTo>
                  <a:pt x="147" y="532"/>
                </a:lnTo>
                <a:lnTo>
                  <a:pt x="154" y="533"/>
                </a:lnTo>
                <a:lnTo>
                  <a:pt x="154" y="533"/>
                </a:lnTo>
                <a:lnTo>
                  <a:pt x="161" y="533"/>
                </a:lnTo>
                <a:lnTo>
                  <a:pt x="166" y="531"/>
                </a:lnTo>
                <a:lnTo>
                  <a:pt x="172" y="529"/>
                </a:lnTo>
                <a:lnTo>
                  <a:pt x="176" y="525"/>
                </a:lnTo>
                <a:lnTo>
                  <a:pt x="180" y="521"/>
                </a:lnTo>
                <a:lnTo>
                  <a:pt x="183" y="516"/>
                </a:lnTo>
                <a:lnTo>
                  <a:pt x="185" y="511"/>
                </a:lnTo>
                <a:lnTo>
                  <a:pt x="187" y="505"/>
                </a:lnTo>
                <a:lnTo>
                  <a:pt x="190" y="491"/>
                </a:lnTo>
                <a:lnTo>
                  <a:pt x="191" y="477"/>
                </a:lnTo>
                <a:lnTo>
                  <a:pt x="191" y="453"/>
                </a:lnTo>
                <a:lnTo>
                  <a:pt x="191" y="453"/>
                </a:lnTo>
                <a:lnTo>
                  <a:pt x="192" y="450"/>
                </a:lnTo>
                <a:lnTo>
                  <a:pt x="192" y="450"/>
                </a:lnTo>
                <a:lnTo>
                  <a:pt x="197" y="416"/>
                </a:lnTo>
                <a:lnTo>
                  <a:pt x="200" y="399"/>
                </a:lnTo>
                <a:lnTo>
                  <a:pt x="204" y="383"/>
                </a:lnTo>
                <a:lnTo>
                  <a:pt x="208" y="367"/>
                </a:lnTo>
                <a:lnTo>
                  <a:pt x="214" y="352"/>
                </a:lnTo>
                <a:lnTo>
                  <a:pt x="221" y="336"/>
                </a:lnTo>
                <a:lnTo>
                  <a:pt x="230" y="321"/>
                </a:lnTo>
                <a:lnTo>
                  <a:pt x="230" y="321"/>
                </a:lnTo>
                <a:lnTo>
                  <a:pt x="245" y="298"/>
                </a:lnTo>
                <a:lnTo>
                  <a:pt x="261" y="275"/>
                </a:lnTo>
                <a:lnTo>
                  <a:pt x="268" y="264"/>
                </a:lnTo>
                <a:lnTo>
                  <a:pt x="275" y="251"/>
                </a:lnTo>
                <a:lnTo>
                  <a:pt x="282" y="238"/>
                </a:lnTo>
                <a:lnTo>
                  <a:pt x="287" y="225"/>
                </a:lnTo>
                <a:lnTo>
                  <a:pt x="287" y="225"/>
                </a:lnTo>
                <a:lnTo>
                  <a:pt x="291" y="214"/>
                </a:lnTo>
                <a:lnTo>
                  <a:pt x="293" y="202"/>
                </a:lnTo>
                <a:lnTo>
                  <a:pt x="296" y="189"/>
                </a:lnTo>
                <a:lnTo>
                  <a:pt x="297" y="176"/>
                </a:lnTo>
                <a:lnTo>
                  <a:pt x="298" y="163"/>
                </a:lnTo>
                <a:lnTo>
                  <a:pt x="299" y="150"/>
                </a:lnTo>
                <a:lnTo>
                  <a:pt x="298" y="138"/>
                </a:lnTo>
                <a:lnTo>
                  <a:pt x="297" y="125"/>
                </a:lnTo>
                <a:lnTo>
                  <a:pt x="295" y="112"/>
                </a:lnTo>
                <a:lnTo>
                  <a:pt x="292" y="100"/>
                </a:lnTo>
                <a:lnTo>
                  <a:pt x="288" y="87"/>
                </a:lnTo>
                <a:lnTo>
                  <a:pt x="284" y="76"/>
                </a:lnTo>
                <a:lnTo>
                  <a:pt x="278" y="65"/>
                </a:lnTo>
                <a:lnTo>
                  <a:pt x="270" y="54"/>
                </a:lnTo>
                <a:lnTo>
                  <a:pt x="263" y="44"/>
                </a:lnTo>
                <a:lnTo>
                  <a:pt x="254" y="35"/>
                </a:lnTo>
                <a:lnTo>
                  <a:pt x="254" y="35"/>
                </a:lnTo>
                <a:close/>
                <a:moveTo>
                  <a:pt x="157" y="524"/>
                </a:moveTo>
                <a:lnTo>
                  <a:pt x="157" y="524"/>
                </a:lnTo>
                <a:lnTo>
                  <a:pt x="152" y="524"/>
                </a:lnTo>
                <a:lnTo>
                  <a:pt x="147" y="524"/>
                </a:lnTo>
                <a:lnTo>
                  <a:pt x="143" y="522"/>
                </a:lnTo>
                <a:lnTo>
                  <a:pt x="140" y="520"/>
                </a:lnTo>
                <a:lnTo>
                  <a:pt x="136" y="517"/>
                </a:lnTo>
                <a:lnTo>
                  <a:pt x="134" y="514"/>
                </a:lnTo>
                <a:lnTo>
                  <a:pt x="129" y="506"/>
                </a:lnTo>
                <a:lnTo>
                  <a:pt x="129" y="506"/>
                </a:lnTo>
                <a:lnTo>
                  <a:pt x="135" y="506"/>
                </a:lnTo>
                <a:lnTo>
                  <a:pt x="141" y="506"/>
                </a:lnTo>
                <a:lnTo>
                  <a:pt x="153" y="506"/>
                </a:lnTo>
                <a:lnTo>
                  <a:pt x="165" y="505"/>
                </a:lnTo>
                <a:lnTo>
                  <a:pt x="171" y="506"/>
                </a:lnTo>
                <a:lnTo>
                  <a:pt x="177" y="507"/>
                </a:lnTo>
                <a:lnTo>
                  <a:pt x="177" y="507"/>
                </a:lnTo>
                <a:lnTo>
                  <a:pt x="178" y="507"/>
                </a:lnTo>
                <a:lnTo>
                  <a:pt x="178" y="507"/>
                </a:lnTo>
                <a:lnTo>
                  <a:pt x="174" y="513"/>
                </a:lnTo>
                <a:lnTo>
                  <a:pt x="170" y="519"/>
                </a:lnTo>
                <a:lnTo>
                  <a:pt x="164" y="522"/>
                </a:lnTo>
                <a:lnTo>
                  <a:pt x="157" y="524"/>
                </a:lnTo>
                <a:lnTo>
                  <a:pt x="157" y="524"/>
                </a:lnTo>
                <a:close/>
                <a:moveTo>
                  <a:pt x="180" y="498"/>
                </a:moveTo>
                <a:lnTo>
                  <a:pt x="180" y="498"/>
                </a:lnTo>
                <a:lnTo>
                  <a:pt x="179" y="498"/>
                </a:lnTo>
                <a:lnTo>
                  <a:pt x="179" y="498"/>
                </a:lnTo>
                <a:lnTo>
                  <a:pt x="173" y="496"/>
                </a:lnTo>
                <a:lnTo>
                  <a:pt x="167" y="496"/>
                </a:lnTo>
                <a:lnTo>
                  <a:pt x="154" y="496"/>
                </a:lnTo>
                <a:lnTo>
                  <a:pt x="142" y="497"/>
                </a:lnTo>
                <a:lnTo>
                  <a:pt x="136" y="497"/>
                </a:lnTo>
                <a:lnTo>
                  <a:pt x="130" y="496"/>
                </a:lnTo>
                <a:lnTo>
                  <a:pt x="130" y="496"/>
                </a:lnTo>
                <a:lnTo>
                  <a:pt x="128" y="496"/>
                </a:lnTo>
                <a:lnTo>
                  <a:pt x="127" y="497"/>
                </a:lnTo>
                <a:lnTo>
                  <a:pt x="127" y="497"/>
                </a:lnTo>
                <a:lnTo>
                  <a:pt x="124" y="482"/>
                </a:lnTo>
                <a:lnTo>
                  <a:pt x="124" y="482"/>
                </a:lnTo>
                <a:lnTo>
                  <a:pt x="152" y="483"/>
                </a:lnTo>
                <a:lnTo>
                  <a:pt x="180" y="484"/>
                </a:lnTo>
                <a:lnTo>
                  <a:pt x="180" y="484"/>
                </a:lnTo>
                <a:lnTo>
                  <a:pt x="182" y="484"/>
                </a:lnTo>
                <a:lnTo>
                  <a:pt x="182" y="484"/>
                </a:lnTo>
                <a:lnTo>
                  <a:pt x="181" y="491"/>
                </a:lnTo>
                <a:lnTo>
                  <a:pt x="180" y="498"/>
                </a:lnTo>
                <a:lnTo>
                  <a:pt x="180" y="498"/>
                </a:lnTo>
                <a:close/>
                <a:moveTo>
                  <a:pt x="183" y="476"/>
                </a:moveTo>
                <a:lnTo>
                  <a:pt x="183" y="476"/>
                </a:lnTo>
                <a:lnTo>
                  <a:pt x="180" y="475"/>
                </a:lnTo>
                <a:lnTo>
                  <a:pt x="180" y="475"/>
                </a:lnTo>
                <a:lnTo>
                  <a:pt x="152" y="474"/>
                </a:lnTo>
                <a:lnTo>
                  <a:pt x="123" y="473"/>
                </a:lnTo>
                <a:lnTo>
                  <a:pt x="123" y="473"/>
                </a:lnTo>
                <a:lnTo>
                  <a:pt x="123" y="457"/>
                </a:lnTo>
                <a:lnTo>
                  <a:pt x="123" y="457"/>
                </a:lnTo>
                <a:lnTo>
                  <a:pt x="138" y="457"/>
                </a:lnTo>
                <a:lnTo>
                  <a:pt x="153" y="457"/>
                </a:lnTo>
                <a:lnTo>
                  <a:pt x="183" y="456"/>
                </a:lnTo>
                <a:lnTo>
                  <a:pt x="183" y="456"/>
                </a:lnTo>
                <a:lnTo>
                  <a:pt x="183" y="476"/>
                </a:lnTo>
                <a:lnTo>
                  <a:pt x="183" y="476"/>
                </a:lnTo>
                <a:close/>
                <a:moveTo>
                  <a:pt x="146" y="327"/>
                </a:moveTo>
                <a:lnTo>
                  <a:pt x="146" y="327"/>
                </a:lnTo>
                <a:lnTo>
                  <a:pt x="141" y="298"/>
                </a:lnTo>
                <a:lnTo>
                  <a:pt x="134" y="269"/>
                </a:lnTo>
                <a:lnTo>
                  <a:pt x="130" y="253"/>
                </a:lnTo>
                <a:lnTo>
                  <a:pt x="125" y="239"/>
                </a:lnTo>
                <a:lnTo>
                  <a:pt x="119" y="225"/>
                </a:lnTo>
                <a:lnTo>
                  <a:pt x="111" y="212"/>
                </a:lnTo>
                <a:lnTo>
                  <a:pt x="111" y="212"/>
                </a:lnTo>
                <a:lnTo>
                  <a:pt x="107" y="204"/>
                </a:lnTo>
                <a:lnTo>
                  <a:pt x="107" y="204"/>
                </a:lnTo>
                <a:lnTo>
                  <a:pt x="112" y="202"/>
                </a:lnTo>
                <a:lnTo>
                  <a:pt x="118" y="198"/>
                </a:lnTo>
                <a:lnTo>
                  <a:pt x="123" y="194"/>
                </a:lnTo>
                <a:lnTo>
                  <a:pt x="126" y="189"/>
                </a:lnTo>
                <a:lnTo>
                  <a:pt x="126" y="189"/>
                </a:lnTo>
                <a:lnTo>
                  <a:pt x="134" y="195"/>
                </a:lnTo>
                <a:lnTo>
                  <a:pt x="138" y="197"/>
                </a:lnTo>
                <a:lnTo>
                  <a:pt x="142" y="198"/>
                </a:lnTo>
                <a:lnTo>
                  <a:pt x="142" y="198"/>
                </a:lnTo>
                <a:lnTo>
                  <a:pt x="148" y="199"/>
                </a:lnTo>
                <a:lnTo>
                  <a:pt x="154" y="197"/>
                </a:lnTo>
                <a:lnTo>
                  <a:pt x="160" y="195"/>
                </a:lnTo>
                <a:lnTo>
                  <a:pt x="165" y="191"/>
                </a:lnTo>
                <a:lnTo>
                  <a:pt x="165" y="191"/>
                </a:lnTo>
                <a:lnTo>
                  <a:pt x="169" y="195"/>
                </a:lnTo>
                <a:lnTo>
                  <a:pt x="174" y="199"/>
                </a:lnTo>
                <a:lnTo>
                  <a:pt x="180" y="201"/>
                </a:lnTo>
                <a:lnTo>
                  <a:pt x="186" y="202"/>
                </a:lnTo>
                <a:lnTo>
                  <a:pt x="186" y="202"/>
                </a:lnTo>
                <a:lnTo>
                  <a:pt x="186" y="208"/>
                </a:lnTo>
                <a:lnTo>
                  <a:pt x="186" y="208"/>
                </a:lnTo>
                <a:lnTo>
                  <a:pt x="187" y="210"/>
                </a:lnTo>
                <a:lnTo>
                  <a:pt x="189" y="213"/>
                </a:lnTo>
                <a:lnTo>
                  <a:pt x="193" y="217"/>
                </a:lnTo>
                <a:lnTo>
                  <a:pt x="193" y="217"/>
                </a:lnTo>
                <a:lnTo>
                  <a:pt x="190" y="223"/>
                </a:lnTo>
                <a:lnTo>
                  <a:pt x="187" y="229"/>
                </a:lnTo>
                <a:lnTo>
                  <a:pt x="185" y="236"/>
                </a:lnTo>
                <a:lnTo>
                  <a:pt x="183" y="243"/>
                </a:lnTo>
                <a:lnTo>
                  <a:pt x="183" y="243"/>
                </a:lnTo>
                <a:lnTo>
                  <a:pt x="180" y="260"/>
                </a:lnTo>
                <a:lnTo>
                  <a:pt x="178" y="276"/>
                </a:lnTo>
                <a:lnTo>
                  <a:pt x="177" y="292"/>
                </a:lnTo>
                <a:lnTo>
                  <a:pt x="176" y="308"/>
                </a:lnTo>
                <a:lnTo>
                  <a:pt x="176" y="308"/>
                </a:lnTo>
                <a:lnTo>
                  <a:pt x="174" y="343"/>
                </a:lnTo>
                <a:lnTo>
                  <a:pt x="172" y="378"/>
                </a:lnTo>
                <a:lnTo>
                  <a:pt x="169" y="412"/>
                </a:lnTo>
                <a:lnTo>
                  <a:pt x="168" y="447"/>
                </a:lnTo>
                <a:lnTo>
                  <a:pt x="168" y="447"/>
                </a:lnTo>
                <a:lnTo>
                  <a:pt x="142" y="448"/>
                </a:lnTo>
                <a:lnTo>
                  <a:pt x="142" y="448"/>
                </a:lnTo>
                <a:lnTo>
                  <a:pt x="145" y="434"/>
                </a:lnTo>
                <a:lnTo>
                  <a:pt x="147" y="418"/>
                </a:lnTo>
                <a:lnTo>
                  <a:pt x="149" y="403"/>
                </a:lnTo>
                <a:lnTo>
                  <a:pt x="150" y="388"/>
                </a:lnTo>
                <a:lnTo>
                  <a:pt x="150" y="373"/>
                </a:lnTo>
                <a:lnTo>
                  <a:pt x="149" y="358"/>
                </a:lnTo>
                <a:lnTo>
                  <a:pt x="148" y="343"/>
                </a:lnTo>
                <a:lnTo>
                  <a:pt x="146" y="327"/>
                </a:lnTo>
                <a:lnTo>
                  <a:pt x="146" y="327"/>
                </a:lnTo>
                <a:close/>
                <a:moveTo>
                  <a:pt x="117" y="167"/>
                </a:moveTo>
                <a:lnTo>
                  <a:pt x="117" y="167"/>
                </a:lnTo>
                <a:lnTo>
                  <a:pt x="113" y="163"/>
                </a:lnTo>
                <a:lnTo>
                  <a:pt x="113" y="163"/>
                </a:lnTo>
                <a:lnTo>
                  <a:pt x="112" y="161"/>
                </a:lnTo>
                <a:lnTo>
                  <a:pt x="112" y="159"/>
                </a:lnTo>
                <a:lnTo>
                  <a:pt x="115" y="157"/>
                </a:lnTo>
                <a:lnTo>
                  <a:pt x="118" y="156"/>
                </a:lnTo>
                <a:lnTo>
                  <a:pt x="118" y="156"/>
                </a:lnTo>
                <a:lnTo>
                  <a:pt x="120" y="160"/>
                </a:lnTo>
                <a:lnTo>
                  <a:pt x="121" y="164"/>
                </a:lnTo>
                <a:lnTo>
                  <a:pt x="121" y="164"/>
                </a:lnTo>
                <a:lnTo>
                  <a:pt x="122" y="172"/>
                </a:lnTo>
                <a:lnTo>
                  <a:pt x="122" y="172"/>
                </a:lnTo>
                <a:lnTo>
                  <a:pt x="117" y="167"/>
                </a:lnTo>
                <a:lnTo>
                  <a:pt x="117" y="167"/>
                </a:lnTo>
                <a:close/>
                <a:moveTo>
                  <a:pt x="168" y="156"/>
                </a:moveTo>
                <a:lnTo>
                  <a:pt x="168" y="156"/>
                </a:lnTo>
                <a:lnTo>
                  <a:pt x="169" y="154"/>
                </a:lnTo>
                <a:lnTo>
                  <a:pt x="170" y="153"/>
                </a:lnTo>
                <a:lnTo>
                  <a:pt x="171" y="153"/>
                </a:lnTo>
                <a:lnTo>
                  <a:pt x="171" y="154"/>
                </a:lnTo>
                <a:lnTo>
                  <a:pt x="172" y="157"/>
                </a:lnTo>
                <a:lnTo>
                  <a:pt x="172" y="160"/>
                </a:lnTo>
                <a:lnTo>
                  <a:pt x="172" y="160"/>
                </a:lnTo>
                <a:lnTo>
                  <a:pt x="170" y="165"/>
                </a:lnTo>
                <a:lnTo>
                  <a:pt x="168" y="171"/>
                </a:lnTo>
                <a:lnTo>
                  <a:pt x="168" y="171"/>
                </a:lnTo>
                <a:lnTo>
                  <a:pt x="166" y="175"/>
                </a:lnTo>
                <a:lnTo>
                  <a:pt x="166" y="175"/>
                </a:lnTo>
                <a:lnTo>
                  <a:pt x="165" y="171"/>
                </a:lnTo>
                <a:lnTo>
                  <a:pt x="165" y="171"/>
                </a:lnTo>
                <a:lnTo>
                  <a:pt x="165" y="167"/>
                </a:lnTo>
                <a:lnTo>
                  <a:pt x="166" y="163"/>
                </a:lnTo>
                <a:lnTo>
                  <a:pt x="168" y="156"/>
                </a:lnTo>
                <a:lnTo>
                  <a:pt x="168" y="156"/>
                </a:lnTo>
                <a:close/>
                <a:moveTo>
                  <a:pt x="275" y="231"/>
                </a:moveTo>
                <a:lnTo>
                  <a:pt x="275" y="231"/>
                </a:lnTo>
                <a:lnTo>
                  <a:pt x="269" y="245"/>
                </a:lnTo>
                <a:lnTo>
                  <a:pt x="262" y="259"/>
                </a:lnTo>
                <a:lnTo>
                  <a:pt x="254" y="271"/>
                </a:lnTo>
                <a:lnTo>
                  <a:pt x="246" y="284"/>
                </a:lnTo>
                <a:lnTo>
                  <a:pt x="228" y="308"/>
                </a:lnTo>
                <a:lnTo>
                  <a:pt x="220" y="320"/>
                </a:lnTo>
                <a:lnTo>
                  <a:pt x="212" y="333"/>
                </a:lnTo>
                <a:lnTo>
                  <a:pt x="212" y="333"/>
                </a:lnTo>
                <a:lnTo>
                  <a:pt x="206" y="346"/>
                </a:lnTo>
                <a:lnTo>
                  <a:pt x="201" y="359"/>
                </a:lnTo>
                <a:lnTo>
                  <a:pt x="197" y="372"/>
                </a:lnTo>
                <a:lnTo>
                  <a:pt x="192" y="386"/>
                </a:lnTo>
                <a:lnTo>
                  <a:pt x="188" y="414"/>
                </a:lnTo>
                <a:lnTo>
                  <a:pt x="185" y="442"/>
                </a:lnTo>
                <a:lnTo>
                  <a:pt x="185" y="442"/>
                </a:lnTo>
                <a:lnTo>
                  <a:pt x="183" y="444"/>
                </a:lnTo>
                <a:lnTo>
                  <a:pt x="182" y="446"/>
                </a:lnTo>
                <a:lnTo>
                  <a:pt x="182" y="446"/>
                </a:lnTo>
                <a:lnTo>
                  <a:pt x="182" y="447"/>
                </a:lnTo>
                <a:lnTo>
                  <a:pt x="182" y="447"/>
                </a:lnTo>
                <a:lnTo>
                  <a:pt x="177" y="447"/>
                </a:lnTo>
                <a:lnTo>
                  <a:pt x="177" y="447"/>
                </a:lnTo>
                <a:lnTo>
                  <a:pt x="178" y="415"/>
                </a:lnTo>
                <a:lnTo>
                  <a:pt x="180" y="383"/>
                </a:lnTo>
                <a:lnTo>
                  <a:pt x="184" y="319"/>
                </a:lnTo>
                <a:lnTo>
                  <a:pt x="184" y="319"/>
                </a:lnTo>
                <a:lnTo>
                  <a:pt x="186" y="287"/>
                </a:lnTo>
                <a:lnTo>
                  <a:pt x="188" y="271"/>
                </a:lnTo>
                <a:lnTo>
                  <a:pt x="190" y="255"/>
                </a:lnTo>
                <a:lnTo>
                  <a:pt x="190" y="255"/>
                </a:lnTo>
                <a:lnTo>
                  <a:pt x="192" y="245"/>
                </a:lnTo>
                <a:lnTo>
                  <a:pt x="194" y="236"/>
                </a:lnTo>
                <a:lnTo>
                  <a:pt x="198" y="228"/>
                </a:lnTo>
                <a:lnTo>
                  <a:pt x="203" y="221"/>
                </a:lnTo>
                <a:lnTo>
                  <a:pt x="203" y="221"/>
                </a:lnTo>
                <a:lnTo>
                  <a:pt x="210" y="221"/>
                </a:lnTo>
                <a:lnTo>
                  <a:pt x="217" y="221"/>
                </a:lnTo>
                <a:lnTo>
                  <a:pt x="220" y="219"/>
                </a:lnTo>
                <a:lnTo>
                  <a:pt x="222" y="218"/>
                </a:lnTo>
                <a:lnTo>
                  <a:pt x="224" y="215"/>
                </a:lnTo>
                <a:lnTo>
                  <a:pt x="225" y="212"/>
                </a:lnTo>
                <a:lnTo>
                  <a:pt x="225" y="212"/>
                </a:lnTo>
                <a:lnTo>
                  <a:pt x="225" y="208"/>
                </a:lnTo>
                <a:lnTo>
                  <a:pt x="225" y="204"/>
                </a:lnTo>
                <a:lnTo>
                  <a:pt x="223" y="201"/>
                </a:lnTo>
                <a:lnTo>
                  <a:pt x="221" y="200"/>
                </a:lnTo>
                <a:lnTo>
                  <a:pt x="219" y="200"/>
                </a:lnTo>
                <a:lnTo>
                  <a:pt x="219" y="200"/>
                </a:lnTo>
                <a:lnTo>
                  <a:pt x="214" y="201"/>
                </a:lnTo>
                <a:lnTo>
                  <a:pt x="209" y="203"/>
                </a:lnTo>
                <a:lnTo>
                  <a:pt x="204" y="207"/>
                </a:lnTo>
                <a:lnTo>
                  <a:pt x="200" y="210"/>
                </a:lnTo>
                <a:lnTo>
                  <a:pt x="200" y="210"/>
                </a:lnTo>
                <a:lnTo>
                  <a:pt x="198" y="209"/>
                </a:lnTo>
                <a:lnTo>
                  <a:pt x="197" y="207"/>
                </a:lnTo>
                <a:lnTo>
                  <a:pt x="196" y="202"/>
                </a:lnTo>
                <a:lnTo>
                  <a:pt x="196" y="202"/>
                </a:lnTo>
                <a:lnTo>
                  <a:pt x="204" y="199"/>
                </a:lnTo>
                <a:lnTo>
                  <a:pt x="211" y="195"/>
                </a:lnTo>
                <a:lnTo>
                  <a:pt x="217" y="189"/>
                </a:lnTo>
                <a:lnTo>
                  <a:pt x="221" y="182"/>
                </a:lnTo>
                <a:lnTo>
                  <a:pt x="221" y="182"/>
                </a:lnTo>
                <a:lnTo>
                  <a:pt x="223" y="176"/>
                </a:lnTo>
                <a:lnTo>
                  <a:pt x="224" y="171"/>
                </a:lnTo>
                <a:lnTo>
                  <a:pt x="224" y="168"/>
                </a:lnTo>
                <a:lnTo>
                  <a:pt x="224" y="165"/>
                </a:lnTo>
                <a:lnTo>
                  <a:pt x="222" y="163"/>
                </a:lnTo>
                <a:lnTo>
                  <a:pt x="220" y="162"/>
                </a:lnTo>
                <a:lnTo>
                  <a:pt x="220" y="162"/>
                </a:lnTo>
                <a:lnTo>
                  <a:pt x="214" y="161"/>
                </a:lnTo>
                <a:lnTo>
                  <a:pt x="209" y="162"/>
                </a:lnTo>
                <a:lnTo>
                  <a:pt x="205" y="165"/>
                </a:lnTo>
                <a:lnTo>
                  <a:pt x="200" y="169"/>
                </a:lnTo>
                <a:lnTo>
                  <a:pt x="197" y="174"/>
                </a:lnTo>
                <a:lnTo>
                  <a:pt x="192" y="181"/>
                </a:lnTo>
                <a:lnTo>
                  <a:pt x="190" y="187"/>
                </a:lnTo>
                <a:lnTo>
                  <a:pt x="188" y="194"/>
                </a:lnTo>
                <a:lnTo>
                  <a:pt x="188" y="194"/>
                </a:lnTo>
                <a:lnTo>
                  <a:pt x="183" y="193"/>
                </a:lnTo>
                <a:lnTo>
                  <a:pt x="179" y="191"/>
                </a:lnTo>
                <a:lnTo>
                  <a:pt x="174" y="189"/>
                </a:lnTo>
                <a:lnTo>
                  <a:pt x="171" y="185"/>
                </a:lnTo>
                <a:lnTo>
                  <a:pt x="171" y="185"/>
                </a:lnTo>
                <a:lnTo>
                  <a:pt x="175" y="179"/>
                </a:lnTo>
                <a:lnTo>
                  <a:pt x="179" y="170"/>
                </a:lnTo>
                <a:lnTo>
                  <a:pt x="181" y="163"/>
                </a:lnTo>
                <a:lnTo>
                  <a:pt x="182" y="156"/>
                </a:lnTo>
                <a:lnTo>
                  <a:pt x="182" y="156"/>
                </a:lnTo>
                <a:lnTo>
                  <a:pt x="181" y="151"/>
                </a:lnTo>
                <a:lnTo>
                  <a:pt x="179" y="147"/>
                </a:lnTo>
                <a:lnTo>
                  <a:pt x="178" y="145"/>
                </a:lnTo>
                <a:lnTo>
                  <a:pt x="176" y="143"/>
                </a:lnTo>
                <a:lnTo>
                  <a:pt x="174" y="142"/>
                </a:lnTo>
                <a:lnTo>
                  <a:pt x="172" y="142"/>
                </a:lnTo>
                <a:lnTo>
                  <a:pt x="172" y="142"/>
                </a:lnTo>
                <a:lnTo>
                  <a:pt x="167" y="144"/>
                </a:lnTo>
                <a:lnTo>
                  <a:pt x="163" y="147"/>
                </a:lnTo>
                <a:lnTo>
                  <a:pt x="160" y="151"/>
                </a:lnTo>
                <a:lnTo>
                  <a:pt x="159" y="156"/>
                </a:lnTo>
                <a:lnTo>
                  <a:pt x="159" y="156"/>
                </a:lnTo>
                <a:lnTo>
                  <a:pt x="157" y="163"/>
                </a:lnTo>
                <a:lnTo>
                  <a:pt x="157" y="170"/>
                </a:lnTo>
                <a:lnTo>
                  <a:pt x="158" y="178"/>
                </a:lnTo>
                <a:lnTo>
                  <a:pt x="160" y="184"/>
                </a:lnTo>
                <a:lnTo>
                  <a:pt x="160" y="184"/>
                </a:lnTo>
                <a:lnTo>
                  <a:pt x="158" y="186"/>
                </a:lnTo>
                <a:lnTo>
                  <a:pt x="158" y="186"/>
                </a:lnTo>
                <a:lnTo>
                  <a:pt x="155" y="189"/>
                </a:lnTo>
                <a:lnTo>
                  <a:pt x="151" y="190"/>
                </a:lnTo>
                <a:lnTo>
                  <a:pt x="148" y="190"/>
                </a:lnTo>
                <a:lnTo>
                  <a:pt x="144" y="189"/>
                </a:lnTo>
                <a:lnTo>
                  <a:pt x="137" y="186"/>
                </a:lnTo>
                <a:lnTo>
                  <a:pt x="129" y="180"/>
                </a:lnTo>
                <a:lnTo>
                  <a:pt x="129" y="180"/>
                </a:lnTo>
                <a:lnTo>
                  <a:pt x="130" y="173"/>
                </a:lnTo>
                <a:lnTo>
                  <a:pt x="130" y="167"/>
                </a:lnTo>
                <a:lnTo>
                  <a:pt x="130" y="167"/>
                </a:lnTo>
                <a:lnTo>
                  <a:pt x="129" y="161"/>
                </a:lnTo>
                <a:lnTo>
                  <a:pt x="127" y="155"/>
                </a:lnTo>
                <a:lnTo>
                  <a:pt x="124" y="150"/>
                </a:lnTo>
                <a:lnTo>
                  <a:pt x="120" y="146"/>
                </a:lnTo>
                <a:lnTo>
                  <a:pt x="120" y="146"/>
                </a:lnTo>
                <a:lnTo>
                  <a:pt x="118" y="145"/>
                </a:lnTo>
                <a:lnTo>
                  <a:pt x="115" y="144"/>
                </a:lnTo>
                <a:lnTo>
                  <a:pt x="109" y="146"/>
                </a:lnTo>
                <a:lnTo>
                  <a:pt x="105" y="149"/>
                </a:lnTo>
                <a:lnTo>
                  <a:pt x="103" y="151"/>
                </a:lnTo>
                <a:lnTo>
                  <a:pt x="103" y="153"/>
                </a:lnTo>
                <a:lnTo>
                  <a:pt x="103" y="153"/>
                </a:lnTo>
                <a:lnTo>
                  <a:pt x="102" y="156"/>
                </a:lnTo>
                <a:lnTo>
                  <a:pt x="103" y="159"/>
                </a:lnTo>
                <a:lnTo>
                  <a:pt x="105" y="165"/>
                </a:lnTo>
                <a:lnTo>
                  <a:pt x="108" y="171"/>
                </a:lnTo>
                <a:lnTo>
                  <a:pt x="112" y="176"/>
                </a:lnTo>
                <a:lnTo>
                  <a:pt x="112" y="176"/>
                </a:lnTo>
                <a:lnTo>
                  <a:pt x="120" y="184"/>
                </a:lnTo>
                <a:lnTo>
                  <a:pt x="120" y="184"/>
                </a:lnTo>
                <a:lnTo>
                  <a:pt x="119" y="184"/>
                </a:lnTo>
                <a:lnTo>
                  <a:pt x="119" y="184"/>
                </a:lnTo>
                <a:lnTo>
                  <a:pt x="116" y="189"/>
                </a:lnTo>
                <a:lnTo>
                  <a:pt x="112" y="192"/>
                </a:lnTo>
                <a:lnTo>
                  <a:pt x="107" y="195"/>
                </a:lnTo>
                <a:lnTo>
                  <a:pt x="102" y="196"/>
                </a:lnTo>
                <a:lnTo>
                  <a:pt x="102" y="196"/>
                </a:lnTo>
                <a:lnTo>
                  <a:pt x="96" y="185"/>
                </a:lnTo>
                <a:lnTo>
                  <a:pt x="92" y="180"/>
                </a:lnTo>
                <a:lnTo>
                  <a:pt x="88" y="175"/>
                </a:lnTo>
                <a:lnTo>
                  <a:pt x="83" y="171"/>
                </a:lnTo>
                <a:lnTo>
                  <a:pt x="79" y="169"/>
                </a:lnTo>
                <a:lnTo>
                  <a:pt x="74" y="168"/>
                </a:lnTo>
                <a:lnTo>
                  <a:pt x="69" y="168"/>
                </a:lnTo>
                <a:lnTo>
                  <a:pt x="69" y="168"/>
                </a:lnTo>
                <a:lnTo>
                  <a:pt x="67" y="169"/>
                </a:lnTo>
                <a:lnTo>
                  <a:pt x="65" y="171"/>
                </a:lnTo>
                <a:lnTo>
                  <a:pt x="62" y="175"/>
                </a:lnTo>
                <a:lnTo>
                  <a:pt x="61" y="181"/>
                </a:lnTo>
                <a:lnTo>
                  <a:pt x="61" y="183"/>
                </a:lnTo>
                <a:lnTo>
                  <a:pt x="62" y="186"/>
                </a:lnTo>
                <a:lnTo>
                  <a:pt x="62" y="186"/>
                </a:lnTo>
                <a:lnTo>
                  <a:pt x="64" y="190"/>
                </a:lnTo>
                <a:lnTo>
                  <a:pt x="67" y="193"/>
                </a:lnTo>
                <a:lnTo>
                  <a:pt x="74" y="198"/>
                </a:lnTo>
                <a:lnTo>
                  <a:pt x="82" y="201"/>
                </a:lnTo>
                <a:lnTo>
                  <a:pt x="90" y="204"/>
                </a:lnTo>
                <a:lnTo>
                  <a:pt x="90" y="204"/>
                </a:lnTo>
                <a:lnTo>
                  <a:pt x="97" y="205"/>
                </a:lnTo>
                <a:lnTo>
                  <a:pt x="97" y="205"/>
                </a:lnTo>
                <a:lnTo>
                  <a:pt x="100" y="210"/>
                </a:lnTo>
                <a:lnTo>
                  <a:pt x="100" y="210"/>
                </a:lnTo>
                <a:lnTo>
                  <a:pt x="106" y="222"/>
                </a:lnTo>
                <a:lnTo>
                  <a:pt x="112" y="235"/>
                </a:lnTo>
                <a:lnTo>
                  <a:pt x="118" y="247"/>
                </a:lnTo>
                <a:lnTo>
                  <a:pt x="122" y="262"/>
                </a:lnTo>
                <a:lnTo>
                  <a:pt x="129" y="288"/>
                </a:lnTo>
                <a:lnTo>
                  <a:pt x="135" y="315"/>
                </a:lnTo>
                <a:lnTo>
                  <a:pt x="135" y="315"/>
                </a:lnTo>
                <a:lnTo>
                  <a:pt x="138" y="331"/>
                </a:lnTo>
                <a:lnTo>
                  <a:pt x="140" y="348"/>
                </a:lnTo>
                <a:lnTo>
                  <a:pt x="141" y="364"/>
                </a:lnTo>
                <a:lnTo>
                  <a:pt x="141" y="381"/>
                </a:lnTo>
                <a:lnTo>
                  <a:pt x="140" y="397"/>
                </a:lnTo>
                <a:lnTo>
                  <a:pt x="139" y="413"/>
                </a:lnTo>
                <a:lnTo>
                  <a:pt x="137" y="430"/>
                </a:lnTo>
                <a:lnTo>
                  <a:pt x="133" y="446"/>
                </a:lnTo>
                <a:lnTo>
                  <a:pt x="133" y="446"/>
                </a:lnTo>
                <a:lnTo>
                  <a:pt x="133" y="448"/>
                </a:lnTo>
                <a:lnTo>
                  <a:pt x="133" y="448"/>
                </a:lnTo>
                <a:lnTo>
                  <a:pt x="125" y="448"/>
                </a:lnTo>
                <a:lnTo>
                  <a:pt x="125" y="448"/>
                </a:lnTo>
                <a:lnTo>
                  <a:pt x="125" y="434"/>
                </a:lnTo>
                <a:lnTo>
                  <a:pt x="124" y="421"/>
                </a:lnTo>
                <a:lnTo>
                  <a:pt x="122" y="407"/>
                </a:lnTo>
                <a:lnTo>
                  <a:pt x="119" y="394"/>
                </a:lnTo>
                <a:lnTo>
                  <a:pt x="115" y="381"/>
                </a:lnTo>
                <a:lnTo>
                  <a:pt x="109" y="369"/>
                </a:lnTo>
                <a:lnTo>
                  <a:pt x="103" y="357"/>
                </a:lnTo>
                <a:lnTo>
                  <a:pt x="96" y="345"/>
                </a:lnTo>
                <a:lnTo>
                  <a:pt x="96" y="345"/>
                </a:lnTo>
                <a:lnTo>
                  <a:pt x="87" y="332"/>
                </a:lnTo>
                <a:lnTo>
                  <a:pt x="78" y="320"/>
                </a:lnTo>
                <a:lnTo>
                  <a:pt x="59" y="297"/>
                </a:lnTo>
                <a:lnTo>
                  <a:pt x="49" y="285"/>
                </a:lnTo>
                <a:lnTo>
                  <a:pt x="41" y="273"/>
                </a:lnTo>
                <a:lnTo>
                  <a:pt x="32" y="260"/>
                </a:lnTo>
                <a:lnTo>
                  <a:pt x="25" y="246"/>
                </a:lnTo>
                <a:lnTo>
                  <a:pt x="25" y="246"/>
                </a:lnTo>
                <a:lnTo>
                  <a:pt x="20" y="235"/>
                </a:lnTo>
                <a:lnTo>
                  <a:pt x="16" y="223"/>
                </a:lnTo>
                <a:lnTo>
                  <a:pt x="13" y="212"/>
                </a:lnTo>
                <a:lnTo>
                  <a:pt x="11" y="200"/>
                </a:lnTo>
                <a:lnTo>
                  <a:pt x="9" y="188"/>
                </a:lnTo>
                <a:lnTo>
                  <a:pt x="9" y="174"/>
                </a:lnTo>
                <a:lnTo>
                  <a:pt x="9" y="162"/>
                </a:lnTo>
                <a:lnTo>
                  <a:pt x="10" y="150"/>
                </a:lnTo>
                <a:lnTo>
                  <a:pt x="12" y="138"/>
                </a:lnTo>
                <a:lnTo>
                  <a:pt x="15" y="126"/>
                </a:lnTo>
                <a:lnTo>
                  <a:pt x="18" y="114"/>
                </a:lnTo>
                <a:lnTo>
                  <a:pt x="22" y="103"/>
                </a:lnTo>
                <a:lnTo>
                  <a:pt x="27" y="91"/>
                </a:lnTo>
                <a:lnTo>
                  <a:pt x="34" y="80"/>
                </a:lnTo>
                <a:lnTo>
                  <a:pt x="41" y="70"/>
                </a:lnTo>
                <a:lnTo>
                  <a:pt x="48" y="60"/>
                </a:lnTo>
                <a:lnTo>
                  <a:pt x="48" y="60"/>
                </a:lnTo>
                <a:lnTo>
                  <a:pt x="56" y="51"/>
                </a:lnTo>
                <a:lnTo>
                  <a:pt x="65" y="43"/>
                </a:lnTo>
                <a:lnTo>
                  <a:pt x="75" y="35"/>
                </a:lnTo>
                <a:lnTo>
                  <a:pt x="85" y="29"/>
                </a:lnTo>
                <a:lnTo>
                  <a:pt x="96" y="23"/>
                </a:lnTo>
                <a:lnTo>
                  <a:pt x="108" y="19"/>
                </a:lnTo>
                <a:lnTo>
                  <a:pt x="120" y="14"/>
                </a:lnTo>
                <a:lnTo>
                  <a:pt x="132" y="11"/>
                </a:lnTo>
                <a:lnTo>
                  <a:pt x="144" y="10"/>
                </a:lnTo>
                <a:lnTo>
                  <a:pt x="156" y="9"/>
                </a:lnTo>
                <a:lnTo>
                  <a:pt x="169" y="9"/>
                </a:lnTo>
                <a:lnTo>
                  <a:pt x="181" y="11"/>
                </a:lnTo>
                <a:lnTo>
                  <a:pt x="193" y="13"/>
                </a:lnTo>
                <a:lnTo>
                  <a:pt x="206" y="17"/>
                </a:lnTo>
                <a:lnTo>
                  <a:pt x="217" y="22"/>
                </a:lnTo>
                <a:lnTo>
                  <a:pt x="229" y="27"/>
                </a:lnTo>
                <a:lnTo>
                  <a:pt x="229" y="27"/>
                </a:lnTo>
                <a:lnTo>
                  <a:pt x="241" y="35"/>
                </a:lnTo>
                <a:lnTo>
                  <a:pt x="251" y="44"/>
                </a:lnTo>
                <a:lnTo>
                  <a:pt x="260" y="54"/>
                </a:lnTo>
                <a:lnTo>
                  <a:pt x="268" y="66"/>
                </a:lnTo>
                <a:lnTo>
                  <a:pt x="274" y="78"/>
                </a:lnTo>
                <a:lnTo>
                  <a:pt x="280" y="91"/>
                </a:lnTo>
                <a:lnTo>
                  <a:pt x="284" y="105"/>
                </a:lnTo>
                <a:lnTo>
                  <a:pt x="287" y="119"/>
                </a:lnTo>
                <a:lnTo>
                  <a:pt x="289" y="133"/>
                </a:lnTo>
                <a:lnTo>
                  <a:pt x="290" y="148"/>
                </a:lnTo>
                <a:lnTo>
                  <a:pt x="289" y="162"/>
                </a:lnTo>
                <a:lnTo>
                  <a:pt x="288" y="176"/>
                </a:lnTo>
                <a:lnTo>
                  <a:pt x="286" y="192"/>
                </a:lnTo>
                <a:lnTo>
                  <a:pt x="283" y="205"/>
                </a:lnTo>
                <a:lnTo>
                  <a:pt x="280" y="219"/>
                </a:lnTo>
                <a:lnTo>
                  <a:pt x="275" y="231"/>
                </a:lnTo>
                <a:lnTo>
                  <a:pt x="275" y="231"/>
                </a:lnTo>
                <a:close/>
                <a:moveTo>
                  <a:pt x="212" y="212"/>
                </a:moveTo>
                <a:lnTo>
                  <a:pt x="212" y="212"/>
                </a:lnTo>
                <a:lnTo>
                  <a:pt x="213" y="211"/>
                </a:lnTo>
                <a:lnTo>
                  <a:pt x="213" y="211"/>
                </a:lnTo>
                <a:lnTo>
                  <a:pt x="215" y="210"/>
                </a:lnTo>
                <a:lnTo>
                  <a:pt x="216" y="210"/>
                </a:lnTo>
                <a:lnTo>
                  <a:pt x="215" y="211"/>
                </a:lnTo>
                <a:lnTo>
                  <a:pt x="212" y="212"/>
                </a:lnTo>
                <a:lnTo>
                  <a:pt x="212" y="212"/>
                </a:lnTo>
                <a:close/>
                <a:moveTo>
                  <a:pt x="197" y="192"/>
                </a:moveTo>
                <a:lnTo>
                  <a:pt x="197" y="192"/>
                </a:lnTo>
                <a:lnTo>
                  <a:pt x="200" y="187"/>
                </a:lnTo>
                <a:lnTo>
                  <a:pt x="203" y="182"/>
                </a:lnTo>
                <a:lnTo>
                  <a:pt x="210" y="173"/>
                </a:lnTo>
                <a:lnTo>
                  <a:pt x="210" y="173"/>
                </a:lnTo>
                <a:lnTo>
                  <a:pt x="212" y="172"/>
                </a:lnTo>
                <a:lnTo>
                  <a:pt x="214" y="171"/>
                </a:lnTo>
                <a:lnTo>
                  <a:pt x="214" y="172"/>
                </a:lnTo>
                <a:lnTo>
                  <a:pt x="214" y="173"/>
                </a:lnTo>
                <a:lnTo>
                  <a:pt x="213" y="178"/>
                </a:lnTo>
                <a:lnTo>
                  <a:pt x="212" y="181"/>
                </a:lnTo>
                <a:lnTo>
                  <a:pt x="212" y="181"/>
                </a:lnTo>
                <a:lnTo>
                  <a:pt x="209" y="185"/>
                </a:lnTo>
                <a:lnTo>
                  <a:pt x="206" y="188"/>
                </a:lnTo>
                <a:lnTo>
                  <a:pt x="202" y="190"/>
                </a:lnTo>
                <a:lnTo>
                  <a:pt x="197" y="192"/>
                </a:lnTo>
                <a:lnTo>
                  <a:pt x="197" y="192"/>
                </a:lnTo>
                <a:close/>
                <a:moveTo>
                  <a:pt x="92" y="195"/>
                </a:moveTo>
                <a:lnTo>
                  <a:pt x="92" y="195"/>
                </a:lnTo>
                <a:lnTo>
                  <a:pt x="89" y="195"/>
                </a:lnTo>
                <a:lnTo>
                  <a:pt x="89" y="195"/>
                </a:lnTo>
                <a:lnTo>
                  <a:pt x="83" y="192"/>
                </a:lnTo>
                <a:lnTo>
                  <a:pt x="78" y="190"/>
                </a:lnTo>
                <a:lnTo>
                  <a:pt x="78" y="190"/>
                </a:lnTo>
                <a:lnTo>
                  <a:pt x="75" y="188"/>
                </a:lnTo>
                <a:lnTo>
                  <a:pt x="75" y="188"/>
                </a:lnTo>
                <a:lnTo>
                  <a:pt x="72" y="186"/>
                </a:lnTo>
                <a:lnTo>
                  <a:pt x="71" y="184"/>
                </a:lnTo>
                <a:lnTo>
                  <a:pt x="71" y="181"/>
                </a:lnTo>
                <a:lnTo>
                  <a:pt x="73" y="178"/>
                </a:lnTo>
                <a:lnTo>
                  <a:pt x="73" y="178"/>
                </a:lnTo>
                <a:lnTo>
                  <a:pt x="79" y="180"/>
                </a:lnTo>
                <a:lnTo>
                  <a:pt x="84" y="184"/>
                </a:lnTo>
                <a:lnTo>
                  <a:pt x="88" y="189"/>
                </a:lnTo>
                <a:lnTo>
                  <a:pt x="92" y="195"/>
                </a:lnTo>
                <a:lnTo>
                  <a:pt x="92" y="19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579120" y="1857129"/>
                <a:ext cx="1121192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要给一个水箱匀速注水，注满为止．已知水箱的容积为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160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，注水前水箱里有水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20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，当注水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30min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后，水箱有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80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水，若水量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zh-CN" altLang="zh-CN" sz="2400">
                        <a:latin typeface="Cambria Math" panose="02040503050406030204" pitchFamily="18" charset="0"/>
                      </a:rPr>
                      <m:t>（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L</m:t>
                    </m:r>
                    <m:r>
                      <a:rPr lang="zh-CN" altLang="zh-CN" sz="2400">
                        <a:latin typeface="Cambria Math" panose="02040503050406030204" pitchFamily="18" charset="0"/>
                      </a:rPr>
                      <m:t>）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是注水时间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zh-CN" altLang="zh-CN" sz="2400">
                        <a:latin typeface="Cambria Math" panose="02040503050406030204" pitchFamily="18" charset="0"/>
                      </a:rPr>
                      <m:t>（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min</m:t>
                    </m:r>
                    <m:r>
                      <a:rPr lang="zh-CN" altLang="zh-CN" sz="2400">
                        <a:latin typeface="Cambria Math" panose="02040503050406030204" pitchFamily="18" charset="0"/>
                      </a:rPr>
                      <m:t>）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的一次函数，试写出这个函数的解析式．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" y="1857129"/>
                <a:ext cx="11211924" cy="1754326"/>
              </a:xfrm>
              <a:prstGeom prst="rect">
                <a:avLst/>
              </a:prstGeom>
              <a:blipFill rotWithShape="1">
                <a:blip r:embed="rId1"/>
                <a:stretch>
                  <a:fillRect t="-22" r="3" b="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/>
              <p:cNvSpPr/>
              <p:nvPr/>
            </p:nvSpPr>
            <p:spPr>
              <a:xfrm>
                <a:off x="873962" y="3658922"/>
                <a:ext cx="99475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zh-CN" sz="2800" b="1" kern="0" dirty="0">
                    <a:solidFill>
                      <a:srgbClr val="00687B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根据题意，水量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是注水时间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的一次函数，设解析式为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𝑘𝑥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962" y="3658922"/>
                <a:ext cx="9947531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2" t="-10" r="5" b="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1364154" y="4172250"/>
                <a:ext cx="8486143" cy="12854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因为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时，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；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时，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80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，代入解析式得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2400">
                                    <a:latin typeface="Times New Roman" panose="02020603050405020304" pitchFamily="18" charset="0"/>
                                    <a:ea typeface="微软雅黑" panose="020B0503020204020204" pitchFamily="34" charset="-122"/>
                                    <a:cs typeface="Times New Roman" panose="02020603050405020304" pitchFamily="18" charset="0"/>
                                  </a:rPr>
                                  <m:t>         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  <m: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80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154" y="4172250"/>
                <a:ext cx="8486143" cy="1285480"/>
              </a:xfrm>
              <a:prstGeom prst="rect">
                <a:avLst/>
              </a:prstGeom>
              <a:blipFill rotWithShape="1">
                <a:blip r:embed="rId3"/>
                <a:stretch>
                  <a:fillRect l="-2" t="-23" r="2" b="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4591597" y="1078333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一次函数模型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1087322" y="5250221"/>
                <a:ext cx="6974638" cy="581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162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又因为</a:t>
                </a:r>
                <a14:m>
                  <m:oMath xmlns:m="http://schemas.openxmlformats.org/officeDocument/2006/math">
                    <m:r>
                      <a:rPr lang="en-US" altLang="zh-CN" sz="2400" i="1" ker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sz="24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≤160</a:t>
                </a:r>
                <a:r>
                  <a:rPr lang="zh-CN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，即</a:t>
                </a:r>
                <a14:m>
                  <m:oMath xmlns:m="http://schemas.openxmlformats.org/officeDocument/2006/math">
                    <m:r>
                      <a:rPr lang="en-US" altLang="zh-CN" sz="2400" i="1" ker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400" i="1" ker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 ker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i="1" ker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US" altLang="zh-CN" sz="24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≤160</a:t>
                </a:r>
                <a:r>
                  <a:rPr lang="zh-CN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，得</a:t>
                </a:r>
                <a14:m>
                  <m:oMath xmlns:m="http://schemas.openxmlformats.org/officeDocument/2006/math">
                    <m:r>
                      <a:rPr lang="en-US" altLang="zh-CN" sz="2400" i="1" ker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4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≤70</a:t>
                </a:r>
                <a:r>
                  <a:rPr lang="zh-CN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</a:t>
                </a:r>
                <a:endParaRPr lang="en-US" altLang="zh-CN" sz="2400" kern="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322" y="5250221"/>
                <a:ext cx="6974638" cy="581057"/>
              </a:xfrm>
              <a:prstGeom prst="rect">
                <a:avLst/>
              </a:prstGeom>
              <a:blipFill rotWithShape="1">
                <a:blip r:embed="rId4"/>
                <a:stretch>
                  <a:fillRect l="-3" t="-7" b="-22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矩形 18"/>
              <p:cNvSpPr/>
              <p:nvPr/>
            </p:nvSpPr>
            <p:spPr>
              <a:xfrm>
                <a:off x="1087322" y="5896552"/>
                <a:ext cx="8762975" cy="581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162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所以水量</a:t>
                </a:r>
                <a14:m>
                  <m:oMath xmlns:m="http://schemas.openxmlformats.org/officeDocument/2006/math">
                    <m:r>
                      <a:rPr lang="en-US" altLang="zh-CN" sz="2400" i="1" ker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与进水时间</a:t>
                </a:r>
                <a14:m>
                  <m:oMath xmlns:m="http://schemas.openxmlformats.org/officeDocument/2006/math">
                    <m:r>
                      <a:rPr lang="en-US" altLang="zh-CN" sz="2400" i="1" ker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的函数为</a:t>
                </a:r>
                <a14:m>
                  <m:oMath xmlns:m="http://schemas.openxmlformats.org/officeDocument/2006/math">
                    <m:r>
                      <a:rPr lang="en-US" altLang="zh-CN" sz="2400" i="1" ker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400" i="1" ker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 ker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400" i="1" ker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 ker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i="1" ker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zh-CN" altLang="zh-CN" sz="2400" i="1" kern="0"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zh-CN" sz="2400" i="1" ker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 ker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altLang="zh-CN" sz="2400" i="1" ker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sz="2400" i="1" ker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i="1" kern="0">
                        <a:latin typeface="Cambria Math" panose="02040503050406030204" pitchFamily="18" charset="0"/>
                      </a:rPr>
                      <m:t>70</m:t>
                    </m:r>
                    <m:r>
                      <a:rPr lang="en-US" altLang="zh-CN" sz="2400" i="1" ker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zh-CN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</a:t>
                </a:r>
                <a:endParaRPr lang="zh-CN" altLang="zh-CN" sz="24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322" y="5896552"/>
                <a:ext cx="8762975" cy="581057"/>
              </a:xfrm>
              <a:prstGeom prst="rect">
                <a:avLst/>
              </a:prstGeom>
              <a:blipFill rotWithShape="1">
                <a:blip r:embed="rId5"/>
                <a:stretch>
                  <a:fillRect l="-2" t="-99" r="2" b="-21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/>
          <p:cNvSpPr txBox="1"/>
          <p:nvPr/>
        </p:nvSpPr>
        <p:spPr>
          <a:xfrm>
            <a:off x="735913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36738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47575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-570865"/>
            <a:ext cx="12192635" cy="1454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/>
      <p:bldP spid="2" grpId="0"/>
      <p:bldP spid="3" grpId="0"/>
      <p:bldP spid="4" grpId="0"/>
      <p:bldP spid="5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197350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Freeform 2523"/>
          <p:cNvSpPr>
            <a:spLocks noEditPoints="1"/>
          </p:cNvSpPr>
          <p:nvPr/>
        </p:nvSpPr>
        <p:spPr bwMode="auto">
          <a:xfrm>
            <a:off x="3747469" y="963524"/>
            <a:ext cx="474663" cy="846138"/>
          </a:xfrm>
          <a:custGeom>
            <a:avLst/>
            <a:gdLst/>
            <a:ahLst/>
            <a:cxnLst>
              <a:cxn ang="0">
                <a:pos x="176" y="1"/>
              </a:cxn>
              <a:cxn ang="0">
                <a:pos x="82" y="20"/>
              </a:cxn>
              <a:cxn ang="0">
                <a:pos x="13" y="102"/>
              </a:cxn>
              <a:cxn ang="0">
                <a:pos x="20" y="256"/>
              </a:cxn>
              <a:cxn ang="0">
                <a:pos x="105" y="379"/>
              </a:cxn>
              <a:cxn ang="0">
                <a:pos x="113" y="464"/>
              </a:cxn>
              <a:cxn ang="0">
                <a:pos x="147" y="532"/>
              </a:cxn>
              <a:cxn ang="0">
                <a:pos x="187" y="505"/>
              </a:cxn>
              <a:cxn ang="0">
                <a:pos x="208" y="367"/>
              </a:cxn>
              <a:cxn ang="0">
                <a:pos x="287" y="225"/>
              </a:cxn>
              <a:cxn ang="0">
                <a:pos x="295" y="112"/>
              </a:cxn>
              <a:cxn ang="0">
                <a:pos x="157" y="524"/>
              </a:cxn>
              <a:cxn ang="0">
                <a:pos x="141" y="506"/>
              </a:cxn>
              <a:cxn ang="0">
                <a:pos x="164" y="522"/>
              </a:cxn>
              <a:cxn ang="0">
                <a:pos x="142" y="497"/>
              </a:cxn>
              <a:cxn ang="0">
                <a:pos x="180" y="484"/>
              </a:cxn>
              <a:cxn ang="0">
                <a:pos x="180" y="475"/>
              </a:cxn>
              <a:cxn ang="0">
                <a:pos x="183" y="476"/>
              </a:cxn>
              <a:cxn ang="0">
                <a:pos x="111" y="212"/>
              </a:cxn>
              <a:cxn ang="0">
                <a:pos x="142" y="198"/>
              </a:cxn>
              <a:cxn ang="0">
                <a:pos x="186" y="202"/>
              </a:cxn>
              <a:cxn ang="0">
                <a:pos x="185" y="236"/>
              </a:cxn>
              <a:cxn ang="0">
                <a:pos x="169" y="412"/>
              </a:cxn>
              <a:cxn ang="0">
                <a:pos x="149" y="358"/>
              </a:cxn>
              <a:cxn ang="0">
                <a:pos x="115" y="157"/>
              </a:cxn>
              <a:cxn ang="0">
                <a:pos x="168" y="156"/>
              </a:cxn>
              <a:cxn ang="0">
                <a:pos x="168" y="171"/>
              </a:cxn>
              <a:cxn ang="0">
                <a:pos x="275" y="231"/>
              </a:cxn>
              <a:cxn ang="0">
                <a:pos x="206" y="346"/>
              </a:cxn>
              <a:cxn ang="0">
                <a:pos x="182" y="447"/>
              </a:cxn>
              <a:cxn ang="0">
                <a:pos x="190" y="255"/>
              </a:cxn>
              <a:cxn ang="0">
                <a:pos x="222" y="218"/>
              </a:cxn>
              <a:cxn ang="0">
                <a:pos x="214" y="201"/>
              </a:cxn>
              <a:cxn ang="0">
                <a:pos x="211" y="195"/>
              </a:cxn>
              <a:cxn ang="0">
                <a:pos x="220" y="162"/>
              </a:cxn>
              <a:cxn ang="0">
                <a:pos x="183" y="193"/>
              </a:cxn>
              <a:cxn ang="0">
                <a:pos x="181" y="151"/>
              </a:cxn>
              <a:cxn ang="0">
                <a:pos x="159" y="156"/>
              </a:cxn>
              <a:cxn ang="0">
                <a:pos x="151" y="190"/>
              </a:cxn>
              <a:cxn ang="0">
                <a:pos x="127" y="155"/>
              </a:cxn>
              <a:cxn ang="0">
                <a:pos x="103" y="153"/>
              </a:cxn>
              <a:cxn ang="0">
                <a:pos x="119" y="184"/>
              </a:cxn>
              <a:cxn ang="0">
                <a:pos x="79" y="169"/>
              </a:cxn>
              <a:cxn ang="0">
                <a:pos x="62" y="186"/>
              </a:cxn>
              <a:cxn ang="0">
                <a:pos x="100" y="210"/>
              </a:cxn>
              <a:cxn ang="0">
                <a:pos x="141" y="364"/>
              </a:cxn>
              <a:cxn ang="0">
                <a:pos x="125" y="448"/>
              </a:cxn>
              <a:cxn ang="0">
                <a:pos x="87" y="332"/>
              </a:cxn>
              <a:cxn ang="0">
                <a:pos x="13" y="212"/>
              </a:cxn>
              <a:cxn ang="0">
                <a:pos x="27" y="91"/>
              </a:cxn>
              <a:cxn ang="0">
                <a:pos x="108" y="19"/>
              </a:cxn>
              <a:cxn ang="0">
                <a:pos x="229" y="27"/>
              </a:cxn>
              <a:cxn ang="0">
                <a:pos x="289" y="133"/>
              </a:cxn>
              <a:cxn ang="0">
                <a:pos x="212" y="212"/>
              </a:cxn>
              <a:cxn ang="0">
                <a:pos x="200" y="187"/>
              </a:cxn>
              <a:cxn ang="0">
                <a:pos x="212" y="181"/>
              </a:cxn>
              <a:cxn ang="0">
                <a:pos x="83" y="192"/>
              </a:cxn>
              <a:cxn ang="0">
                <a:pos x="79" y="180"/>
              </a:cxn>
            </a:cxnLst>
            <a:rect l="0" t="0" r="r" b="b"/>
            <a:pathLst>
              <a:path w="299" h="533">
                <a:moveTo>
                  <a:pt x="254" y="35"/>
                </a:moveTo>
                <a:lnTo>
                  <a:pt x="254" y="35"/>
                </a:lnTo>
                <a:lnTo>
                  <a:pt x="246" y="28"/>
                </a:lnTo>
                <a:lnTo>
                  <a:pt x="237" y="22"/>
                </a:lnTo>
                <a:lnTo>
                  <a:pt x="228" y="17"/>
                </a:lnTo>
                <a:lnTo>
                  <a:pt x="219" y="11"/>
                </a:lnTo>
                <a:lnTo>
                  <a:pt x="209" y="8"/>
                </a:lnTo>
                <a:lnTo>
                  <a:pt x="198" y="5"/>
                </a:lnTo>
                <a:lnTo>
                  <a:pt x="187" y="2"/>
                </a:lnTo>
                <a:lnTo>
                  <a:pt x="176" y="1"/>
                </a:lnTo>
                <a:lnTo>
                  <a:pt x="166" y="0"/>
                </a:lnTo>
                <a:lnTo>
                  <a:pt x="155" y="0"/>
                </a:lnTo>
                <a:lnTo>
                  <a:pt x="144" y="1"/>
                </a:lnTo>
                <a:lnTo>
                  <a:pt x="133" y="2"/>
                </a:lnTo>
                <a:lnTo>
                  <a:pt x="123" y="4"/>
                </a:lnTo>
                <a:lnTo>
                  <a:pt x="111" y="7"/>
                </a:lnTo>
                <a:lnTo>
                  <a:pt x="101" y="10"/>
                </a:lnTo>
                <a:lnTo>
                  <a:pt x="92" y="14"/>
                </a:lnTo>
                <a:lnTo>
                  <a:pt x="92" y="14"/>
                </a:lnTo>
                <a:lnTo>
                  <a:pt x="82" y="20"/>
                </a:lnTo>
                <a:lnTo>
                  <a:pt x="73" y="26"/>
                </a:lnTo>
                <a:lnTo>
                  <a:pt x="64" y="32"/>
                </a:lnTo>
                <a:lnTo>
                  <a:pt x="56" y="39"/>
                </a:lnTo>
                <a:lnTo>
                  <a:pt x="48" y="47"/>
                </a:lnTo>
                <a:lnTo>
                  <a:pt x="41" y="55"/>
                </a:lnTo>
                <a:lnTo>
                  <a:pt x="35" y="63"/>
                </a:lnTo>
                <a:lnTo>
                  <a:pt x="28" y="72"/>
                </a:lnTo>
                <a:lnTo>
                  <a:pt x="22" y="82"/>
                </a:lnTo>
                <a:lnTo>
                  <a:pt x="18" y="91"/>
                </a:lnTo>
                <a:lnTo>
                  <a:pt x="13" y="102"/>
                </a:lnTo>
                <a:lnTo>
                  <a:pt x="10" y="112"/>
                </a:lnTo>
                <a:lnTo>
                  <a:pt x="4" y="133"/>
                </a:lnTo>
                <a:lnTo>
                  <a:pt x="1" y="154"/>
                </a:lnTo>
                <a:lnTo>
                  <a:pt x="1" y="154"/>
                </a:lnTo>
                <a:lnTo>
                  <a:pt x="0" y="172"/>
                </a:lnTo>
                <a:lnTo>
                  <a:pt x="1" y="190"/>
                </a:lnTo>
                <a:lnTo>
                  <a:pt x="4" y="207"/>
                </a:lnTo>
                <a:lnTo>
                  <a:pt x="8" y="224"/>
                </a:lnTo>
                <a:lnTo>
                  <a:pt x="13" y="240"/>
                </a:lnTo>
                <a:lnTo>
                  <a:pt x="20" y="256"/>
                </a:lnTo>
                <a:lnTo>
                  <a:pt x="28" y="272"/>
                </a:lnTo>
                <a:lnTo>
                  <a:pt x="39" y="286"/>
                </a:lnTo>
                <a:lnTo>
                  <a:pt x="39" y="286"/>
                </a:lnTo>
                <a:lnTo>
                  <a:pt x="53" y="304"/>
                </a:lnTo>
                <a:lnTo>
                  <a:pt x="67" y="321"/>
                </a:lnTo>
                <a:lnTo>
                  <a:pt x="81" y="340"/>
                </a:lnTo>
                <a:lnTo>
                  <a:pt x="94" y="358"/>
                </a:lnTo>
                <a:lnTo>
                  <a:pt x="94" y="358"/>
                </a:lnTo>
                <a:lnTo>
                  <a:pt x="100" y="368"/>
                </a:lnTo>
                <a:lnTo>
                  <a:pt x="105" y="379"/>
                </a:lnTo>
                <a:lnTo>
                  <a:pt x="109" y="390"/>
                </a:lnTo>
                <a:lnTo>
                  <a:pt x="111" y="401"/>
                </a:lnTo>
                <a:lnTo>
                  <a:pt x="113" y="413"/>
                </a:lnTo>
                <a:lnTo>
                  <a:pt x="115" y="425"/>
                </a:lnTo>
                <a:lnTo>
                  <a:pt x="116" y="449"/>
                </a:lnTo>
                <a:lnTo>
                  <a:pt x="116" y="449"/>
                </a:lnTo>
                <a:lnTo>
                  <a:pt x="115" y="450"/>
                </a:lnTo>
                <a:lnTo>
                  <a:pt x="113" y="453"/>
                </a:lnTo>
                <a:lnTo>
                  <a:pt x="113" y="453"/>
                </a:lnTo>
                <a:lnTo>
                  <a:pt x="113" y="464"/>
                </a:lnTo>
                <a:lnTo>
                  <a:pt x="115" y="477"/>
                </a:lnTo>
                <a:lnTo>
                  <a:pt x="116" y="490"/>
                </a:lnTo>
                <a:lnTo>
                  <a:pt x="119" y="504"/>
                </a:lnTo>
                <a:lnTo>
                  <a:pt x="122" y="510"/>
                </a:lnTo>
                <a:lnTo>
                  <a:pt x="124" y="515"/>
                </a:lnTo>
                <a:lnTo>
                  <a:pt x="128" y="520"/>
                </a:lnTo>
                <a:lnTo>
                  <a:pt x="131" y="524"/>
                </a:lnTo>
                <a:lnTo>
                  <a:pt x="136" y="528"/>
                </a:lnTo>
                <a:lnTo>
                  <a:pt x="141" y="531"/>
                </a:lnTo>
                <a:lnTo>
                  <a:pt x="147" y="532"/>
                </a:lnTo>
                <a:lnTo>
                  <a:pt x="154" y="533"/>
                </a:lnTo>
                <a:lnTo>
                  <a:pt x="154" y="533"/>
                </a:lnTo>
                <a:lnTo>
                  <a:pt x="161" y="533"/>
                </a:lnTo>
                <a:lnTo>
                  <a:pt x="166" y="531"/>
                </a:lnTo>
                <a:lnTo>
                  <a:pt x="172" y="529"/>
                </a:lnTo>
                <a:lnTo>
                  <a:pt x="176" y="525"/>
                </a:lnTo>
                <a:lnTo>
                  <a:pt x="180" y="521"/>
                </a:lnTo>
                <a:lnTo>
                  <a:pt x="183" y="516"/>
                </a:lnTo>
                <a:lnTo>
                  <a:pt x="185" y="511"/>
                </a:lnTo>
                <a:lnTo>
                  <a:pt x="187" y="505"/>
                </a:lnTo>
                <a:lnTo>
                  <a:pt x="190" y="491"/>
                </a:lnTo>
                <a:lnTo>
                  <a:pt x="191" y="477"/>
                </a:lnTo>
                <a:lnTo>
                  <a:pt x="191" y="453"/>
                </a:lnTo>
                <a:lnTo>
                  <a:pt x="191" y="453"/>
                </a:lnTo>
                <a:lnTo>
                  <a:pt x="192" y="450"/>
                </a:lnTo>
                <a:lnTo>
                  <a:pt x="192" y="450"/>
                </a:lnTo>
                <a:lnTo>
                  <a:pt x="197" y="416"/>
                </a:lnTo>
                <a:lnTo>
                  <a:pt x="200" y="399"/>
                </a:lnTo>
                <a:lnTo>
                  <a:pt x="204" y="383"/>
                </a:lnTo>
                <a:lnTo>
                  <a:pt x="208" y="367"/>
                </a:lnTo>
                <a:lnTo>
                  <a:pt x="214" y="352"/>
                </a:lnTo>
                <a:lnTo>
                  <a:pt x="221" y="336"/>
                </a:lnTo>
                <a:lnTo>
                  <a:pt x="230" y="321"/>
                </a:lnTo>
                <a:lnTo>
                  <a:pt x="230" y="321"/>
                </a:lnTo>
                <a:lnTo>
                  <a:pt x="245" y="298"/>
                </a:lnTo>
                <a:lnTo>
                  <a:pt x="261" y="275"/>
                </a:lnTo>
                <a:lnTo>
                  <a:pt x="268" y="264"/>
                </a:lnTo>
                <a:lnTo>
                  <a:pt x="275" y="251"/>
                </a:lnTo>
                <a:lnTo>
                  <a:pt x="282" y="238"/>
                </a:lnTo>
                <a:lnTo>
                  <a:pt x="287" y="225"/>
                </a:lnTo>
                <a:lnTo>
                  <a:pt x="287" y="225"/>
                </a:lnTo>
                <a:lnTo>
                  <a:pt x="291" y="214"/>
                </a:lnTo>
                <a:lnTo>
                  <a:pt x="293" y="202"/>
                </a:lnTo>
                <a:lnTo>
                  <a:pt x="296" y="189"/>
                </a:lnTo>
                <a:lnTo>
                  <a:pt x="297" y="176"/>
                </a:lnTo>
                <a:lnTo>
                  <a:pt x="298" y="163"/>
                </a:lnTo>
                <a:lnTo>
                  <a:pt x="299" y="150"/>
                </a:lnTo>
                <a:lnTo>
                  <a:pt x="298" y="138"/>
                </a:lnTo>
                <a:lnTo>
                  <a:pt x="297" y="125"/>
                </a:lnTo>
                <a:lnTo>
                  <a:pt x="295" y="112"/>
                </a:lnTo>
                <a:lnTo>
                  <a:pt x="292" y="100"/>
                </a:lnTo>
                <a:lnTo>
                  <a:pt x="288" y="87"/>
                </a:lnTo>
                <a:lnTo>
                  <a:pt x="284" y="76"/>
                </a:lnTo>
                <a:lnTo>
                  <a:pt x="278" y="65"/>
                </a:lnTo>
                <a:lnTo>
                  <a:pt x="270" y="54"/>
                </a:lnTo>
                <a:lnTo>
                  <a:pt x="263" y="44"/>
                </a:lnTo>
                <a:lnTo>
                  <a:pt x="254" y="35"/>
                </a:lnTo>
                <a:lnTo>
                  <a:pt x="254" y="35"/>
                </a:lnTo>
                <a:close/>
                <a:moveTo>
                  <a:pt x="157" y="524"/>
                </a:moveTo>
                <a:lnTo>
                  <a:pt x="157" y="524"/>
                </a:lnTo>
                <a:lnTo>
                  <a:pt x="152" y="524"/>
                </a:lnTo>
                <a:lnTo>
                  <a:pt x="147" y="524"/>
                </a:lnTo>
                <a:lnTo>
                  <a:pt x="143" y="522"/>
                </a:lnTo>
                <a:lnTo>
                  <a:pt x="140" y="520"/>
                </a:lnTo>
                <a:lnTo>
                  <a:pt x="136" y="517"/>
                </a:lnTo>
                <a:lnTo>
                  <a:pt x="134" y="514"/>
                </a:lnTo>
                <a:lnTo>
                  <a:pt x="129" y="506"/>
                </a:lnTo>
                <a:lnTo>
                  <a:pt x="129" y="506"/>
                </a:lnTo>
                <a:lnTo>
                  <a:pt x="135" y="506"/>
                </a:lnTo>
                <a:lnTo>
                  <a:pt x="141" y="506"/>
                </a:lnTo>
                <a:lnTo>
                  <a:pt x="153" y="506"/>
                </a:lnTo>
                <a:lnTo>
                  <a:pt x="165" y="505"/>
                </a:lnTo>
                <a:lnTo>
                  <a:pt x="171" y="506"/>
                </a:lnTo>
                <a:lnTo>
                  <a:pt x="177" y="507"/>
                </a:lnTo>
                <a:lnTo>
                  <a:pt x="177" y="507"/>
                </a:lnTo>
                <a:lnTo>
                  <a:pt x="178" y="507"/>
                </a:lnTo>
                <a:lnTo>
                  <a:pt x="178" y="507"/>
                </a:lnTo>
                <a:lnTo>
                  <a:pt x="174" y="513"/>
                </a:lnTo>
                <a:lnTo>
                  <a:pt x="170" y="519"/>
                </a:lnTo>
                <a:lnTo>
                  <a:pt x="164" y="522"/>
                </a:lnTo>
                <a:lnTo>
                  <a:pt x="157" y="524"/>
                </a:lnTo>
                <a:lnTo>
                  <a:pt x="157" y="524"/>
                </a:lnTo>
                <a:close/>
                <a:moveTo>
                  <a:pt x="180" y="498"/>
                </a:moveTo>
                <a:lnTo>
                  <a:pt x="180" y="498"/>
                </a:lnTo>
                <a:lnTo>
                  <a:pt x="179" y="498"/>
                </a:lnTo>
                <a:lnTo>
                  <a:pt x="179" y="498"/>
                </a:lnTo>
                <a:lnTo>
                  <a:pt x="173" y="496"/>
                </a:lnTo>
                <a:lnTo>
                  <a:pt x="167" y="496"/>
                </a:lnTo>
                <a:lnTo>
                  <a:pt x="154" y="496"/>
                </a:lnTo>
                <a:lnTo>
                  <a:pt x="142" y="497"/>
                </a:lnTo>
                <a:lnTo>
                  <a:pt x="136" y="497"/>
                </a:lnTo>
                <a:lnTo>
                  <a:pt x="130" y="496"/>
                </a:lnTo>
                <a:lnTo>
                  <a:pt x="130" y="496"/>
                </a:lnTo>
                <a:lnTo>
                  <a:pt x="128" y="496"/>
                </a:lnTo>
                <a:lnTo>
                  <a:pt x="127" y="497"/>
                </a:lnTo>
                <a:lnTo>
                  <a:pt x="127" y="497"/>
                </a:lnTo>
                <a:lnTo>
                  <a:pt x="124" y="482"/>
                </a:lnTo>
                <a:lnTo>
                  <a:pt x="124" y="482"/>
                </a:lnTo>
                <a:lnTo>
                  <a:pt x="152" y="483"/>
                </a:lnTo>
                <a:lnTo>
                  <a:pt x="180" y="484"/>
                </a:lnTo>
                <a:lnTo>
                  <a:pt x="180" y="484"/>
                </a:lnTo>
                <a:lnTo>
                  <a:pt x="182" y="484"/>
                </a:lnTo>
                <a:lnTo>
                  <a:pt x="182" y="484"/>
                </a:lnTo>
                <a:lnTo>
                  <a:pt x="181" y="491"/>
                </a:lnTo>
                <a:lnTo>
                  <a:pt x="180" y="498"/>
                </a:lnTo>
                <a:lnTo>
                  <a:pt x="180" y="498"/>
                </a:lnTo>
                <a:close/>
                <a:moveTo>
                  <a:pt x="183" y="476"/>
                </a:moveTo>
                <a:lnTo>
                  <a:pt x="183" y="476"/>
                </a:lnTo>
                <a:lnTo>
                  <a:pt x="180" y="475"/>
                </a:lnTo>
                <a:lnTo>
                  <a:pt x="180" y="475"/>
                </a:lnTo>
                <a:lnTo>
                  <a:pt x="152" y="474"/>
                </a:lnTo>
                <a:lnTo>
                  <a:pt x="123" y="473"/>
                </a:lnTo>
                <a:lnTo>
                  <a:pt x="123" y="473"/>
                </a:lnTo>
                <a:lnTo>
                  <a:pt x="123" y="457"/>
                </a:lnTo>
                <a:lnTo>
                  <a:pt x="123" y="457"/>
                </a:lnTo>
                <a:lnTo>
                  <a:pt x="138" y="457"/>
                </a:lnTo>
                <a:lnTo>
                  <a:pt x="153" y="457"/>
                </a:lnTo>
                <a:lnTo>
                  <a:pt x="183" y="456"/>
                </a:lnTo>
                <a:lnTo>
                  <a:pt x="183" y="456"/>
                </a:lnTo>
                <a:lnTo>
                  <a:pt x="183" y="476"/>
                </a:lnTo>
                <a:lnTo>
                  <a:pt x="183" y="476"/>
                </a:lnTo>
                <a:close/>
                <a:moveTo>
                  <a:pt x="146" y="327"/>
                </a:moveTo>
                <a:lnTo>
                  <a:pt x="146" y="327"/>
                </a:lnTo>
                <a:lnTo>
                  <a:pt x="141" y="298"/>
                </a:lnTo>
                <a:lnTo>
                  <a:pt x="134" y="269"/>
                </a:lnTo>
                <a:lnTo>
                  <a:pt x="130" y="253"/>
                </a:lnTo>
                <a:lnTo>
                  <a:pt x="125" y="239"/>
                </a:lnTo>
                <a:lnTo>
                  <a:pt x="119" y="225"/>
                </a:lnTo>
                <a:lnTo>
                  <a:pt x="111" y="212"/>
                </a:lnTo>
                <a:lnTo>
                  <a:pt x="111" y="212"/>
                </a:lnTo>
                <a:lnTo>
                  <a:pt x="107" y="204"/>
                </a:lnTo>
                <a:lnTo>
                  <a:pt x="107" y="204"/>
                </a:lnTo>
                <a:lnTo>
                  <a:pt x="112" y="202"/>
                </a:lnTo>
                <a:lnTo>
                  <a:pt x="118" y="198"/>
                </a:lnTo>
                <a:lnTo>
                  <a:pt x="123" y="194"/>
                </a:lnTo>
                <a:lnTo>
                  <a:pt x="126" y="189"/>
                </a:lnTo>
                <a:lnTo>
                  <a:pt x="126" y="189"/>
                </a:lnTo>
                <a:lnTo>
                  <a:pt x="134" y="195"/>
                </a:lnTo>
                <a:lnTo>
                  <a:pt x="138" y="197"/>
                </a:lnTo>
                <a:lnTo>
                  <a:pt x="142" y="198"/>
                </a:lnTo>
                <a:lnTo>
                  <a:pt x="142" y="198"/>
                </a:lnTo>
                <a:lnTo>
                  <a:pt x="148" y="199"/>
                </a:lnTo>
                <a:lnTo>
                  <a:pt x="154" y="197"/>
                </a:lnTo>
                <a:lnTo>
                  <a:pt x="160" y="195"/>
                </a:lnTo>
                <a:lnTo>
                  <a:pt x="165" y="191"/>
                </a:lnTo>
                <a:lnTo>
                  <a:pt x="165" y="191"/>
                </a:lnTo>
                <a:lnTo>
                  <a:pt x="169" y="195"/>
                </a:lnTo>
                <a:lnTo>
                  <a:pt x="174" y="199"/>
                </a:lnTo>
                <a:lnTo>
                  <a:pt x="180" y="201"/>
                </a:lnTo>
                <a:lnTo>
                  <a:pt x="186" y="202"/>
                </a:lnTo>
                <a:lnTo>
                  <a:pt x="186" y="202"/>
                </a:lnTo>
                <a:lnTo>
                  <a:pt x="186" y="208"/>
                </a:lnTo>
                <a:lnTo>
                  <a:pt x="186" y="208"/>
                </a:lnTo>
                <a:lnTo>
                  <a:pt x="187" y="210"/>
                </a:lnTo>
                <a:lnTo>
                  <a:pt x="189" y="213"/>
                </a:lnTo>
                <a:lnTo>
                  <a:pt x="193" y="217"/>
                </a:lnTo>
                <a:lnTo>
                  <a:pt x="193" y="217"/>
                </a:lnTo>
                <a:lnTo>
                  <a:pt x="190" y="223"/>
                </a:lnTo>
                <a:lnTo>
                  <a:pt x="187" y="229"/>
                </a:lnTo>
                <a:lnTo>
                  <a:pt x="185" y="236"/>
                </a:lnTo>
                <a:lnTo>
                  <a:pt x="183" y="243"/>
                </a:lnTo>
                <a:lnTo>
                  <a:pt x="183" y="243"/>
                </a:lnTo>
                <a:lnTo>
                  <a:pt x="180" y="260"/>
                </a:lnTo>
                <a:lnTo>
                  <a:pt x="178" y="276"/>
                </a:lnTo>
                <a:lnTo>
                  <a:pt x="177" y="292"/>
                </a:lnTo>
                <a:lnTo>
                  <a:pt x="176" y="308"/>
                </a:lnTo>
                <a:lnTo>
                  <a:pt x="176" y="308"/>
                </a:lnTo>
                <a:lnTo>
                  <a:pt x="174" y="343"/>
                </a:lnTo>
                <a:lnTo>
                  <a:pt x="172" y="378"/>
                </a:lnTo>
                <a:lnTo>
                  <a:pt x="169" y="412"/>
                </a:lnTo>
                <a:lnTo>
                  <a:pt x="168" y="447"/>
                </a:lnTo>
                <a:lnTo>
                  <a:pt x="168" y="447"/>
                </a:lnTo>
                <a:lnTo>
                  <a:pt x="142" y="448"/>
                </a:lnTo>
                <a:lnTo>
                  <a:pt x="142" y="448"/>
                </a:lnTo>
                <a:lnTo>
                  <a:pt x="145" y="434"/>
                </a:lnTo>
                <a:lnTo>
                  <a:pt x="147" y="418"/>
                </a:lnTo>
                <a:lnTo>
                  <a:pt x="149" y="403"/>
                </a:lnTo>
                <a:lnTo>
                  <a:pt x="150" y="388"/>
                </a:lnTo>
                <a:lnTo>
                  <a:pt x="150" y="373"/>
                </a:lnTo>
                <a:lnTo>
                  <a:pt x="149" y="358"/>
                </a:lnTo>
                <a:lnTo>
                  <a:pt x="148" y="343"/>
                </a:lnTo>
                <a:lnTo>
                  <a:pt x="146" y="327"/>
                </a:lnTo>
                <a:lnTo>
                  <a:pt x="146" y="327"/>
                </a:lnTo>
                <a:close/>
                <a:moveTo>
                  <a:pt x="117" y="167"/>
                </a:moveTo>
                <a:lnTo>
                  <a:pt x="117" y="167"/>
                </a:lnTo>
                <a:lnTo>
                  <a:pt x="113" y="163"/>
                </a:lnTo>
                <a:lnTo>
                  <a:pt x="113" y="163"/>
                </a:lnTo>
                <a:lnTo>
                  <a:pt x="112" y="161"/>
                </a:lnTo>
                <a:lnTo>
                  <a:pt x="112" y="159"/>
                </a:lnTo>
                <a:lnTo>
                  <a:pt x="115" y="157"/>
                </a:lnTo>
                <a:lnTo>
                  <a:pt x="118" y="156"/>
                </a:lnTo>
                <a:lnTo>
                  <a:pt x="118" y="156"/>
                </a:lnTo>
                <a:lnTo>
                  <a:pt x="120" y="160"/>
                </a:lnTo>
                <a:lnTo>
                  <a:pt x="121" y="164"/>
                </a:lnTo>
                <a:lnTo>
                  <a:pt x="121" y="164"/>
                </a:lnTo>
                <a:lnTo>
                  <a:pt x="122" y="172"/>
                </a:lnTo>
                <a:lnTo>
                  <a:pt x="122" y="172"/>
                </a:lnTo>
                <a:lnTo>
                  <a:pt x="117" y="167"/>
                </a:lnTo>
                <a:lnTo>
                  <a:pt x="117" y="167"/>
                </a:lnTo>
                <a:close/>
                <a:moveTo>
                  <a:pt x="168" y="156"/>
                </a:moveTo>
                <a:lnTo>
                  <a:pt x="168" y="156"/>
                </a:lnTo>
                <a:lnTo>
                  <a:pt x="169" y="154"/>
                </a:lnTo>
                <a:lnTo>
                  <a:pt x="170" y="153"/>
                </a:lnTo>
                <a:lnTo>
                  <a:pt x="171" y="153"/>
                </a:lnTo>
                <a:lnTo>
                  <a:pt x="171" y="154"/>
                </a:lnTo>
                <a:lnTo>
                  <a:pt x="172" y="157"/>
                </a:lnTo>
                <a:lnTo>
                  <a:pt x="172" y="160"/>
                </a:lnTo>
                <a:lnTo>
                  <a:pt x="172" y="160"/>
                </a:lnTo>
                <a:lnTo>
                  <a:pt x="170" y="165"/>
                </a:lnTo>
                <a:lnTo>
                  <a:pt x="168" y="171"/>
                </a:lnTo>
                <a:lnTo>
                  <a:pt x="168" y="171"/>
                </a:lnTo>
                <a:lnTo>
                  <a:pt x="166" y="175"/>
                </a:lnTo>
                <a:lnTo>
                  <a:pt x="166" y="175"/>
                </a:lnTo>
                <a:lnTo>
                  <a:pt x="165" y="171"/>
                </a:lnTo>
                <a:lnTo>
                  <a:pt x="165" y="171"/>
                </a:lnTo>
                <a:lnTo>
                  <a:pt x="165" y="167"/>
                </a:lnTo>
                <a:lnTo>
                  <a:pt x="166" y="163"/>
                </a:lnTo>
                <a:lnTo>
                  <a:pt x="168" y="156"/>
                </a:lnTo>
                <a:lnTo>
                  <a:pt x="168" y="156"/>
                </a:lnTo>
                <a:close/>
                <a:moveTo>
                  <a:pt x="275" y="231"/>
                </a:moveTo>
                <a:lnTo>
                  <a:pt x="275" y="231"/>
                </a:lnTo>
                <a:lnTo>
                  <a:pt x="269" y="245"/>
                </a:lnTo>
                <a:lnTo>
                  <a:pt x="262" y="259"/>
                </a:lnTo>
                <a:lnTo>
                  <a:pt x="254" y="271"/>
                </a:lnTo>
                <a:lnTo>
                  <a:pt x="246" y="284"/>
                </a:lnTo>
                <a:lnTo>
                  <a:pt x="228" y="308"/>
                </a:lnTo>
                <a:lnTo>
                  <a:pt x="220" y="320"/>
                </a:lnTo>
                <a:lnTo>
                  <a:pt x="212" y="333"/>
                </a:lnTo>
                <a:lnTo>
                  <a:pt x="212" y="333"/>
                </a:lnTo>
                <a:lnTo>
                  <a:pt x="206" y="346"/>
                </a:lnTo>
                <a:lnTo>
                  <a:pt x="201" y="359"/>
                </a:lnTo>
                <a:lnTo>
                  <a:pt x="197" y="372"/>
                </a:lnTo>
                <a:lnTo>
                  <a:pt x="192" y="386"/>
                </a:lnTo>
                <a:lnTo>
                  <a:pt x="188" y="414"/>
                </a:lnTo>
                <a:lnTo>
                  <a:pt x="185" y="442"/>
                </a:lnTo>
                <a:lnTo>
                  <a:pt x="185" y="442"/>
                </a:lnTo>
                <a:lnTo>
                  <a:pt x="183" y="444"/>
                </a:lnTo>
                <a:lnTo>
                  <a:pt x="182" y="446"/>
                </a:lnTo>
                <a:lnTo>
                  <a:pt x="182" y="446"/>
                </a:lnTo>
                <a:lnTo>
                  <a:pt x="182" y="447"/>
                </a:lnTo>
                <a:lnTo>
                  <a:pt x="182" y="447"/>
                </a:lnTo>
                <a:lnTo>
                  <a:pt x="177" y="447"/>
                </a:lnTo>
                <a:lnTo>
                  <a:pt x="177" y="447"/>
                </a:lnTo>
                <a:lnTo>
                  <a:pt x="178" y="415"/>
                </a:lnTo>
                <a:lnTo>
                  <a:pt x="180" y="383"/>
                </a:lnTo>
                <a:lnTo>
                  <a:pt x="184" y="319"/>
                </a:lnTo>
                <a:lnTo>
                  <a:pt x="184" y="319"/>
                </a:lnTo>
                <a:lnTo>
                  <a:pt x="186" y="287"/>
                </a:lnTo>
                <a:lnTo>
                  <a:pt x="188" y="271"/>
                </a:lnTo>
                <a:lnTo>
                  <a:pt x="190" y="255"/>
                </a:lnTo>
                <a:lnTo>
                  <a:pt x="190" y="255"/>
                </a:lnTo>
                <a:lnTo>
                  <a:pt x="192" y="245"/>
                </a:lnTo>
                <a:lnTo>
                  <a:pt x="194" y="236"/>
                </a:lnTo>
                <a:lnTo>
                  <a:pt x="198" y="228"/>
                </a:lnTo>
                <a:lnTo>
                  <a:pt x="203" y="221"/>
                </a:lnTo>
                <a:lnTo>
                  <a:pt x="203" y="221"/>
                </a:lnTo>
                <a:lnTo>
                  <a:pt x="210" y="221"/>
                </a:lnTo>
                <a:lnTo>
                  <a:pt x="217" y="221"/>
                </a:lnTo>
                <a:lnTo>
                  <a:pt x="220" y="219"/>
                </a:lnTo>
                <a:lnTo>
                  <a:pt x="222" y="218"/>
                </a:lnTo>
                <a:lnTo>
                  <a:pt x="224" y="215"/>
                </a:lnTo>
                <a:lnTo>
                  <a:pt x="225" y="212"/>
                </a:lnTo>
                <a:lnTo>
                  <a:pt x="225" y="212"/>
                </a:lnTo>
                <a:lnTo>
                  <a:pt x="225" y="208"/>
                </a:lnTo>
                <a:lnTo>
                  <a:pt x="225" y="204"/>
                </a:lnTo>
                <a:lnTo>
                  <a:pt x="223" y="201"/>
                </a:lnTo>
                <a:lnTo>
                  <a:pt x="221" y="200"/>
                </a:lnTo>
                <a:lnTo>
                  <a:pt x="219" y="200"/>
                </a:lnTo>
                <a:lnTo>
                  <a:pt x="219" y="200"/>
                </a:lnTo>
                <a:lnTo>
                  <a:pt x="214" y="201"/>
                </a:lnTo>
                <a:lnTo>
                  <a:pt x="209" y="203"/>
                </a:lnTo>
                <a:lnTo>
                  <a:pt x="204" y="207"/>
                </a:lnTo>
                <a:lnTo>
                  <a:pt x="200" y="210"/>
                </a:lnTo>
                <a:lnTo>
                  <a:pt x="200" y="210"/>
                </a:lnTo>
                <a:lnTo>
                  <a:pt x="198" y="209"/>
                </a:lnTo>
                <a:lnTo>
                  <a:pt x="197" y="207"/>
                </a:lnTo>
                <a:lnTo>
                  <a:pt x="196" y="202"/>
                </a:lnTo>
                <a:lnTo>
                  <a:pt x="196" y="202"/>
                </a:lnTo>
                <a:lnTo>
                  <a:pt x="204" y="199"/>
                </a:lnTo>
                <a:lnTo>
                  <a:pt x="211" y="195"/>
                </a:lnTo>
                <a:lnTo>
                  <a:pt x="217" y="189"/>
                </a:lnTo>
                <a:lnTo>
                  <a:pt x="221" y="182"/>
                </a:lnTo>
                <a:lnTo>
                  <a:pt x="221" y="182"/>
                </a:lnTo>
                <a:lnTo>
                  <a:pt x="223" y="176"/>
                </a:lnTo>
                <a:lnTo>
                  <a:pt x="224" y="171"/>
                </a:lnTo>
                <a:lnTo>
                  <a:pt x="224" y="168"/>
                </a:lnTo>
                <a:lnTo>
                  <a:pt x="224" y="165"/>
                </a:lnTo>
                <a:lnTo>
                  <a:pt x="222" y="163"/>
                </a:lnTo>
                <a:lnTo>
                  <a:pt x="220" y="162"/>
                </a:lnTo>
                <a:lnTo>
                  <a:pt x="220" y="162"/>
                </a:lnTo>
                <a:lnTo>
                  <a:pt x="214" y="161"/>
                </a:lnTo>
                <a:lnTo>
                  <a:pt x="209" y="162"/>
                </a:lnTo>
                <a:lnTo>
                  <a:pt x="205" y="165"/>
                </a:lnTo>
                <a:lnTo>
                  <a:pt x="200" y="169"/>
                </a:lnTo>
                <a:lnTo>
                  <a:pt x="197" y="174"/>
                </a:lnTo>
                <a:lnTo>
                  <a:pt x="192" y="181"/>
                </a:lnTo>
                <a:lnTo>
                  <a:pt x="190" y="187"/>
                </a:lnTo>
                <a:lnTo>
                  <a:pt x="188" y="194"/>
                </a:lnTo>
                <a:lnTo>
                  <a:pt x="188" y="194"/>
                </a:lnTo>
                <a:lnTo>
                  <a:pt x="183" y="193"/>
                </a:lnTo>
                <a:lnTo>
                  <a:pt x="179" y="191"/>
                </a:lnTo>
                <a:lnTo>
                  <a:pt x="174" y="189"/>
                </a:lnTo>
                <a:lnTo>
                  <a:pt x="171" y="185"/>
                </a:lnTo>
                <a:lnTo>
                  <a:pt x="171" y="185"/>
                </a:lnTo>
                <a:lnTo>
                  <a:pt x="175" y="179"/>
                </a:lnTo>
                <a:lnTo>
                  <a:pt x="179" y="170"/>
                </a:lnTo>
                <a:lnTo>
                  <a:pt x="181" y="163"/>
                </a:lnTo>
                <a:lnTo>
                  <a:pt x="182" y="156"/>
                </a:lnTo>
                <a:lnTo>
                  <a:pt x="182" y="156"/>
                </a:lnTo>
                <a:lnTo>
                  <a:pt x="181" y="151"/>
                </a:lnTo>
                <a:lnTo>
                  <a:pt x="179" y="147"/>
                </a:lnTo>
                <a:lnTo>
                  <a:pt x="178" y="145"/>
                </a:lnTo>
                <a:lnTo>
                  <a:pt x="176" y="143"/>
                </a:lnTo>
                <a:lnTo>
                  <a:pt x="174" y="142"/>
                </a:lnTo>
                <a:lnTo>
                  <a:pt x="172" y="142"/>
                </a:lnTo>
                <a:lnTo>
                  <a:pt x="172" y="142"/>
                </a:lnTo>
                <a:lnTo>
                  <a:pt x="167" y="144"/>
                </a:lnTo>
                <a:lnTo>
                  <a:pt x="163" y="147"/>
                </a:lnTo>
                <a:lnTo>
                  <a:pt x="160" y="151"/>
                </a:lnTo>
                <a:lnTo>
                  <a:pt x="159" y="156"/>
                </a:lnTo>
                <a:lnTo>
                  <a:pt x="159" y="156"/>
                </a:lnTo>
                <a:lnTo>
                  <a:pt x="157" y="163"/>
                </a:lnTo>
                <a:lnTo>
                  <a:pt x="157" y="170"/>
                </a:lnTo>
                <a:lnTo>
                  <a:pt x="158" y="178"/>
                </a:lnTo>
                <a:lnTo>
                  <a:pt x="160" y="184"/>
                </a:lnTo>
                <a:lnTo>
                  <a:pt x="160" y="184"/>
                </a:lnTo>
                <a:lnTo>
                  <a:pt x="158" y="186"/>
                </a:lnTo>
                <a:lnTo>
                  <a:pt x="158" y="186"/>
                </a:lnTo>
                <a:lnTo>
                  <a:pt x="155" y="189"/>
                </a:lnTo>
                <a:lnTo>
                  <a:pt x="151" y="190"/>
                </a:lnTo>
                <a:lnTo>
                  <a:pt x="148" y="190"/>
                </a:lnTo>
                <a:lnTo>
                  <a:pt x="144" y="189"/>
                </a:lnTo>
                <a:lnTo>
                  <a:pt x="137" y="186"/>
                </a:lnTo>
                <a:lnTo>
                  <a:pt x="129" y="180"/>
                </a:lnTo>
                <a:lnTo>
                  <a:pt x="129" y="180"/>
                </a:lnTo>
                <a:lnTo>
                  <a:pt x="130" y="173"/>
                </a:lnTo>
                <a:lnTo>
                  <a:pt x="130" y="167"/>
                </a:lnTo>
                <a:lnTo>
                  <a:pt x="130" y="167"/>
                </a:lnTo>
                <a:lnTo>
                  <a:pt x="129" y="161"/>
                </a:lnTo>
                <a:lnTo>
                  <a:pt x="127" y="155"/>
                </a:lnTo>
                <a:lnTo>
                  <a:pt x="124" y="150"/>
                </a:lnTo>
                <a:lnTo>
                  <a:pt x="120" y="146"/>
                </a:lnTo>
                <a:lnTo>
                  <a:pt x="120" y="146"/>
                </a:lnTo>
                <a:lnTo>
                  <a:pt x="118" y="145"/>
                </a:lnTo>
                <a:lnTo>
                  <a:pt x="115" y="144"/>
                </a:lnTo>
                <a:lnTo>
                  <a:pt x="109" y="146"/>
                </a:lnTo>
                <a:lnTo>
                  <a:pt x="105" y="149"/>
                </a:lnTo>
                <a:lnTo>
                  <a:pt x="103" y="151"/>
                </a:lnTo>
                <a:lnTo>
                  <a:pt x="103" y="153"/>
                </a:lnTo>
                <a:lnTo>
                  <a:pt x="103" y="153"/>
                </a:lnTo>
                <a:lnTo>
                  <a:pt x="102" y="156"/>
                </a:lnTo>
                <a:lnTo>
                  <a:pt x="103" y="159"/>
                </a:lnTo>
                <a:lnTo>
                  <a:pt x="105" y="165"/>
                </a:lnTo>
                <a:lnTo>
                  <a:pt x="108" y="171"/>
                </a:lnTo>
                <a:lnTo>
                  <a:pt x="112" y="176"/>
                </a:lnTo>
                <a:lnTo>
                  <a:pt x="112" y="176"/>
                </a:lnTo>
                <a:lnTo>
                  <a:pt x="120" y="184"/>
                </a:lnTo>
                <a:lnTo>
                  <a:pt x="120" y="184"/>
                </a:lnTo>
                <a:lnTo>
                  <a:pt x="119" y="184"/>
                </a:lnTo>
                <a:lnTo>
                  <a:pt x="119" y="184"/>
                </a:lnTo>
                <a:lnTo>
                  <a:pt x="116" y="189"/>
                </a:lnTo>
                <a:lnTo>
                  <a:pt x="112" y="192"/>
                </a:lnTo>
                <a:lnTo>
                  <a:pt x="107" y="195"/>
                </a:lnTo>
                <a:lnTo>
                  <a:pt x="102" y="196"/>
                </a:lnTo>
                <a:lnTo>
                  <a:pt x="102" y="196"/>
                </a:lnTo>
                <a:lnTo>
                  <a:pt x="96" y="185"/>
                </a:lnTo>
                <a:lnTo>
                  <a:pt x="92" y="180"/>
                </a:lnTo>
                <a:lnTo>
                  <a:pt x="88" y="175"/>
                </a:lnTo>
                <a:lnTo>
                  <a:pt x="83" y="171"/>
                </a:lnTo>
                <a:lnTo>
                  <a:pt x="79" y="169"/>
                </a:lnTo>
                <a:lnTo>
                  <a:pt x="74" y="168"/>
                </a:lnTo>
                <a:lnTo>
                  <a:pt x="69" y="168"/>
                </a:lnTo>
                <a:lnTo>
                  <a:pt x="69" y="168"/>
                </a:lnTo>
                <a:lnTo>
                  <a:pt x="67" y="169"/>
                </a:lnTo>
                <a:lnTo>
                  <a:pt x="65" y="171"/>
                </a:lnTo>
                <a:lnTo>
                  <a:pt x="62" y="175"/>
                </a:lnTo>
                <a:lnTo>
                  <a:pt x="61" y="181"/>
                </a:lnTo>
                <a:lnTo>
                  <a:pt x="61" y="183"/>
                </a:lnTo>
                <a:lnTo>
                  <a:pt x="62" y="186"/>
                </a:lnTo>
                <a:lnTo>
                  <a:pt x="62" y="186"/>
                </a:lnTo>
                <a:lnTo>
                  <a:pt x="64" y="190"/>
                </a:lnTo>
                <a:lnTo>
                  <a:pt x="67" y="193"/>
                </a:lnTo>
                <a:lnTo>
                  <a:pt x="74" y="198"/>
                </a:lnTo>
                <a:lnTo>
                  <a:pt x="82" y="201"/>
                </a:lnTo>
                <a:lnTo>
                  <a:pt x="90" y="204"/>
                </a:lnTo>
                <a:lnTo>
                  <a:pt x="90" y="204"/>
                </a:lnTo>
                <a:lnTo>
                  <a:pt x="97" y="205"/>
                </a:lnTo>
                <a:lnTo>
                  <a:pt x="97" y="205"/>
                </a:lnTo>
                <a:lnTo>
                  <a:pt x="100" y="210"/>
                </a:lnTo>
                <a:lnTo>
                  <a:pt x="100" y="210"/>
                </a:lnTo>
                <a:lnTo>
                  <a:pt x="106" y="222"/>
                </a:lnTo>
                <a:lnTo>
                  <a:pt x="112" y="235"/>
                </a:lnTo>
                <a:lnTo>
                  <a:pt x="118" y="247"/>
                </a:lnTo>
                <a:lnTo>
                  <a:pt x="122" y="262"/>
                </a:lnTo>
                <a:lnTo>
                  <a:pt x="129" y="288"/>
                </a:lnTo>
                <a:lnTo>
                  <a:pt x="135" y="315"/>
                </a:lnTo>
                <a:lnTo>
                  <a:pt x="135" y="315"/>
                </a:lnTo>
                <a:lnTo>
                  <a:pt x="138" y="331"/>
                </a:lnTo>
                <a:lnTo>
                  <a:pt x="140" y="348"/>
                </a:lnTo>
                <a:lnTo>
                  <a:pt x="141" y="364"/>
                </a:lnTo>
                <a:lnTo>
                  <a:pt x="141" y="381"/>
                </a:lnTo>
                <a:lnTo>
                  <a:pt x="140" y="397"/>
                </a:lnTo>
                <a:lnTo>
                  <a:pt x="139" y="413"/>
                </a:lnTo>
                <a:lnTo>
                  <a:pt x="137" y="430"/>
                </a:lnTo>
                <a:lnTo>
                  <a:pt x="133" y="446"/>
                </a:lnTo>
                <a:lnTo>
                  <a:pt x="133" y="446"/>
                </a:lnTo>
                <a:lnTo>
                  <a:pt x="133" y="448"/>
                </a:lnTo>
                <a:lnTo>
                  <a:pt x="133" y="448"/>
                </a:lnTo>
                <a:lnTo>
                  <a:pt x="125" y="448"/>
                </a:lnTo>
                <a:lnTo>
                  <a:pt x="125" y="448"/>
                </a:lnTo>
                <a:lnTo>
                  <a:pt x="125" y="434"/>
                </a:lnTo>
                <a:lnTo>
                  <a:pt x="124" y="421"/>
                </a:lnTo>
                <a:lnTo>
                  <a:pt x="122" y="407"/>
                </a:lnTo>
                <a:lnTo>
                  <a:pt x="119" y="394"/>
                </a:lnTo>
                <a:lnTo>
                  <a:pt x="115" y="381"/>
                </a:lnTo>
                <a:lnTo>
                  <a:pt x="109" y="369"/>
                </a:lnTo>
                <a:lnTo>
                  <a:pt x="103" y="357"/>
                </a:lnTo>
                <a:lnTo>
                  <a:pt x="96" y="345"/>
                </a:lnTo>
                <a:lnTo>
                  <a:pt x="96" y="345"/>
                </a:lnTo>
                <a:lnTo>
                  <a:pt x="87" y="332"/>
                </a:lnTo>
                <a:lnTo>
                  <a:pt x="78" y="320"/>
                </a:lnTo>
                <a:lnTo>
                  <a:pt x="59" y="297"/>
                </a:lnTo>
                <a:lnTo>
                  <a:pt x="49" y="285"/>
                </a:lnTo>
                <a:lnTo>
                  <a:pt x="41" y="273"/>
                </a:lnTo>
                <a:lnTo>
                  <a:pt x="32" y="260"/>
                </a:lnTo>
                <a:lnTo>
                  <a:pt x="25" y="246"/>
                </a:lnTo>
                <a:lnTo>
                  <a:pt x="25" y="246"/>
                </a:lnTo>
                <a:lnTo>
                  <a:pt x="20" y="235"/>
                </a:lnTo>
                <a:lnTo>
                  <a:pt x="16" y="223"/>
                </a:lnTo>
                <a:lnTo>
                  <a:pt x="13" y="212"/>
                </a:lnTo>
                <a:lnTo>
                  <a:pt x="11" y="200"/>
                </a:lnTo>
                <a:lnTo>
                  <a:pt x="9" y="188"/>
                </a:lnTo>
                <a:lnTo>
                  <a:pt x="9" y="174"/>
                </a:lnTo>
                <a:lnTo>
                  <a:pt x="9" y="162"/>
                </a:lnTo>
                <a:lnTo>
                  <a:pt x="10" y="150"/>
                </a:lnTo>
                <a:lnTo>
                  <a:pt x="12" y="138"/>
                </a:lnTo>
                <a:lnTo>
                  <a:pt x="15" y="126"/>
                </a:lnTo>
                <a:lnTo>
                  <a:pt x="18" y="114"/>
                </a:lnTo>
                <a:lnTo>
                  <a:pt x="22" y="103"/>
                </a:lnTo>
                <a:lnTo>
                  <a:pt x="27" y="91"/>
                </a:lnTo>
                <a:lnTo>
                  <a:pt x="34" y="80"/>
                </a:lnTo>
                <a:lnTo>
                  <a:pt x="41" y="70"/>
                </a:lnTo>
                <a:lnTo>
                  <a:pt x="48" y="60"/>
                </a:lnTo>
                <a:lnTo>
                  <a:pt x="48" y="60"/>
                </a:lnTo>
                <a:lnTo>
                  <a:pt x="56" y="51"/>
                </a:lnTo>
                <a:lnTo>
                  <a:pt x="65" y="43"/>
                </a:lnTo>
                <a:lnTo>
                  <a:pt x="75" y="35"/>
                </a:lnTo>
                <a:lnTo>
                  <a:pt x="85" y="29"/>
                </a:lnTo>
                <a:lnTo>
                  <a:pt x="96" y="23"/>
                </a:lnTo>
                <a:lnTo>
                  <a:pt x="108" y="19"/>
                </a:lnTo>
                <a:lnTo>
                  <a:pt x="120" y="14"/>
                </a:lnTo>
                <a:lnTo>
                  <a:pt x="132" y="11"/>
                </a:lnTo>
                <a:lnTo>
                  <a:pt x="144" y="10"/>
                </a:lnTo>
                <a:lnTo>
                  <a:pt x="156" y="9"/>
                </a:lnTo>
                <a:lnTo>
                  <a:pt x="169" y="9"/>
                </a:lnTo>
                <a:lnTo>
                  <a:pt x="181" y="11"/>
                </a:lnTo>
                <a:lnTo>
                  <a:pt x="193" y="13"/>
                </a:lnTo>
                <a:lnTo>
                  <a:pt x="206" y="17"/>
                </a:lnTo>
                <a:lnTo>
                  <a:pt x="217" y="22"/>
                </a:lnTo>
                <a:lnTo>
                  <a:pt x="229" y="27"/>
                </a:lnTo>
                <a:lnTo>
                  <a:pt x="229" y="27"/>
                </a:lnTo>
                <a:lnTo>
                  <a:pt x="241" y="35"/>
                </a:lnTo>
                <a:lnTo>
                  <a:pt x="251" y="44"/>
                </a:lnTo>
                <a:lnTo>
                  <a:pt x="260" y="54"/>
                </a:lnTo>
                <a:lnTo>
                  <a:pt x="268" y="66"/>
                </a:lnTo>
                <a:lnTo>
                  <a:pt x="274" y="78"/>
                </a:lnTo>
                <a:lnTo>
                  <a:pt x="280" y="91"/>
                </a:lnTo>
                <a:lnTo>
                  <a:pt x="284" y="105"/>
                </a:lnTo>
                <a:lnTo>
                  <a:pt x="287" y="119"/>
                </a:lnTo>
                <a:lnTo>
                  <a:pt x="289" y="133"/>
                </a:lnTo>
                <a:lnTo>
                  <a:pt x="290" y="148"/>
                </a:lnTo>
                <a:lnTo>
                  <a:pt x="289" y="162"/>
                </a:lnTo>
                <a:lnTo>
                  <a:pt x="288" y="176"/>
                </a:lnTo>
                <a:lnTo>
                  <a:pt x="286" y="192"/>
                </a:lnTo>
                <a:lnTo>
                  <a:pt x="283" y="205"/>
                </a:lnTo>
                <a:lnTo>
                  <a:pt x="280" y="219"/>
                </a:lnTo>
                <a:lnTo>
                  <a:pt x="275" y="231"/>
                </a:lnTo>
                <a:lnTo>
                  <a:pt x="275" y="231"/>
                </a:lnTo>
                <a:close/>
                <a:moveTo>
                  <a:pt x="212" y="212"/>
                </a:moveTo>
                <a:lnTo>
                  <a:pt x="212" y="212"/>
                </a:lnTo>
                <a:lnTo>
                  <a:pt x="213" y="211"/>
                </a:lnTo>
                <a:lnTo>
                  <a:pt x="213" y="211"/>
                </a:lnTo>
                <a:lnTo>
                  <a:pt x="215" y="210"/>
                </a:lnTo>
                <a:lnTo>
                  <a:pt x="216" y="210"/>
                </a:lnTo>
                <a:lnTo>
                  <a:pt x="215" y="211"/>
                </a:lnTo>
                <a:lnTo>
                  <a:pt x="212" y="212"/>
                </a:lnTo>
                <a:lnTo>
                  <a:pt x="212" y="212"/>
                </a:lnTo>
                <a:close/>
                <a:moveTo>
                  <a:pt x="197" y="192"/>
                </a:moveTo>
                <a:lnTo>
                  <a:pt x="197" y="192"/>
                </a:lnTo>
                <a:lnTo>
                  <a:pt x="200" y="187"/>
                </a:lnTo>
                <a:lnTo>
                  <a:pt x="203" y="182"/>
                </a:lnTo>
                <a:lnTo>
                  <a:pt x="210" y="173"/>
                </a:lnTo>
                <a:lnTo>
                  <a:pt x="210" y="173"/>
                </a:lnTo>
                <a:lnTo>
                  <a:pt x="212" y="172"/>
                </a:lnTo>
                <a:lnTo>
                  <a:pt x="214" y="171"/>
                </a:lnTo>
                <a:lnTo>
                  <a:pt x="214" y="172"/>
                </a:lnTo>
                <a:lnTo>
                  <a:pt x="214" y="173"/>
                </a:lnTo>
                <a:lnTo>
                  <a:pt x="213" y="178"/>
                </a:lnTo>
                <a:lnTo>
                  <a:pt x="212" y="181"/>
                </a:lnTo>
                <a:lnTo>
                  <a:pt x="212" y="181"/>
                </a:lnTo>
                <a:lnTo>
                  <a:pt x="209" y="185"/>
                </a:lnTo>
                <a:lnTo>
                  <a:pt x="206" y="188"/>
                </a:lnTo>
                <a:lnTo>
                  <a:pt x="202" y="190"/>
                </a:lnTo>
                <a:lnTo>
                  <a:pt x="197" y="192"/>
                </a:lnTo>
                <a:lnTo>
                  <a:pt x="197" y="192"/>
                </a:lnTo>
                <a:close/>
                <a:moveTo>
                  <a:pt x="92" y="195"/>
                </a:moveTo>
                <a:lnTo>
                  <a:pt x="92" y="195"/>
                </a:lnTo>
                <a:lnTo>
                  <a:pt x="89" y="195"/>
                </a:lnTo>
                <a:lnTo>
                  <a:pt x="89" y="195"/>
                </a:lnTo>
                <a:lnTo>
                  <a:pt x="83" y="192"/>
                </a:lnTo>
                <a:lnTo>
                  <a:pt x="78" y="190"/>
                </a:lnTo>
                <a:lnTo>
                  <a:pt x="78" y="190"/>
                </a:lnTo>
                <a:lnTo>
                  <a:pt x="75" y="188"/>
                </a:lnTo>
                <a:lnTo>
                  <a:pt x="75" y="188"/>
                </a:lnTo>
                <a:lnTo>
                  <a:pt x="72" y="186"/>
                </a:lnTo>
                <a:lnTo>
                  <a:pt x="71" y="184"/>
                </a:lnTo>
                <a:lnTo>
                  <a:pt x="71" y="181"/>
                </a:lnTo>
                <a:lnTo>
                  <a:pt x="73" y="178"/>
                </a:lnTo>
                <a:lnTo>
                  <a:pt x="73" y="178"/>
                </a:lnTo>
                <a:lnTo>
                  <a:pt x="79" y="180"/>
                </a:lnTo>
                <a:lnTo>
                  <a:pt x="84" y="184"/>
                </a:lnTo>
                <a:lnTo>
                  <a:pt x="88" y="189"/>
                </a:lnTo>
                <a:lnTo>
                  <a:pt x="92" y="195"/>
                </a:lnTo>
                <a:lnTo>
                  <a:pt x="92" y="19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904286" y="2051475"/>
            <a:ext cx="10586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我国是世界上高速铁路系统技术最全、集成能力最强、运营里程最长、运行速度最高、在建规模最大的国家．近年来，我国高铁飞速发展．条条高铁悄然改变着人们的生活，已成为人们出行的快捷方式之一．开通某条高铁线路前，需要进行安全、平稳测试．</a:t>
            </a:r>
            <a:endParaRPr lang="zh-CN" altLang="zh-CN" sz="2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91597" y="1078333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分段</a:t>
            </a:r>
            <a:r>
              <a:rPr lang="zh-CN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函数模型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35913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36738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47575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597" y="4970944"/>
            <a:ext cx="2438966" cy="145368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570865"/>
            <a:ext cx="12192635" cy="1454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197350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Freeform 2523"/>
          <p:cNvSpPr>
            <a:spLocks noEditPoints="1"/>
          </p:cNvSpPr>
          <p:nvPr/>
        </p:nvSpPr>
        <p:spPr bwMode="auto">
          <a:xfrm>
            <a:off x="3747469" y="963524"/>
            <a:ext cx="474663" cy="846138"/>
          </a:xfrm>
          <a:custGeom>
            <a:avLst/>
            <a:gdLst/>
            <a:ahLst/>
            <a:cxnLst>
              <a:cxn ang="0">
                <a:pos x="176" y="1"/>
              </a:cxn>
              <a:cxn ang="0">
                <a:pos x="82" y="20"/>
              </a:cxn>
              <a:cxn ang="0">
                <a:pos x="13" y="102"/>
              </a:cxn>
              <a:cxn ang="0">
                <a:pos x="20" y="256"/>
              </a:cxn>
              <a:cxn ang="0">
                <a:pos x="105" y="379"/>
              </a:cxn>
              <a:cxn ang="0">
                <a:pos x="113" y="464"/>
              </a:cxn>
              <a:cxn ang="0">
                <a:pos x="147" y="532"/>
              </a:cxn>
              <a:cxn ang="0">
                <a:pos x="187" y="505"/>
              </a:cxn>
              <a:cxn ang="0">
                <a:pos x="208" y="367"/>
              </a:cxn>
              <a:cxn ang="0">
                <a:pos x="287" y="225"/>
              </a:cxn>
              <a:cxn ang="0">
                <a:pos x="295" y="112"/>
              </a:cxn>
              <a:cxn ang="0">
                <a:pos x="157" y="524"/>
              </a:cxn>
              <a:cxn ang="0">
                <a:pos x="141" y="506"/>
              </a:cxn>
              <a:cxn ang="0">
                <a:pos x="164" y="522"/>
              </a:cxn>
              <a:cxn ang="0">
                <a:pos x="142" y="497"/>
              </a:cxn>
              <a:cxn ang="0">
                <a:pos x="180" y="484"/>
              </a:cxn>
              <a:cxn ang="0">
                <a:pos x="180" y="475"/>
              </a:cxn>
              <a:cxn ang="0">
                <a:pos x="183" y="476"/>
              </a:cxn>
              <a:cxn ang="0">
                <a:pos x="111" y="212"/>
              </a:cxn>
              <a:cxn ang="0">
                <a:pos x="142" y="198"/>
              </a:cxn>
              <a:cxn ang="0">
                <a:pos x="186" y="202"/>
              </a:cxn>
              <a:cxn ang="0">
                <a:pos x="185" y="236"/>
              </a:cxn>
              <a:cxn ang="0">
                <a:pos x="169" y="412"/>
              </a:cxn>
              <a:cxn ang="0">
                <a:pos x="149" y="358"/>
              </a:cxn>
              <a:cxn ang="0">
                <a:pos x="115" y="157"/>
              </a:cxn>
              <a:cxn ang="0">
                <a:pos x="168" y="156"/>
              </a:cxn>
              <a:cxn ang="0">
                <a:pos x="168" y="171"/>
              </a:cxn>
              <a:cxn ang="0">
                <a:pos x="275" y="231"/>
              </a:cxn>
              <a:cxn ang="0">
                <a:pos x="206" y="346"/>
              </a:cxn>
              <a:cxn ang="0">
                <a:pos x="182" y="447"/>
              </a:cxn>
              <a:cxn ang="0">
                <a:pos x="190" y="255"/>
              </a:cxn>
              <a:cxn ang="0">
                <a:pos x="222" y="218"/>
              </a:cxn>
              <a:cxn ang="0">
                <a:pos x="214" y="201"/>
              </a:cxn>
              <a:cxn ang="0">
                <a:pos x="211" y="195"/>
              </a:cxn>
              <a:cxn ang="0">
                <a:pos x="220" y="162"/>
              </a:cxn>
              <a:cxn ang="0">
                <a:pos x="183" y="193"/>
              </a:cxn>
              <a:cxn ang="0">
                <a:pos x="181" y="151"/>
              </a:cxn>
              <a:cxn ang="0">
                <a:pos x="159" y="156"/>
              </a:cxn>
              <a:cxn ang="0">
                <a:pos x="151" y="190"/>
              </a:cxn>
              <a:cxn ang="0">
                <a:pos x="127" y="155"/>
              </a:cxn>
              <a:cxn ang="0">
                <a:pos x="103" y="153"/>
              </a:cxn>
              <a:cxn ang="0">
                <a:pos x="119" y="184"/>
              </a:cxn>
              <a:cxn ang="0">
                <a:pos x="79" y="169"/>
              </a:cxn>
              <a:cxn ang="0">
                <a:pos x="62" y="186"/>
              </a:cxn>
              <a:cxn ang="0">
                <a:pos x="100" y="210"/>
              </a:cxn>
              <a:cxn ang="0">
                <a:pos x="141" y="364"/>
              </a:cxn>
              <a:cxn ang="0">
                <a:pos x="125" y="448"/>
              </a:cxn>
              <a:cxn ang="0">
                <a:pos x="87" y="332"/>
              </a:cxn>
              <a:cxn ang="0">
                <a:pos x="13" y="212"/>
              </a:cxn>
              <a:cxn ang="0">
                <a:pos x="27" y="91"/>
              </a:cxn>
              <a:cxn ang="0">
                <a:pos x="108" y="19"/>
              </a:cxn>
              <a:cxn ang="0">
                <a:pos x="229" y="27"/>
              </a:cxn>
              <a:cxn ang="0">
                <a:pos x="289" y="133"/>
              </a:cxn>
              <a:cxn ang="0">
                <a:pos x="212" y="212"/>
              </a:cxn>
              <a:cxn ang="0">
                <a:pos x="200" y="187"/>
              </a:cxn>
              <a:cxn ang="0">
                <a:pos x="212" y="181"/>
              </a:cxn>
              <a:cxn ang="0">
                <a:pos x="83" y="192"/>
              </a:cxn>
              <a:cxn ang="0">
                <a:pos x="79" y="180"/>
              </a:cxn>
            </a:cxnLst>
            <a:rect l="0" t="0" r="r" b="b"/>
            <a:pathLst>
              <a:path w="299" h="533">
                <a:moveTo>
                  <a:pt x="254" y="35"/>
                </a:moveTo>
                <a:lnTo>
                  <a:pt x="254" y="35"/>
                </a:lnTo>
                <a:lnTo>
                  <a:pt x="246" y="28"/>
                </a:lnTo>
                <a:lnTo>
                  <a:pt x="237" y="22"/>
                </a:lnTo>
                <a:lnTo>
                  <a:pt x="228" y="17"/>
                </a:lnTo>
                <a:lnTo>
                  <a:pt x="219" y="11"/>
                </a:lnTo>
                <a:lnTo>
                  <a:pt x="209" y="8"/>
                </a:lnTo>
                <a:lnTo>
                  <a:pt x="198" y="5"/>
                </a:lnTo>
                <a:lnTo>
                  <a:pt x="187" y="2"/>
                </a:lnTo>
                <a:lnTo>
                  <a:pt x="176" y="1"/>
                </a:lnTo>
                <a:lnTo>
                  <a:pt x="166" y="0"/>
                </a:lnTo>
                <a:lnTo>
                  <a:pt x="155" y="0"/>
                </a:lnTo>
                <a:lnTo>
                  <a:pt x="144" y="1"/>
                </a:lnTo>
                <a:lnTo>
                  <a:pt x="133" y="2"/>
                </a:lnTo>
                <a:lnTo>
                  <a:pt x="123" y="4"/>
                </a:lnTo>
                <a:lnTo>
                  <a:pt x="111" y="7"/>
                </a:lnTo>
                <a:lnTo>
                  <a:pt x="101" y="10"/>
                </a:lnTo>
                <a:lnTo>
                  <a:pt x="92" y="14"/>
                </a:lnTo>
                <a:lnTo>
                  <a:pt x="92" y="14"/>
                </a:lnTo>
                <a:lnTo>
                  <a:pt x="82" y="20"/>
                </a:lnTo>
                <a:lnTo>
                  <a:pt x="73" y="26"/>
                </a:lnTo>
                <a:lnTo>
                  <a:pt x="64" y="32"/>
                </a:lnTo>
                <a:lnTo>
                  <a:pt x="56" y="39"/>
                </a:lnTo>
                <a:lnTo>
                  <a:pt x="48" y="47"/>
                </a:lnTo>
                <a:lnTo>
                  <a:pt x="41" y="55"/>
                </a:lnTo>
                <a:lnTo>
                  <a:pt x="35" y="63"/>
                </a:lnTo>
                <a:lnTo>
                  <a:pt x="28" y="72"/>
                </a:lnTo>
                <a:lnTo>
                  <a:pt x="22" y="82"/>
                </a:lnTo>
                <a:lnTo>
                  <a:pt x="18" y="91"/>
                </a:lnTo>
                <a:lnTo>
                  <a:pt x="13" y="102"/>
                </a:lnTo>
                <a:lnTo>
                  <a:pt x="10" y="112"/>
                </a:lnTo>
                <a:lnTo>
                  <a:pt x="4" y="133"/>
                </a:lnTo>
                <a:lnTo>
                  <a:pt x="1" y="154"/>
                </a:lnTo>
                <a:lnTo>
                  <a:pt x="1" y="154"/>
                </a:lnTo>
                <a:lnTo>
                  <a:pt x="0" y="172"/>
                </a:lnTo>
                <a:lnTo>
                  <a:pt x="1" y="190"/>
                </a:lnTo>
                <a:lnTo>
                  <a:pt x="4" y="207"/>
                </a:lnTo>
                <a:lnTo>
                  <a:pt x="8" y="224"/>
                </a:lnTo>
                <a:lnTo>
                  <a:pt x="13" y="240"/>
                </a:lnTo>
                <a:lnTo>
                  <a:pt x="20" y="256"/>
                </a:lnTo>
                <a:lnTo>
                  <a:pt x="28" y="272"/>
                </a:lnTo>
                <a:lnTo>
                  <a:pt x="39" y="286"/>
                </a:lnTo>
                <a:lnTo>
                  <a:pt x="39" y="286"/>
                </a:lnTo>
                <a:lnTo>
                  <a:pt x="53" y="304"/>
                </a:lnTo>
                <a:lnTo>
                  <a:pt x="67" y="321"/>
                </a:lnTo>
                <a:lnTo>
                  <a:pt x="81" y="340"/>
                </a:lnTo>
                <a:lnTo>
                  <a:pt x="94" y="358"/>
                </a:lnTo>
                <a:lnTo>
                  <a:pt x="94" y="358"/>
                </a:lnTo>
                <a:lnTo>
                  <a:pt x="100" y="368"/>
                </a:lnTo>
                <a:lnTo>
                  <a:pt x="105" y="379"/>
                </a:lnTo>
                <a:lnTo>
                  <a:pt x="109" y="390"/>
                </a:lnTo>
                <a:lnTo>
                  <a:pt x="111" y="401"/>
                </a:lnTo>
                <a:lnTo>
                  <a:pt x="113" y="413"/>
                </a:lnTo>
                <a:lnTo>
                  <a:pt x="115" y="425"/>
                </a:lnTo>
                <a:lnTo>
                  <a:pt x="116" y="449"/>
                </a:lnTo>
                <a:lnTo>
                  <a:pt x="116" y="449"/>
                </a:lnTo>
                <a:lnTo>
                  <a:pt x="115" y="450"/>
                </a:lnTo>
                <a:lnTo>
                  <a:pt x="113" y="453"/>
                </a:lnTo>
                <a:lnTo>
                  <a:pt x="113" y="453"/>
                </a:lnTo>
                <a:lnTo>
                  <a:pt x="113" y="464"/>
                </a:lnTo>
                <a:lnTo>
                  <a:pt x="115" y="477"/>
                </a:lnTo>
                <a:lnTo>
                  <a:pt x="116" y="490"/>
                </a:lnTo>
                <a:lnTo>
                  <a:pt x="119" y="504"/>
                </a:lnTo>
                <a:lnTo>
                  <a:pt x="122" y="510"/>
                </a:lnTo>
                <a:lnTo>
                  <a:pt x="124" y="515"/>
                </a:lnTo>
                <a:lnTo>
                  <a:pt x="128" y="520"/>
                </a:lnTo>
                <a:lnTo>
                  <a:pt x="131" y="524"/>
                </a:lnTo>
                <a:lnTo>
                  <a:pt x="136" y="528"/>
                </a:lnTo>
                <a:lnTo>
                  <a:pt x="141" y="531"/>
                </a:lnTo>
                <a:lnTo>
                  <a:pt x="147" y="532"/>
                </a:lnTo>
                <a:lnTo>
                  <a:pt x="154" y="533"/>
                </a:lnTo>
                <a:lnTo>
                  <a:pt x="154" y="533"/>
                </a:lnTo>
                <a:lnTo>
                  <a:pt x="161" y="533"/>
                </a:lnTo>
                <a:lnTo>
                  <a:pt x="166" y="531"/>
                </a:lnTo>
                <a:lnTo>
                  <a:pt x="172" y="529"/>
                </a:lnTo>
                <a:lnTo>
                  <a:pt x="176" y="525"/>
                </a:lnTo>
                <a:lnTo>
                  <a:pt x="180" y="521"/>
                </a:lnTo>
                <a:lnTo>
                  <a:pt x="183" y="516"/>
                </a:lnTo>
                <a:lnTo>
                  <a:pt x="185" y="511"/>
                </a:lnTo>
                <a:lnTo>
                  <a:pt x="187" y="505"/>
                </a:lnTo>
                <a:lnTo>
                  <a:pt x="190" y="491"/>
                </a:lnTo>
                <a:lnTo>
                  <a:pt x="191" y="477"/>
                </a:lnTo>
                <a:lnTo>
                  <a:pt x="191" y="453"/>
                </a:lnTo>
                <a:lnTo>
                  <a:pt x="191" y="453"/>
                </a:lnTo>
                <a:lnTo>
                  <a:pt x="192" y="450"/>
                </a:lnTo>
                <a:lnTo>
                  <a:pt x="192" y="450"/>
                </a:lnTo>
                <a:lnTo>
                  <a:pt x="197" y="416"/>
                </a:lnTo>
                <a:lnTo>
                  <a:pt x="200" y="399"/>
                </a:lnTo>
                <a:lnTo>
                  <a:pt x="204" y="383"/>
                </a:lnTo>
                <a:lnTo>
                  <a:pt x="208" y="367"/>
                </a:lnTo>
                <a:lnTo>
                  <a:pt x="214" y="352"/>
                </a:lnTo>
                <a:lnTo>
                  <a:pt x="221" y="336"/>
                </a:lnTo>
                <a:lnTo>
                  <a:pt x="230" y="321"/>
                </a:lnTo>
                <a:lnTo>
                  <a:pt x="230" y="321"/>
                </a:lnTo>
                <a:lnTo>
                  <a:pt x="245" y="298"/>
                </a:lnTo>
                <a:lnTo>
                  <a:pt x="261" y="275"/>
                </a:lnTo>
                <a:lnTo>
                  <a:pt x="268" y="264"/>
                </a:lnTo>
                <a:lnTo>
                  <a:pt x="275" y="251"/>
                </a:lnTo>
                <a:lnTo>
                  <a:pt x="282" y="238"/>
                </a:lnTo>
                <a:lnTo>
                  <a:pt x="287" y="225"/>
                </a:lnTo>
                <a:lnTo>
                  <a:pt x="287" y="225"/>
                </a:lnTo>
                <a:lnTo>
                  <a:pt x="291" y="214"/>
                </a:lnTo>
                <a:lnTo>
                  <a:pt x="293" y="202"/>
                </a:lnTo>
                <a:lnTo>
                  <a:pt x="296" y="189"/>
                </a:lnTo>
                <a:lnTo>
                  <a:pt x="297" y="176"/>
                </a:lnTo>
                <a:lnTo>
                  <a:pt x="298" y="163"/>
                </a:lnTo>
                <a:lnTo>
                  <a:pt x="299" y="150"/>
                </a:lnTo>
                <a:lnTo>
                  <a:pt x="298" y="138"/>
                </a:lnTo>
                <a:lnTo>
                  <a:pt x="297" y="125"/>
                </a:lnTo>
                <a:lnTo>
                  <a:pt x="295" y="112"/>
                </a:lnTo>
                <a:lnTo>
                  <a:pt x="292" y="100"/>
                </a:lnTo>
                <a:lnTo>
                  <a:pt x="288" y="87"/>
                </a:lnTo>
                <a:lnTo>
                  <a:pt x="284" y="76"/>
                </a:lnTo>
                <a:lnTo>
                  <a:pt x="278" y="65"/>
                </a:lnTo>
                <a:lnTo>
                  <a:pt x="270" y="54"/>
                </a:lnTo>
                <a:lnTo>
                  <a:pt x="263" y="44"/>
                </a:lnTo>
                <a:lnTo>
                  <a:pt x="254" y="35"/>
                </a:lnTo>
                <a:lnTo>
                  <a:pt x="254" y="35"/>
                </a:lnTo>
                <a:close/>
                <a:moveTo>
                  <a:pt x="157" y="524"/>
                </a:moveTo>
                <a:lnTo>
                  <a:pt x="157" y="524"/>
                </a:lnTo>
                <a:lnTo>
                  <a:pt x="152" y="524"/>
                </a:lnTo>
                <a:lnTo>
                  <a:pt x="147" y="524"/>
                </a:lnTo>
                <a:lnTo>
                  <a:pt x="143" y="522"/>
                </a:lnTo>
                <a:lnTo>
                  <a:pt x="140" y="520"/>
                </a:lnTo>
                <a:lnTo>
                  <a:pt x="136" y="517"/>
                </a:lnTo>
                <a:lnTo>
                  <a:pt x="134" y="514"/>
                </a:lnTo>
                <a:lnTo>
                  <a:pt x="129" y="506"/>
                </a:lnTo>
                <a:lnTo>
                  <a:pt x="129" y="506"/>
                </a:lnTo>
                <a:lnTo>
                  <a:pt x="135" y="506"/>
                </a:lnTo>
                <a:lnTo>
                  <a:pt x="141" y="506"/>
                </a:lnTo>
                <a:lnTo>
                  <a:pt x="153" y="506"/>
                </a:lnTo>
                <a:lnTo>
                  <a:pt x="165" y="505"/>
                </a:lnTo>
                <a:lnTo>
                  <a:pt x="171" y="506"/>
                </a:lnTo>
                <a:lnTo>
                  <a:pt x="177" y="507"/>
                </a:lnTo>
                <a:lnTo>
                  <a:pt x="177" y="507"/>
                </a:lnTo>
                <a:lnTo>
                  <a:pt x="178" y="507"/>
                </a:lnTo>
                <a:lnTo>
                  <a:pt x="178" y="507"/>
                </a:lnTo>
                <a:lnTo>
                  <a:pt x="174" y="513"/>
                </a:lnTo>
                <a:lnTo>
                  <a:pt x="170" y="519"/>
                </a:lnTo>
                <a:lnTo>
                  <a:pt x="164" y="522"/>
                </a:lnTo>
                <a:lnTo>
                  <a:pt x="157" y="524"/>
                </a:lnTo>
                <a:lnTo>
                  <a:pt x="157" y="524"/>
                </a:lnTo>
                <a:close/>
                <a:moveTo>
                  <a:pt x="180" y="498"/>
                </a:moveTo>
                <a:lnTo>
                  <a:pt x="180" y="498"/>
                </a:lnTo>
                <a:lnTo>
                  <a:pt x="179" y="498"/>
                </a:lnTo>
                <a:lnTo>
                  <a:pt x="179" y="498"/>
                </a:lnTo>
                <a:lnTo>
                  <a:pt x="173" y="496"/>
                </a:lnTo>
                <a:lnTo>
                  <a:pt x="167" y="496"/>
                </a:lnTo>
                <a:lnTo>
                  <a:pt x="154" y="496"/>
                </a:lnTo>
                <a:lnTo>
                  <a:pt x="142" y="497"/>
                </a:lnTo>
                <a:lnTo>
                  <a:pt x="136" y="497"/>
                </a:lnTo>
                <a:lnTo>
                  <a:pt x="130" y="496"/>
                </a:lnTo>
                <a:lnTo>
                  <a:pt x="130" y="496"/>
                </a:lnTo>
                <a:lnTo>
                  <a:pt x="128" y="496"/>
                </a:lnTo>
                <a:lnTo>
                  <a:pt x="127" y="497"/>
                </a:lnTo>
                <a:lnTo>
                  <a:pt x="127" y="497"/>
                </a:lnTo>
                <a:lnTo>
                  <a:pt x="124" y="482"/>
                </a:lnTo>
                <a:lnTo>
                  <a:pt x="124" y="482"/>
                </a:lnTo>
                <a:lnTo>
                  <a:pt x="152" y="483"/>
                </a:lnTo>
                <a:lnTo>
                  <a:pt x="180" y="484"/>
                </a:lnTo>
                <a:lnTo>
                  <a:pt x="180" y="484"/>
                </a:lnTo>
                <a:lnTo>
                  <a:pt x="182" y="484"/>
                </a:lnTo>
                <a:lnTo>
                  <a:pt x="182" y="484"/>
                </a:lnTo>
                <a:lnTo>
                  <a:pt x="181" y="491"/>
                </a:lnTo>
                <a:lnTo>
                  <a:pt x="180" y="498"/>
                </a:lnTo>
                <a:lnTo>
                  <a:pt x="180" y="498"/>
                </a:lnTo>
                <a:close/>
                <a:moveTo>
                  <a:pt x="183" y="476"/>
                </a:moveTo>
                <a:lnTo>
                  <a:pt x="183" y="476"/>
                </a:lnTo>
                <a:lnTo>
                  <a:pt x="180" y="475"/>
                </a:lnTo>
                <a:lnTo>
                  <a:pt x="180" y="475"/>
                </a:lnTo>
                <a:lnTo>
                  <a:pt x="152" y="474"/>
                </a:lnTo>
                <a:lnTo>
                  <a:pt x="123" y="473"/>
                </a:lnTo>
                <a:lnTo>
                  <a:pt x="123" y="473"/>
                </a:lnTo>
                <a:lnTo>
                  <a:pt x="123" y="457"/>
                </a:lnTo>
                <a:lnTo>
                  <a:pt x="123" y="457"/>
                </a:lnTo>
                <a:lnTo>
                  <a:pt x="138" y="457"/>
                </a:lnTo>
                <a:lnTo>
                  <a:pt x="153" y="457"/>
                </a:lnTo>
                <a:lnTo>
                  <a:pt x="183" y="456"/>
                </a:lnTo>
                <a:lnTo>
                  <a:pt x="183" y="456"/>
                </a:lnTo>
                <a:lnTo>
                  <a:pt x="183" y="476"/>
                </a:lnTo>
                <a:lnTo>
                  <a:pt x="183" y="476"/>
                </a:lnTo>
                <a:close/>
                <a:moveTo>
                  <a:pt x="146" y="327"/>
                </a:moveTo>
                <a:lnTo>
                  <a:pt x="146" y="327"/>
                </a:lnTo>
                <a:lnTo>
                  <a:pt x="141" y="298"/>
                </a:lnTo>
                <a:lnTo>
                  <a:pt x="134" y="269"/>
                </a:lnTo>
                <a:lnTo>
                  <a:pt x="130" y="253"/>
                </a:lnTo>
                <a:lnTo>
                  <a:pt x="125" y="239"/>
                </a:lnTo>
                <a:lnTo>
                  <a:pt x="119" y="225"/>
                </a:lnTo>
                <a:lnTo>
                  <a:pt x="111" y="212"/>
                </a:lnTo>
                <a:lnTo>
                  <a:pt x="111" y="212"/>
                </a:lnTo>
                <a:lnTo>
                  <a:pt x="107" y="204"/>
                </a:lnTo>
                <a:lnTo>
                  <a:pt x="107" y="204"/>
                </a:lnTo>
                <a:lnTo>
                  <a:pt x="112" y="202"/>
                </a:lnTo>
                <a:lnTo>
                  <a:pt x="118" y="198"/>
                </a:lnTo>
                <a:lnTo>
                  <a:pt x="123" y="194"/>
                </a:lnTo>
                <a:lnTo>
                  <a:pt x="126" y="189"/>
                </a:lnTo>
                <a:lnTo>
                  <a:pt x="126" y="189"/>
                </a:lnTo>
                <a:lnTo>
                  <a:pt x="134" y="195"/>
                </a:lnTo>
                <a:lnTo>
                  <a:pt x="138" y="197"/>
                </a:lnTo>
                <a:lnTo>
                  <a:pt x="142" y="198"/>
                </a:lnTo>
                <a:lnTo>
                  <a:pt x="142" y="198"/>
                </a:lnTo>
                <a:lnTo>
                  <a:pt x="148" y="199"/>
                </a:lnTo>
                <a:lnTo>
                  <a:pt x="154" y="197"/>
                </a:lnTo>
                <a:lnTo>
                  <a:pt x="160" y="195"/>
                </a:lnTo>
                <a:lnTo>
                  <a:pt x="165" y="191"/>
                </a:lnTo>
                <a:lnTo>
                  <a:pt x="165" y="191"/>
                </a:lnTo>
                <a:lnTo>
                  <a:pt x="169" y="195"/>
                </a:lnTo>
                <a:lnTo>
                  <a:pt x="174" y="199"/>
                </a:lnTo>
                <a:lnTo>
                  <a:pt x="180" y="201"/>
                </a:lnTo>
                <a:lnTo>
                  <a:pt x="186" y="202"/>
                </a:lnTo>
                <a:lnTo>
                  <a:pt x="186" y="202"/>
                </a:lnTo>
                <a:lnTo>
                  <a:pt x="186" y="208"/>
                </a:lnTo>
                <a:lnTo>
                  <a:pt x="186" y="208"/>
                </a:lnTo>
                <a:lnTo>
                  <a:pt x="187" y="210"/>
                </a:lnTo>
                <a:lnTo>
                  <a:pt x="189" y="213"/>
                </a:lnTo>
                <a:lnTo>
                  <a:pt x="193" y="217"/>
                </a:lnTo>
                <a:lnTo>
                  <a:pt x="193" y="217"/>
                </a:lnTo>
                <a:lnTo>
                  <a:pt x="190" y="223"/>
                </a:lnTo>
                <a:lnTo>
                  <a:pt x="187" y="229"/>
                </a:lnTo>
                <a:lnTo>
                  <a:pt x="185" y="236"/>
                </a:lnTo>
                <a:lnTo>
                  <a:pt x="183" y="243"/>
                </a:lnTo>
                <a:lnTo>
                  <a:pt x="183" y="243"/>
                </a:lnTo>
                <a:lnTo>
                  <a:pt x="180" y="260"/>
                </a:lnTo>
                <a:lnTo>
                  <a:pt x="178" y="276"/>
                </a:lnTo>
                <a:lnTo>
                  <a:pt x="177" y="292"/>
                </a:lnTo>
                <a:lnTo>
                  <a:pt x="176" y="308"/>
                </a:lnTo>
                <a:lnTo>
                  <a:pt x="176" y="308"/>
                </a:lnTo>
                <a:lnTo>
                  <a:pt x="174" y="343"/>
                </a:lnTo>
                <a:lnTo>
                  <a:pt x="172" y="378"/>
                </a:lnTo>
                <a:lnTo>
                  <a:pt x="169" y="412"/>
                </a:lnTo>
                <a:lnTo>
                  <a:pt x="168" y="447"/>
                </a:lnTo>
                <a:lnTo>
                  <a:pt x="168" y="447"/>
                </a:lnTo>
                <a:lnTo>
                  <a:pt x="142" y="448"/>
                </a:lnTo>
                <a:lnTo>
                  <a:pt x="142" y="448"/>
                </a:lnTo>
                <a:lnTo>
                  <a:pt x="145" y="434"/>
                </a:lnTo>
                <a:lnTo>
                  <a:pt x="147" y="418"/>
                </a:lnTo>
                <a:lnTo>
                  <a:pt x="149" y="403"/>
                </a:lnTo>
                <a:lnTo>
                  <a:pt x="150" y="388"/>
                </a:lnTo>
                <a:lnTo>
                  <a:pt x="150" y="373"/>
                </a:lnTo>
                <a:lnTo>
                  <a:pt x="149" y="358"/>
                </a:lnTo>
                <a:lnTo>
                  <a:pt x="148" y="343"/>
                </a:lnTo>
                <a:lnTo>
                  <a:pt x="146" y="327"/>
                </a:lnTo>
                <a:lnTo>
                  <a:pt x="146" y="327"/>
                </a:lnTo>
                <a:close/>
                <a:moveTo>
                  <a:pt x="117" y="167"/>
                </a:moveTo>
                <a:lnTo>
                  <a:pt x="117" y="167"/>
                </a:lnTo>
                <a:lnTo>
                  <a:pt x="113" y="163"/>
                </a:lnTo>
                <a:lnTo>
                  <a:pt x="113" y="163"/>
                </a:lnTo>
                <a:lnTo>
                  <a:pt x="112" y="161"/>
                </a:lnTo>
                <a:lnTo>
                  <a:pt x="112" y="159"/>
                </a:lnTo>
                <a:lnTo>
                  <a:pt x="115" y="157"/>
                </a:lnTo>
                <a:lnTo>
                  <a:pt x="118" y="156"/>
                </a:lnTo>
                <a:lnTo>
                  <a:pt x="118" y="156"/>
                </a:lnTo>
                <a:lnTo>
                  <a:pt x="120" y="160"/>
                </a:lnTo>
                <a:lnTo>
                  <a:pt x="121" y="164"/>
                </a:lnTo>
                <a:lnTo>
                  <a:pt x="121" y="164"/>
                </a:lnTo>
                <a:lnTo>
                  <a:pt x="122" y="172"/>
                </a:lnTo>
                <a:lnTo>
                  <a:pt x="122" y="172"/>
                </a:lnTo>
                <a:lnTo>
                  <a:pt x="117" y="167"/>
                </a:lnTo>
                <a:lnTo>
                  <a:pt x="117" y="167"/>
                </a:lnTo>
                <a:close/>
                <a:moveTo>
                  <a:pt x="168" y="156"/>
                </a:moveTo>
                <a:lnTo>
                  <a:pt x="168" y="156"/>
                </a:lnTo>
                <a:lnTo>
                  <a:pt x="169" y="154"/>
                </a:lnTo>
                <a:lnTo>
                  <a:pt x="170" y="153"/>
                </a:lnTo>
                <a:lnTo>
                  <a:pt x="171" y="153"/>
                </a:lnTo>
                <a:lnTo>
                  <a:pt x="171" y="154"/>
                </a:lnTo>
                <a:lnTo>
                  <a:pt x="172" y="157"/>
                </a:lnTo>
                <a:lnTo>
                  <a:pt x="172" y="160"/>
                </a:lnTo>
                <a:lnTo>
                  <a:pt x="172" y="160"/>
                </a:lnTo>
                <a:lnTo>
                  <a:pt x="170" y="165"/>
                </a:lnTo>
                <a:lnTo>
                  <a:pt x="168" y="171"/>
                </a:lnTo>
                <a:lnTo>
                  <a:pt x="168" y="171"/>
                </a:lnTo>
                <a:lnTo>
                  <a:pt x="166" y="175"/>
                </a:lnTo>
                <a:lnTo>
                  <a:pt x="166" y="175"/>
                </a:lnTo>
                <a:lnTo>
                  <a:pt x="165" y="171"/>
                </a:lnTo>
                <a:lnTo>
                  <a:pt x="165" y="171"/>
                </a:lnTo>
                <a:lnTo>
                  <a:pt x="165" y="167"/>
                </a:lnTo>
                <a:lnTo>
                  <a:pt x="166" y="163"/>
                </a:lnTo>
                <a:lnTo>
                  <a:pt x="168" y="156"/>
                </a:lnTo>
                <a:lnTo>
                  <a:pt x="168" y="156"/>
                </a:lnTo>
                <a:close/>
                <a:moveTo>
                  <a:pt x="275" y="231"/>
                </a:moveTo>
                <a:lnTo>
                  <a:pt x="275" y="231"/>
                </a:lnTo>
                <a:lnTo>
                  <a:pt x="269" y="245"/>
                </a:lnTo>
                <a:lnTo>
                  <a:pt x="262" y="259"/>
                </a:lnTo>
                <a:lnTo>
                  <a:pt x="254" y="271"/>
                </a:lnTo>
                <a:lnTo>
                  <a:pt x="246" y="284"/>
                </a:lnTo>
                <a:lnTo>
                  <a:pt x="228" y="308"/>
                </a:lnTo>
                <a:lnTo>
                  <a:pt x="220" y="320"/>
                </a:lnTo>
                <a:lnTo>
                  <a:pt x="212" y="333"/>
                </a:lnTo>
                <a:lnTo>
                  <a:pt x="212" y="333"/>
                </a:lnTo>
                <a:lnTo>
                  <a:pt x="206" y="346"/>
                </a:lnTo>
                <a:lnTo>
                  <a:pt x="201" y="359"/>
                </a:lnTo>
                <a:lnTo>
                  <a:pt x="197" y="372"/>
                </a:lnTo>
                <a:lnTo>
                  <a:pt x="192" y="386"/>
                </a:lnTo>
                <a:lnTo>
                  <a:pt x="188" y="414"/>
                </a:lnTo>
                <a:lnTo>
                  <a:pt x="185" y="442"/>
                </a:lnTo>
                <a:lnTo>
                  <a:pt x="185" y="442"/>
                </a:lnTo>
                <a:lnTo>
                  <a:pt x="183" y="444"/>
                </a:lnTo>
                <a:lnTo>
                  <a:pt x="182" y="446"/>
                </a:lnTo>
                <a:lnTo>
                  <a:pt x="182" y="446"/>
                </a:lnTo>
                <a:lnTo>
                  <a:pt x="182" y="447"/>
                </a:lnTo>
                <a:lnTo>
                  <a:pt x="182" y="447"/>
                </a:lnTo>
                <a:lnTo>
                  <a:pt x="177" y="447"/>
                </a:lnTo>
                <a:lnTo>
                  <a:pt x="177" y="447"/>
                </a:lnTo>
                <a:lnTo>
                  <a:pt x="178" y="415"/>
                </a:lnTo>
                <a:lnTo>
                  <a:pt x="180" y="383"/>
                </a:lnTo>
                <a:lnTo>
                  <a:pt x="184" y="319"/>
                </a:lnTo>
                <a:lnTo>
                  <a:pt x="184" y="319"/>
                </a:lnTo>
                <a:lnTo>
                  <a:pt x="186" y="287"/>
                </a:lnTo>
                <a:lnTo>
                  <a:pt x="188" y="271"/>
                </a:lnTo>
                <a:lnTo>
                  <a:pt x="190" y="255"/>
                </a:lnTo>
                <a:lnTo>
                  <a:pt x="190" y="255"/>
                </a:lnTo>
                <a:lnTo>
                  <a:pt x="192" y="245"/>
                </a:lnTo>
                <a:lnTo>
                  <a:pt x="194" y="236"/>
                </a:lnTo>
                <a:lnTo>
                  <a:pt x="198" y="228"/>
                </a:lnTo>
                <a:lnTo>
                  <a:pt x="203" y="221"/>
                </a:lnTo>
                <a:lnTo>
                  <a:pt x="203" y="221"/>
                </a:lnTo>
                <a:lnTo>
                  <a:pt x="210" y="221"/>
                </a:lnTo>
                <a:lnTo>
                  <a:pt x="217" y="221"/>
                </a:lnTo>
                <a:lnTo>
                  <a:pt x="220" y="219"/>
                </a:lnTo>
                <a:lnTo>
                  <a:pt x="222" y="218"/>
                </a:lnTo>
                <a:lnTo>
                  <a:pt x="224" y="215"/>
                </a:lnTo>
                <a:lnTo>
                  <a:pt x="225" y="212"/>
                </a:lnTo>
                <a:lnTo>
                  <a:pt x="225" y="212"/>
                </a:lnTo>
                <a:lnTo>
                  <a:pt x="225" y="208"/>
                </a:lnTo>
                <a:lnTo>
                  <a:pt x="225" y="204"/>
                </a:lnTo>
                <a:lnTo>
                  <a:pt x="223" y="201"/>
                </a:lnTo>
                <a:lnTo>
                  <a:pt x="221" y="200"/>
                </a:lnTo>
                <a:lnTo>
                  <a:pt x="219" y="200"/>
                </a:lnTo>
                <a:lnTo>
                  <a:pt x="219" y="200"/>
                </a:lnTo>
                <a:lnTo>
                  <a:pt x="214" y="201"/>
                </a:lnTo>
                <a:lnTo>
                  <a:pt x="209" y="203"/>
                </a:lnTo>
                <a:lnTo>
                  <a:pt x="204" y="207"/>
                </a:lnTo>
                <a:lnTo>
                  <a:pt x="200" y="210"/>
                </a:lnTo>
                <a:lnTo>
                  <a:pt x="200" y="210"/>
                </a:lnTo>
                <a:lnTo>
                  <a:pt x="198" y="209"/>
                </a:lnTo>
                <a:lnTo>
                  <a:pt x="197" y="207"/>
                </a:lnTo>
                <a:lnTo>
                  <a:pt x="196" y="202"/>
                </a:lnTo>
                <a:lnTo>
                  <a:pt x="196" y="202"/>
                </a:lnTo>
                <a:lnTo>
                  <a:pt x="204" y="199"/>
                </a:lnTo>
                <a:lnTo>
                  <a:pt x="211" y="195"/>
                </a:lnTo>
                <a:lnTo>
                  <a:pt x="217" y="189"/>
                </a:lnTo>
                <a:lnTo>
                  <a:pt x="221" y="182"/>
                </a:lnTo>
                <a:lnTo>
                  <a:pt x="221" y="182"/>
                </a:lnTo>
                <a:lnTo>
                  <a:pt x="223" y="176"/>
                </a:lnTo>
                <a:lnTo>
                  <a:pt x="224" y="171"/>
                </a:lnTo>
                <a:lnTo>
                  <a:pt x="224" y="168"/>
                </a:lnTo>
                <a:lnTo>
                  <a:pt x="224" y="165"/>
                </a:lnTo>
                <a:lnTo>
                  <a:pt x="222" y="163"/>
                </a:lnTo>
                <a:lnTo>
                  <a:pt x="220" y="162"/>
                </a:lnTo>
                <a:lnTo>
                  <a:pt x="220" y="162"/>
                </a:lnTo>
                <a:lnTo>
                  <a:pt x="214" y="161"/>
                </a:lnTo>
                <a:lnTo>
                  <a:pt x="209" y="162"/>
                </a:lnTo>
                <a:lnTo>
                  <a:pt x="205" y="165"/>
                </a:lnTo>
                <a:lnTo>
                  <a:pt x="200" y="169"/>
                </a:lnTo>
                <a:lnTo>
                  <a:pt x="197" y="174"/>
                </a:lnTo>
                <a:lnTo>
                  <a:pt x="192" y="181"/>
                </a:lnTo>
                <a:lnTo>
                  <a:pt x="190" y="187"/>
                </a:lnTo>
                <a:lnTo>
                  <a:pt x="188" y="194"/>
                </a:lnTo>
                <a:lnTo>
                  <a:pt x="188" y="194"/>
                </a:lnTo>
                <a:lnTo>
                  <a:pt x="183" y="193"/>
                </a:lnTo>
                <a:lnTo>
                  <a:pt x="179" y="191"/>
                </a:lnTo>
                <a:lnTo>
                  <a:pt x="174" y="189"/>
                </a:lnTo>
                <a:lnTo>
                  <a:pt x="171" y="185"/>
                </a:lnTo>
                <a:lnTo>
                  <a:pt x="171" y="185"/>
                </a:lnTo>
                <a:lnTo>
                  <a:pt x="175" y="179"/>
                </a:lnTo>
                <a:lnTo>
                  <a:pt x="179" y="170"/>
                </a:lnTo>
                <a:lnTo>
                  <a:pt x="181" y="163"/>
                </a:lnTo>
                <a:lnTo>
                  <a:pt x="182" y="156"/>
                </a:lnTo>
                <a:lnTo>
                  <a:pt x="182" y="156"/>
                </a:lnTo>
                <a:lnTo>
                  <a:pt x="181" y="151"/>
                </a:lnTo>
                <a:lnTo>
                  <a:pt x="179" y="147"/>
                </a:lnTo>
                <a:lnTo>
                  <a:pt x="178" y="145"/>
                </a:lnTo>
                <a:lnTo>
                  <a:pt x="176" y="143"/>
                </a:lnTo>
                <a:lnTo>
                  <a:pt x="174" y="142"/>
                </a:lnTo>
                <a:lnTo>
                  <a:pt x="172" y="142"/>
                </a:lnTo>
                <a:lnTo>
                  <a:pt x="172" y="142"/>
                </a:lnTo>
                <a:lnTo>
                  <a:pt x="167" y="144"/>
                </a:lnTo>
                <a:lnTo>
                  <a:pt x="163" y="147"/>
                </a:lnTo>
                <a:lnTo>
                  <a:pt x="160" y="151"/>
                </a:lnTo>
                <a:lnTo>
                  <a:pt x="159" y="156"/>
                </a:lnTo>
                <a:lnTo>
                  <a:pt x="159" y="156"/>
                </a:lnTo>
                <a:lnTo>
                  <a:pt x="157" y="163"/>
                </a:lnTo>
                <a:lnTo>
                  <a:pt x="157" y="170"/>
                </a:lnTo>
                <a:lnTo>
                  <a:pt x="158" y="178"/>
                </a:lnTo>
                <a:lnTo>
                  <a:pt x="160" y="184"/>
                </a:lnTo>
                <a:lnTo>
                  <a:pt x="160" y="184"/>
                </a:lnTo>
                <a:lnTo>
                  <a:pt x="158" y="186"/>
                </a:lnTo>
                <a:lnTo>
                  <a:pt x="158" y="186"/>
                </a:lnTo>
                <a:lnTo>
                  <a:pt x="155" y="189"/>
                </a:lnTo>
                <a:lnTo>
                  <a:pt x="151" y="190"/>
                </a:lnTo>
                <a:lnTo>
                  <a:pt x="148" y="190"/>
                </a:lnTo>
                <a:lnTo>
                  <a:pt x="144" y="189"/>
                </a:lnTo>
                <a:lnTo>
                  <a:pt x="137" y="186"/>
                </a:lnTo>
                <a:lnTo>
                  <a:pt x="129" y="180"/>
                </a:lnTo>
                <a:lnTo>
                  <a:pt x="129" y="180"/>
                </a:lnTo>
                <a:lnTo>
                  <a:pt x="130" y="173"/>
                </a:lnTo>
                <a:lnTo>
                  <a:pt x="130" y="167"/>
                </a:lnTo>
                <a:lnTo>
                  <a:pt x="130" y="167"/>
                </a:lnTo>
                <a:lnTo>
                  <a:pt x="129" y="161"/>
                </a:lnTo>
                <a:lnTo>
                  <a:pt x="127" y="155"/>
                </a:lnTo>
                <a:lnTo>
                  <a:pt x="124" y="150"/>
                </a:lnTo>
                <a:lnTo>
                  <a:pt x="120" y="146"/>
                </a:lnTo>
                <a:lnTo>
                  <a:pt x="120" y="146"/>
                </a:lnTo>
                <a:lnTo>
                  <a:pt x="118" y="145"/>
                </a:lnTo>
                <a:lnTo>
                  <a:pt x="115" y="144"/>
                </a:lnTo>
                <a:lnTo>
                  <a:pt x="109" y="146"/>
                </a:lnTo>
                <a:lnTo>
                  <a:pt x="105" y="149"/>
                </a:lnTo>
                <a:lnTo>
                  <a:pt x="103" y="151"/>
                </a:lnTo>
                <a:lnTo>
                  <a:pt x="103" y="153"/>
                </a:lnTo>
                <a:lnTo>
                  <a:pt x="103" y="153"/>
                </a:lnTo>
                <a:lnTo>
                  <a:pt x="102" y="156"/>
                </a:lnTo>
                <a:lnTo>
                  <a:pt x="103" y="159"/>
                </a:lnTo>
                <a:lnTo>
                  <a:pt x="105" y="165"/>
                </a:lnTo>
                <a:lnTo>
                  <a:pt x="108" y="171"/>
                </a:lnTo>
                <a:lnTo>
                  <a:pt x="112" y="176"/>
                </a:lnTo>
                <a:lnTo>
                  <a:pt x="112" y="176"/>
                </a:lnTo>
                <a:lnTo>
                  <a:pt x="120" y="184"/>
                </a:lnTo>
                <a:lnTo>
                  <a:pt x="120" y="184"/>
                </a:lnTo>
                <a:lnTo>
                  <a:pt x="119" y="184"/>
                </a:lnTo>
                <a:lnTo>
                  <a:pt x="119" y="184"/>
                </a:lnTo>
                <a:lnTo>
                  <a:pt x="116" y="189"/>
                </a:lnTo>
                <a:lnTo>
                  <a:pt x="112" y="192"/>
                </a:lnTo>
                <a:lnTo>
                  <a:pt x="107" y="195"/>
                </a:lnTo>
                <a:lnTo>
                  <a:pt x="102" y="196"/>
                </a:lnTo>
                <a:lnTo>
                  <a:pt x="102" y="196"/>
                </a:lnTo>
                <a:lnTo>
                  <a:pt x="96" y="185"/>
                </a:lnTo>
                <a:lnTo>
                  <a:pt x="92" y="180"/>
                </a:lnTo>
                <a:lnTo>
                  <a:pt x="88" y="175"/>
                </a:lnTo>
                <a:lnTo>
                  <a:pt x="83" y="171"/>
                </a:lnTo>
                <a:lnTo>
                  <a:pt x="79" y="169"/>
                </a:lnTo>
                <a:lnTo>
                  <a:pt x="74" y="168"/>
                </a:lnTo>
                <a:lnTo>
                  <a:pt x="69" y="168"/>
                </a:lnTo>
                <a:lnTo>
                  <a:pt x="69" y="168"/>
                </a:lnTo>
                <a:lnTo>
                  <a:pt x="67" y="169"/>
                </a:lnTo>
                <a:lnTo>
                  <a:pt x="65" y="171"/>
                </a:lnTo>
                <a:lnTo>
                  <a:pt x="62" y="175"/>
                </a:lnTo>
                <a:lnTo>
                  <a:pt x="61" y="181"/>
                </a:lnTo>
                <a:lnTo>
                  <a:pt x="61" y="183"/>
                </a:lnTo>
                <a:lnTo>
                  <a:pt x="62" y="186"/>
                </a:lnTo>
                <a:lnTo>
                  <a:pt x="62" y="186"/>
                </a:lnTo>
                <a:lnTo>
                  <a:pt x="64" y="190"/>
                </a:lnTo>
                <a:lnTo>
                  <a:pt x="67" y="193"/>
                </a:lnTo>
                <a:lnTo>
                  <a:pt x="74" y="198"/>
                </a:lnTo>
                <a:lnTo>
                  <a:pt x="82" y="201"/>
                </a:lnTo>
                <a:lnTo>
                  <a:pt x="90" y="204"/>
                </a:lnTo>
                <a:lnTo>
                  <a:pt x="90" y="204"/>
                </a:lnTo>
                <a:lnTo>
                  <a:pt x="97" y="205"/>
                </a:lnTo>
                <a:lnTo>
                  <a:pt x="97" y="205"/>
                </a:lnTo>
                <a:lnTo>
                  <a:pt x="100" y="210"/>
                </a:lnTo>
                <a:lnTo>
                  <a:pt x="100" y="210"/>
                </a:lnTo>
                <a:lnTo>
                  <a:pt x="106" y="222"/>
                </a:lnTo>
                <a:lnTo>
                  <a:pt x="112" y="235"/>
                </a:lnTo>
                <a:lnTo>
                  <a:pt x="118" y="247"/>
                </a:lnTo>
                <a:lnTo>
                  <a:pt x="122" y="262"/>
                </a:lnTo>
                <a:lnTo>
                  <a:pt x="129" y="288"/>
                </a:lnTo>
                <a:lnTo>
                  <a:pt x="135" y="315"/>
                </a:lnTo>
                <a:lnTo>
                  <a:pt x="135" y="315"/>
                </a:lnTo>
                <a:lnTo>
                  <a:pt x="138" y="331"/>
                </a:lnTo>
                <a:lnTo>
                  <a:pt x="140" y="348"/>
                </a:lnTo>
                <a:lnTo>
                  <a:pt x="141" y="364"/>
                </a:lnTo>
                <a:lnTo>
                  <a:pt x="141" y="381"/>
                </a:lnTo>
                <a:lnTo>
                  <a:pt x="140" y="397"/>
                </a:lnTo>
                <a:lnTo>
                  <a:pt x="139" y="413"/>
                </a:lnTo>
                <a:lnTo>
                  <a:pt x="137" y="430"/>
                </a:lnTo>
                <a:lnTo>
                  <a:pt x="133" y="446"/>
                </a:lnTo>
                <a:lnTo>
                  <a:pt x="133" y="446"/>
                </a:lnTo>
                <a:lnTo>
                  <a:pt x="133" y="448"/>
                </a:lnTo>
                <a:lnTo>
                  <a:pt x="133" y="448"/>
                </a:lnTo>
                <a:lnTo>
                  <a:pt x="125" y="448"/>
                </a:lnTo>
                <a:lnTo>
                  <a:pt x="125" y="448"/>
                </a:lnTo>
                <a:lnTo>
                  <a:pt x="125" y="434"/>
                </a:lnTo>
                <a:lnTo>
                  <a:pt x="124" y="421"/>
                </a:lnTo>
                <a:lnTo>
                  <a:pt x="122" y="407"/>
                </a:lnTo>
                <a:lnTo>
                  <a:pt x="119" y="394"/>
                </a:lnTo>
                <a:lnTo>
                  <a:pt x="115" y="381"/>
                </a:lnTo>
                <a:lnTo>
                  <a:pt x="109" y="369"/>
                </a:lnTo>
                <a:lnTo>
                  <a:pt x="103" y="357"/>
                </a:lnTo>
                <a:lnTo>
                  <a:pt x="96" y="345"/>
                </a:lnTo>
                <a:lnTo>
                  <a:pt x="96" y="345"/>
                </a:lnTo>
                <a:lnTo>
                  <a:pt x="87" y="332"/>
                </a:lnTo>
                <a:lnTo>
                  <a:pt x="78" y="320"/>
                </a:lnTo>
                <a:lnTo>
                  <a:pt x="59" y="297"/>
                </a:lnTo>
                <a:lnTo>
                  <a:pt x="49" y="285"/>
                </a:lnTo>
                <a:lnTo>
                  <a:pt x="41" y="273"/>
                </a:lnTo>
                <a:lnTo>
                  <a:pt x="32" y="260"/>
                </a:lnTo>
                <a:lnTo>
                  <a:pt x="25" y="246"/>
                </a:lnTo>
                <a:lnTo>
                  <a:pt x="25" y="246"/>
                </a:lnTo>
                <a:lnTo>
                  <a:pt x="20" y="235"/>
                </a:lnTo>
                <a:lnTo>
                  <a:pt x="16" y="223"/>
                </a:lnTo>
                <a:lnTo>
                  <a:pt x="13" y="212"/>
                </a:lnTo>
                <a:lnTo>
                  <a:pt x="11" y="200"/>
                </a:lnTo>
                <a:lnTo>
                  <a:pt x="9" y="188"/>
                </a:lnTo>
                <a:lnTo>
                  <a:pt x="9" y="174"/>
                </a:lnTo>
                <a:lnTo>
                  <a:pt x="9" y="162"/>
                </a:lnTo>
                <a:lnTo>
                  <a:pt x="10" y="150"/>
                </a:lnTo>
                <a:lnTo>
                  <a:pt x="12" y="138"/>
                </a:lnTo>
                <a:lnTo>
                  <a:pt x="15" y="126"/>
                </a:lnTo>
                <a:lnTo>
                  <a:pt x="18" y="114"/>
                </a:lnTo>
                <a:lnTo>
                  <a:pt x="22" y="103"/>
                </a:lnTo>
                <a:lnTo>
                  <a:pt x="27" y="91"/>
                </a:lnTo>
                <a:lnTo>
                  <a:pt x="34" y="80"/>
                </a:lnTo>
                <a:lnTo>
                  <a:pt x="41" y="70"/>
                </a:lnTo>
                <a:lnTo>
                  <a:pt x="48" y="60"/>
                </a:lnTo>
                <a:lnTo>
                  <a:pt x="48" y="60"/>
                </a:lnTo>
                <a:lnTo>
                  <a:pt x="56" y="51"/>
                </a:lnTo>
                <a:lnTo>
                  <a:pt x="65" y="43"/>
                </a:lnTo>
                <a:lnTo>
                  <a:pt x="75" y="35"/>
                </a:lnTo>
                <a:lnTo>
                  <a:pt x="85" y="29"/>
                </a:lnTo>
                <a:lnTo>
                  <a:pt x="96" y="23"/>
                </a:lnTo>
                <a:lnTo>
                  <a:pt x="108" y="19"/>
                </a:lnTo>
                <a:lnTo>
                  <a:pt x="120" y="14"/>
                </a:lnTo>
                <a:lnTo>
                  <a:pt x="132" y="11"/>
                </a:lnTo>
                <a:lnTo>
                  <a:pt x="144" y="10"/>
                </a:lnTo>
                <a:lnTo>
                  <a:pt x="156" y="9"/>
                </a:lnTo>
                <a:lnTo>
                  <a:pt x="169" y="9"/>
                </a:lnTo>
                <a:lnTo>
                  <a:pt x="181" y="11"/>
                </a:lnTo>
                <a:lnTo>
                  <a:pt x="193" y="13"/>
                </a:lnTo>
                <a:lnTo>
                  <a:pt x="206" y="17"/>
                </a:lnTo>
                <a:lnTo>
                  <a:pt x="217" y="22"/>
                </a:lnTo>
                <a:lnTo>
                  <a:pt x="229" y="27"/>
                </a:lnTo>
                <a:lnTo>
                  <a:pt x="229" y="27"/>
                </a:lnTo>
                <a:lnTo>
                  <a:pt x="241" y="35"/>
                </a:lnTo>
                <a:lnTo>
                  <a:pt x="251" y="44"/>
                </a:lnTo>
                <a:lnTo>
                  <a:pt x="260" y="54"/>
                </a:lnTo>
                <a:lnTo>
                  <a:pt x="268" y="66"/>
                </a:lnTo>
                <a:lnTo>
                  <a:pt x="274" y="78"/>
                </a:lnTo>
                <a:lnTo>
                  <a:pt x="280" y="91"/>
                </a:lnTo>
                <a:lnTo>
                  <a:pt x="284" y="105"/>
                </a:lnTo>
                <a:lnTo>
                  <a:pt x="287" y="119"/>
                </a:lnTo>
                <a:lnTo>
                  <a:pt x="289" y="133"/>
                </a:lnTo>
                <a:lnTo>
                  <a:pt x="290" y="148"/>
                </a:lnTo>
                <a:lnTo>
                  <a:pt x="289" y="162"/>
                </a:lnTo>
                <a:lnTo>
                  <a:pt x="288" y="176"/>
                </a:lnTo>
                <a:lnTo>
                  <a:pt x="286" y="192"/>
                </a:lnTo>
                <a:lnTo>
                  <a:pt x="283" y="205"/>
                </a:lnTo>
                <a:lnTo>
                  <a:pt x="280" y="219"/>
                </a:lnTo>
                <a:lnTo>
                  <a:pt x="275" y="231"/>
                </a:lnTo>
                <a:lnTo>
                  <a:pt x="275" y="231"/>
                </a:lnTo>
                <a:close/>
                <a:moveTo>
                  <a:pt x="212" y="212"/>
                </a:moveTo>
                <a:lnTo>
                  <a:pt x="212" y="212"/>
                </a:lnTo>
                <a:lnTo>
                  <a:pt x="213" y="211"/>
                </a:lnTo>
                <a:lnTo>
                  <a:pt x="213" y="211"/>
                </a:lnTo>
                <a:lnTo>
                  <a:pt x="215" y="210"/>
                </a:lnTo>
                <a:lnTo>
                  <a:pt x="216" y="210"/>
                </a:lnTo>
                <a:lnTo>
                  <a:pt x="215" y="211"/>
                </a:lnTo>
                <a:lnTo>
                  <a:pt x="212" y="212"/>
                </a:lnTo>
                <a:lnTo>
                  <a:pt x="212" y="212"/>
                </a:lnTo>
                <a:close/>
                <a:moveTo>
                  <a:pt x="197" y="192"/>
                </a:moveTo>
                <a:lnTo>
                  <a:pt x="197" y="192"/>
                </a:lnTo>
                <a:lnTo>
                  <a:pt x="200" y="187"/>
                </a:lnTo>
                <a:lnTo>
                  <a:pt x="203" y="182"/>
                </a:lnTo>
                <a:lnTo>
                  <a:pt x="210" y="173"/>
                </a:lnTo>
                <a:lnTo>
                  <a:pt x="210" y="173"/>
                </a:lnTo>
                <a:lnTo>
                  <a:pt x="212" y="172"/>
                </a:lnTo>
                <a:lnTo>
                  <a:pt x="214" y="171"/>
                </a:lnTo>
                <a:lnTo>
                  <a:pt x="214" y="172"/>
                </a:lnTo>
                <a:lnTo>
                  <a:pt x="214" y="173"/>
                </a:lnTo>
                <a:lnTo>
                  <a:pt x="213" y="178"/>
                </a:lnTo>
                <a:lnTo>
                  <a:pt x="212" y="181"/>
                </a:lnTo>
                <a:lnTo>
                  <a:pt x="212" y="181"/>
                </a:lnTo>
                <a:lnTo>
                  <a:pt x="209" y="185"/>
                </a:lnTo>
                <a:lnTo>
                  <a:pt x="206" y="188"/>
                </a:lnTo>
                <a:lnTo>
                  <a:pt x="202" y="190"/>
                </a:lnTo>
                <a:lnTo>
                  <a:pt x="197" y="192"/>
                </a:lnTo>
                <a:lnTo>
                  <a:pt x="197" y="192"/>
                </a:lnTo>
                <a:close/>
                <a:moveTo>
                  <a:pt x="92" y="195"/>
                </a:moveTo>
                <a:lnTo>
                  <a:pt x="92" y="195"/>
                </a:lnTo>
                <a:lnTo>
                  <a:pt x="89" y="195"/>
                </a:lnTo>
                <a:lnTo>
                  <a:pt x="89" y="195"/>
                </a:lnTo>
                <a:lnTo>
                  <a:pt x="83" y="192"/>
                </a:lnTo>
                <a:lnTo>
                  <a:pt x="78" y="190"/>
                </a:lnTo>
                <a:lnTo>
                  <a:pt x="78" y="190"/>
                </a:lnTo>
                <a:lnTo>
                  <a:pt x="75" y="188"/>
                </a:lnTo>
                <a:lnTo>
                  <a:pt x="75" y="188"/>
                </a:lnTo>
                <a:lnTo>
                  <a:pt x="72" y="186"/>
                </a:lnTo>
                <a:lnTo>
                  <a:pt x="71" y="184"/>
                </a:lnTo>
                <a:lnTo>
                  <a:pt x="71" y="181"/>
                </a:lnTo>
                <a:lnTo>
                  <a:pt x="73" y="178"/>
                </a:lnTo>
                <a:lnTo>
                  <a:pt x="73" y="178"/>
                </a:lnTo>
                <a:lnTo>
                  <a:pt x="79" y="180"/>
                </a:lnTo>
                <a:lnTo>
                  <a:pt x="84" y="184"/>
                </a:lnTo>
                <a:lnTo>
                  <a:pt x="88" y="189"/>
                </a:lnTo>
                <a:lnTo>
                  <a:pt x="92" y="195"/>
                </a:lnTo>
                <a:lnTo>
                  <a:pt x="92" y="19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579120" y="1857129"/>
                <a:ext cx="11211924" cy="1691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如图所示是某高速列车一次测试中从静止到行驶再到停车的示意图，其中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zh-CN" altLang="zh-CN" sz="2400">
                        <a:latin typeface="Cambria Math" panose="02040503050406030204" pitchFamily="18" charset="0"/>
                      </a:rPr>
                      <m:t>（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km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h</m:t>
                    </m:r>
                    <m:r>
                      <a:rPr lang="zh-CN" altLang="zh-CN" sz="2400">
                        <a:latin typeface="Cambria Math" panose="02040503050406030204" pitchFamily="18" charset="0"/>
                      </a:rPr>
                      <m:t>）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是车速，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zh-CN" altLang="zh-CN" sz="2400">
                        <a:latin typeface="Cambria Math" panose="02040503050406030204" pitchFamily="18" charset="0"/>
                      </a:rPr>
                      <m:t>（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min</m:t>
                    </m:r>
                    <m:r>
                      <a:rPr lang="zh-CN" altLang="zh-CN" sz="2400">
                        <a:latin typeface="Cambria Math" panose="02040503050406030204" pitchFamily="18" charset="0"/>
                      </a:rPr>
                      <m:t>）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是行车时间．试写出车速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与行车时间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的函数解析式．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" y="1857129"/>
                <a:ext cx="11211924" cy="1691104"/>
              </a:xfrm>
              <a:prstGeom prst="rect">
                <a:avLst/>
              </a:prstGeom>
              <a:blipFill rotWithShape="1">
                <a:blip r:embed="rId1"/>
                <a:stretch>
                  <a:fillRect t="-23" r="3" b="-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/>
          <p:cNvSpPr/>
          <p:nvPr/>
        </p:nvSpPr>
        <p:spPr>
          <a:xfrm>
            <a:off x="5691245" y="3950922"/>
            <a:ext cx="6103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分析   </a:t>
            </a:r>
            <a:r>
              <a:rPr lang="zh-CN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这是一个涉及分段函数的实际应用问题．不同的时间段，列车行驶的速度不同，需要根据时间进行分段讨论．</a:t>
            </a:r>
            <a:endParaRPr lang="zh-CN" altLang="zh-CN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91597" y="1078333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分段</a:t>
            </a:r>
            <a:r>
              <a:rPr lang="zh-CN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函数模型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35913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36738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47575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15" y="3979756"/>
            <a:ext cx="5194069" cy="22568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570865"/>
            <a:ext cx="12192635" cy="1454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197350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Freeform 2523"/>
          <p:cNvSpPr>
            <a:spLocks noEditPoints="1"/>
          </p:cNvSpPr>
          <p:nvPr/>
        </p:nvSpPr>
        <p:spPr bwMode="auto">
          <a:xfrm>
            <a:off x="3747469" y="963524"/>
            <a:ext cx="474663" cy="846138"/>
          </a:xfrm>
          <a:custGeom>
            <a:avLst/>
            <a:gdLst/>
            <a:ahLst/>
            <a:cxnLst>
              <a:cxn ang="0">
                <a:pos x="176" y="1"/>
              </a:cxn>
              <a:cxn ang="0">
                <a:pos x="82" y="20"/>
              </a:cxn>
              <a:cxn ang="0">
                <a:pos x="13" y="102"/>
              </a:cxn>
              <a:cxn ang="0">
                <a:pos x="20" y="256"/>
              </a:cxn>
              <a:cxn ang="0">
                <a:pos x="105" y="379"/>
              </a:cxn>
              <a:cxn ang="0">
                <a:pos x="113" y="464"/>
              </a:cxn>
              <a:cxn ang="0">
                <a:pos x="147" y="532"/>
              </a:cxn>
              <a:cxn ang="0">
                <a:pos x="187" y="505"/>
              </a:cxn>
              <a:cxn ang="0">
                <a:pos x="208" y="367"/>
              </a:cxn>
              <a:cxn ang="0">
                <a:pos x="287" y="225"/>
              </a:cxn>
              <a:cxn ang="0">
                <a:pos x="295" y="112"/>
              </a:cxn>
              <a:cxn ang="0">
                <a:pos x="157" y="524"/>
              </a:cxn>
              <a:cxn ang="0">
                <a:pos x="141" y="506"/>
              </a:cxn>
              <a:cxn ang="0">
                <a:pos x="164" y="522"/>
              </a:cxn>
              <a:cxn ang="0">
                <a:pos x="142" y="497"/>
              </a:cxn>
              <a:cxn ang="0">
                <a:pos x="180" y="484"/>
              </a:cxn>
              <a:cxn ang="0">
                <a:pos x="180" y="475"/>
              </a:cxn>
              <a:cxn ang="0">
                <a:pos x="183" y="476"/>
              </a:cxn>
              <a:cxn ang="0">
                <a:pos x="111" y="212"/>
              </a:cxn>
              <a:cxn ang="0">
                <a:pos x="142" y="198"/>
              </a:cxn>
              <a:cxn ang="0">
                <a:pos x="186" y="202"/>
              </a:cxn>
              <a:cxn ang="0">
                <a:pos x="185" y="236"/>
              </a:cxn>
              <a:cxn ang="0">
                <a:pos x="169" y="412"/>
              </a:cxn>
              <a:cxn ang="0">
                <a:pos x="149" y="358"/>
              </a:cxn>
              <a:cxn ang="0">
                <a:pos x="115" y="157"/>
              </a:cxn>
              <a:cxn ang="0">
                <a:pos x="168" y="156"/>
              </a:cxn>
              <a:cxn ang="0">
                <a:pos x="168" y="171"/>
              </a:cxn>
              <a:cxn ang="0">
                <a:pos x="275" y="231"/>
              </a:cxn>
              <a:cxn ang="0">
                <a:pos x="206" y="346"/>
              </a:cxn>
              <a:cxn ang="0">
                <a:pos x="182" y="447"/>
              </a:cxn>
              <a:cxn ang="0">
                <a:pos x="190" y="255"/>
              </a:cxn>
              <a:cxn ang="0">
                <a:pos x="222" y="218"/>
              </a:cxn>
              <a:cxn ang="0">
                <a:pos x="214" y="201"/>
              </a:cxn>
              <a:cxn ang="0">
                <a:pos x="211" y="195"/>
              </a:cxn>
              <a:cxn ang="0">
                <a:pos x="220" y="162"/>
              </a:cxn>
              <a:cxn ang="0">
                <a:pos x="183" y="193"/>
              </a:cxn>
              <a:cxn ang="0">
                <a:pos x="181" y="151"/>
              </a:cxn>
              <a:cxn ang="0">
                <a:pos x="159" y="156"/>
              </a:cxn>
              <a:cxn ang="0">
                <a:pos x="151" y="190"/>
              </a:cxn>
              <a:cxn ang="0">
                <a:pos x="127" y="155"/>
              </a:cxn>
              <a:cxn ang="0">
                <a:pos x="103" y="153"/>
              </a:cxn>
              <a:cxn ang="0">
                <a:pos x="119" y="184"/>
              </a:cxn>
              <a:cxn ang="0">
                <a:pos x="79" y="169"/>
              </a:cxn>
              <a:cxn ang="0">
                <a:pos x="62" y="186"/>
              </a:cxn>
              <a:cxn ang="0">
                <a:pos x="100" y="210"/>
              </a:cxn>
              <a:cxn ang="0">
                <a:pos x="141" y="364"/>
              </a:cxn>
              <a:cxn ang="0">
                <a:pos x="125" y="448"/>
              </a:cxn>
              <a:cxn ang="0">
                <a:pos x="87" y="332"/>
              </a:cxn>
              <a:cxn ang="0">
                <a:pos x="13" y="212"/>
              </a:cxn>
              <a:cxn ang="0">
                <a:pos x="27" y="91"/>
              </a:cxn>
              <a:cxn ang="0">
                <a:pos x="108" y="19"/>
              </a:cxn>
              <a:cxn ang="0">
                <a:pos x="229" y="27"/>
              </a:cxn>
              <a:cxn ang="0">
                <a:pos x="289" y="133"/>
              </a:cxn>
              <a:cxn ang="0">
                <a:pos x="212" y="212"/>
              </a:cxn>
              <a:cxn ang="0">
                <a:pos x="200" y="187"/>
              </a:cxn>
              <a:cxn ang="0">
                <a:pos x="212" y="181"/>
              </a:cxn>
              <a:cxn ang="0">
                <a:pos x="83" y="192"/>
              </a:cxn>
              <a:cxn ang="0">
                <a:pos x="79" y="180"/>
              </a:cxn>
            </a:cxnLst>
            <a:rect l="0" t="0" r="r" b="b"/>
            <a:pathLst>
              <a:path w="299" h="533">
                <a:moveTo>
                  <a:pt x="254" y="35"/>
                </a:moveTo>
                <a:lnTo>
                  <a:pt x="254" y="35"/>
                </a:lnTo>
                <a:lnTo>
                  <a:pt x="246" y="28"/>
                </a:lnTo>
                <a:lnTo>
                  <a:pt x="237" y="22"/>
                </a:lnTo>
                <a:lnTo>
                  <a:pt x="228" y="17"/>
                </a:lnTo>
                <a:lnTo>
                  <a:pt x="219" y="11"/>
                </a:lnTo>
                <a:lnTo>
                  <a:pt x="209" y="8"/>
                </a:lnTo>
                <a:lnTo>
                  <a:pt x="198" y="5"/>
                </a:lnTo>
                <a:lnTo>
                  <a:pt x="187" y="2"/>
                </a:lnTo>
                <a:lnTo>
                  <a:pt x="176" y="1"/>
                </a:lnTo>
                <a:lnTo>
                  <a:pt x="166" y="0"/>
                </a:lnTo>
                <a:lnTo>
                  <a:pt x="155" y="0"/>
                </a:lnTo>
                <a:lnTo>
                  <a:pt x="144" y="1"/>
                </a:lnTo>
                <a:lnTo>
                  <a:pt x="133" y="2"/>
                </a:lnTo>
                <a:lnTo>
                  <a:pt x="123" y="4"/>
                </a:lnTo>
                <a:lnTo>
                  <a:pt x="111" y="7"/>
                </a:lnTo>
                <a:lnTo>
                  <a:pt x="101" y="10"/>
                </a:lnTo>
                <a:lnTo>
                  <a:pt x="92" y="14"/>
                </a:lnTo>
                <a:lnTo>
                  <a:pt x="92" y="14"/>
                </a:lnTo>
                <a:lnTo>
                  <a:pt x="82" y="20"/>
                </a:lnTo>
                <a:lnTo>
                  <a:pt x="73" y="26"/>
                </a:lnTo>
                <a:lnTo>
                  <a:pt x="64" y="32"/>
                </a:lnTo>
                <a:lnTo>
                  <a:pt x="56" y="39"/>
                </a:lnTo>
                <a:lnTo>
                  <a:pt x="48" y="47"/>
                </a:lnTo>
                <a:lnTo>
                  <a:pt x="41" y="55"/>
                </a:lnTo>
                <a:lnTo>
                  <a:pt x="35" y="63"/>
                </a:lnTo>
                <a:lnTo>
                  <a:pt x="28" y="72"/>
                </a:lnTo>
                <a:lnTo>
                  <a:pt x="22" y="82"/>
                </a:lnTo>
                <a:lnTo>
                  <a:pt x="18" y="91"/>
                </a:lnTo>
                <a:lnTo>
                  <a:pt x="13" y="102"/>
                </a:lnTo>
                <a:lnTo>
                  <a:pt x="10" y="112"/>
                </a:lnTo>
                <a:lnTo>
                  <a:pt x="4" y="133"/>
                </a:lnTo>
                <a:lnTo>
                  <a:pt x="1" y="154"/>
                </a:lnTo>
                <a:lnTo>
                  <a:pt x="1" y="154"/>
                </a:lnTo>
                <a:lnTo>
                  <a:pt x="0" y="172"/>
                </a:lnTo>
                <a:lnTo>
                  <a:pt x="1" y="190"/>
                </a:lnTo>
                <a:lnTo>
                  <a:pt x="4" y="207"/>
                </a:lnTo>
                <a:lnTo>
                  <a:pt x="8" y="224"/>
                </a:lnTo>
                <a:lnTo>
                  <a:pt x="13" y="240"/>
                </a:lnTo>
                <a:lnTo>
                  <a:pt x="20" y="256"/>
                </a:lnTo>
                <a:lnTo>
                  <a:pt x="28" y="272"/>
                </a:lnTo>
                <a:lnTo>
                  <a:pt x="39" y="286"/>
                </a:lnTo>
                <a:lnTo>
                  <a:pt x="39" y="286"/>
                </a:lnTo>
                <a:lnTo>
                  <a:pt x="53" y="304"/>
                </a:lnTo>
                <a:lnTo>
                  <a:pt x="67" y="321"/>
                </a:lnTo>
                <a:lnTo>
                  <a:pt x="81" y="340"/>
                </a:lnTo>
                <a:lnTo>
                  <a:pt x="94" y="358"/>
                </a:lnTo>
                <a:lnTo>
                  <a:pt x="94" y="358"/>
                </a:lnTo>
                <a:lnTo>
                  <a:pt x="100" y="368"/>
                </a:lnTo>
                <a:lnTo>
                  <a:pt x="105" y="379"/>
                </a:lnTo>
                <a:lnTo>
                  <a:pt x="109" y="390"/>
                </a:lnTo>
                <a:lnTo>
                  <a:pt x="111" y="401"/>
                </a:lnTo>
                <a:lnTo>
                  <a:pt x="113" y="413"/>
                </a:lnTo>
                <a:lnTo>
                  <a:pt x="115" y="425"/>
                </a:lnTo>
                <a:lnTo>
                  <a:pt x="116" y="449"/>
                </a:lnTo>
                <a:lnTo>
                  <a:pt x="116" y="449"/>
                </a:lnTo>
                <a:lnTo>
                  <a:pt x="115" y="450"/>
                </a:lnTo>
                <a:lnTo>
                  <a:pt x="113" y="453"/>
                </a:lnTo>
                <a:lnTo>
                  <a:pt x="113" y="453"/>
                </a:lnTo>
                <a:lnTo>
                  <a:pt x="113" y="464"/>
                </a:lnTo>
                <a:lnTo>
                  <a:pt x="115" y="477"/>
                </a:lnTo>
                <a:lnTo>
                  <a:pt x="116" y="490"/>
                </a:lnTo>
                <a:lnTo>
                  <a:pt x="119" y="504"/>
                </a:lnTo>
                <a:lnTo>
                  <a:pt x="122" y="510"/>
                </a:lnTo>
                <a:lnTo>
                  <a:pt x="124" y="515"/>
                </a:lnTo>
                <a:lnTo>
                  <a:pt x="128" y="520"/>
                </a:lnTo>
                <a:lnTo>
                  <a:pt x="131" y="524"/>
                </a:lnTo>
                <a:lnTo>
                  <a:pt x="136" y="528"/>
                </a:lnTo>
                <a:lnTo>
                  <a:pt x="141" y="531"/>
                </a:lnTo>
                <a:lnTo>
                  <a:pt x="147" y="532"/>
                </a:lnTo>
                <a:lnTo>
                  <a:pt x="154" y="533"/>
                </a:lnTo>
                <a:lnTo>
                  <a:pt x="154" y="533"/>
                </a:lnTo>
                <a:lnTo>
                  <a:pt x="161" y="533"/>
                </a:lnTo>
                <a:lnTo>
                  <a:pt x="166" y="531"/>
                </a:lnTo>
                <a:lnTo>
                  <a:pt x="172" y="529"/>
                </a:lnTo>
                <a:lnTo>
                  <a:pt x="176" y="525"/>
                </a:lnTo>
                <a:lnTo>
                  <a:pt x="180" y="521"/>
                </a:lnTo>
                <a:lnTo>
                  <a:pt x="183" y="516"/>
                </a:lnTo>
                <a:lnTo>
                  <a:pt x="185" y="511"/>
                </a:lnTo>
                <a:lnTo>
                  <a:pt x="187" y="505"/>
                </a:lnTo>
                <a:lnTo>
                  <a:pt x="190" y="491"/>
                </a:lnTo>
                <a:lnTo>
                  <a:pt x="191" y="477"/>
                </a:lnTo>
                <a:lnTo>
                  <a:pt x="191" y="453"/>
                </a:lnTo>
                <a:lnTo>
                  <a:pt x="191" y="453"/>
                </a:lnTo>
                <a:lnTo>
                  <a:pt x="192" y="450"/>
                </a:lnTo>
                <a:lnTo>
                  <a:pt x="192" y="450"/>
                </a:lnTo>
                <a:lnTo>
                  <a:pt x="197" y="416"/>
                </a:lnTo>
                <a:lnTo>
                  <a:pt x="200" y="399"/>
                </a:lnTo>
                <a:lnTo>
                  <a:pt x="204" y="383"/>
                </a:lnTo>
                <a:lnTo>
                  <a:pt x="208" y="367"/>
                </a:lnTo>
                <a:lnTo>
                  <a:pt x="214" y="352"/>
                </a:lnTo>
                <a:lnTo>
                  <a:pt x="221" y="336"/>
                </a:lnTo>
                <a:lnTo>
                  <a:pt x="230" y="321"/>
                </a:lnTo>
                <a:lnTo>
                  <a:pt x="230" y="321"/>
                </a:lnTo>
                <a:lnTo>
                  <a:pt x="245" y="298"/>
                </a:lnTo>
                <a:lnTo>
                  <a:pt x="261" y="275"/>
                </a:lnTo>
                <a:lnTo>
                  <a:pt x="268" y="264"/>
                </a:lnTo>
                <a:lnTo>
                  <a:pt x="275" y="251"/>
                </a:lnTo>
                <a:lnTo>
                  <a:pt x="282" y="238"/>
                </a:lnTo>
                <a:lnTo>
                  <a:pt x="287" y="225"/>
                </a:lnTo>
                <a:lnTo>
                  <a:pt x="287" y="225"/>
                </a:lnTo>
                <a:lnTo>
                  <a:pt x="291" y="214"/>
                </a:lnTo>
                <a:lnTo>
                  <a:pt x="293" y="202"/>
                </a:lnTo>
                <a:lnTo>
                  <a:pt x="296" y="189"/>
                </a:lnTo>
                <a:lnTo>
                  <a:pt x="297" y="176"/>
                </a:lnTo>
                <a:lnTo>
                  <a:pt x="298" y="163"/>
                </a:lnTo>
                <a:lnTo>
                  <a:pt x="299" y="150"/>
                </a:lnTo>
                <a:lnTo>
                  <a:pt x="298" y="138"/>
                </a:lnTo>
                <a:lnTo>
                  <a:pt x="297" y="125"/>
                </a:lnTo>
                <a:lnTo>
                  <a:pt x="295" y="112"/>
                </a:lnTo>
                <a:lnTo>
                  <a:pt x="292" y="100"/>
                </a:lnTo>
                <a:lnTo>
                  <a:pt x="288" y="87"/>
                </a:lnTo>
                <a:lnTo>
                  <a:pt x="284" y="76"/>
                </a:lnTo>
                <a:lnTo>
                  <a:pt x="278" y="65"/>
                </a:lnTo>
                <a:lnTo>
                  <a:pt x="270" y="54"/>
                </a:lnTo>
                <a:lnTo>
                  <a:pt x="263" y="44"/>
                </a:lnTo>
                <a:lnTo>
                  <a:pt x="254" y="35"/>
                </a:lnTo>
                <a:lnTo>
                  <a:pt x="254" y="35"/>
                </a:lnTo>
                <a:close/>
                <a:moveTo>
                  <a:pt x="157" y="524"/>
                </a:moveTo>
                <a:lnTo>
                  <a:pt x="157" y="524"/>
                </a:lnTo>
                <a:lnTo>
                  <a:pt x="152" y="524"/>
                </a:lnTo>
                <a:lnTo>
                  <a:pt x="147" y="524"/>
                </a:lnTo>
                <a:lnTo>
                  <a:pt x="143" y="522"/>
                </a:lnTo>
                <a:lnTo>
                  <a:pt x="140" y="520"/>
                </a:lnTo>
                <a:lnTo>
                  <a:pt x="136" y="517"/>
                </a:lnTo>
                <a:lnTo>
                  <a:pt x="134" y="514"/>
                </a:lnTo>
                <a:lnTo>
                  <a:pt x="129" y="506"/>
                </a:lnTo>
                <a:lnTo>
                  <a:pt x="129" y="506"/>
                </a:lnTo>
                <a:lnTo>
                  <a:pt x="135" y="506"/>
                </a:lnTo>
                <a:lnTo>
                  <a:pt x="141" y="506"/>
                </a:lnTo>
                <a:lnTo>
                  <a:pt x="153" y="506"/>
                </a:lnTo>
                <a:lnTo>
                  <a:pt x="165" y="505"/>
                </a:lnTo>
                <a:lnTo>
                  <a:pt x="171" y="506"/>
                </a:lnTo>
                <a:lnTo>
                  <a:pt x="177" y="507"/>
                </a:lnTo>
                <a:lnTo>
                  <a:pt x="177" y="507"/>
                </a:lnTo>
                <a:lnTo>
                  <a:pt x="178" y="507"/>
                </a:lnTo>
                <a:lnTo>
                  <a:pt x="178" y="507"/>
                </a:lnTo>
                <a:lnTo>
                  <a:pt x="174" y="513"/>
                </a:lnTo>
                <a:lnTo>
                  <a:pt x="170" y="519"/>
                </a:lnTo>
                <a:lnTo>
                  <a:pt x="164" y="522"/>
                </a:lnTo>
                <a:lnTo>
                  <a:pt x="157" y="524"/>
                </a:lnTo>
                <a:lnTo>
                  <a:pt x="157" y="524"/>
                </a:lnTo>
                <a:close/>
                <a:moveTo>
                  <a:pt x="180" y="498"/>
                </a:moveTo>
                <a:lnTo>
                  <a:pt x="180" y="498"/>
                </a:lnTo>
                <a:lnTo>
                  <a:pt x="179" y="498"/>
                </a:lnTo>
                <a:lnTo>
                  <a:pt x="179" y="498"/>
                </a:lnTo>
                <a:lnTo>
                  <a:pt x="173" y="496"/>
                </a:lnTo>
                <a:lnTo>
                  <a:pt x="167" y="496"/>
                </a:lnTo>
                <a:lnTo>
                  <a:pt x="154" y="496"/>
                </a:lnTo>
                <a:lnTo>
                  <a:pt x="142" y="497"/>
                </a:lnTo>
                <a:lnTo>
                  <a:pt x="136" y="497"/>
                </a:lnTo>
                <a:lnTo>
                  <a:pt x="130" y="496"/>
                </a:lnTo>
                <a:lnTo>
                  <a:pt x="130" y="496"/>
                </a:lnTo>
                <a:lnTo>
                  <a:pt x="128" y="496"/>
                </a:lnTo>
                <a:lnTo>
                  <a:pt x="127" y="497"/>
                </a:lnTo>
                <a:lnTo>
                  <a:pt x="127" y="497"/>
                </a:lnTo>
                <a:lnTo>
                  <a:pt x="124" y="482"/>
                </a:lnTo>
                <a:lnTo>
                  <a:pt x="124" y="482"/>
                </a:lnTo>
                <a:lnTo>
                  <a:pt x="152" y="483"/>
                </a:lnTo>
                <a:lnTo>
                  <a:pt x="180" y="484"/>
                </a:lnTo>
                <a:lnTo>
                  <a:pt x="180" y="484"/>
                </a:lnTo>
                <a:lnTo>
                  <a:pt x="182" y="484"/>
                </a:lnTo>
                <a:lnTo>
                  <a:pt x="182" y="484"/>
                </a:lnTo>
                <a:lnTo>
                  <a:pt x="181" y="491"/>
                </a:lnTo>
                <a:lnTo>
                  <a:pt x="180" y="498"/>
                </a:lnTo>
                <a:lnTo>
                  <a:pt x="180" y="498"/>
                </a:lnTo>
                <a:close/>
                <a:moveTo>
                  <a:pt x="183" y="476"/>
                </a:moveTo>
                <a:lnTo>
                  <a:pt x="183" y="476"/>
                </a:lnTo>
                <a:lnTo>
                  <a:pt x="180" y="475"/>
                </a:lnTo>
                <a:lnTo>
                  <a:pt x="180" y="475"/>
                </a:lnTo>
                <a:lnTo>
                  <a:pt x="152" y="474"/>
                </a:lnTo>
                <a:lnTo>
                  <a:pt x="123" y="473"/>
                </a:lnTo>
                <a:lnTo>
                  <a:pt x="123" y="473"/>
                </a:lnTo>
                <a:lnTo>
                  <a:pt x="123" y="457"/>
                </a:lnTo>
                <a:lnTo>
                  <a:pt x="123" y="457"/>
                </a:lnTo>
                <a:lnTo>
                  <a:pt x="138" y="457"/>
                </a:lnTo>
                <a:lnTo>
                  <a:pt x="153" y="457"/>
                </a:lnTo>
                <a:lnTo>
                  <a:pt x="183" y="456"/>
                </a:lnTo>
                <a:lnTo>
                  <a:pt x="183" y="456"/>
                </a:lnTo>
                <a:lnTo>
                  <a:pt x="183" y="476"/>
                </a:lnTo>
                <a:lnTo>
                  <a:pt x="183" y="476"/>
                </a:lnTo>
                <a:close/>
                <a:moveTo>
                  <a:pt x="146" y="327"/>
                </a:moveTo>
                <a:lnTo>
                  <a:pt x="146" y="327"/>
                </a:lnTo>
                <a:lnTo>
                  <a:pt x="141" y="298"/>
                </a:lnTo>
                <a:lnTo>
                  <a:pt x="134" y="269"/>
                </a:lnTo>
                <a:lnTo>
                  <a:pt x="130" y="253"/>
                </a:lnTo>
                <a:lnTo>
                  <a:pt x="125" y="239"/>
                </a:lnTo>
                <a:lnTo>
                  <a:pt x="119" y="225"/>
                </a:lnTo>
                <a:lnTo>
                  <a:pt x="111" y="212"/>
                </a:lnTo>
                <a:lnTo>
                  <a:pt x="111" y="212"/>
                </a:lnTo>
                <a:lnTo>
                  <a:pt x="107" y="204"/>
                </a:lnTo>
                <a:lnTo>
                  <a:pt x="107" y="204"/>
                </a:lnTo>
                <a:lnTo>
                  <a:pt x="112" y="202"/>
                </a:lnTo>
                <a:lnTo>
                  <a:pt x="118" y="198"/>
                </a:lnTo>
                <a:lnTo>
                  <a:pt x="123" y="194"/>
                </a:lnTo>
                <a:lnTo>
                  <a:pt x="126" y="189"/>
                </a:lnTo>
                <a:lnTo>
                  <a:pt x="126" y="189"/>
                </a:lnTo>
                <a:lnTo>
                  <a:pt x="134" y="195"/>
                </a:lnTo>
                <a:lnTo>
                  <a:pt x="138" y="197"/>
                </a:lnTo>
                <a:lnTo>
                  <a:pt x="142" y="198"/>
                </a:lnTo>
                <a:lnTo>
                  <a:pt x="142" y="198"/>
                </a:lnTo>
                <a:lnTo>
                  <a:pt x="148" y="199"/>
                </a:lnTo>
                <a:lnTo>
                  <a:pt x="154" y="197"/>
                </a:lnTo>
                <a:lnTo>
                  <a:pt x="160" y="195"/>
                </a:lnTo>
                <a:lnTo>
                  <a:pt x="165" y="191"/>
                </a:lnTo>
                <a:lnTo>
                  <a:pt x="165" y="191"/>
                </a:lnTo>
                <a:lnTo>
                  <a:pt x="169" y="195"/>
                </a:lnTo>
                <a:lnTo>
                  <a:pt x="174" y="199"/>
                </a:lnTo>
                <a:lnTo>
                  <a:pt x="180" y="201"/>
                </a:lnTo>
                <a:lnTo>
                  <a:pt x="186" y="202"/>
                </a:lnTo>
                <a:lnTo>
                  <a:pt x="186" y="202"/>
                </a:lnTo>
                <a:lnTo>
                  <a:pt x="186" y="208"/>
                </a:lnTo>
                <a:lnTo>
                  <a:pt x="186" y="208"/>
                </a:lnTo>
                <a:lnTo>
                  <a:pt x="187" y="210"/>
                </a:lnTo>
                <a:lnTo>
                  <a:pt x="189" y="213"/>
                </a:lnTo>
                <a:lnTo>
                  <a:pt x="193" y="217"/>
                </a:lnTo>
                <a:lnTo>
                  <a:pt x="193" y="217"/>
                </a:lnTo>
                <a:lnTo>
                  <a:pt x="190" y="223"/>
                </a:lnTo>
                <a:lnTo>
                  <a:pt x="187" y="229"/>
                </a:lnTo>
                <a:lnTo>
                  <a:pt x="185" y="236"/>
                </a:lnTo>
                <a:lnTo>
                  <a:pt x="183" y="243"/>
                </a:lnTo>
                <a:lnTo>
                  <a:pt x="183" y="243"/>
                </a:lnTo>
                <a:lnTo>
                  <a:pt x="180" y="260"/>
                </a:lnTo>
                <a:lnTo>
                  <a:pt x="178" y="276"/>
                </a:lnTo>
                <a:lnTo>
                  <a:pt x="177" y="292"/>
                </a:lnTo>
                <a:lnTo>
                  <a:pt x="176" y="308"/>
                </a:lnTo>
                <a:lnTo>
                  <a:pt x="176" y="308"/>
                </a:lnTo>
                <a:lnTo>
                  <a:pt x="174" y="343"/>
                </a:lnTo>
                <a:lnTo>
                  <a:pt x="172" y="378"/>
                </a:lnTo>
                <a:lnTo>
                  <a:pt x="169" y="412"/>
                </a:lnTo>
                <a:lnTo>
                  <a:pt x="168" y="447"/>
                </a:lnTo>
                <a:lnTo>
                  <a:pt x="168" y="447"/>
                </a:lnTo>
                <a:lnTo>
                  <a:pt x="142" y="448"/>
                </a:lnTo>
                <a:lnTo>
                  <a:pt x="142" y="448"/>
                </a:lnTo>
                <a:lnTo>
                  <a:pt x="145" y="434"/>
                </a:lnTo>
                <a:lnTo>
                  <a:pt x="147" y="418"/>
                </a:lnTo>
                <a:lnTo>
                  <a:pt x="149" y="403"/>
                </a:lnTo>
                <a:lnTo>
                  <a:pt x="150" y="388"/>
                </a:lnTo>
                <a:lnTo>
                  <a:pt x="150" y="373"/>
                </a:lnTo>
                <a:lnTo>
                  <a:pt x="149" y="358"/>
                </a:lnTo>
                <a:lnTo>
                  <a:pt x="148" y="343"/>
                </a:lnTo>
                <a:lnTo>
                  <a:pt x="146" y="327"/>
                </a:lnTo>
                <a:lnTo>
                  <a:pt x="146" y="327"/>
                </a:lnTo>
                <a:close/>
                <a:moveTo>
                  <a:pt x="117" y="167"/>
                </a:moveTo>
                <a:lnTo>
                  <a:pt x="117" y="167"/>
                </a:lnTo>
                <a:lnTo>
                  <a:pt x="113" y="163"/>
                </a:lnTo>
                <a:lnTo>
                  <a:pt x="113" y="163"/>
                </a:lnTo>
                <a:lnTo>
                  <a:pt x="112" y="161"/>
                </a:lnTo>
                <a:lnTo>
                  <a:pt x="112" y="159"/>
                </a:lnTo>
                <a:lnTo>
                  <a:pt x="115" y="157"/>
                </a:lnTo>
                <a:lnTo>
                  <a:pt x="118" y="156"/>
                </a:lnTo>
                <a:lnTo>
                  <a:pt x="118" y="156"/>
                </a:lnTo>
                <a:lnTo>
                  <a:pt x="120" y="160"/>
                </a:lnTo>
                <a:lnTo>
                  <a:pt x="121" y="164"/>
                </a:lnTo>
                <a:lnTo>
                  <a:pt x="121" y="164"/>
                </a:lnTo>
                <a:lnTo>
                  <a:pt x="122" y="172"/>
                </a:lnTo>
                <a:lnTo>
                  <a:pt x="122" y="172"/>
                </a:lnTo>
                <a:lnTo>
                  <a:pt x="117" y="167"/>
                </a:lnTo>
                <a:lnTo>
                  <a:pt x="117" y="167"/>
                </a:lnTo>
                <a:close/>
                <a:moveTo>
                  <a:pt x="168" y="156"/>
                </a:moveTo>
                <a:lnTo>
                  <a:pt x="168" y="156"/>
                </a:lnTo>
                <a:lnTo>
                  <a:pt x="169" y="154"/>
                </a:lnTo>
                <a:lnTo>
                  <a:pt x="170" y="153"/>
                </a:lnTo>
                <a:lnTo>
                  <a:pt x="171" y="153"/>
                </a:lnTo>
                <a:lnTo>
                  <a:pt x="171" y="154"/>
                </a:lnTo>
                <a:lnTo>
                  <a:pt x="172" y="157"/>
                </a:lnTo>
                <a:lnTo>
                  <a:pt x="172" y="160"/>
                </a:lnTo>
                <a:lnTo>
                  <a:pt x="172" y="160"/>
                </a:lnTo>
                <a:lnTo>
                  <a:pt x="170" y="165"/>
                </a:lnTo>
                <a:lnTo>
                  <a:pt x="168" y="171"/>
                </a:lnTo>
                <a:lnTo>
                  <a:pt x="168" y="171"/>
                </a:lnTo>
                <a:lnTo>
                  <a:pt x="166" y="175"/>
                </a:lnTo>
                <a:lnTo>
                  <a:pt x="166" y="175"/>
                </a:lnTo>
                <a:lnTo>
                  <a:pt x="165" y="171"/>
                </a:lnTo>
                <a:lnTo>
                  <a:pt x="165" y="171"/>
                </a:lnTo>
                <a:lnTo>
                  <a:pt x="165" y="167"/>
                </a:lnTo>
                <a:lnTo>
                  <a:pt x="166" y="163"/>
                </a:lnTo>
                <a:lnTo>
                  <a:pt x="168" y="156"/>
                </a:lnTo>
                <a:lnTo>
                  <a:pt x="168" y="156"/>
                </a:lnTo>
                <a:close/>
                <a:moveTo>
                  <a:pt x="275" y="231"/>
                </a:moveTo>
                <a:lnTo>
                  <a:pt x="275" y="231"/>
                </a:lnTo>
                <a:lnTo>
                  <a:pt x="269" y="245"/>
                </a:lnTo>
                <a:lnTo>
                  <a:pt x="262" y="259"/>
                </a:lnTo>
                <a:lnTo>
                  <a:pt x="254" y="271"/>
                </a:lnTo>
                <a:lnTo>
                  <a:pt x="246" y="284"/>
                </a:lnTo>
                <a:lnTo>
                  <a:pt x="228" y="308"/>
                </a:lnTo>
                <a:lnTo>
                  <a:pt x="220" y="320"/>
                </a:lnTo>
                <a:lnTo>
                  <a:pt x="212" y="333"/>
                </a:lnTo>
                <a:lnTo>
                  <a:pt x="212" y="333"/>
                </a:lnTo>
                <a:lnTo>
                  <a:pt x="206" y="346"/>
                </a:lnTo>
                <a:lnTo>
                  <a:pt x="201" y="359"/>
                </a:lnTo>
                <a:lnTo>
                  <a:pt x="197" y="372"/>
                </a:lnTo>
                <a:lnTo>
                  <a:pt x="192" y="386"/>
                </a:lnTo>
                <a:lnTo>
                  <a:pt x="188" y="414"/>
                </a:lnTo>
                <a:lnTo>
                  <a:pt x="185" y="442"/>
                </a:lnTo>
                <a:lnTo>
                  <a:pt x="185" y="442"/>
                </a:lnTo>
                <a:lnTo>
                  <a:pt x="183" y="444"/>
                </a:lnTo>
                <a:lnTo>
                  <a:pt x="182" y="446"/>
                </a:lnTo>
                <a:lnTo>
                  <a:pt x="182" y="446"/>
                </a:lnTo>
                <a:lnTo>
                  <a:pt x="182" y="447"/>
                </a:lnTo>
                <a:lnTo>
                  <a:pt x="182" y="447"/>
                </a:lnTo>
                <a:lnTo>
                  <a:pt x="177" y="447"/>
                </a:lnTo>
                <a:lnTo>
                  <a:pt x="177" y="447"/>
                </a:lnTo>
                <a:lnTo>
                  <a:pt x="178" y="415"/>
                </a:lnTo>
                <a:lnTo>
                  <a:pt x="180" y="383"/>
                </a:lnTo>
                <a:lnTo>
                  <a:pt x="184" y="319"/>
                </a:lnTo>
                <a:lnTo>
                  <a:pt x="184" y="319"/>
                </a:lnTo>
                <a:lnTo>
                  <a:pt x="186" y="287"/>
                </a:lnTo>
                <a:lnTo>
                  <a:pt x="188" y="271"/>
                </a:lnTo>
                <a:lnTo>
                  <a:pt x="190" y="255"/>
                </a:lnTo>
                <a:lnTo>
                  <a:pt x="190" y="255"/>
                </a:lnTo>
                <a:lnTo>
                  <a:pt x="192" y="245"/>
                </a:lnTo>
                <a:lnTo>
                  <a:pt x="194" y="236"/>
                </a:lnTo>
                <a:lnTo>
                  <a:pt x="198" y="228"/>
                </a:lnTo>
                <a:lnTo>
                  <a:pt x="203" y="221"/>
                </a:lnTo>
                <a:lnTo>
                  <a:pt x="203" y="221"/>
                </a:lnTo>
                <a:lnTo>
                  <a:pt x="210" y="221"/>
                </a:lnTo>
                <a:lnTo>
                  <a:pt x="217" y="221"/>
                </a:lnTo>
                <a:lnTo>
                  <a:pt x="220" y="219"/>
                </a:lnTo>
                <a:lnTo>
                  <a:pt x="222" y="218"/>
                </a:lnTo>
                <a:lnTo>
                  <a:pt x="224" y="215"/>
                </a:lnTo>
                <a:lnTo>
                  <a:pt x="225" y="212"/>
                </a:lnTo>
                <a:lnTo>
                  <a:pt x="225" y="212"/>
                </a:lnTo>
                <a:lnTo>
                  <a:pt x="225" y="208"/>
                </a:lnTo>
                <a:lnTo>
                  <a:pt x="225" y="204"/>
                </a:lnTo>
                <a:lnTo>
                  <a:pt x="223" y="201"/>
                </a:lnTo>
                <a:lnTo>
                  <a:pt x="221" y="200"/>
                </a:lnTo>
                <a:lnTo>
                  <a:pt x="219" y="200"/>
                </a:lnTo>
                <a:lnTo>
                  <a:pt x="219" y="200"/>
                </a:lnTo>
                <a:lnTo>
                  <a:pt x="214" y="201"/>
                </a:lnTo>
                <a:lnTo>
                  <a:pt x="209" y="203"/>
                </a:lnTo>
                <a:lnTo>
                  <a:pt x="204" y="207"/>
                </a:lnTo>
                <a:lnTo>
                  <a:pt x="200" y="210"/>
                </a:lnTo>
                <a:lnTo>
                  <a:pt x="200" y="210"/>
                </a:lnTo>
                <a:lnTo>
                  <a:pt x="198" y="209"/>
                </a:lnTo>
                <a:lnTo>
                  <a:pt x="197" y="207"/>
                </a:lnTo>
                <a:lnTo>
                  <a:pt x="196" y="202"/>
                </a:lnTo>
                <a:lnTo>
                  <a:pt x="196" y="202"/>
                </a:lnTo>
                <a:lnTo>
                  <a:pt x="204" y="199"/>
                </a:lnTo>
                <a:lnTo>
                  <a:pt x="211" y="195"/>
                </a:lnTo>
                <a:lnTo>
                  <a:pt x="217" y="189"/>
                </a:lnTo>
                <a:lnTo>
                  <a:pt x="221" y="182"/>
                </a:lnTo>
                <a:lnTo>
                  <a:pt x="221" y="182"/>
                </a:lnTo>
                <a:lnTo>
                  <a:pt x="223" y="176"/>
                </a:lnTo>
                <a:lnTo>
                  <a:pt x="224" y="171"/>
                </a:lnTo>
                <a:lnTo>
                  <a:pt x="224" y="168"/>
                </a:lnTo>
                <a:lnTo>
                  <a:pt x="224" y="165"/>
                </a:lnTo>
                <a:lnTo>
                  <a:pt x="222" y="163"/>
                </a:lnTo>
                <a:lnTo>
                  <a:pt x="220" y="162"/>
                </a:lnTo>
                <a:lnTo>
                  <a:pt x="220" y="162"/>
                </a:lnTo>
                <a:lnTo>
                  <a:pt x="214" y="161"/>
                </a:lnTo>
                <a:lnTo>
                  <a:pt x="209" y="162"/>
                </a:lnTo>
                <a:lnTo>
                  <a:pt x="205" y="165"/>
                </a:lnTo>
                <a:lnTo>
                  <a:pt x="200" y="169"/>
                </a:lnTo>
                <a:lnTo>
                  <a:pt x="197" y="174"/>
                </a:lnTo>
                <a:lnTo>
                  <a:pt x="192" y="181"/>
                </a:lnTo>
                <a:lnTo>
                  <a:pt x="190" y="187"/>
                </a:lnTo>
                <a:lnTo>
                  <a:pt x="188" y="194"/>
                </a:lnTo>
                <a:lnTo>
                  <a:pt x="188" y="194"/>
                </a:lnTo>
                <a:lnTo>
                  <a:pt x="183" y="193"/>
                </a:lnTo>
                <a:lnTo>
                  <a:pt x="179" y="191"/>
                </a:lnTo>
                <a:lnTo>
                  <a:pt x="174" y="189"/>
                </a:lnTo>
                <a:lnTo>
                  <a:pt x="171" y="185"/>
                </a:lnTo>
                <a:lnTo>
                  <a:pt x="171" y="185"/>
                </a:lnTo>
                <a:lnTo>
                  <a:pt x="175" y="179"/>
                </a:lnTo>
                <a:lnTo>
                  <a:pt x="179" y="170"/>
                </a:lnTo>
                <a:lnTo>
                  <a:pt x="181" y="163"/>
                </a:lnTo>
                <a:lnTo>
                  <a:pt x="182" y="156"/>
                </a:lnTo>
                <a:lnTo>
                  <a:pt x="182" y="156"/>
                </a:lnTo>
                <a:lnTo>
                  <a:pt x="181" y="151"/>
                </a:lnTo>
                <a:lnTo>
                  <a:pt x="179" y="147"/>
                </a:lnTo>
                <a:lnTo>
                  <a:pt x="178" y="145"/>
                </a:lnTo>
                <a:lnTo>
                  <a:pt x="176" y="143"/>
                </a:lnTo>
                <a:lnTo>
                  <a:pt x="174" y="142"/>
                </a:lnTo>
                <a:lnTo>
                  <a:pt x="172" y="142"/>
                </a:lnTo>
                <a:lnTo>
                  <a:pt x="172" y="142"/>
                </a:lnTo>
                <a:lnTo>
                  <a:pt x="167" y="144"/>
                </a:lnTo>
                <a:lnTo>
                  <a:pt x="163" y="147"/>
                </a:lnTo>
                <a:lnTo>
                  <a:pt x="160" y="151"/>
                </a:lnTo>
                <a:lnTo>
                  <a:pt x="159" y="156"/>
                </a:lnTo>
                <a:lnTo>
                  <a:pt x="159" y="156"/>
                </a:lnTo>
                <a:lnTo>
                  <a:pt x="157" y="163"/>
                </a:lnTo>
                <a:lnTo>
                  <a:pt x="157" y="170"/>
                </a:lnTo>
                <a:lnTo>
                  <a:pt x="158" y="178"/>
                </a:lnTo>
                <a:lnTo>
                  <a:pt x="160" y="184"/>
                </a:lnTo>
                <a:lnTo>
                  <a:pt x="160" y="184"/>
                </a:lnTo>
                <a:lnTo>
                  <a:pt x="158" y="186"/>
                </a:lnTo>
                <a:lnTo>
                  <a:pt x="158" y="186"/>
                </a:lnTo>
                <a:lnTo>
                  <a:pt x="155" y="189"/>
                </a:lnTo>
                <a:lnTo>
                  <a:pt x="151" y="190"/>
                </a:lnTo>
                <a:lnTo>
                  <a:pt x="148" y="190"/>
                </a:lnTo>
                <a:lnTo>
                  <a:pt x="144" y="189"/>
                </a:lnTo>
                <a:lnTo>
                  <a:pt x="137" y="186"/>
                </a:lnTo>
                <a:lnTo>
                  <a:pt x="129" y="180"/>
                </a:lnTo>
                <a:lnTo>
                  <a:pt x="129" y="180"/>
                </a:lnTo>
                <a:lnTo>
                  <a:pt x="130" y="173"/>
                </a:lnTo>
                <a:lnTo>
                  <a:pt x="130" y="167"/>
                </a:lnTo>
                <a:lnTo>
                  <a:pt x="130" y="167"/>
                </a:lnTo>
                <a:lnTo>
                  <a:pt x="129" y="161"/>
                </a:lnTo>
                <a:lnTo>
                  <a:pt x="127" y="155"/>
                </a:lnTo>
                <a:lnTo>
                  <a:pt x="124" y="150"/>
                </a:lnTo>
                <a:lnTo>
                  <a:pt x="120" y="146"/>
                </a:lnTo>
                <a:lnTo>
                  <a:pt x="120" y="146"/>
                </a:lnTo>
                <a:lnTo>
                  <a:pt x="118" y="145"/>
                </a:lnTo>
                <a:lnTo>
                  <a:pt x="115" y="144"/>
                </a:lnTo>
                <a:lnTo>
                  <a:pt x="109" y="146"/>
                </a:lnTo>
                <a:lnTo>
                  <a:pt x="105" y="149"/>
                </a:lnTo>
                <a:lnTo>
                  <a:pt x="103" y="151"/>
                </a:lnTo>
                <a:lnTo>
                  <a:pt x="103" y="153"/>
                </a:lnTo>
                <a:lnTo>
                  <a:pt x="103" y="153"/>
                </a:lnTo>
                <a:lnTo>
                  <a:pt x="102" y="156"/>
                </a:lnTo>
                <a:lnTo>
                  <a:pt x="103" y="159"/>
                </a:lnTo>
                <a:lnTo>
                  <a:pt x="105" y="165"/>
                </a:lnTo>
                <a:lnTo>
                  <a:pt x="108" y="171"/>
                </a:lnTo>
                <a:lnTo>
                  <a:pt x="112" y="176"/>
                </a:lnTo>
                <a:lnTo>
                  <a:pt x="112" y="176"/>
                </a:lnTo>
                <a:lnTo>
                  <a:pt x="120" y="184"/>
                </a:lnTo>
                <a:lnTo>
                  <a:pt x="120" y="184"/>
                </a:lnTo>
                <a:lnTo>
                  <a:pt x="119" y="184"/>
                </a:lnTo>
                <a:lnTo>
                  <a:pt x="119" y="184"/>
                </a:lnTo>
                <a:lnTo>
                  <a:pt x="116" y="189"/>
                </a:lnTo>
                <a:lnTo>
                  <a:pt x="112" y="192"/>
                </a:lnTo>
                <a:lnTo>
                  <a:pt x="107" y="195"/>
                </a:lnTo>
                <a:lnTo>
                  <a:pt x="102" y="196"/>
                </a:lnTo>
                <a:lnTo>
                  <a:pt x="102" y="196"/>
                </a:lnTo>
                <a:lnTo>
                  <a:pt x="96" y="185"/>
                </a:lnTo>
                <a:lnTo>
                  <a:pt x="92" y="180"/>
                </a:lnTo>
                <a:lnTo>
                  <a:pt x="88" y="175"/>
                </a:lnTo>
                <a:lnTo>
                  <a:pt x="83" y="171"/>
                </a:lnTo>
                <a:lnTo>
                  <a:pt x="79" y="169"/>
                </a:lnTo>
                <a:lnTo>
                  <a:pt x="74" y="168"/>
                </a:lnTo>
                <a:lnTo>
                  <a:pt x="69" y="168"/>
                </a:lnTo>
                <a:lnTo>
                  <a:pt x="69" y="168"/>
                </a:lnTo>
                <a:lnTo>
                  <a:pt x="67" y="169"/>
                </a:lnTo>
                <a:lnTo>
                  <a:pt x="65" y="171"/>
                </a:lnTo>
                <a:lnTo>
                  <a:pt x="62" y="175"/>
                </a:lnTo>
                <a:lnTo>
                  <a:pt x="61" y="181"/>
                </a:lnTo>
                <a:lnTo>
                  <a:pt x="61" y="183"/>
                </a:lnTo>
                <a:lnTo>
                  <a:pt x="62" y="186"/>
                </a:lnTo>
                <a:lnTo>
                  <a:pt x="62" y="186"/>
                </a:lnTo>
                <a:lnTo>
                  <a:pt x="64" y="190"/>
                </a:lnTo>
                <a:lnTo>
                  <a:pt x="67" y="193"/>
                </a:lnTo>
                <a:lnTo>
                  <a:pt x="74" y="198"/>
                </a:lnTo>
                <a:lnTo>
                  <a:pt x="82" y="201"/>
                </a:lnTo>
                <a:lnTo>
                  <a:pt x="90" y="204"/>
                </a:lnTo>
                <a:lnTo>
                  <a:pt x="90" y="204"/>
                </a:lnTo>
                <a:lnTo>
                  <a:pt x="97" y="205"/>
                </a:lnTo>
                <a:lnTo>
                  <a:pt x="97" y="205"/>
                </a:lnTo>
                <a:lnTo>
                  <a:pt x="100" y="210"/>
                </a:lnTo>
                <a:lnTo>
                  <a:pt x="100" y="210"/>
                </a:lnTo>
                <a:lnTo>
                  <a:pt x="106" y="222"/>
                </a:lnTo>
                <a:lnTo>
                  <a:pt x="112" y="235"/>
                </a:lnTo>
                <a:lnTo>
                  <a:pt x="118" y="247"/>
                </a:lnTo>
                <a:lnTo>
                  <a:pt x="122" y="262"/>
                </a:lnTo>
                <a:lnTo>
                  <a:pt x="129" y="288"/>
                </a:lnTo>
                <a:lnTo>
                  <a:pt x="135" y="315"/>
                </a:lnTo>
                <a:lnTo>
                  <a:pt x="135" y="315"/>
                </a:lnTo>
                <a:lnTo>
                  <a:pt x="138" y="331"/>
                </a:lnTo>
                <a:lnTo>
                  <a:pt x="140" y="348"/>
                </a:lnTo>
                <a:lnTo>
                  <a:pt x="141" y="364"/>
                </a:lnTo>
                <a:lnTo>
                  <a:pt x="141" y="381"/>
                </a:lnTo>
                <a:lnTo>
                  <a:pt x="140" y="397"/>
                </a:lnTo>
                <a:lnTo>
                  <a:pt x="139" y="413"/>
                </a:lnTo>
                <a:lnTo>
                  <a:pt x="137" y="430"/>
                </a:lnTo>
                <a:lnTo>
                  <a:pt x="133" y="446"/>
                </a:lnTo>
                <a:lnTo>
                  <a:pt x="133" y="446"/>
                </a:lnTo>
                <a:lnTo>
                  <a:pt x="133" y="448"/>
                </a:lnTo>
                <a:lnTo>
                  <a:pt x="133" y="448"/>
                </a:lnTo>
                <a:lnTo>
                  <a:pt x="125" y="448"/>
                </a:lnTo>
                <a:lnTo>
                  <a:pt x="125" y="448"/>
                </a:lnTo>
                <a:lnTo>
                  <a:pt x="125" y="434"/>
                </a:lnTo>
                <a:lnTo>
                  <a:pt x="124" y="421"/>
                </a:lnTo>
                <a:lnTo>
                  <a:pt x="122" y="407"/>
                </a:lnTo>
                <a:lnTo>
                  <a:pt x="119" y="394"/>
                </a:lnTo>
                <a:lnTo>
                  <a:pt x="115" y="381"/>
                </a:lnTo>
                <a:lnTo>
                  <a:pt x="109" y="369"/>
                </a:lnTo>
                <a:lnTo>
                  <a:pt x="103" y="357"/>
                </a:lnTo>
                <a:lnTo>
                  <a:pt x="96" y="345"/>
                </a:lnTo>
                <a:lnTo>
                  <a:pt x="96" y="345"/>
                </a:lnTo>
                <a:lnTo>
                  <a:pt x="87" y="332"/>
                </a:lnTo>
                <a:lnTo>
                  <a:pt x="78" y="320"/>
                </a:lnTo>
                <a:lnTo>
                  <a:pt x="59" y="297"/>
                </a:lnTo>
                <a:lnTo>
                  <a:pt x="49" y="285"/>
                </a:lnTo>
                <a:lnTo>
                  <a:pt x="41" y="273"/>
                </a:lnTo>
                <a:lnTo>
                  <a:pt x="32" y="260"/>
                </a:lnTo>
                <a:lnTo>
                  <a:pt x="25" y="246"/>
                </a:lnTo>
                <a:lnTo>
                  <a:pt x="25" y="246"/>
                </a:lnTo>
                <a:lnTo>
                  <a:pt x="20" y="235"/>
                </a:lnTo>
                <a:lnTo>
                  <a:pt x="16" y="223"/>
                </a:lnTo>
                <a:lnTo>
                  <a:pt x="13" y="212"/>
                </a:lnTo>
                <a:lnTo>
                  <a:pt x="11" y="200"/>
                </a:lnTo>
                <a:lnTo>
                  <a:pt x="9" y="188"/>
                </a:lnTo>
                <a:lnTo>
                  <a:pt x="9" y="174"/>
                </a:lnTo>
                <a:lnTo>
                  <a:pt x="9" y="162"/>
                </a:lnTo>
                <a:lnTo>
                  <a:pt x="10" y="150"/>
                </a:lnTo>
                <a:lnTo>
                  <a:pt x="12" y="138"/>
                </a:lnTo>
                <a:lnTo>
                  <a:pt x="15" y="126"/>
                </a:lnTo>
                <a:lnTo>
                  <a:pt x="18" y="114"/>
                </a:lnTo>
                <a:lnTo>
                  <a:pt x="22" y="103"/>
                </a:lnTo>
                <a:lnTo>
                  <a:pt x="27" y="91"/>
                </a:lnTo>
                <a:lnTo>
                  <a:pt x="34" y="80"/>
                </a:lnTo>
                <a:lnTo>
                  <a:pt x="41" y="70"/>
                </a:lnTo>
                <a:lnTo>
                  <a:pt x="48" y="60"/>
                </a:lnTo>
                <a:lnTo>
                  <a:pt x="48" y="60"/>
                </a:lnTo>
                <a:lnTo>
                  <a:pt x="56" y="51"/>
                </a:lnTo>
                <a:lnTo>
                  <a:pt x="65" y="43"/>
                </a:lnTo>
                <a:lnTo>
                  <a:pt x="75" y="35"/>
                </a:lnTo>
                <a:lnTo>
                  <a:pt x="85" y="29"/>
                </a:lnTo>
                <a:lnTo>
                  <a:pt x="96" y="23"/>
                </a:lnTo>
                <a:lnTo>
                  <a:pt x="108" y="19"/>
                </a:lnTo>
                <a:lnTo>
                  <a:pt x="120" y="14"/>
                </a:lnTo>
                <a:lnTo>
                  <a:pt x="132" y="11"/>
                </a:lnTo>
                <a:lnTo>
                  <a:pt x="144" y="10"/>
                </a:lnTo>
                <a:lnTo>
                  <a:pt x="156" y="9"/>
                </a:lnTo>
                <a:lnTo>
                  <a:pt x="169" y="9"/>
                </a:lnTo>
                <a:lnTo>
                  <a:pt x="181" y="11"/>
                </a:lnTo>
                <a:lnTo>
                  <a:pt x="193" y="13"/>
                </a:lnTo>
                <a:lnTo>
                  <a:pt x="206" y="17"/>
                </a:lnTo>
                <a:lnTo>
                  <a:pt x="217" y="22"/>
                </a:lnTo>
                <a:lnTo>
                  <a:pt x="229" y="27"/>
                </a:lnTo>
                <a:lnTo>
                  <a:pt x="229" y="27"/>
                </a:lnTo>
                <a:lnTo>
                  <a:pt x="241" y="35"/>
                </a:lnTo>
                <a:lnTo>
                  <a:pt x="251" y="44"/>
                </a:lnTo>
                <a:lnTo>
                  <a:pt x="260" y="54"/>
                </a:lnTo>
                <a:lnTo>
                  <a:pt x="268" y="66"/>
                </a:lnTo>
                <a:lnTo>
                  <a:pt x="274" y="78"/>
                </a:lnTo>
                <a:lnTo>
                  <a:pt x="280" y="91"/>
                </a:lnTo>
                <a:lnTo>
                  <a:pt x="284" y="105"/>
                </a:lnTo>
                <a:lnTo>
                  <a:pt x="287" y="119"/>
                </a:lnTo>
                <a:lnTo>
                  <a:pt x="289" y="133"/>
                </a:lnTo>
                <a:lnTo>
                  <a:pt x="290" y="148"/>
                </a:lnTo>
                <a:lnTo>
                  <a:pt x="289" y="162"/>
                </a:lnTo>
                <a:lnTo>
                  <a:pt x="288" y="176"/>
                </a:lnTo>
                <a:lnTo>
                  <a:pt x="286" y="192"/>
                </a:lnTo>
                <a:lnTo>
                  <a:pt x="283" y="205"/>
                </a:lnTo>
                <a:lnTo>
                  <a:pt x="280" y="219"/>
                </a:lnTo>
                <a:lnTo>
                  <a:pt x="275" y="231"/>
                </a:lnTo>
                <a:lnTo>
                  <a:pt x="275" y="231"/>
                </a:lnTo>
                <a:close/>
                <a:moveTo>
                  <a:pt x="212" y="212"/>
                </a:moveTo>
                <a:lnTo>
                  <a:pt x="212" y="212"/>
                </a:lnTo>
                <a:lnTo>
                  <a:pt x="213" y="211"/>
                </a:lnTo>
                <a:lnTo>
                  <a:pt x="213" y="211"/>
                </a:lnTo>
                <a:lnTo>
                  <a:pt x="215" y="210"/>
                </a:lnTo>
                <a:lnTo>
                  <a:pt x="216" y="210"/>
                </a:lnTo>
                <a:lnTo>
                  <a:pt x="215" y="211"/>
                </a:lnTo>
                <a:lnTo>
                  <a:pt x="212" y="212"/>
                </a:lnTo>
                <a:lnTo>
                  <a:pt x="212" y="212"/>
                </a:lnTo>
                <a:close/>
                <a:moveTo>
                  <a:pt x="197" y="192"/>
                </a:moveTo>
                <a:lnTo>
                  <a:pt x="197" y="192"/>
                </a:lnTo>
                <a:lnTo>
                  <a:pt x="200" y="187"/>
                </a:lnTo>
                <a:lnTo>
                  <a:pt x="203" y="182"/>
                </a:lnTo>
                <a:lnTo>
                  <a:pt x="210" y="173"/>
                </a:lnTo>
                <a:lnTo>
                  <a:pt x="210" y="173"/>
                </a:lnTo>
                <a:lnTo>
                  <a:pt x="212" y="172"/>
                </a:lnTo>
                <a:lnTo>
                  <a:pt x="214" y="171"/>
                </a:lnTo>
                <a:lnTo>
                  <a:pt x="214" y="172"/>
                </a:lnTo>
                <a:lnTo>
                  <a:pt x="214" y="173"/>
                </a:lnTo>
                <a:lnTo>
                  <a:pt x="213" y="178"/>
                </a:lnTo>
                <a:lnTo>
                  <a:pt x="212" y="181"/>
                </a:lnTo>
                <a:lnTo>
                  <a:pt x="212" y="181"/>
                </a:lnTo>
                <a:lnTo>
                  <a:pt x="209" y="185"/>
                </a:lnTo>
                <a:lnTo>
                  <a:pt x="206" y="188"/>
                </a:lnTo>
                <a:lnTo>
                  <a:pt x="202" y="190"/>
                </a:lnTo>
                <a:lnTo>
                  <a:pt x="197" y="192"/>
                </a:lnTo>
                <a:lnTo>
                  <a:pt x="197" y="192"/>
                </a:lnTo>
                <a:close/>
                <a:moveTo>
                  <a:pt x="92" y="195"/>
                </a:moveTo>
                <a:lnTo>
                  <a:pt x="92" y="195"/>
                </a:lnTo>
                <a:lnTo>
                  <a:pt x="89" y="195"/>
                </a:lnTo>
                <a:lnTo>
                  <a:pt x="89" y="195"/>
                </a:lnTo>
                <a:lnTo>
                  <a:pt x="83" y="192"/>
                </a:lnTo>
                <a:lnTo>
                  <a:pt x="78" y="190"/>
                </a:lnTo>
                <a:lnTo>
                  <a:pt x="78" y="190"/>
                </a:lnTo>
                <a:lnTo>
                  <a:pt x="75" y="188"/>
                </a:lnTo>
                <a:lnTo>
                  <a:pt x="75" y="188"/>
                </a:lnTo>
                <a:lnTo>
                  <a:pt x="72" y="186"/>
                </a:lnTo>
                <a:lnTo>
                  <a:pt x="71" y="184"/>
                </a:lnTo>
                <a:lnTo>
                  <a:pt x="71" y="181"/>
                </a:lnTo>
                <a:lnTo>
                  <a:pt x="73" y="178"/>
                </a:lnTo>
                <a:lnTo>
                  <a:pt x="73" y="178"/>
                </a:lnTo>
                <a:lnTo>
                  <a:pt x="79" y="180"/>
                </a:lnTo>
                <a:lnTo>
                  <a:pt x="84" y="184"/>
                </a:lnTo>
                <a:lnTo>
                  <a:pt x="88" y="189"/>
                </a:lnTo>
                <a:lnTo>
                  <a:pt x="92" y="195"/>
                </a:lnTo>
                <a:lnTo>
                  <a:pt x="92" y="19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322729" y="1857129"/>
                <a:ext cx="11690372" cy="1134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如图所示是某高速列车一次测试中从静止到行驶再到停车的示意图，其中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zh-CN" altLang="zh-CN" sz="2400">
                        <a:latin typeface="Cambria Math" panose="02040503050406030204" pitchFamily="18" charset="0"/>
                      </a:rPr>
                      <m:t>（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km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h</m:t>
                    </m:r>
                    <m:r>
                      <a:rPr lang="zh-CN" altLang="zh-CN" sz="2400">
                        <a:latin typeface="Cambria Math" panose="02040503050406030204" pitchFamily="18" charset="0"/>
                      </a:rPr>
                      <m:t>）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是车速，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zh-CN" altLang="zh-CN" sz="2400">
                        <a:latin typeface="Cambria Math" panose="02040503050406030204" pitchFamily="18" charset="0"/>
                      </a:rPr>
                      <m:t>（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min</m:t>
                    </m:r>
                    <m:r>
                      <a:rPr lang="zh-CN" altLang="zh-CN" sz="2400">
                        <a:latin typeface="Cambria Math" panose="02040503050406030204" pitchFamily="18" charset="0"/>
                      </a:rPr>
                      <m:t>）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是行车时间．试写出车速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与行车时间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的函数解析式．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29" y="1857129"/>
                <a:ext cx="11690372" cy="1134862"/>
              </a:xfrm>
              <a:prstGeom prst="rect">
                <a:avLst/>
              </a:prstGeom>
              <a:blipFill rotWithShape="1">
                <a:blip r:embed="rId1"/>
                <a:stretch>
                  <a:fillRect l="-1" t="-34" r="1" b="-6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/>
              <p:cNvSpPr/>
              <p:nvPr/>
            </p:nvSpPr>
            <p:spPr>
              <a:xfrm>
                <a:off x="5909201" y="3841740"/>
                <a:ext cx="6103900" cy="1846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800" b="1" kern="0" dirty="0">
                    <a:solidFill>
                      <a:srgbClr val="00687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en-US" altLang="zh-CN" sz="2400" b="1" dirty="0"/>
                  <a:t>   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由题意知：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的取值范围为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0≤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≤120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</a:t>
                </a:r>
                <a:endParaRPr lang="en-US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0≤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≤5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5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＜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＜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110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110≤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≤120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三个区间有不同的运动状态．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201" y="3841740"/>
                <a:ext cx="6103900" cy="1846659"/>
              </a:xfrm>
              <a:prstGeom prst="rect">
                <a:avLst/>
              </a:prstGeom>
              <a:blipFill rotWithShape="1">
                <a:blip r:embed="rId2"/>
                <a:stretch>
                  <a:fillRect l="-9" t="-34" r="3" b="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4591597" y="1078333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分段</a:t>
            </a:r>
            <a:r>
              <a:rPr lang="zh-CN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函数模型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35913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36738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47575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15" y="3979756"/>
            <a:ext cx="5194069" cy="22568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570865"/>
            <a:ext cx="12192635" cy="1454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197350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Freeform 2523"/>
          <p:cNvSpPr>
            <a:spLocks noEditPoints="1"/>
          </p:cNvSpPr>
          <p:nvPr/>
        </p:nvSpPr>
        <p:spPr bwMode="auto">
          <a:xfrm>
            <a:off x="3747469" y="963524"/>
            <a:ext cx="474663" cy="846138"/>
          </a:xfrm>
          <a:custGeom>
            <a:avLst/>
            <a:gdLst/>
            <a:ahLst/>
            <a:cxnLst>
              <a:cxn ang="0">
                <a:pos x="176" y="1"/>
              </a:cxn>
              <a:cxn ang="0">
                <a:pos x="82" y="20"/>
              </a:cxn>
              <a:cxn ang="0">
                <a:pos x="13" y="102"/>
              </a:cxn>
              <a:cxn ang="0">
                <a:pos x="20" y="256"/>
              </a:cxn>
              <a:cxn ang="0">
                <a:pos x="105" y="379"/>
              </a:cxn>
              <a:cxn ang="0">
                <a:pos x="113" y="464"/>
              </a:cxn>
              <a:cxn ang="0">
                <a:pos x="147" y="532"/>
              </a:cxn>
              <a:cxn ang="0">
                <a:pos x="187" y="505"/>
              </a:cxn>
              <a:cxn ang="0">
                <a:pos x="208" y="367"/>
              </a:cxn>
              <a:cxn ang="0">
                <a:pos x="287" y="225"/>
              </a:cxn>
              <a:cxn ang="0">
                <a:pos x="295" y="112"/>
              </a:cxn>
              <a:cxn ang="0">
                <a:pos x="157" y="524"/>
              </a:cxn>
              <a:cxn ang="0">
                <a:pos x="141" y="506"/>
              </a:cxn>
              <a:cxn ang="0">
                <a:pos x="164" y="522"/>
              </a:cxn>
              <a:cxn ang="0">
                <a:pos x="142" y="497"/>
              </a:cxn>
              <a:cxn ang="0">
                <a:pos x="180" y="484"/>
              </a:cxn>
              <a:cxn ang="0">
                <a:pos x="180" y="475"/>
              </a:cxn>
              <a:cxn ang="0">
                <a:pos x="183" y="476"/>
              </a:cxn>
              <a:cxn ang="0">
                <a:pos x="111" y="212"/>
              </a:cxn>
              <a:cxn ang="0">
                <a:pos x="142" y="198"/>
              </a:cxn>
              <a:cxn ang="0">
                <a:pos x="186" y="202"/>
              </a:cxn>
              <a:cxn ang="0">
                <a:pos x="185" y="236"/>
              </a:cxn>
              <a:cxn ang="0">
                <a:pos x="169" y="412"/>
              </a:cxn>
              <a:cxn ang="0">
                <a:pos x="149" y="358"/>
              </a:cxn>
              <a:cxn ang="0">
                <a:pos x="115" y="157"/>
              </a:cxn>
              <a:cxn ang="0">
                <a:pos x="168" y="156"/>
              </a:cxn>
              <a:cxn ang="0">
                <a:pos x="168" y="171"/>
              </a:cxn>
              <a:cxn ang="0">
                <a:pos x="275" y="231"/>
              </a:cxn>
              <a:cxn ang="0">
                <a:pos x="206" y="346"/>
              </a:cxn>
              <a:cxn ang="0">
                <a:pos x="182" y="447"/>
              </a:cxn>
              <a:cxn ang="0">
                <a:pos x="190" y="255"/>
              </a:cxn>
              <a:cxn ang="0">
                <a:pos x="222" y="218"/>
              </a:cxn>
              <a:cxn ang="0">
                <a:pos x="214" y="201"/>
              </a:cxn>
              <a:cxn ang="0">
                <a:pos x="211" y="195"/>
              </a:cxn>
              <a:cxn ang="0">
                <a:pos x="220" y="162"/>
              </a:cxn>
              <a:cxn ang="0">
                <a:pos x="183" y="193"/>
              </a:cxn>
              <a:cxn ang="0">
                <a:pos x="181" y="151"/>
              </a:cxn>
              <a:cxn ang="0">
                <a:pos x="159" y="156"/>
              </a:cxn>
              <a:cxn ang="0">
                <a:pos x="151" y="190"/>
              </a:cxn>
              <a:cxn ang="0">
                <a:pos x="127" y="155"/>
              </a:cxn>
              <a:cxn ang="0">
                <a:pos x="103" y="153"/>
              </a:cxn>
              <a:cxn ang="0">
                <a:pos x="119" y="184"/>
              </a:cxn>
              <a:cxn ang="0">
                <a:pos x="79" y="169"/>
              </a:cxn>
              <a:cxn ang="0">
                <a:pos x="62" y="186"/>
              </a:cxn>
              <a:cxn ang="0">
                <a:pos x="100" y="210"/>
              </a:cxn>
              <a:cxn ang="0">
                <a:pos x="141" y="364"/>
              </a:cxn>
              <a:cxn ang="0">
                <a:pos x="125" y="448"/>
              </a:cxn>
              <a:cxn ang="0">
                <a:pos x="87" y="332"/>
              </a:cxn>
              <a:cxn ang="0">
                <a:pos x="13" y="212"/>
              </a:cxn>
              <a:cxn ang="0">
                <a:pos x="27" y="91"/>
              </a:cxn>
              <a:cxn ang="0">
                <a:pos x="108" y="19"/>
              </a:cxn>
              <a:cxn ang="0">
                <a:pos x="229" y="27"/>
              </a:cxn>
              <a:cxn ang="0">
                <a:pos x="289" y="133"/>
              </a:cxn>
              <a:cxn ang="0">
                <a:pos x="212" y="212"/>
              </a:cxn>
              <a:cxn ang="0">
                <a:pos x="200" y="187"/>
              </a:cxn>
              <a:cxn ang="0">
                <a:pos x="212" y="181"/>
              </a:cxn>
              <a:cxn ang="0">
                <a:pos x="83" y="192"/>
              </a:cxn>
              <a:cxn ang="0">
                <a:pos x="79" y="180"/>
              </a:cxn>
            </a:cxnLst>
            <a:rect l="0" t="0" r="r" b="b"/>
            <a:pathLst>
              <a:path w="299" h="533">
                <a:moveTo>
                  <a:pt x="254" y="35"/>
                </a:moveTo>
                <a:lnTo>
                  <a:pt x="254" y="35"/>
                </a:lnTo>
                <a:lnTo>
                  <a:pt x="246" y="28"/>
                </a:lnTo>
                <a:lnTo>
                  <a:pt x="237" y="22"/>
                </a:lnTo>
                <a:lnTo>
                  <a:pt x="228" y="17"/>
                </a:lnTo>
                <a:lnTo>
                  <a:pt x="219" y="11"/>
                </a:lnTo>
                <a:lnTo>
                  <a:pt x="209" y="8"/>
                </a:lnTo>
                <a:lnTo>
                  <a:pt x="198" y="5"/>
                </a:lnTo>
                <a:lnTo>
                  <a:pt x="187" y="2"/>
                </a:lnTo>
                <a:lnTo>
                  <a:pt x="176" y="1"/>
                </a:lnTo>
                <a:lnTo>
                  <a:pt x="166" y="0"/>
                </a:lnTo>
                <a:lnTo>
                  <a:pt x="155" y="0"/>
                </a:lnTo>
                <a:lnTo>
                  <a:pt x="144" y="1"/>
                </a:lnTo>
                <a:lnTo>
                  <a:pt x="133" y="2"/>
                </a:lnTo>
                <a:lnTo>
                  <a:pt x="123" y="4"/>
                </a:lnTo>
                <a:lnTo>
                  <a:pt x="111" y="7"/>
                </a:lnTo>
                <a:lnTo>
                  <a:pt x="101" y="10"/>
                </a:lnTo>
                <a:lnTo>
                  <a:pt x="92" y="14"/>
                </a:lnTo>
                <a:lnTo>
                  <a:pt x="92" y="14"/>
                </a:lnTo>
                <a:lnTo>
                  <a:pt x="82" y="20"/>
                </a:lnTo>
                <a:lnTo>
                  <a:pt x="73" y="26"/>
                </a:lnTo>
                <a:lnTo>
                  <a:pt x="64" y="32"/>
                </a:lnTo>
                <a:lnTo>
                  <a:pt x="56" y="39"/>
                </a:lnTo>
                <a:lnTo>
                  <a:pt x="48" y="47"/>
                </a:lnTo>
                <a:lnTo>
                  <a:pt x="41" y="55"/>
                </a:lnTo>
                <a:lnTo>
                  <a:pt x="35" y="63"/>
                </a:lnTo>
                <a:lnTo>
                  <a:pt x="28" y="72"/>
                </a:lnTo>
                <a:lnTo>
                  <a:pt x="22" y="82"/>
                </a:lnTo>
                <a:lnTo>
                  <a:pt x="18" y="91"/>
                </a:lnTo>
                <a:lnTo>
                  <a:pt x="13" y="102"/>
                </a:lnTo>
                <a:lnTo>
                  <a:pt x="10" y="112"/>
                </a:lnTo>
                <a:lnTo>
                  <a:pt x="4" y="133"/>
                </a:lnTo>
                <a:lnTo>
                  <a:pt x="1" y="154"/>
                </a:lnTo>
                <a:lnTo>
                  <a:pt x="1" y="154"/>
                </a:lnTo>
                <a:lnTo>
                  <a:pt x="0" y="172"/>
                </a:lnTo>
                <a:lnTo>
                  <a:pt x="1" y="190"/>
                </a:lnTo>
                <a:lnTo>
                  <a:pt x="4" y="207"/>
                </a:lnTo>
                <a:lnTo>
                  <a:pt x="8" y="224"/>
                </a:lnTo>
                <a:lnTo>
                  <a:pt x="13" y="240"/>
                </a:lnTo>
                <a:lnTo>
                  <a:pt x="20" y="256"/>
                </a:lnTo>
                <a:lnTo>
                  <a:pt x="28" y="272"/>
                </a:lnTo>
                <a:lnTo>
                  <a:pt x="39" y="286"/>
                </a:lnTo>
                <a:lnTo>
                  <a:pt x="39" y="286"/>
                </a:lnTo>
                <a:lnTo>
                  <a:pt x="53" y="304"/>
                </a:lnTo>
                <a:lnTo>
                  <a:pt x="67" y="321"/>
                </a:lnTo>
                <a:lnTo>
                  <a:pt x="81" y="340"/>
                </a:lnTo>
                <a:lnTo>
                  <a:pt x="94" y="358"/>
                </a:lnTo>
                <a:lnTo>
                  <a:pt x="94" y="358"/>
                </a:lnTo>
                <a:lnTo>
                  <a:pt x="100" y="368"/>
                </a:lnTo>
                <a:lnTo>
                  <a:pt x="105" y="379"/>
                </a:lnTo>
                <a:lnTo>
                  <a:pt x="109" y="390"/>
                </a:lnTo>
                <a:lnTo>
                  <a:pt x="111" y="401"/>
                </a:lnTo>
                <a:lnTo>
                  <a:pt x="113" y="413"/>
                </a:lnTo>
                <a:lnTo>
                  <a:pt x="115" y="425"/>
                </a:lnTo>
                <a:lnTo>
                  <a:pt x="116" y="449"/>
                </a:lnTo>
                <a:lnTo>
                  <a:pt x="116" y="449"/>
                </a:lnTo>
                <a:lnTo>
                  <a:pt x="115" y="450"/>
                </a:lnTo>
                <a:lnTo>
                  <a:pt x="113" y="453"/>
                </a:lnTo>
                <a:lnTo>
                  <a:pt x="113" y="453"/>
                </a:lnTo>
                <a:lnTo>
                  <a:pt x="113" y="464"/>
                </a:lnTo>
                <a:lnTo>
                  <a:pt x="115" y="477"/>
                </a:lnTo>
                <a:lnTo>
                  <a:pt x="116" y="490"/>
                </a:lnTo>
                <a:lnTo>
                  <a:pt x="119" y="504"/>
                </a:lnTo>
                <a:lnTo>
                  <a:pt x="122" y="510"/>
                </a:lnTo>
                <a:lnTo>
                  <a:pt x="124" y="515"/>
                </a:lnTo>
                <a:lnTo>
                  <a:pt x="128" y="520"/>
                </a:lnTo>
                <a:lnTo>
                  <a:pt x="131" y="524"/>
                </a:lnTo>
                <a:lnTo>
                  <a:pt x="136" y="528"/>
                </a:lnTo>
                <a:lnTo>
                  <a:pt x="141" y="531"/>
                </a:lnTo>
                <a:lnTo>
                  <a:pt x="147" y="532"/>
                </a:lnTo>
                <a:lnTo>
                  <a:pt x="154" y="533"/>
                </a:lnTo>
                <a:lnTo>
                  <a:pt x="154" y="533"/>
                </a:lnTo>
                <a:lnTo>
                  <a:pt x="161" y="533"/>
                </a:lnTo>
                <a:lnTo>
                  <a:pt x="166" y="531"/>
                </a:lnTo>
                <a:lnTo>
                  <a:pt x="172" y="529"/>
                </a:lnTo>
                <a:lnTo>
                  <a:pt x="176" y="525"/>
                </a:lnTo>
                <a:lnTo>
                  <a:pt x="180" y="521"/>
                </a:lnTo>
                <a:lnTo>
                  <a:pt x="183" y="516"/>
                </a:lnTo>
                <a:lnTo>
                  <a:pt x="185" y="511"/>
                </a:lnTo>
                <a:lnTo>
                  <a:pt x="187" y="505"/>
                </a:lnTo>
                <a:lnTo>
                  <a:pt x="190" y="491"/>
                </a:lnTo>
                <a:lnTo>
                  <a:pt x="191" y="477"/>
                </a:lnTo>
                <a:lnTo>
                  <a:pt x="191" y="453"/>
                </a:lnTo>
                <a:lnTo>
                  <a:pt x="191" y="453"/>
                </a:lnTo>
                <a:lnTo>
                  <a:pt x="192" y="450"/>
                </a:lnTo>
                <a:lnTo>
                  <a:pt x="192" y="450"/>
                </a:lnTo>
                <a:lnTo>
                  <a:pt x="197" y="416"/>
                </a:lnTo>
                <a:lnTo>
                  <a:pt x="200" y="399"/>
                </a:lnTo>
                <a:lnTo>
                  <a:pt x="204" y="383"/>
                </a:lnTo>
                <a:lnTo>
                  <a:pt x="208" y="367"/>
                </a:lnTo>
                <a:lnTo>
                  <a:pt x="214" y="352"/>
                </a:lnTo>
                <a:lnTo>
                  <a:pt x="221" y="336"/>
                </a:lnTo>
                <a:lnTo>
                  <a:pt x="230" y="321"/>
                </a:lnTo>
                <a:lnTo>
                  <a:pt x="230" y="321"/>
                </a:lnTo>
                <a:lnTo>
                  <a:pt x="245" y="298"/>
                </a:lnTo>
                <a:lnTo>
                  <a:pt x="261" y="275"/>
                </a:lnTo>
                <a:lnTo>
                  <a:pt x="268" y="264"/>
                </a:lnTo>
                <a:lnTo>
                  <a:pt x="275" y="251"/>
                </a:lnTo>
                <a:lnTo>
                  <a:pt x="282" y="238"/>
                </a:lnTo>
                <a:lnTo>
                  <a:pt x="287" y="225"/>
                </a:lnTo>
                <a:lnTo>
                  <a:pt x="287" y="225"/>
                </a:lnTo>
                <a:lnTo>
                  <a:pt x="291" y="214"/>
                </a:lnTo>
                <a:lnTo>
                  <a:pt x="293" y="202"/>
                </a:lnTo>
                <a:lnTo>
                  <a:pt x="296" y="189"/>
                </a:lnTo>
                <a:lnTo>
                  <a:pt x="297" y="176"/>
                </a:lnTo>
                <a:lnTo>
                  <a:pt x="298" y="163"/>
                </a:lnTo>
                <a:lnTo>
                  <a:pt x="299" y="150"/>
                </a:lnTo>
                <a:lnTo>
                  <a:pt x="298" y="138"/>
                </a:lnTo>
                <a:lnTo>
                  <a:pt x="297" y="125"/>
                </a:lnTo>
                <a:lnTo>
                  <a:pt x="295" y="112"/>
                </a:lnTo>
                <a:lnTo>
                  <a:pt x="292" y="100"/>
                </a:lnTo>
                <a:lnTo>
                  <a:pt x="288" y="87"/>
                </a:lnTo>
                <a:lnTo>
                  <a:pt x="284" y="76"/>
                </a:lnTo>
                <a:lnTo>
                  <a:pt x="278" y="65"/>
                </a:lnTo>
                <a:lnTo>
                  <a:pt x="270" y="54"/>
                </a:lnTo>
                <a:lnTo>
                  <a:pt x="263" y="44"/>
                </a:lnTo>
                <a:lnTo>
                  <a:pt x="254" y="35"/>
                </a:lnTo>
                <a:lnTo>
                  <a:pt x="254" y="35"/>
                </a:lnTo>
                <a:close/>
                <a:moveTo>
                  <a:pt x="157" y="524"/>
                </a:moveTo>
                <a:lnTo>
                  <a:pt x="157" y="524"/>
                </a:lnTo>
                <a:lnTo>
                  <a:pt x="152" y="524"/>
                </a:lnTo>
                <a:lnTo>
                  <a:pt x="147" y="524"/>
                </a:lnTo>
                <a:lnTo>
                  <a:pt x="143" y="522"/>
                </a:lnTo>
                <a:lnTo>
                  <a:pt x="140" y="520"/>
                </a:lnTo>
                <a:lnTo>
                  <a:pt x="136" y="517"/>
                </a:lnTo>
                <a:lnTo>
                  <a:pt x="134" y="514"/>
                </a:lnTo>
                <a:lnTo>
                  <a:pt x="129" y="506"/>
                </a:lnTo>
                <a:lnTo>
                  <a:pt x="129" y="506"/>
                </a:lnTo>
                <a:lnTo>
                  <a:pt x="135" y="506"/>
                </a:lnTo>
                <a:lnTo>
                  <a:pt x="141" y="506"/>
                </a:lnTo>
                <a:lnTo>
                  <a:pt x="153" y="506"/>
                </a:lnTo>
                <a:lnTo>
                  <a:pt x="165" y="505"/>
                </a:lnTo>
                <a:lnTo>
                  <a:pt x="171" y="506"/>
                </a:lnTo>
                <a:lnTo>
                  <a:pt x="177" y="507"/>
                </a:lnTo>
                <a:lnTo>
                  <a:pt x="177" y="507"/>
                </a:lnTo>
                <a:lnTo>
                  <a:pt x="178" y="507"/>
                </a:lnTo>
                <a:lnTo>
                  <a:pt x="178" y="507"/>
                </a:lnTo>
                <a:lnTo>
                  <a:pt x="174" y="513"/>
                </a:lnTo>
                <a:lnTo>
                  <a:pt x="170" y="519"/>
                </a:lnTo>
                <a:lnTo>
                  <a:pt x="164" y="522"/>
                </a:lnTo>
                <a:lnTo>
                  <a:pt x="157" y="524"/>
                </a:lnTo>
                <a:lnTo>
                  <a:pt x="157" y="524"/>
                </a:lnTo>
                <a:close/>
                <a:moveTo>
                  <a:pt x="180" y="498"/>
                </a:moveTo>
                <a:lnTo>
                  <a:pt x="180" y="498"/>
                </a:lnTo>
                <a:lnTo>
                  <a:pt x="179" y="498"/>
                </a:lnTo>
                <a:lnTo>
                  <a:pt x="179" y="498"/>
                </a:lnTo>
                <a:lnTo>
                  <a:pt x="173" y="496"/>
                </a:lnTo>
                <a:lnTo>
                  <a:pt x="167" y="496"/>
                </a:lnTo>
                <a:lnTo>
                  <a:pt x="154" y="496"/>
                </a:lnTo>
                <a:lnTo>
                  <a:pt x="142" y="497"/>
                </a:lnTo>
                <a:lnTo>
                  <a:pt x="136" y="497"/>
                </a:lnTo>
                <a:lnTo>
                  <a:pt x="130" y="496"/>
                </a:lnTo>
                <a:lnTo>
                  <a:pt x="130" y="496"/>
                </a:lnTo>
                <a:lnTo>
                  <a:pt x="128" y="496"/>
                </a:lnTo>
                <a:lnTo>
                  <a:pt x="127" y="497"/>
                </a:lnTo>
                <a:lnTo>
                  <a:pt x="127" y="497"/>
                </a:lnTo>
                <a:lnTo>
                  <a:pt x="124" y="482"/>
                </a:lnTo>
                <a:lnTo>
                  <a:pt x="124" y="482"/>
                </a:lnTo>
                <a:lnTo>
                  <a:pt x="152" y="483"/>
                </a:lnTo>
                <a:lnTo>
                  <a:pt x="180" y="484"/>
                </a:lnTo>
                <a:lnTo>
                  <a:pt x="180" y="484"/>
                </a:lnTo>
                <a:lnTo>
                  <a:pt x="182" y="484"/>
                </a:lnTo>
                <a:lnTo>
                  <a:pt x="182" y="484"/>
                </a:lnTo>
                <a:lnTo>
                  <a:pt x="181" y="491"/>
                </a:lnTo>
                <a:lnTo>
                  <a:pt x="180" y="498"/>
                </a:lnTo>
                <a:lnTo>
                  <a:pt x="180" y="498"/>
                </a:lnTo>
                <a:close/>
                <a:moveTo>
                  <a:pt x="183" y="476"/>
                </a:moveTo>
                <a:lnTo>
                  <a:pt x="183" y="476"/>
                </a:lnTo>
                <a:lnTo>
                  <a:pt x="180" y="475"/>
                </a:lnTo>
                <a:lnTo>
                  <a:pt x="180" y="475"/>
                </a:lnTo>
                <a:lnTo>
                  <a:pt x="152" y="474"/>
                </a:lnTo>
                <a:lnTo>
                  <a:pt x="123" y="473"/>
                </a:lnTo>
                <a:lnTo>
                  <a:pt x="123" y="473"/>
                </a:lnTo>
                <a:lnTo>
                  <a:pt x="123" y="457"/>
                </a:lnTo>
                <a:lnTo>
                  <a:pt x="123" y="457"/>
                </a:lnTo>
                <a:lnTo>
                  <a:pt x="138" y="457"/>
                </a:lnTo>
                <a:lnTo>
                  <a:pt x="153" y="457"/>
                </a:lnTo>
                <a:lnTo>
                  <a:pt x="183" y="456"/>
                </a:lnTo>
                <a:lnTo>
                  <a:pt x="183" y="456"/>
                </a:lnTo>
                <a:lnTo>
                  <a:pt x="183" y="476"/>
                </a:lnTo>
                <a:lnTo>
                  <a:pt x="183" y="476"/>
                </a:lnTo>
                <a:close/>
                <a:moveTo>
                  <a:pt x="146" y="327"/>
                </a:moveTo>
                <a:lnTo>
                  <a:pt x="146" y="327"/>
                </a:lnTo>
                <a:lnTo>
                  <a:pt x="141" y="298"/>
                </a:lnTo>
                <a:lnTo>
                  <a:pt x="134" y="269"/>
                </a:lnTo>
                <a:lnTo>
                  <a:pt x="130" y="253"/>
                </a:lnTo>
                <a:lnTo>
                  <a:pt x="125" y="239"/>
                </a:lnTo>
                <a:lnTo>
                  <a:pt x="119" y="225"/>
                </a:lnTo>
                <a:lnTo>
                  <a:pt x="111" y="212"/>
                </a:lnTo>
                <a:lnTo>
                  <a:pt x="111" y="212"/>
                </a:lnTo>
                <a:lnTo>
                  <a:pt x="107" y="204"/>
                </a:lnTo>
                <a:lnTo>
                  <a:pt x="107" y="204"/>
                </a:lnTo>
                <a:lnTo>
                  <a:pt x="112" y="202"/>
                </a:lnTo>
                <a:lnTo>
                  <a:pt x="118" y="198"/>
                </a:lnTo>
                <a:lnTo>
                  <a:pt x="123" y="194"/>
                </a:lnTo>
                <a:lnTo>
                  <a:pt x="126" y="189"/>
                </a:lnTo>
                <a:lnTo>
                  <a:pt x="126" y="189"/>
                </a:lnTo>
                <a:lnTo>
                  <a:pt x="134" y="195"/>
                </a:lnTo>
                <a:lnTo>
                  <a:pt x="138" y="197"/>
                </a:lnTo>
                <a:lnTo>
                  <a:pt x="142" y="198"/>
                </a:lnTo>
                <a:lnTo>
                  <a:pt x="142" y="198"/>
                </a:lnTo>
                <a:lnTo>
                  <a:pt x="148" y="199"/>
                </a:lnTo>
                <a:lnTo>
                  <a:pt x="154" y="197"/>
                </a:lnTo>
                <a:lnTo>
                  <a:pt x="160" y="195"/>
                </a:lnTo>
                <a:lnTo>
                  <a:pt x="165" y="191"/>
                </a:lnTo>
                <a:lnTo>
                  <a:pt x="165" y="191"/>
                </a:lnTo>
                <a:lnTo>
                  <a:pt x="169" y="195"/>
                </a:lnTo>
                <a:lnTo>
                  <a:pt x="174" y="199"/>
                </a:lnTo>
                <a:lnTo>
                  <a:pt x="180" y="201"/>
                </a:lnTo>
                <a:lnTo>
                  <a:pt x="186" y="202"/>
                </a:lnTo>
                <a:lnTo>
                  <a:pt x="186" y="202"/>
                </a:lnTo>
                <a:lnTo>
                  <a:pt x="186" y="208"/>
                </a:lnTo>
                <a:lnTo>
                  <a:pt x="186" y="208"/>
                </a:lnTo>
                <a:lnTo>
                  <a:pt x="187" y="210"/>
                </a:lnTo>
                <a:lnTo>
                  <a:pt x="189" y="213"/>
                </a:lnTo>
                <a:lnTo>
                  <a:pt x="193" y="217"/>
                </a:lnTo>
                <a:lnTo>
                  <a:pt x="193" y="217"/>
                </a:lnTo>
                <a:lnTo>
                  <a:pt x="190" y="223"/>
                </a:lnTo>
                <a:lnTo>
                  <a:pt x="187" y="229"/>
                </a:lnTo>
                <a:lnTo>
                  <a:pt x="185" y="236"/>
                </a:lnTo>
                <a:lnTo>
                  <a:pt x="183" y="243"/>
                </a:lnTo>
                <a:lnTo>
                  <a:pt x="183" y="243"/>
                </a:lnTo>
                <a:lnTo>
                  <a:pt x="180" y="260"/>
                </a:lnTo>
                <a:lnTo>
                  <a:pt x="178" y="276"/>
                </a:lnTo>
                <a:lnTo>
                  <a:pt x="177" y="292"/>
                </a:lnTo>
                <a:lnTo>
                  <a:pt x="176" y="308"/>
                </a:lnTo>
                <a:lnTo>
                  <a:pt x="176" y="308"/>
                </a:lnTo>
                <a:lnTo>
                  <a:pt x="174" y="343"/>
                </a:lnTo>
                <a:lnTo>
                  <a:pt x="172" y="378"/>
                </a:lnTo>
                <a:lnTo>
                  <a:pt x="169" y="412"/>
                </a:lnTo>
                <a:lnTo>
                  <a:pt x="168" y="447"/>
                </a:lnTo>
                <a:lnTo>
                  <a:pt x="168" y="447"/>
                </a:lnTo>
                <a:lnTo>
                  <a:pt x="142" y="448"/>
                </a:lnTo>
                <a:lnTo>
                  <a:pt x="142" y="448"/>
                </a:lnTo>
                <a:lnTo>
                  <a:pt x="145" y="434"/>
                </a:lnTo>
                <a:lnTo>
                  <a:pt x="147" y="418"/>
                </a:lnTo>
                <a:lnTo>
                  <a:pt x="149" y="403"/>
                </a:lnTo>
                <a:lnTo>
                  <a:pt x="150" y="388"/>
                </a:lnTo>
                <a:lnTo>
                  <a:pt x="150" y="373"/>
                </a:lnTo>
                <a:lnTo>
                  <a:pt x="149" y="358"/>
                </a:lnTo>
                <a:lnTo>
                  <a:pt x="148" y="343"/>
                </a:lnTo>
                <a:lnTo>
                  <a:pt x="146" y="327"/>
                </a:lnTo>
                <a:lnTo>
                  <a:pt x="146" y="327"/>
                </a:lnTo>
                <a:close/>
                <a:moveTo>
                  <a:pt x="117" y="167"/>
                </a:moveTo>
                <a:lnTo>
                  <a:pt x="117" y="167"/>
                </a:lnTo>
                <a:lnTo>
                  <a:pt x="113" y="163"/>
                </a:lnTo>
                <a:lnTo>
                  <a:pt x="113" y="163"/>
                </a:lnTo>
                <a:lnTo>
                  <a:pt x="112" y="161"/>
                </a:lnTo>
                <a:lnTo>
                  <a:pt x="112" y="159"/>
                </a:lnTo>
                <a:lnTo>
                  <a:pt x="115" y="157"/>
                </a:lnTo>
                <a:lnTo>
                  <a:pt x="118" y="156"/>
                </a:lnTo>
                <a:lnTo>
                  <a:pt x="118" y="156"/>
                </a:lnTo>
                <a:lnTo>
                  <a:pt x="120" y="160"/>
                </a:lnTo>
                <a:lnTo>
                  <a:pt x="121" y="164"/>
                </a:lnTo>
                <a:lnTo>
                  <a:pt x="121" y="164"/>
                </a:lnTo>
                <a:lnTo>
                  <a:pt x="122" y="172"/>
                </a:lnTo>
                <a:lnTo>
                  <a:pt x="122" y="172"/>
                </a:lnTo>
                <a:lnTo>
                  <a:pt x="117" y="167"/>
                </a:lnTo>
                <a:lnTo>
                  <a:pt x="117" y="167"/>
                </a:lnTo>
                <a:close/>
                <a:moveTo>
                  <a:pt x="168" y="156"/>
                </a:moveTo>
                <a:lnTo>
                  <a:pt x="168" y="156"/>
                </a:lnTo>
                <a:lnTo>
                  <a:pt x="169" y="154"/>
                </a:lnTo>
                <a:lnTo>
                  <a:pt x="170" y="153"/>
                </a:lnTo>
                <a:lnTo>
                  <a:pt x="171" y="153"/>
                </a:lnTo>
                <a:lnTo>
                  <a:pt x="171" y="154"/>
                </a:lnTo>
                <a:lnTo>
                  <a:pt x="172" y="157"/>
                </a:lnTo>
                <a:lnTo>
                  <a:pt x="172" y="160"/>
                </a:lnTo>
                <a:lnTo>
                  <a:pt x="172" y="160"/>
                </a:lnTo>
                <a:lnTo>
                  <a:pt x="170" y="165"/>
                </a:lnTo>
                <a:lnTo>
                  <a:pt x="168" y="171"/>
                </a:lnTo>
                <a:lnTo>
                  <a:pt x="168" y="171"/>
                </a:lnTo>
                <a:lnTo>
                  <a:pt x="166" y="175"/>
                </a:lnTo>
                <a:lnTo>
                  <a:pt x="166" y="175"/>
                </a:lnTo>
                <a:lnTo>
                  <a:pt x="165" y="171"/>
                </a:lnTo>
                <a:lnTo>
                  <a:pt x="165" y="171"/>
                </a:lnTo>
                <a:lnTo>
                  <a:pt x="165" y="167"/>
                </a:lnTo>
                <a:lnTo>
                  <a:pt x="166" y="163"/>
                </a:lnTo>
                <a:lnTo>
                  <a:pt x="168" y="156"/>
                </a:lnTo>
                <a:lnTo>
                  <a:pt x="168" y="156"/>
                </a:lnTo>
                <a:close/>
                <a:moveTo>
                  <a:pt x="275" y="231"/>
                </a:moveTo>
                <a:lnTo>
                  <a:pt x="275" y="231"/>
                </a:lnTo>
                <a:lnTo>
                  <a:pt x="269" y="245"/>
                </a:lnTo>
                <a:lnTo>
                  <a:pt x="262" y="259"/>
                </a:lnTo>
                <a:lnTo>
                  <a:pt x="254" y="271"/>
                </a:lnTo>
                <a:lnTo>
                  <a:pt x="246" y="284"/>
                </a:lnTo>
                <a:lnTo>
                  <a:pt x="228" y="308"/>
                </a:lnTo>
                <a:lnTo>
                  <a:pt x="220" y="320"/>
                </a:lnTo>
                <a:lnTo>
                  <a:pt x="212" y="333"/>
                </a:lnTo>
                <a:lnTo>
                  <a:pt x="212" y="333"/>
                </a:lnTo>
                <a:lnTo>
                  <a:pt x="206" y="346"/>
                </a:lnTo>
                <a:lnTo>
                  <a:pt x="201" y="359"/>
                </a:lnTo>
                <a:lnTo>
                  <a:pt x="197" y="372"/>
                </a:lnTo>
                <a:lnTo>
                  <a:pt x="192" y="386"/>
                </a:lnTo>
                <a:lnTo>
                  <a:pt x="188" y="414"/>
                </a:lnTo>
                <a:lnTo>
                  <a:pt x="185" y="442"/>
                </a:lnTo>
                <a:lnTo>
                  <a:pt x="185" y="442"/>
                </a:lnTo>
                <a:lnTo>
                  <a:pt x="183" y="444"/>
                </a:lnTo>
                <a:lnTo>
                  <a:pt x="182" y="446"/>
                </a:lnTo>
                <a:lnTo>
                  <a:pt x="182" y="446"/>
                </a:lnTo>
                <a:lnTo>
                  <a:pt x="182" y="447"/>
                </a:lnTo>
                <a:lnTo>
                  <a:pt x="182" y="447"/>
                </a:lnTo>
                <a:lnTo>
                  <a:pt x="177" y="447"/>
                </a:lnTo>
                <a:lnTo>
                  <a:pt x="177" y="447"/>
                </a:lnTo>
                <a:lnTo>
                  <a:pt x="178" y="415"/>
                </a:lnTo>
                <a:lnTo>
                  <a:pt x="180" y="383"/>
                </a:lnTo>
                <a:lnTo>
                  <a:pt x="184" y="319"/>
                </a:lnTo>
                <a:lnTo>
                  <a:pt x="184" y="319"/>
                </a:lnTo>
                <a:lnTo>
                  <a:pt x="186" y="287"/>
                </a:lnTo>
                <a:lnTo>
                  <a:pt x="188" y="271"/>
                </a:lnTo>
                <a:lnTo>
                  <a:pt x="190" y="255"/>
                </a:lnTo>
                <a:lnTo>
                  <a:pt x="190" y="255"/>
                </a:lnTo>
                <a:lnTo>
                  <a:pt x="192" y="245"/>
                </a:lnTo>
                <a:lnTo>
                  <a:pt x="194" y="236"/>
                </a:lnTo>
                <a:lnTo>
                  <a:pt x="198" y="228"/>
                </a:lnTo>
                <a:lnTo>
                  <a:pt x="203" y="221"/>
                </a:lnTo>
                <a:lnTo>
                  <a:pt x="203" y="221"/>
                </a:lnTo>
                <a:lnTo>
                  <a:pt x="210" y="221"/>
                </a:lnTo>
                <a:lnTo>
                  <a:pt x="217" y="221"/>
                </a:lnTo>
                <a:lnTo>
                  <a:pt x="220" y="219"/>
                </a:lnTo>
                <a:lnTo>
                  <a:pt x="222" y="218"/>
                </a:lnTo>
                <a:lnTo>
                  <a:pt x="224" y="215"/>
                </a:lnTo>
                <a:lnTo>
                  <a:pt x="225" y="212"/>
                </a:lnTo>
                <a:lnTo>
                  <a:pt x="225" y="212"/>
                </a:lnTo>
                <a:lnTo>
                  <a:pt x="225" y="208"/>
                </a:lnTo>
                <a:lnTo>
                  <a:pt x="225" y="204"/>
                </a:lnTo>
                <a:lnTo>
                  <a:pt x="223" y="201"/>
                </a:lnTo>
                <a:lnTo>
                  <a:pt x="221" y="200"/>
                </a:lnTo>
                <a:lnTo>
                  <a:pt x="219" y="200"/>
                </a:lnTo>
                <a:lnTo>
                  <a:pt x="219" y="200"/>
                </a:lnTo>
                <a:lnTo>
                  <a:pt x="214" y="201"/>
                </a:lnTo>
                <a:lnTo>
                  <a:pt x="209" y="203"/>
                </a:lnTo>
                <a:lnTo>
                  <a:pt x="204" y="207"/>
                </a:lnTo>
                <a:lnTo>
                  <a:pt x="200" y="210"/>
                </a:lnTo>
                <a:lnTo>
                  <a:pt x="200" y="210"/>
                </a:lnTo>
                <a:lnTo>
                  <a:pt x="198" y="209"/>
                </a:lnTo>
                <a:lnTo>
                  <a:pt x="197" y="207"/>
                </a:lnTo>
                <a:lnTo>
                  <a:pt x="196" y="202"/>
                </a:lnTo>
                <a:lnTo>
                  <a:pt x="196" y="202"/>
                </a:lnTo>
                <a:lnTo>
                  <a:pt x="204" y="199"/>
                </a:lnTo>
                <a:lnTo>
                  <a:pt x="211" y="195"/>
                </a:lnTo>
                <a:lnTo>
                  <a:pt x="217" y="189"/>
                </a:lnTo>
                <a:lnTo>
                  <a:pt x="221" y="182"/>
                </a:lnTo>
                <a:lnTo>
                  <a:pt x="221" y="182"/>
                </a:lnTo>
                <a:lnTo>
                  <a:pt x="223" y="176"/>
                </a:lnTo>
                <a:lnTo>
                  <a:pt x="224" y="171"/>
                </a:lnTo>
                <a:lnTo>
                  <a:pt x="224" y="168"/>
                </a:lnTo>
                <a:lnTo>
                  <a:pt x="224" y="165"/>
                </a:lnTo>
                <a:lnTo>
                  <a:pt x="222" y="163"/>
                </a:lnTo>
                <a:lnTo>
                  <a:pt x="220" y="162"/>
                </a:lnTo>
                <a:lnTo>
                  <a:pt x="220" y="162"/>
                </a:lnTo>
                <a:lnTo>
                  <a:pt x="214" y="161"/>
                </a:lnTo>
                <a:lnTo>
                  <a:pt x="209" y="162"/>
                </a:lnTo>
                <a:lnTo>
                  <a:pt x="205" y="165"/>
                </a:lnTo>
                <a:lnTo>
                  <a:pt x="200" y="169"/>
                </a:lnTo>
                <a:lnTo>
                  <a:pt x="197" y="174"/>
                </a:lnTo>
                <a:lnTo>
                  <a:pt x="192" y="181"/>
                </a:lnTo>
                <a:lnTo>
                  <a:pt x="190" y="187"/>
                </a:lnTo>
                <a:lnTo>
                  <a:pt x="188" y="194"/>
                </a:lnTo>
                <a:lnTo>
                  <a:pt x="188" y="194"/>
                </a:lnTo>
                <a:lnTo>
                  <a:pt x="183" y="193"/>
                </a:lnTo>
                <a:lnTo>
                  <a:pt x="179" y="191"/>
                </a:lnTo>
                <a:lnTo>
                  <a:pt x="174" y="189"/>
                </a:lnTo>
                <a:lnTo>
                  <a:pt x="171" y="185"/>
                </a:lnTo>
                <a:lnTo>
                  <a:pt x="171" y="185"/>
                </a:lnTo>
                <a:lnTo>
                  <a:pt x="175" y="179"/>
                </a:lnTo>
                <a:lnTo>
                  <a:pt x="179" y="170"/>
                </a:lnTo>
                <a:lnTo>
                  <a:pt x="181" y="163"/>
                </a:lnTo>
                <a:lnTo>
                  <a:pt x="182" y="156"/>
                </a:lnTo>
                <a:lnTo>
                  <a:pt x="182" y="156"/>
                </a:lnTo>
                <a:lnTo>
                  <a:pt x="181" y="151"/>
                </a:lnTo>
                <a:lnTo>
                  <a:pt x="179" y="147"/>
                </a:lnTo>
                <a:lnTo>
                  <a:pt x="178" y="145"/>
                </a:lnTo>
                <a:lnTo>
                  <a:pt x="176" y="143"/>
                </a:lnTo>
                <a:lnTo>
                  <a:pt x="174" y="142"/>
                </a:lnTo>
                <a:lnTo>
                  <a:pt x="172" y="142"/>
                </a:lnTo>
                <a:lnTo>
                  <a:pt x="172" y="142"/>
                </a:lnTo>
                <a:lnTo>
                  <a:pt x="167" y="144"/>
                </a:lnTo>
                <a:lnTo>
                  <a:pt x="163" y="147"/>
                </a:lnTo>
                <a:lnTo>
                  <a:pt x="160" y="151"/>
                </a:lnTo>
                <a:lnTo>
                  <a:pt x="159" y="156"/>
                </a:lnTo>
                <a:lnTo>
                  <a:pt x="159" y="156"/>
                </a:lnTo>
                <a:lnTo>
                  <a:pt x="157" y="163"/>
                </a:lnTo>
                <a:lnTo>
                  <a:pt x="157" y="170"/>
                </a:lnTo>
                <a:lnTo>
                  <a:pt x="158" y="178"/>
                </a:lnTo>
                <a:lnTo>
                  <a:pt x="160" y="184"/>
                </a:lnTo>
                <a:lnTo>
                  <a:pt x="160" y="184"/>
                </a:lnTo>
                <a:lnTo>
                  <a:pt x="158" y="186"/>
                </a:lnTo>
                <a:lnTo>
                  <a:pt x="158" y="186"/>
                </a:lnTo>
                <a:lnTo>
                  <a:pt x="155" y="189"/>
                </a:lnTo>
                <a:lnTo>
                  <a:pt x="151" y="190"/>
                </a:lnTo>
                <a:lnTo>
                  <a:pt x="148" y="190"/>
                </a:lnTo>
                <a:lnTo>
                  <a:pt x="144" y="189"/>
                </a:lnTo>
                <a:lnTo>
                  <a:pt x="137" y="186"/>
                </a:lnTo>
                <a:lnTo>
                  <a:pt x="129" y="180"/>
                </a:lnTo>
                <a:lnTo>
                  <a:pt x="129" y="180"/>
                </a:lnTo>
                <a:lnTo>
                  <a:pt x="130" y="173"/>
                </a:lnTo>
                <a:lnTo>
                  <a:pt x="130" y="167"/>
                </a:lnTo>
                <a:lnTo>
                  <a:pt x="130" y="167"/>
                </a:lnTo>
                <a:lnTo>
                  <a:pt x="129" y="161"/>
                </a:lnTo>
                <a:lnTo>
                  <a:pt x="127" y="155"/>
                </a:lnTo>
                <a:lnTo>
                  <a:pt x="124" y="150"/>
                </a:lnTo>
                <a:lnTo>
                  <a:pt x="120" y="146"/>
                </a:lnTo>
                <a:lnTo>
                  <a:pt x="120" y="146"/>
                </a:lnTo>
                <a:lnTo>
                  <a:pt x="118" y="145"/>
                </a:lnTo>
                <a:lnTo>
                  <a:pt x="115" y="144"/>
                </a:lnTo>
                <a:lnTo>
                  <a:pt x="109" y="146"/>
                </a:lnTo>
                <a:lnTo>
                  <a:pt x="105" y="149"/>
                </a:lnTo>
                <a:lnTo>
                  <a:pt x="103" y="151"/>
                </a:lnTo>
                <a:lnTo>
                  <a:pt x="103" y="153"/>
                </a:lnTo>
                <a:lnTo>
                  <a:pt x="103" y="153"/>
                </a:lnTo>
                <a:lnTo>
                  <a:pt x="102" y="156"/>
                </a:lnTo>
                <a:lnTo>
                  <a:pt x="103" y="159"/>
                </a:lnTo>
                <a:lnTo>
                  <a:pt x="105" y="165"/>
                </a:lnTo>
                <a:lnTo>
                  <a:pt x="108" y="171"/>
                </a:lnTo>
                <a:lnTo>
                  <a:pt x="112" y="176"/>
                </a:lnTo>
                <a:lnTo>
                  <a:pt x="112" y="176"/>
                </a:lnTo>
                <a:lnTo>
                  <a:pt x="120" y="184"/>
                </a:lnTo>
                <a:lnTo>
                  <a:pt x="120" y="184"/>
                </a:lnTo>
                <a:lnTo>
                  <a:pt x="119" y="184"/>
                </a:lnTo>
                <a:lnTo>
                  <a:pt x="119" y="184"/>
                </a:lnTo>
                <a:lnTo>
                  <a:pt x="116" y="189"/>
                </a:lnTo>
                <a:lnTo>
                  <a:pt x="112" y="192"/>
                </a:lnTo>
                <a:lnTo>
                  <a:pt x="107" y="195"/>
                </a:lnTo>
                <a:lnTo>
                  <a:pt x="102" y="196"/>
                </a:lnTo>
                <a:lnTo>
                  <a:pt x="102" y="196"/>
                </a:lnTo>
                <a:lnTo>
                  <a:pt x="96" y="185"/>
                </a:lnTo>
                <a:lnTo>
                  <a:pt x="92" y="180"/>
                </a:lnTo>
                <a:lnTo>
                  <a:pt x="88" y="175"/>
                </a:lnTo>
                <a:lnTo>
                  <a:pt x="83" y="171"/>
                </a:lnTo>
                <a:lnTo>
                  <a:pt x="79" y="169"/>
                </a:lnTo>
                <a:lnTo>
                  <a:pt x="74" y="168"/>
                </a:lnTo>
                <a:lnTo>
                  <a:pt x="69" y="168"/>
                </a:lnTo>
                <a:lnTo>
                  <a:pt x="69" y="168"/>
                </a:lnTo>
                <a:lnTo>
                  <a:pt x="67" y="169"/>
                </a:lnTo>
                <a:lnTo>
                  <a:pt x="65" y="171"/>
                </a:lnTo>
                <a:lnTo>
                  <a:pt x="62" y="175"/>
                </a:lnTo>
                <a:lnTo>
                  <a:pt x="61" y="181"/>
                </a:lnTo>
                <a:lnTo>
                  <a:pt x="61" y="183"/>
                </a:lnTo>
                <a:lnTo>
                  <a:pt x="62" y="186"/>
                </a:lnTo>
                <a:lnTo>
                  <a:pt x="62" y="186"/>
                </a:lnTo>
                <a:lnTo>
                  <a:pt x="64" y="190"/>
                </a:lnTo>
                <a:lnTo>
                  <a:pt x="67" y="193"/>
                </a:lnTo>
                <a:lnTo>
                  <a:pt x="74" y="198"/>
                </a:lnTo>
                <a:lnTo>
                  <a:pt x="82" y="201"/>
                </a:lnTo>
                <a:lnTo>
                  <a:pt x="90" y="204"/>
                </a:lnTo>
                <a:lnTo>
                  <a:pt x="90" y="204"/>
                </a:lnTo>
                <a:lnTo>
                  <a:pt x="97" y="205"/>
                </a:lnTo>
                <a:lnTo>
                  <a:pt x="97" y="205"/>
                </a:lnTo>
                <a:lnTo>
                  <a:pt x="100" y="210"/>
                </a:lnTo>
                <a:lnTo>
                  <a:pt x="100" y="210"/>
                </a:lnTo>
                <a:lnTo>
                  <a:pt x="106" y="222"/>
                </a:lnTo>
                <a:lnTo>
                  <a:pt x="112" y="235"/>
                </a:lnTo>
                <a:lnTo>
                  <a:pt x="118" y="247"/>
                </a:lnTo>
                <a:lnTo>
                  <a:pt x="122" y="262"/>
                </a:lnTo>
                <a:lnTo>
                  <a:pt x="129" y="288"/>
                </a:lnTo>
                <a:lnTo>
                  <a:pt x="135" y="315"/>
                </a:lnTo>
                <a:lnTo>
                  <a:pt x="135" y="315"/>
                </a:lnTo>
                <a:lnTo>
                  <a:pt x="138" y="331"/>
                </a:lnTo>
                <a:lnTo>
                  <a:pt x="140" y="348"/>
                </a:lnTo>
                <a:lnTo>
                  <a:pt x="141" y="364"/>
                </a:lnTo>
                <a:lnTo>
                  <a:pt x="141" y="381"/>
                </a:lnTo>
                <a:lnTo>
                  <a:pt x="140" y="397"/>
                </a:lnTo>
                <a:lnTo>
                  <a:pt x="139" y="413"/>
                </a:lnTo>
                <a:lnTo>
                  <a:pt x="137" y="430"/>
                </a:lnTo>
                <a:lnTo>
                  <a:pt x="133" y="446"/>
                </a:lnTo>
                <a:lnTo>
                  <a:pt x="133" y="446"/>
                </a:lnTo>
                <a:lnTo>
                  <a:pt x="133" y="448"/>
                </a:lnTo>
                <a:lnTo>
                  <a:pt x="133" y="448"/>
                </a:lnTo>
                <a:lnTo>
                  <a:pt x="125" y="448"/>
                </a:lnTo>
                <a:lnTo>
                  <a:pt x="125" y="448"/>
                </a:lnTo>
                <a:lnTo>
                  <a:pt x="125" y="434"/>
                </a:lnTo>
                <a:lnTo>
                  <a:pt x="124" y="421"/>
                </a:lnTo>
                <a:lnTo>
                  <a:pt x="122" y="407"/>
                </a:lnTo>
                <a:lnTo>
                  <a:pt x="119" y="394"/>
                </a:lnTo>
                <a:lnTo>
                  <a:pt x="115" y="381"/>
                </a:lnTo>
                <a:lnTo>
                  <a:pt x="109" y="369"/>
                </a:lnTo>
                <a:lnTo>
                  <a:pt x="103" y="357"/>
                </a:lnTo>
                <a:lnTo>
                  <a:pt x="96" y="345"/>
                </a:lnTo>
                <a:lnTo>
                  <a:pt x="96" y="345"/>
                </a:lnTo>
                <a:lnTo>
                  <a:pt x="87" y="332"/>
                </a:lnTo>
                <a:lnTo>
                  <a:pt x="78" y="320"/>
                </a:lnTo>
                <a:lnTo>
                  <a:pt x="59" y="297"/>
                </a:lnTo>
                <a:lnTo>
                  <a:pt x="49" y="285"/>
                </a:lnTo>
                <a:lnTo>
                  <a:pt x="41" y="273"/>
                </a:lnTo>
                <a:lnTo>
                  <a:pt x="32" y="260"/>
                </a:lnTo>
                <a:lnTo>
                  <a:pt x="25" y="246"/>
                </a:lnTo>
                <a:lnTo>
                  <a:pt x="25" y="246"/>
                </a:lnTo>
                <a:lnTo>
                  <a:pt x="20" y="235"/>
                </a:lnTo>
                <a:lnTo>
                  <a:pt x="16" y="223"/>
                </a:lnTo>
                <a:lnTo>
                  <a:pt x="13" y="212"/>
                </a:lnTo>
                <a:lnTo>
                  <a:pt x="11" y="200"/>
                </a:lnTo>
                <a:lnTo>
                  <a:pt x="9" y="188"/>
                </a:lnTo>
                <a:lnTo>
                  <a:pt x="9" y="174"/>
                </a:lnTo>
                <a:lnTo>
                  <a:pt x="9" y="162"/>
                </a:lnTo>
                <a:lnTo>
                  <a:pt x="10" y="150"/>
                </a:lnTo>
                <a:lnTo>
                  <a:pt x="12" y="138"/>
                </a:lnTo>
                <a:lnTo>
                  <a:pt x="15" y="126"/>
                </a:lnTo>
                <a:lnTo>
                  <a:pt x="18" y="114"/>
                </a:lnTo>
                <a:lnTo>
                  <a:pt x="22" y="103"/>
                </a:lnTo>
                <a:lnTo>
                  <a:pt x="27" y="91"/>
                </a:lnTo>
                <a:lnTo>
                  <a:pt x="34" y="80"/>
                </a:lnTo>
                <a:lnTo>
                  <a:pt x="41" y="70"/>
                </a:lnTo>
                <a:lnTo>
                  <a:pt x="48" y="60"/>
                </a:lnTo>
                <a:lnTo>
                  <a:pt x="48" y="60"/>
                </a:lnTo>
                <a:lnTo>
                  <a:pt x="56" y="51"/>
                </a:lnTo>
                <a:lnTo>
                  <a:pt x="65" y="43"/>
                </a:lnTo>
                <a:lnTo>
                  <a:pt x="75" y="35"/>
                </a:lnTo>
                <a:lnTo>
                  <a:pt x="85" y="29"/>
                </a:lnTo>
                <a:lnTo>
                  <a:pt x="96" y="23"/>
                </a:lnTo>
                <a:lnTo>
                  <a:pt x="108" y="19"/>
                </a:lnTo>
                <a:lnTo>
                  <a:pt x="120" y="14"/>
                </a:lnTo>
                <a:lnTo>
                  <a:pt x="132" y="11"/>
                </a:lnTo>
                <a:lnTo>
                  <a:pt x="144" y="10"/>
                </a:lnTo>
                <a:lnTo>
                  <a:pt x="156" y="9"/>
                </a:lnTo>
                <a:lnTo>
                  <a:pt x="169" y="9"/>
                </a:lnTo>
                <a:lnTo>
                  <a:pt x="181" y="11"/>
                </a:lnTo>
                <a:lnTo>
                  <a:pt x="193" y="13"/>
                </a:lnTo>
                <a:lnTo>
                  <a:pt x="206" y="17"/>
                </a:lnTo>
                <a:lnTo>
                  <a:pt x="217" y="22"/>
                </a:lnTo>
                <a:lnTo>
                  <a:pt x="229" y="27"/>
                </a:lnTo>
                <a:lnTo>
                  <a:pt x="229" y="27"/>
                </a:lnTo>
                <a:lnTo>
                  <a:pt x="241" y="35"/>
                </a:lnTo>
                <a:lnTo>
                  <a:pt x="251" y="44"/>
                </a:lnTo>
                <a:lnTo>
                  <a:pt x="260" y="54"/>
                </a:lnTo>
                <a:lnTo>
                  <a:pt x="268" y="66"/>
                </a:lnTo>
                <a:lnTo>
                  <a:pt x="274" y="78"/>
                </a:lnTo>
                <a:lnTo>
                  <a:pt x="280" y="91"/>
                </a:lnTo>
                <a:lnTo>
                  <a:pt x="284" y="105"/>
                </a:lnTo>
                <a:lnTo>
                  <a:pt x="287" y="119"/>
                </a:lnTo>
                <a:lnTo>
                  <a:pt x="289" y="133"/>
                </a:lnTo>
                <a:lnTo>
                  <a:pt x="290" y="148"/>
                </a:lnTo>
                <a:lnTo>
                  <a:pt x="289" y="162"/>
                </a:lnTo>
                <a:lnTo>
                  <a:pt x="288" y="176"/>
                </a:lnTo>
                <a:lnTo>
                  <a:pt x="286" y="192"/>
                </a:lnTo>
                <a:lnTo>
                  <a:pt x="283" y="205"/>
                </a:lnTo>
                <a:lnTo>
                  <a:pt x="280" y="219"/>
                </a:lnTo>
                <a:lnTo>
                  <a:pt x="275" y="231"/>
                </a:lnTo>
                <a:lnTo>
                  <a:pt x="275" y="231"/>
                </a:lnTo>
                <a:close/>
                <a:moveTo>
                  <a:pt x="212" y="212"/>
                </a:moveTo>
                <a:lnTo>
                  <a:pt x="212" y="212"/>
                </a:lnTo>
                <a:lnTo>
                  <a:pt x="213" y="211"/>
                </a:lnTo>
                <a:lnTo>
                  <a:pt x="213" y="211"/>
                </a:lnTo>
                <a:lnTo>
                  <a:pt x="215" y="210"/>
                </a:lnTo>
                <a:lnTo>
                  <a:pt x="216" y="210"/>
                </a:lnTo>
                <a:lnTo>
                  <a:pt x="215" y="211"/>
                </a:lnTo>
                <a:lnTo>
                  <a:pt x="212" y="212"/>
                </a:lnTo>
                <a:lnTo>
                  <a:pt x="212" y="212"/>
                </a:lnTo>
                <a:close/>
                <a:moveTo>
                  <a:pt x="197" y="192"/>
                </a:moveTo>
                <a:lnTo>
                  <a:pt x="197" y="192"/>
                </a:lnTo>
                <a:lnTo>
                  <a:pt x="200" y="187"/>
                </a:lnTo>
                <a:lnTo>
                  <a:pt x="203" y="182"/>
                </a:lnTo>
                <a:lnTo>
                  <a:pt x="210" y="173"/>
                </a:lnTo>
                <a:lnTo>
                  <a:pt x="210" y="173"/>
                </a:lnTo>
                <a:lnTo>
                  <a:pt x="212" y="172"/>
                </a:lnTo>
                <a:lnTo>
                  <a:pt x="214" y="171"/>
                </a:lnTo>
                <a:lnTo>
                  <a:pt x="214" y="172"/>
                </a:lnTo>
                <a:lnTo>
                  <a:pt x="214" y="173"/>
                </a:lnTo>
                <a:lnTo>
                  <a:pt x="213" y="178"/>
                </a:lnTo>
                <a:lnTo>
                  <a:pt x="212" y="181"/>
                </a:lnTo>
                <a:lnTo>
                  <a:pt x="212" y="181"/>
                </a:lnTo>
                <a:lnTo>
                  <a:pt x="209" y="185"/>
                </a:lnTo>
                <a:lnTo>
                  <a:pt x="206" y="188"/>
                </a:lnTo>
                <a:lnTo>
                  <a:pt x="202" y="190"/>
                </a:lnTo>
                <a:lnTo>
                  <a:pt x="197" y="192"/>
                </a:lnTo>
                <a:lnTo>
                  <a:pt x="197" y="192"/>
                </a:lnTo>
                <a:close/>
                <a:moveTo>
                  <a:pt x="92" y="195"/>
                </a:moveTo>
                <a:lnTo>
                  <a:pt x="92" y="195"/>
                </a:lnTo>
                <a:lnTo>
                  <a:pt x="89" y="195"/>
                </a:lnTo>
                <a:lnTo>
                  <a:pt x="89" y="195"/>
                </a:lnTo>
                <a:lnTo>
                  <a:pt x="83" y="192"/>
                </a:lnTo>
                <a:lnTo>
                  <a:pt x="78" y="190"/>
                </a:lnTo>
                <a:lnTo>
                  <a:pt x="78" y="190"/>
                </a:lnTo>
                <a:lnTo>
                  <a:pt x="75" y="188"/>
                </a:lnTo>
                <a:lnTo>
                  <a:pt x="75" y="188"/>
                </a:lnTo>
                <a:lnTo>
                  <a:pt x="72" y="186"/>
                </a:lnTo>
                <a:lnTo>
                  <a:pt x="71" y="184"/>
                </a:lnTo>
                <a:lnTo>
                  <a:pt x="71" y="181"/>
                </a:lnTo>
                <a:lnTo>
                  <a:pt x="73" y="178"/>
                </a:lnTo>
                <a:lnTo>
                  <a:pt x="73" y="178"/>
                </a:lnTo>
                <a:lnTo>
                  <a:pt x="79" y="180"/>
                </a:lnTo>
                <a:lnTo>
                  <a:pt x="84" y="184"/>
                </a:lnTo>
                <a:lnTo>
                  <a:pt x="88" y="189"/>
                </a:lnTo>
                <a:lnTo>
                  <a:pt x="92" y="195"/>
                </a:lnTo>
                <a:lnTo>
                  <a:pt x="92" y="19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579120" y="1857129"/>
                <a:ext cx="1121192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如图所示是某高速列车一次测试中从静止到行驶再到停车的示意图，其中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zh-CN" altLang="zh-CN" sz="2400">
                        <a:latin typeface="Cambria Math" panose="02040503050406030204" pitchFamily="18" charset="0"/>
                      </a:rPr>
                      <m:t>（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km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h</m:t>
                    </m:r>
                    <m:r>
                      <a:rPr lang="zh-CN" altLang="zh-CN" sz="2400">
                        <a:latin typeface="Cambria Math" panose="02040503050406030204" pitchFamily="18" charset="0"/>
                      </a:rPr>
                      <m:t>）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是车速，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zh-CN" altLang="zh-CN" sz="2400">
                        <a:latin typeface="Cambria Math" panose="02040503050406030204" pitchFamily="18" charset="0"/>
                      </a:rPr>
                      <m:t>（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min</m:t>
                    </m:r>
                    <m:r>
                      <a:rPr lang="zh-CN" altLang="zh-CN" sz="2400">
                        <a:latin typeface="Cambria Math" panose="02040503050406030204" pitchFamily="18" charset="0"/>
                      </a:rPr>
                      <m:t>）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是行车时间．试写出车速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与行车时间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的函数解析式．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" y="1857129"/>
                <a:ext cx="11211924" cy="1754326"/>
              </a:xfrm>
              <a:prstGeom prst="rect">
                <a:avLst/>
              </a:prstGeom>
              <a:blipFill rotWithShape="1">
                <a:blip r:embed="rId1"/>
                <a:stretch>
                  <a:fillRect t="-22" r="3" b="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5975391" y="3611455"/>
                <a:ext cx="5528567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0≤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≤5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时，图像是过原点的一条线段，令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𝑘𝑥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，因点（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5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300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）在线段上，所以有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300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 得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60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，因此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391" y="3611455"/>
                <a:ext cx="5528567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1" t="-9" r="5" b="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4591597" y="1078333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分段</a:t>
            </a:r>
            <a:r>
              <a:rPr lang="zh-CN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函数模型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35913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36738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47575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15" y="3979756"/>
            <a:ext cx="5194069" cy="225684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570865"/>
            <a:ext cx="12192635" cy="1454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197350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Freeform 2523"/>
          <p:cNvSpPr>
            <a:spLocks noEditPoints="1"/>
          </p:cNvSpPr>
          <p:nvPr/>
        </p:nvSpPr>
        <p:spPr bwMode="auto">
          <a:xfrm>
            <a:off x="3747469" y="963524"/>
            <a:ext cx="474663" cy="846138"/>
          </a:xfrm>
          <a:custGeom>
            <a:avLst/>
            <a:gdLst/>
            <a:ahLst/>
            <a:cxnLst>
              <a:cxn ang="0">
                <a:pos x="176" y="1"/>
              </a:cxn>
              <a:cxn ang="0">
                <a:pos x="82" y="20"/>
              </a:cxn>
              <a:cxn ang="0">
                <a:pos x="13" y="102"/>
              </a:cxn>
              <a:cxn ang="0">
                <a:pos x="20" y="256"/>
              </a:cxn>
              <a:cxn ang="0">
                <a:pos x="105" y="379"/>
              </a:cxn>
              <a:cxn ang="0">
                <a:pos x="113" y="464"/>
              </a:cxn>
              <a:cxn ang="0">
                <a:pos x="147" y="532"/>
              </a:cxn>
              <a:cxn ang="0">
                <a:pos x="187" y="505"/>
              </a:cxn>
              <a:cxn ang="0">
                <a:pos x="208" y="367"/>
              </a:cxn>
              <a:cxn ang="0">
                <a:pos x="287" y="225"/>
              </a:cxn>
              <a:cxn ang="0">
                <a:pos x="295" y="112"/>
              </a:cxn>
              <a:cxn ang="0">
                <a:pos x="157" y="524"/>
              </a:cxn>
              <a:cxn ang="0">
                <a:pos x="141" y="506"/>
              </a:cxn>
              <a:cxn ang="0">
                <a:pos x="164" y="522"/>
              </a:cxn>
              <a:cxn ang="0">
                <a:pos x="142" y="497"/>
              </a:cxn>
              <a:cxn ang="0">
                <a:pos x="180" y="484"/>
              </a:cxn>
              <a:cxn ang="0">
                <a:pos x="180" y="475"/>
              </a:cxn>
              <a:cxn ang="0">
                <a:pos x="183" y="476"/>
              </a:cxn>
              <a:cxn ang="0">
                <a:pos x="111" y="212"/>
              </a:cxn>
              <a:cxn ang="0">
                <a:pos x="142" y="198"/>
              </a:cxn>
              <a:cxn ang="0">
                <a:pos x="186" y="202"/>
              </a:cxn>
              <a:cxn ang="0">
                <a:pos x="185" y="236"/>
              </a:cxn>
              <a:cxn ang="0">
                <a:pos x="169" y="412"/>
              </a:cxn>
              <a:cxn ang="0">
                <a:pos x="149" y="358"/>
              </a:cxn>
              <a:cxn ang="0">
                <a:pos x="115" y="157"/>
              </a:cxn>
              <a:cxn ang="0">
                <a:pos x="168" y="156"/>
              </a:cxn>
              <a:cxn ang="0">
                <a:pos x="168" y="171"/>
              </a:cxn>
              <a:cxn ang="0">
                <a:pos x="275" y="231"/>
              </a:cxn>
              <a:cxn ang="0">
                <a:pos x="206" y="346"/>
              </a:cxn>
              <a:cxn ang="0">
                <a:pos x="182" y="447"/>
              </a:cxn>
              <a:cxn ang="0">
                <a:pos x="190" y="255"/>
              </a:cxn>
              <a:cxn ang="0">
                <a:pos x="222" y="218"/>
              </a:cxn>
              <a:cxn ang="0">
                <a:pos x="214" y="201"/>
              </a:cxn>
              <a:cxn ang="0">
                <a:pos x="211" y="195"/>
              </a:cxn>
              <a:cxn ang="0">
                <a:pos x="220" y="162"/>
              </a:cxn>
              <a:cxn ang="0">
                <a:pos x="183" y="193"/>
              </a:cxn>
              <a:cxn ang="0">
                <a:pos x="181" y="151"/>
              </a:cxn>
              <a:cxn ang="0">
                <a:pos x="159" y="156"/>
              </a:cxn>
              <a:cxn ang="0">
                <a:pos x="151" y="190"/>
              </a:cxn>
              <a:cxn ang="0">
                <a:pos x="127" y="155"/>
              </a:cxn>
              <a:cxn ang="0">
                <a:pos x="103" y="153"/>
              </a:cxn>
              <a:cxn ang="0">
                <a:pos x="119" y="184"/>
              </a:cxn>
              <a:cxn ang="0">
                <a:pos x="79" y="169"/>
              </a:cxn>
              <a:cxn ang="0">
                <a:pos x="62" y="186"/>
              </a:cxn>
              <a:cxn ang="0">
                <a:pos x="100" y="210"/>
              </a:cxn>
              <a:cxn ang="0">
                <a:pos x="141" y="364"/>
              </a:cxn>
              <a:cxn ang="0">
                <a:pos x="125" y="448"/>
              </a:cxn>
              <a:cxn ang="0">
                <a:pos x="87" y="332"/>
              </a:cxn>
              <a:cxn ang="0">
                <a:pos x="13" y="212"/>
              </a:cxn>
              <a:cxn ang="0">
                <a:pos x="27" y="91"/>
              </a:cxn>
              <a:cxn ang="0">
                <a:pos x="108" y="19"/>
              </a:cxn>
              <a:cxn ang="0">
                <a:pos x="229" y="27"/>
              </a:cxn>
              <a:cxn ang="0">
                <a:pos x="289" y="133"/>
              </a:cxn>
              <a:cxn ang="0">
                <a:pos x="212" y="212"/>
              </a:cxn>
              <a:cxn ang="0">
                <a:pos x="200" y="187"/>
              </a:cxn>
              <a:cxn ang="0">
                <a:pos x="212" y="181"/>
              </a:cxn>
              <a:cxn ang="0">
                <a:pos x="83" y="192"/>
              </a:cxn>
              <a:cxn ang="0">
                <a:pos x="79" y="180"/>
              </a:cxn>
            </a:cxnLst>
            <a:rect l="0" t="0" r="r" b="b"/>
            <a:pathLst>
              <a:path w="299" h="533">
                <a:moveTo>
                  <a:pt x="254" y="35"/>
                </a:moveTo>
                <a:lnTo>
                  <a:pt x="254" y="35"/>
                </a:lnTo>
                <a:lnTo>
                  <a:pt x="246" y="28"/>
                </a:lnTo>
                <a:lnTo>
                  <a:pt x="237" y="22"/>
                </a:lnTo>
                <a:lnTo>
                  <a:pt x="228" y="17"/>
                </a:lnTo>
                <a:lnTo>
                  <a:pt x="219" y="11"/>
                </a:lnTo>
                <a:lnTo>
                  <a:pt x="209" y="8"/>
                </a:lnTo>
                <a:lnTo>
                  <a:pt x="198" y="5"/>
                </a:lnTo>
                <a:lnTo>
                  <a:pt x="187" y="2"/>
                </a:lnTo>
                <a:lnTo>
                  <a:pt x="176" y="1"/>
                </a:lnTo>
                <a:lnTo>
                  <a:pt x="166" y="0"/>
                </a:lnTo>
                <a:lnTo>
                  <a:pt x="155" y="0"/>
                </a:lnTo>
                <a:lnTo>
                  <a:pt x="144" y="1"/>
                </a:lnTo>
                <a:lnTo>
                  <a:pt x="133" y="2"/>
                </a:lnTo>
                <a:lnTo>
                  <a:pt x="123" y="4"/>
                </a:lnTo>
                <a:lnTo>
                  <a:pt x="111" y="7"/>
                </a:lnTo>
                <a:lnTo>
                  <a:pt x="101" y="10"/>
                </a:lnTo>
                <a:lnTo>
                  <a:pt x="92" y="14"/>
                </a:lnTo>
                <a:lnTo>
                  <a:pt x="92" y="14"/>
                </a:lnTo>
                <a:lnTo>
                  <a:pt x="82" y="20"/>
                </a:lnTo>
                <a:lnTo>
                  <a:pt x="73" y="26"/>
                </a:lnTo>
                <a:lnTo>
                  <a:pt x="64" y="32"/>
                </a:lnTo>
                <a:lnTo>
                  <a:pt x="56" y="39"/>
                </a:lnTo>
                <a:lnTo>
                  <a:pt x="48" y="47"/>
                </a:lnTo>
                <a:lnTo>
                  <a:pt x="41" y="55"/>
                </a:lnTo>
                <a:lnTo>
                  <a:pt x="35" y="63"/>
                </a:lnTo>
                <a:lnTo>
                  <a:pt x="28" y="72"/>
                </a:lnTo>
                <a:lnTo>
                  <a:pt x="22" y="82"/>
                </a:lnTo>
                <a:lnTo>
                  <a:pt x="18" y="91"/>
                </a:lnTo>
                <a:lnTo>
                  <a:pt x="13" y="102"/>
                </a:lnTo>
                <a:lnTo>
                  <a:pt x="10" y="112"/>
                </a:lnTo>
                <a:lnTo>
                  <a:pt x="4" y="133"/>
                </a:lnTo>
                <a:lnTo>
                  <a:pt x="1" y="154"/>
                </a:lnTo>
                <a:lnTo>
                  <a:pt x="1" y="154"/>
                </a:lnTo>
                <a:lnTo>
                  <a:pt x="0" y="172"/>
                </a:lnTo>
                <a:lnTo>
                  <a:pt x="1" y="190"/>
                </a:lnTo>
                <a:lnTo>
                  <a:pt x="4" y="207"/>
                </a:lnTo>
                <a:lnTo>
                  <a:pt x="8" y="224"/>
                </a:lnTo>
                <a:lnTo>
                  <a:pt x="13" y="240"/>
                </a:lnTo>
                <a:lnTo>
                  <a:pt x="20" y="256"/>
                </a:lnTo>
                <a:lnTo>
                  <a:pt x="28" y="272"/>
                </a:lnTo>
                <a:lnTo>
                  <a:pt x="39" y="286"/>
                </a:lnTo>
                <a:lnTo>
                  <a:pt x="39" y="286"/>
                </a:lnTo>
                <a:lnTo>
                  <a:pt x="53" y="304"/>
                </a:lnTo>
                <a:lnTo>
                  <a:pt x="67" y="321"/>
                </a:lnTo>
                <a:lnTo>
                  <a:pt x="81" y="340"/>
                </a:lnTo>
                <a:lnTo>
                  <a:pt x="94" y="358"/>
                </a:lnTo>
                <a:lnTo>
                  <a:pt x="94" y="358"/>
                </a:lnTo>
                <a:lnTo>
                  <a:pt x="100" y="368"/>
                </a:lnTo>
                <a:lnTo>
                  <a:pt x="105" y="379"/>
                </a:lnTo>
                <a:lnTo>
                  <a:pt x="109" y="390"/>
                </a:lnTo>
                <a:lnTo>
                  <a:pt x="111" y="401"/>
                </a:lnTo>
                <a:lnTo>
                  <a:pt x="113" y="413"/>
                </a:lnTo>
                <a:lnTo>
                  <a:pt x="115" y="425"/>
                </a:lnTo>
                <a:lnTo>
                  <a:pt x="116" y="449"/>
                </a:lnTo>
                <a:lnTo>
                  <a:pt x="116" y="449"/>
                </a:lnTo>
                <a:lnTo>
                  <a:pt x="115" y="450"/>
                </a:lnTo>
                <a:lnTo>
                  <a:pt x="113" y="453"/>
                </a:lnTo>
                <a:lnTo>
                  <a:pt x="113" y="453"/>
                </a:lnTo>
                <a:lnTo>
                  <a:pt x="113" y="464"/>
                </a:lnTo>
                <a:lnTo>
                  <a:pt x="115" y="477"/>
                </a:lnTo>
                <a:lnTo>
                  <a:pt x="116" y="490"/>
                </a:lnTo>
                <a:lnTo>
                  <a:pt x="119" y="504"/>
                </a:lnTo>
                <a:lnTo>
                  <a:pt x="122" y="510"/>
                </a:lnTo>
                <a:lnTo>
                  <a:pt x="124" y="515"/>
                </a:lnTo>
                <a:lnTo>
                  <a:pt x="128" y="520"/>
                </a:lnTo>
                <a:lnTo>
                  <a:pt x="131" y="524"/>
                </a:lnTo>
                <a:lnTo>
                  <a:pt x="136" y="528"/>
                </a:lnTo>
                <a:lnTo>
                  <a:pt x="141" y="531"/>
                </a:lnTo>
                <a:lnTo>
                  <a:pt x="147" y="532"/>
                </a:lnTo>
                <a:lnTo>
                  <a:pt x="154" y="533"/>
                </a:lnTo>
                <a:lnTo>
                  <a:pt x="154" y="533"/>
                </a:lnTo>
                <a:lnTo>
                  <a:pt x="161" y="533"/>
                </a:lnTo>
                <a:lnTo>
                  <a:pt x="166" y="531"/>
                </a:lnTo>
                <a:lnTo>
                  <a:pt x="172" y="529"/>
                </a:lnTo>
                <a:lnTo>
                  <a:pt x="176" y="525"/>
                </a:lnTo>
                <a:lnTo>
                  <a:pt x="180" y="521"/>
                </a:lnTo>
                <a:lnTo>
                  <a:pt x="183" y="516"/>
                </a:lnTo>
                <a:lnTo>
                  <a:pt x="185" y="511"/>
                </a:lnTo>
                <a:lnTo>
                  <a:pt x="187" y="505"/>
                </a:lnTo>
                <a:lnTo>
                  <a:pt x="190" y="491"/>
                </a:lnTo>
                <a:lnTo>
                  <a:pt x="191" y="477"/>
                </a:lnTo>
                <a:lnTo>
                  <a:pt x="191" y="453"/>
                </a:lnTo>
                <a:lnTo>
                  <a:pt x="191" y="453"/>
                </a:lnTo>
                <a:lnTo>
                  <a:pt x="192" y="450"/>
                </a:lnTo>
                <a:lnTo>
                  <a:pt x="192" y="450"/>
                </a:lnTo>
                <a:lnTo>
                  <a:pt x="197" y="416"/>
                </a:lnTo>
                <a:lnTo>
                  <a:pt x="200" y="399"/>
                </a:lnTo>
                <a:lnTo>
                  <a:pt x="204" y="383"/>
                </a:lnTo>
                <a:lnTo>
                  <a:pt x="208" y="367"/>
                </a:lnTo>
                <a:lnTo>
                  <a:pt x="214" y="352"/>
                </a:lnTo>
                <a:lnTo>
                  <a:pt x="221" y="336"/>
                </a:lnTo>
                <a:lnTo>
                  <a:pt x="230" y="321"/>
                </a:lnTo>
                <a:lnTo>
                  <a:pt x="230" y="321"/>
                </a:lnTo>
                <a:lnTo>
                  <a:pt x="245" y="298"/>
                </a:lnTo>
                <a:lnTo>
                  <a:pt x="261" y="275"/>
                </a:lnTo>
                <a:lnTo>
                  <a:pt x="268" y="264"/>
                </a:lnTo>
                <a:lnTo>
                  <a:pt x="275" y="251"/>
                </a:lnTo>
                <a:lnTo>
                  <a:pt x="282" y="238"/>
                </a:lnTo>
                <a:lnTo>
                  <a:pt x="287" y="225"/>
                </a:lnTo>
                <a:lnTo>
                  <a:pt x="287" y="225"/>
                </a:lnTo>
                <a:lnTo>
                  <a:pt x="291" y="214"/>
                </a:lnTo>
                <a:lnTo>
                  <a:pt x="293" y="202"/>
                </a:lnTo>
                <a:lnTo>
                  <a:pt x="296" y="189"/>
                </a:lnTo>
                <a:lnTo>
                  <a:pt x="297" y="176"/>
                </a:lnTo>
                <a:lnTo>
                  <a:pt x="298" y="163"/>
                </a:lnTo>
                <a:lnTo>
                  <a:pt x="299" y="150"/>
                </a:lnTo>
                <a:lnTo>
                  <a:pt x="298" y="138"/>
                </a:lnTo>
                <a:lnTo>
                  <a:pt x="297" y="125"/>
                </a:lnTo>
                <a:lnTo>
                  <a:pt x="295" y="112"/>
                </a:lnTo>
                <a:lnTo>
                  <a:pt x="292" y="100"/>
                </a:lnTo>
                <a:lnTo>
                  <a:pt x="288" y="87"/>
                </a:lnTo>
                <a:lnTo>
                  <a:pt x="284" y="76"/>
                </a:lnTo>
                <a:lnTo>
                  <a:pt x="278" y="65"/>
                </a:lnTo>
                <a:lnTo>
                  <a:pt x="270" y="54"/>
                </a:lnTo>
                <a:lnTo>
                  <a:pt x="263" y="44"/>
                </a:lnTo>
                <a:lnTo>
                  <a:pt x="254" y="35"/>
                </a:lnTo>
                <a:lnTo>
                  <a:pt x="254" y="35"/>
                </a:lnTo>
                <a:close/>
                <a:moveTo>
                  <a:pt x="157" y="524"/>
                </a:moveTo>
                <a:lnTo>
                  <a:pt x="157" y="524"/>
                </a:lnTo>
                <a:lnTo>
                  <a:pt x="152" y="524"/>
                </a:lnTo>
                <a:lnTo>
                  <a:pt x="147" y="524"/>
                </a:lnTo>
                <a:lnTo>
                  <a:pt x="143" y="522"/>
                </a:lnTo>
                <a:lnTo>
                  <a:pt x="140" y="520"/>
                </a:lnTo>
                <a:lnTo>
                  <a:pt x="136" y="517"/>
                </a:lnTo>
                <a:lnTo>
                  <a:pt x="134" y="514"/>
                </a:lnTo>
                <a:lnTo>
                  <a:pt x="129" y="506"/>
                </a:lnTo>
                <a:lnTo>
                  <a:pt x="129" y="506"/>
                </a:lnTo>
                <a:lnTo>
                  <a:pt x="135" y="506"/>
                </a:lnTo>
                <a:lnTo>
                  <a:pt x="141" y="506"/>
                </a:lnTo>
                <a:lnTo>
                  <a:pt x="153" y="506"/>
                </a:lnTo>
                <a:lnTo>
                  <a:pt x="165" y="505"/>
                </a:lnTo>
                <a:lnTo>
                  <a:pt x="171" y="506"/>
                </a:lnTo>
                <a:lnTo>
                  <a:pt x="177" y="507"/>
                </a:lnTo>
                <a:lnTo>
                  <a:pt x="177" y="507"/>
                </a:lnTo>
                <a:lnTo>
                  <a:pt x="178" y="507"/>
                </a:lnTo>
                <a:lnTo>
                  <a:pt x="178" y="507"/>
                </a:lnTo>
                <a:lnTo>
                  <a:pt x="174" y="513"/>
                </a:lnTo>
                <a:lnTo>
                  <a:pt x="170" y="519"/>
                </a:lnTo>
                <a:lnTo>
                  <a:pt x="164" y="522"/>
                </a:lnTo>
                <a:lnTo>
                  <a:pt x="157" y="524"/>
                </a:lnTo>
                <a:lnTo>
                  <a:pt x="157" y="524"/>
                </a:lnTo>
                <a:close/>
                <a:moveTo>
                  <a:pt x="180" y="498"/>
                </a:moveTo>
                <a:lnTo>
                  <a:pt x="180" y="498"/>
                </a:lnTo>
                <a:lnTo>
                  <a:pt x="179" y="498"/>
                </a:lnTo>
                <a:lnTo>
                  <a:pt x="179" y="498"/>
                </a:lnTo>
                <a:lnTo>
                  <a:pt x="173" y="496"/>
                </a:lnTo>
                <a:lnTo>
                  <a:pt x="167" y="496"/>
                </a:lnTo>
                <a:lnTo>
                  <a:pt x="154" y="496"/>
                </a:lnTo>
                <a:lnTo>
                  <a:pt x="142" y="497"/>
                </a:lnTo>
                <a:lnTo>
                  <a:pt x="136" y="497"/>
                </a:lnTo>
                <a:lnTo>
                  <a:pt x="130" y="496"/>
                </a:lnTo>
                <a:lnTo>
                  <a:pt x="130" y="496"/>
                </a:lnTo>
                <a:lnTo>
                  <a:pt x="128" y="496"/>
                </a:lnTo>
                <a:lnTo>
                  <a:pt x="127" y="497"/>
                </a:lnTo>
                <a:lnTo>
                  <a:pt x="127" y="497"/>
                </a:lnTo>
                <a:lnTo>
                  <a:pt x="124" y="482"/>
                </a:lnTo>
                <a:lnTo>
                  <a:pt x="124" y="482"/>
                </a:lnTo>
                <a:lnTo>
                  <a:pt x="152" y="483"/>
                </a:lnTo>
                <a:lnTo>
                  <a:pt x="180" y="484"/>
                </a:lnTo>
                <a:lnTo>
                  <a:pt x="180" y="484"/>
                </a:lnTo>
                <a:lnTo>
                  <a:pt x="182" y="484"/>
                </a:lnTo>
                <a:lnTo>
                  <a:pt x="182" y="484"/>
                </a:lnTo>
                <a:lnTo>
                  <a:pt x="181" y="491"/>
                </a:lnTo>
                <a:lnTo>
                  <a:pt x="180" y="498"/>
                </a:lnTo>
                <a:lnTo>
                  <a:pt x="180" y="498"/>
                </a:lnTo>
                <a:close/>
                <a:moveTo>
                  <a:pt x="183" y="476"/>
                </a:moveTo>
                <a:lnTo>
                  <a:pt x="183" y="476"/>
                </a:lnTo>
                <a:lnTo>
                  <a:pt x="180" y="475"/>
                </a:lnTo>
                <a:lnTo>
                  <a:pt x="180" y="475"/>
                </a:lnTo>
                <a:lnTo>
                  <a:pt x="152" y="474"/>
                </a:lnTo>
                <a:lnTo>
                  <a:pt x="123" y="473"/>
                </a:lnTo>
                <a:lnTo>
                  <a:pt x="123" y="473"/>
                </a:lnTo>
                <a:lnTo>
                  <a:pt x="123" y="457"/>
                </a:lnTo>
                <a:lnTo>
                  <a:pt x="123" y="457"/>
                </a:lnTo>
                <a:lnTo>
                  <a:pt x="138" y="457"/>
                </a:lnTo>
                <a:lnTo>
                  <a:pt x="153" y="457"/>
                </a:lnTo>
                <a:lnTo>
                  <a:pt x="183" y="456"/>
                </a:lnTo>
                <a:lnTo>
                  <a:pt x="183" y="456"/>
                </a:lnTo>
                <a:lnTo>
                  <a:pt x="183" y="476"/>
                </a:lnTo>
                <a:lnTo>
                  <a:pt x="183" y="476"/>
                </a:lnTo>
                <a:close/>
                <a:moveTo>
                  <a:pt x="146" y="327"/>
                </a:moveTo>
                <a:lnTo>
                  <a:pt x="146" y="327"/>
                </a:lnTo>
                <a:lnTo>
                  <a:pt x="141" y="298"/>
                </a:lnTo>
                <a:lnTo>
                  <a:pt x="134" y="269"/>
                </a:lnTo>
                <a:lnTo>
                  <a:pt x="130" y="253"/>
                </a:lnTo>
                <a:lnTo>
                  <a:pt x="125" y="239"/>
                </a:lnTo>
                <a:lnTo>
                  <a:pt x="119" y="225"/>
                </a:lnTo>
                <a:lnTo>
                  <a:pt x="111" y="212"/>
                </a:lnTo>
                <a:lnTo>
                  <a:pt x="111" y="212"/>
                </a:lnTo>
                <a:lnTo>
                  <a:pt x="107" y="204"/>
                </a:lnTo>
                <a:lnTo>
                  <a:pt x="107" y="204"/>
                </a:lnTo>
                <a:lnTo>
                  <a:pt x="112" y="202"/>
                </a:lnTo>
                <a:lnTo>
                  <a:pt x="118" y="198"/>
                </a:lnTo>
                <a:lnTo>
                  <a:pt x="123" y="194"/>
                </a:lnTo>
                <a:lnTo>
                  <a:pt x="126" y="189"/>
                </a:lnTo>
                <a:lnTo>
                  <a:pt x="126" y="189"/>
                </a:lnTo>
                <a:lnTo>
                  <a:pt x="134" y="195"/>
                </a:lnTo>
                <a:lnTo>
                  <a:pt x="138" y="197"/>
                </a:lnTo>
                <a:lnTo>
                  <a:pt x="142" y="198"/>
                </a:lnTo>
                <a:lnTo>
                  <a:pt x="142" y="198"/>
                </a:lnTo>
                <a:lnTo>
                  <a:pt x="148" y="199"/>
                </a:lnTo>
                <a:lnTo>
                  <a:pt x="154" y="197"/>
                </a:lnTo>
                <a:lnTo>
                  <a:pt x="160" y="195"/>
                </a:lnTo>
                <a:lnTo>
                  <a:pt x="165" y="191"/>
                </a:lnTo>
                <a:lnTo>
                  <a:pt x="165" y="191"/>
                </a:lnTo>
                <a:lnTo>
                  <a:pt x="169" y="195"/>
                </a:lnTo>
                <a:lnTo>
                  <a:pt x="174" y="199"/>
                </a:lnTo>
                <a:lnTo>
                  <a:pt x="180" y="201"/>
                </a:lnTo>
                <a:lnTo>
                  <a:pt x="186" y="202"/>
                </a:lnTo>
                <a:lnTo>
                  <a:pt x="186" y="202"/>
                </a:lnTo>
                <a:lnTo>
                  <a:pt x="186" y="208"/>
                </a:lnTo>
                <a:lnTo>
                  <a:pt x="186" y="208"/>
                </a:lnTo>
                <a:lnTo>
                  <a:pt x="187" y="210"/>
                </a:lnTo>
                <a:lnTo>
                  <a:pt x="189" y="213"/>
                </a:lnTo>
                <a:lnTo>
                  <a:pt x="193" y="217"/>
                </a:lnTo>
                <a:lnTo>
                  <a:pt x="193" y="217"/>
                </a:lnTo>
                <a:lnTo>
                  <a:pt x="190" y="223"/>
                </a:lnTo>
                <a:lnTo>
                  <a:pt x="187" y="229"/>
                </a:lnTo>
                <a:lnTo>
                  <a:pt x="185" y="236"/>
                </a:lnTo>
                <a:lnTo>
                  <a:pt x="183" y="243"/>
                </a:lnTo>
                <a:lnTo>
                  <a:pt x="183" y="243"/>
                </a:lnTo>
                <a:lnTo>
                  <a:pt x="180" y="260"/>
                </a:lnTo>
                <a:lnTo>
                  <a:pt x="178" y="276"/>
                </a:lnTo>
                <a:lnTo>
                  <a:pt x="177" y="292"/>
                </a:lnTo>
                <a:lnTo>
                  <a:pt x="176" y="308"/>
                </a:lnTo>
                <a:lnTo>
                  <a:pt x="176" y="308"/>
                </a:lnTo>
                <a:lnTo>
                  <a:pt x="174" y="343"/>
                </a:lnTo>
                <a:lnTo>
                  <a:pt x="172" y="378"/>
                </a:lnTo>
                <a:lnTo>
                  <a:pt x="169" y="412"/>
                </a:lnTo>
                <a:lnTo>
                  <a:pt x="168" y="447"/>
                </a:lnTo>
                <a:lnTo>
                  <a:pt x="168" y="447"/>
                </a:lnTo>
                <a:lnTo>
                  <a:pt x="142" y="448"/>
                </a:lnTo>
                <a:lnTo>
                  <a:pt x="142" y="448"/>
                </a:lnTo>
                <a:lnTo>
                  <a:pt x="145" y="434"/>
                </a:lnTo>
                <a:lnTo>
                  <a:pt x="147" y="418"/>
                </a:lnTo>
                <a:lnTo>
                  <a:pt x="149" y="403"/>
                </a:lnTo>
                <a:lnTo>
                  <a:pt x="150" y="388"/>
                </a:lnTo>
                <a:lnTo>
                  <a:pt x="150" y="373"/>
                </a:lnTo>
                <a:lnTo>
                  <a:pt x="149" y="358"/>
                </a:lnTo>
                <a:lnTo>
                  <a:pt x="148" y="343"/>
                </a:lnTo>
                <a:lnTo>
                  <a:pt x="146" y="327"/>
                </a:lnTo>
                <a:lnTo>
                  <a:pt x="146" y="327"/>
                </a:lnTo>
                <a:close/>
                <a:moveTo>
                  <a:pt x="117" y="167"/>
                </a:moveTo>
                <a:lnTo>
                  <a:pt x="117" y="167"/>
                </a:lnTo>
                <a:lnTo>
                  <a:pt x="113" y="163"/>
                </a:lnTo>
                <a:lnTo>
                  <a:pt x="113" y="163"/>
                </a:lnTo>
                <a:lnTo>
                  <a:pt x="112" y="161"/>
                </a:lnTo>
                <a:lnTo>
                  <a:pt x="112" y="159"/>
                </a:lnTo>
                <a:lnTo>
                  <a:pt x="115" y="157"/>
                </a:lnTo>
                <a:lnTo>
                  <a:pt x="118" y="156"/>
                </a:lnTo>
                <a:lnTo>
                  <a:pt x="118" y="156"/>
                </a:lnTo>
                <a:lnTo>
                  <a:pt x="120" y="160"/>
                </a:lnTo>
                <a:lnTo>
                  <a:pt x="121" y="164"/>
                </a:lnTo>
                <a:lnTo>
                  <a:pt x="121" y="164"/>
                </a:lnTo>
                <a:lnTo>
                  <a:pt x="122" y="172"/>
                </a:lnTo>
                <a:lnTo>
                  <a:pt x="122" y="172"/>
                </a:lnTo>
                <a:lnTo>
                  <a:pt x="117" y="167"/>
                </a:lnTo>
                <a:lnTo>
                  <a:pt x="117" y="167"/>
                </a:lnTo>
                <a:close/>
                <a:moveTo>
                  <a:pt x="168" y="156"/>
                </a:moveTo>
                <a:lnTo>
                  <a:pt x="168" y="156"/>
                </a:lnTo>
                <a:lnTo>
                  <a:pt x="169" y="154"/>
                </a:lnTo>
                <a:lnTo>
                  <a:pt x="170" y="153"/>
                </a:lnTo>
                <a:lnTo>
                  <a:pt x="171" y="153"/>
                </a:lnTo>
                <a:lnTo>
                  <a:pt x="171" y="154"/>
                </a:lnTo>
                <a:lnTo>
                  <a:pt x="172" y="157"/>
                </a:lnTo>
                <a:lnTo>
                  <a:pt x="172" y="160"/>
                </a:lnTo>
                <a:lnTo>
                  <a:pt x="172" y="160"/>
                </a:lnTo>
                <a:lnTo>
                  <a:pt x="170" y="165"/>
                </a:lnTo>
                <a:lnTo>
                  <a:pt x="168" y="171"/>
                </a:lnTo>
                <a:lnTo>
                  <a:pt x="168" y="171"/>
                </a:lnTo>
                <a:lnTo>
                  <a:pt x="166" y="175"/>
                </a:lnTo>
                <a:lnTo>
                  <a:pt x="166" y="175"/>
                </a:lnTo>
                <a:lnTo>
                  <a:pt x="165" y="171"/>
                </a:lnTo>
                <a:lnTo>
                  <a:pt x="165" y="171"/>
                </a:lnTo>
                <a:lnTo>
                  <a:pt x="165" y="167"/>
                </a:lnTo>
                <a:lnTo>
                  <a:pt x="166" y="163"/>
                </a:lnTo>
                <a:lnTo>
                  <a:pt x="168" y="156"/>
                </a:lnTo>
                <a:lnTo>
                  <a:pt x="168" y="156"/>
                </a:lnTo>
                <a:close/>
                <a:moveTo>
                  <a:pt x="275" y="231"/>
                </a:moveTo>
                <a:lnTo>
                  <a:pt x="275" y="231"/>
                </a:lnTo>
                <a:lnTo>
                  <a:pt x="269" y="245"/>
                </a:lnTo>
                <a:lnTo>
                  <a:pt x="262" y="259"/>
                </a:lnTo>
                <a:lnTo>
                  <a:pt x="254" y="271"/>
                </a:lnTo>
                <a:lnTo>
                  <a:pt x="246" y="284"/>
                </a:lnTo>
                <a:lnTo>
                  <a:pt x="228" y="308"/>
                </a:lnTo>
                <a:lnTo>
                  <a:pt x="220" y="320"/>
                </a:lnTo>
                <a:lnTo>
                  <a:pt x="212" y="333"/>
                </a:lnTo>
                <a:lnTo>
                  <a:pt x="212" y="333"/>
                </a:lnTo>
                <a:lnTo>
                  <a:pt x="206" y="346"/>
                </a:lnTo>
                <a:lnTo>
                  <a:pt x="201" y="359"/>
                </a:lnTo>
                <a:lnTo>
                  <a:pt x="197" y="372"/>
                </a:lnTo>
                <a:lnTo>
                  <a:pt x="192" y="386"/>
                </a:lnTo>
                <a:lnTo>
                  <a:pt x="188" y="414"/>
                </a:lnTo>
                <a:lnTo>
                  <a:pt x="185" y="442"/>
                </a:lnTo>
                <a:lnTo>
                  <a:pt x="185" y="442"/>
                </a:lnTo>
                <a:lnTo>
                  <a:pt x="183" y="444"/>
                </a:lnTo>
                <a:lnTo>
                  <a:pt x="182" y="446"/>
                </a:lnTo>
                <a:lnTo>
                  <a:pt x="182" y="446"/>
                </a:lnTo>
                <a:lnTo>
                  <a:pt x="182" y="447"/>
                </a:lnTo>
                <a:lnTo>
                  <a:pt x="182" y="447"/>
                </a:lnTo>
                <a:lnTo>
                  <a:pt x="177" y="447"/>
                </a:lnTo>
                <a:lnTo>
                  <a:pt x="177" y="447"/>
                </a:lnTo>
                <a:lnTo>
                  <a:pt x="178" y="415"/>
                </a:lnTo>
                <a:lnTo>
                  <a:pt x="180" y="383"/>
                </a:lnTo>
                <a:lnTo>
                  <a:pt x="184" y="319"/>
                </a:lnTo>
                <a:lnTo>
                  <a:pt x="184" y="319"/>
                </a:lnTo>
                <a:lnTo>
                  <a:pt x="186" y="287"/>
                </a:lnTo>
                <a:lnTo>
                  <a:pt x="188" y="271"/>
                </a:lnTo>
                <a:lnTo>
                  <a:pt x="190" y="255"/>
                </a:lnTo>
                <a:lnTo>
                  <a:pt x="190" y="255"/>
                </a:lnTo>
                <a:lnTo>
                  <a:pt x="192" y="245"/>
                </a:lnTo>
                <a:lnTo>
                  <a:pt x="194" y="236"/>
                </a:lnTo>
                <a:lnTo>
                  <a:pt x="198" y="228"/>
                </a:lnTo>
                <a:lnTo>
                  <a:pt x="203" y="221"/>
                </a:lnTo>
                <a:lnTo>
                  <a:pt x="203" y="221"/>
                </a:lnTo>
                <a:lnTo>
                  <a:pt x="210" y="221"/>
                </a:lnTo>
                <a:lnTo>
                  <a:pt x="217" y="221"/>
                </a:lnTo>
                <a:lnTo>
                  <a:pt x="220" y="219"/>
                </a:lnTo>
                <a:lnTo>
                  <a:pt x="222" y="218"/>
                </a:lnTo>
                <a:lnTo>
                  <a:pt x="224" y="215"/>
                </a:lnTo>
                <a:lnTo>
                  <a:pt x="225" y="212"/>
                </a:lnTo>
                <a:lnTo>
                  <a:pt x="225" y="212"/>
                </a:lnTo>
                <a:lnTo>
                  <a:pt x="225" y="208"/>
                </a:lnTo>
                <a:lnTo>
                  <a:pt x="225" y="204"/>
                </a:lnTo>
                <a:lnTo>
                  <a:pt x="223" y="201"/>
                </a:lnTo>
                <a:lnTo>
                  <a:pt x="221" y="200"/>
                </a:lnTo>
                <a:lnTo>
                  <a:pt x="219" y="200"/>
                </a:lnTo>
                <a:lnTo>
                  <a:pt x="219" y="200"/>
                </a:lnTo>
                <a:lnTo>
                  <a:pt x="214" y="201"/>
                </a:lnTo>
                <a:lnTo>
                  <a:pt x="209" y="203"/>
                </a:lnTo>
                <a:lnTo>
                  <a:pt x="204" y="207"/>
                </a:lnTo>
                <a:lnTo>
                  <a:pt x="200" y="210"/>
                </a:lnTo>
                <a:lnTo>
                  <a:pt x="200" y="210"/>
                </a:lnTo>
                <a:lnTo>
                  <a:pt x="198" y="209"/>
                </a:lnTo>
                <a:lnTo>
                  <a:pt x="197" y="207"/>
                </a:lnTo>
                <a:lnTo>
                  <a:pt x="196" y="202"/>
                </a:lnTo>
                <a:lnTo>
                  <a:pt x="196" y="202"/>
                </a:lnTo>
                <a:lnTo>
                  <a:pt x="204" y="199"/>
                </a:lnTo>
                <a:lnTo>
                  <a:pt x="211" y="195"/>
                </a:lnTo>
                <a:lnTo>
                  <a:pt x="217" y="189"/>
                </a:lnTo>
                <a:lnTo>
                  <a:pt x="221" y="182"/>
                </a:lnTo>
                <a:lnTo>
                  <a:pt x="221" y="182"/>
                </a:lnTo>
                <a:lnTo>
                  <a:pt x="223" y="176"/>
                </a:lnTo>
                <a:lnTo>
                  <a:pt x="224" y="171"/>
                </a:lnTo>
                <a:lnTo>
                  <a:pt x="224" y="168"/>
                </a:lnTo>
                <a:lnTo>
                  <a:pt x="224" y="165"/>
                </a:lnTo>
                <a:lnTo>
                  <a:pt x="222" y="163"/>
                </a:lnTo>
                <a:lnTo>
                  <a:pt x="220" y="162"/>
                </a:lnTo>
                <a:lnTo>
                  <a:pt x="220" y="162"/>
                </a:lnTo>
                <a:lnTo>
                  <a:pt x="214" y="161"/>
                </a:lnTo>
                <a:lnTo>
                  <a:pt x="209" y="162"/>
                </a:lnTo>
                <a:lnTo>
                  <a:pt x="205" y="165"/>
                </a:lnTo>
                <a:lnTo>
                  <a:pt x="200" y="169"/>
                </a:lnTo>
                <a:lnTo>
                  <a:pt x="197" y="174"/>
                </a:lnTo>
                <a:lnTo>
                  <a:pt x="192" y="181"/>
                </a:lnTo>
                <a:lnTo>
                  <a:pt x="190" y="187"/>
                </a:lnTo>
                <a:lnTo>
                  <a:pt x="188" y="194"/>
                </a:lnTo>
                <a:lnTo>
                  <a:pt x="188" y="194"/>
                </a:lnTo>
                <a:lnTo>
                  <a:pt x="183" y="193"/>
                </a:lnTo>
                <a:lnTo>
                  <a:pt x="179" y="191"/>
                </a:lnTo>
                <a:lnTo>
                  <a:pt x="174" y="189"/>
                </a:lnTo>
                <a:lnTo>
                  <a:pt x="171" y="185"/>
                </a:lnTo>
                <a:lnTo>
                  <a:pt x="171" y="185"/>
                </a:lnTo>
                <a:lnTo>
                  <a:pt x="175" y="179"/>
                </a:lnTo>
                <a:lnTo>
                  <a:pt x="179" y="170"/>
                </a:lnTo>
                <a:lnTo>
                  <a:pt x="181" y="163"/>
                </a:lnTo>
                <a:lnTo>
                  <a:pt x="182" y="156"/>
                </a:lnTo>
                <a:lnTo>
                  <a:pt x="182" y="156"/>
                </a:lnTo>
                <a:lnTo>
                  <a:pt x="181" y="151"/>
                </a:lnTo>
                <a:lnTo>
                  <a:pt x="179" y="147"/>
                </a:lnTo>
                <a:lnTo>
                  <a:pt x="178" y="145"/>
                </a:lnTo>
                <a:lnTo>
                  <a:pt x="176" y="143"/>
                </a:lnTo>
                <a:lnTo>
                  <a:pt x="174" y="142"/>
                </a:lnTo>
                <a:lnTo>
                  <a:pt x="172" y="142"/>
                </a:lnTo>
                <a:lnTo>
                  <a:pt x="172" y="142"/>
                </a:lnTo>
                <a:lnTo>
                  <a:pt x="167" y="144"/>
                </a:lnTo>
                <a:lnTo>
                  <a:pt x="163" y="147"/>
                </a:lnTo>
                <a:lnTo>
                  <a:pt x="160" y="151"/>
                </a:lnTo>
                <a:lnTo>
                  <a:pt x="159" y="156"/>
                </a:lnTo>
                <a:lnTo>
                  <a:pt x="159" y="156"/>
                </a:lnTo>
                <a:lnTo>
                  <a:pt x="157" y="163"/>
                </a:lnTo>
                <a:lnTo>
                  <a:pt x="157" y="170"/>
                </a:lnTo>
                <a:lnTo>
                  <a:pt x="158" y="178"/>
                </a:lnTo>
                <a:lnTo>
                  <a:pt x="160" y="184"/>
                </a:lnTo>
                <a:lnTo>
                  <a:pt x="160" y="184"/>
                </a:lnTo>
                <a:lnTo>
                  <a:pt x="158" y="186"/>
                </a:lnTo>
                <a:lnTo>
                  <a:pt x="158" y="186"/>
                </a:lnTo>
                <a:lnTo>
                  <a:pt x="155" y="189"/>
                </a:lnTo>
                <a:lnTo>
                  <a:pt x="151" y="190"/>
                </a:lnTo>
                <a:lnTo>
                  <a:pt x="148" y="190"/>
                </a:lnTo>
                <a:lnTo>
                  <a:pt x="144" y="189"/>
                </a:lnTo>
                <a:lnTo>
                  <a:pt x="137" y="186"/>
                </a:lnTo>
                <a:lnTo>
                  <a:pt x="129" y="180"/>
                </a:lnTo>
                <a:lnTo>
                  <a:pt x="129" y="180"/>
                </a:lnTo>
                <a:lnTo>
                  <a:pt x="130" y="173"/>
                </a:lnTo>
                <a:lnTo>
                  <a:pt x="130" y="167"/>
                </a:lnTo>
                <a:lnTo>
                  <a:pt x="130" y="167"/>
                </a:lnTo>
                <a:lnTo>
                  <a:pt x="129" y="161"/>
                </a:lnTo>
                <a:lnTo>
                  <a:pt x="127" y="155"/>
                </a:lnTo>
                <a:lnTo>
                  <a:pt x="124" y="150"/>
                </a:lnTo>
                <a:lnTo>
                  <a:pt x="120" y="146"/>
                </a:lnTo>
                <a:lnTo>
                  <a:pt x="120" y="146"/>
                </a:lnTo>
                <a:lnTo>
                  <a:pt x="118" y="145"/>
                </a:lnTo>
                <a:lnTo>
                  <a:pt x="115" y="144"/>
                </a:lnTo>
                <a:lnTo>
                  <a:pt x="109" y="146"/>
                </a:lnTo>
                <a:lnTo>
                  <a:pt x="105" y="149"/>
                </a:lnTo>
                <a:lnTo>
                  <a:pt x="103" y="151"/>
                </a:lnTo>
                <a:lnTo>
                  <a:pt x="103" y="153"/>
                </a:lnTo>
                <a:lnTo>
                  <a:pt x="103" y="153"/>
                </a:lnTo>
                <a:lnTo>
                  <a:pt x="102" y="156"/>
                </a:lnTo>
                <a:lnTo>
                  <a:pt x="103" y="159"/>
                </a:lnTo>
                <a:lnTo>
                  <a:pt x="105" y="165"/>
                </a:lnTo>
                <a:lnTo>
                  <a:pt x="108" y="171"/>
                </a:lnTo>
                <a:lnTo>
                  <a:pt x="112" y="176"/>
                </a:lnTo>
                <a:lnTo>
                  <a:pt x="112" y="176"/>
                </a:lnTo>
                <a:lnTo>
                  <a:pt x="120" y="184"/>
                </a:lnTo>
                <a:lnTo>
                  <a:pt x="120" y="184"/>
                </a:lnTo>
                <a:lnTo>
                  <a:pt x="119" y="184"/>
                </a:lnTo>
                <a:lnTo>
                  <a:pt x="119" y="184"/>
                </a:lnTo>
                <a:lnTo>
                  <a:pt x="116" y="189"/>
                </a:lnTo>
                <a:lnTo>
                  <a:pt x="112" y="192"/>
                </a:lnTo>
                <a:lnTo>
                  <a:pt x="107" y="195"/>
                </a:lnTo>
                <a:lnTo>
                  <a:pt x="102" y="196"/>
                </a:lnTo>
                <a:lnTo>
                  <a:pt x="102" y="196"/>
                </a:lnTo>
                <a:lnTo>
                  <a:pt x="96" y="185"/>
                </a:lnTo>
                <a:lnTo>
                  <a:pt x="92" y="180"/>
                </a:lnTo>
                <a:lnTo>
                  <a:pt x="88" y="175"/>
                </a:lnTo>
                <a:lnTo>
                  <a:pt x="83" y="171"/>
                </a:lnTo>
                <a:lnTo>
                  <a:pt x="79" y="169"/>
                </a:lnTo>
                <a:lnTo>
                  <a:pt x="74" y="168"/>
                </a:lnTo>
                <a:lnTo>
                  <a:pt x="69" y="168"/>
                </a:lnTo>
                <a:lnTo>
                  <a:pt x="69" y="168"/>
                </a:lnTo>
                <a:lnTo>
                  <a:pt x="67" y="169"/>
                </a:lnTo>
                <a:lnTo>
                  <a:pt x="65" y="171"/>
                </a:lnTo>
                <a:lnTo>
                  <a:pt x="62" y="175"/>
                </a:lnTo>
                <a:lnTo>
                  <a:pt x="61" y="181"/>
                </a:lnTo>
                <a:lnTo>
                  <a:pt x="61" y="183"/>
                </a:lnTo>
                <a:lnTo>
                  <a:pt x="62" y="186"/>
                </a:lnTo>
                <a:lnTo>
                  <a:pt x="62" y="186"/>
                </a:lnTo>
                <a:lnTo>
                  <a:pt x="64" y="190"/>
                </a:lnTo>
                <a:lnTo>
                  <a:pt x="67" y="193"/>
                </a:lnTo>
                <a:lnTo>
                  <a:pt x="74" y="198"/>
                </a:lnTo>
                <a:lnTo>
                  <a:pt x="82" y="201"/>
                </a:lnTo>
                <a:lnTo>
                  <a:pt x="90" y="204"/>
                </a:lnTo>
                <a:lnTo>
                  <a:pt x="90" y="204"/>
                </a:lnTo>
                <a:lnTo>
                  <a:pt x="97" y="205"/>
                </a:lnTo>
                <a:lnTo>
                  <a:pt x="97" y="205"/>
                </a:lnTo>
                <a:lnTo>
                  <a:pt x="100" y="210"/>
                </a:lnTo>
                <a:lnTo>
                  <a:pt x="100" y="210"/>
                </a:lnTo>
                <a:lnTo>
                  <a:pt x="106" y="222"/>
                </a:lnTo>
                <a:lnTo>
                  <a:pt x="112" y="235"/>
                </a:lnTo>
                <a:lnTo>
                  <a:pt x="118" y="247"/>
                </a:lnTo>
                <a:lnTo>
                  <a:pt x="122" y="262"/>
                </a:lnTo>
                <a:lnTo>
                  <a:pt x="129" y="288"/>
                </a:lnTo>
                <a:lnTo>
                  <a:pt x="135" y="315"/>
                </a:lnTo>
                <a:lnTo>
                  <a:pt x="135" y="315"/>
                </a:lnTo>
                <a:lnTo>
                  <a:pt x="138" y="331"/>
                </a:lnTo>
                <a:lnTo>
                  <a:pt x="140" y="348"/>
                </a:lnTo>
                <a:lnTo>
                  <a:pt x="141" y="364"/>
                </a:lnTo>
                <a:lnTo>
                  <a:pt x="141" y="381"/>
                </a:lnTo>
                <a:lnTo>
                  <a:pt x="140" y="397"/>
                </a:lnTo>
                <a:lnTo>
                  <a:pt x="139" y="413"/>
                </a:lnTo>
                <a:lnTo>
                  <a:pt x="137" y="430"/>
                </a:lnTo>
                <a:lnTo>
                  <a:pt x="133" y="446"/>
                </a:lnTo>
                <a:lnTo>
                  <a:pt x="133" y="446"/>
                </a:lnTo>
                <a:lnTo>
                  <a:pt x="133" y="448"/>
                </a:lnTo>
                <a:lnTo>
                  <a:pt x="133" y="448"/>
                </a:lnTo>
                <a:lnTo>
                  <a:pt x="125" y="448"/>
                </a:lnTo>
                <a:lnTo>
                  <a:pt x="125" y="448"/>
                </a:lnTo>
                <a:lnTo>
                  <a:pt x="125" y="434"/>
                </a:lnTo>
                <a:lnTo>
                  <a:pt x="124" y="421"/>
                </a:lnTo>
                <a:lnTo>
                  <a:pt x="122" y="407"/>
                </a:lnTo>
                <a:lnTo>
                  <a:pt x="119" y="394"/>
                </a:lnTo>
                <a:lnTo>
                  <a:pt x="115" y="381"/>
                </a:lnTo>
                <a:lnTo>
                  <a:pt x="109" y="369"/>
                </a:lnTo>
                <a:lnTo>
                  <a:pt x="103" y="357"/>
                </a:lnTo>
                <a:lnTo>
                  <a:pt x="96" y="345"/>
                </a:lnTo>
                <a:lnTo>
                  <a:pt x="96" y="345"/>
                </a:lnTo>
                <a:lnTo>
                  <a:pt x="87" y="332"/>
                </a:lnTo>
                <a:lnTo>
                  <a:pt x="78" y="320"/>
                </a:lnTo>
                <a:lnTo>
                  <a:pt x="59" y="297"/>
                </a:lnTo>
                <a:lnTo>
                  <a:pt x="49" y="285"/>
                </a:lnTo>
                <a:lnTo>
                  <a:pt x="41" y="273"/>
                </a:lnTo>
                <a:lnTo>
                  <a:pt x="32" y="260"/>
                </a:lnTo>
                <a:lnTo>
                  <a:pt x="25" y="246"/>
                </a:lnTo>
                <a:lnTo>
                  <a:pt x="25" y="246"/>
                </a:lnTo>
                <a:lnTo>
                  <a:pt x="20" y="235"/>
                </a:lnTo>
                <a:lnTo>
                  <a:pt x="16" y="223"/>
                </a:lnTo>
                <a:lnTo>
                  <a:pt x="13" y="212"/>
                </a:lnTo>
                <a:lnTo>
                  <a:pt x="11" y="200"/>
                </a:lnTo>
                <a:lnTo>
                  <a:pt x="9" y="188"/>
                </a:lnTo>
                <a:lnTo>
                  <a:pt x="9" y="174"/>
                </a:lnTo>
                <a:lnTo>
                  <a:pt x="9" y="162"/>
                </a:lnTo>
                <a:lnTo>
                  <a:pt x="10" y="150"/>
                </a:lnTo>
                <a:lnTo>
                  <a:pt x="12" y="138"/>
                </a:lnTo>
                <a:lnTo>
                  <a:pt x="15" y="126"/>
                </a:lnTo>
                <a:lnTo>
                  <a:pt x="18" y="114"/>
                </a:lnTo>
                <a:lnTo>
                  <a:pt x="22" y="103"/>
                </a:lnTo>
                <a:lnTo>
                  <a:pt x="27" y="91"/>
                </a:lnTo>
                <a:lnTo>
                  <a:pt x="34" y="80"/>
                </a:lnTo>
                <a:lnTo>
                  <a:pt x="41" y="70"/>
                </a:lnTo>
                <a:lnTo>
                  <a:pt x="48" y="60"/>
                </a:lnTo>
                <a:lnTo>
                  <a:pt x="48" y="60"/>
                </a:lnTo>
                <a:lnTo>
                  <a:pt x="56" y="51"/>
                </a:lnTo>
                <a:lnTo>
                  <a:pt x="65" y="43"/>
                </a:lnTo>
                <a:lnTo>
                  <a:pt x="75" y="35"/>
                </a:lnTo>
                <a:lnTo>
                  <a:pt x="85" y="29"/>
                </a:lnTo>
                <a:lnTo>
                  <a:pt x="96" y="23"/>
                </a:lnTo>
                <a:lnTo>
                  <a:pt x="108" y="19"/>
                </a:lnTo>
                <a:lnTo>
                  <a:pt x="120" y="14"/>
                </a:lnTo>
                <a:lnTo>
                  <a:pt x="132" y="11"/>
                </a:lnTo>
                <a:lnTo>
                  <a:pt x="144" y="10"/>
                </a:lnTo>
                <a:lnTo>
                  <a:pt x="156" y="9"/>
                </a:lnTo>
                <a:lnTo>
                  <a:pt x="169" y="9"/>
                </a:lnTo>
                <a:lnTo>
                  <a:pt x="181" y="11"/>
                </a:lnTo>
                <a:lnTo>
                  <a:pt x="193" y="13"/>
                </a:lnTo>
                <a:lnTo>
                  <a:pt x="206" y="17"/>
                </a:lnTo>
                <a:lnTo>
                  <a:pt x="217" y="22"/>
                </a:lnTo>
                <a:lnTo>
                  <a:pt x="229" y="27"/>
                </a:lnTo>
                <a:lnTo>
                  <a:pt x="229" y="27"/>
                </a:lnTo>
                <a:lnTo>
                  <a:pt x="241" y="35"/>
                </a:lnTo>
                <a:lnTo>
                  <a:pt x="251" y="44"/>
                </a:lnTo>
                <a:lnTo>
                  <a:pt x="260" y="54"/>
                </a:lnTo>
                <a:lnTo>
                  <a:pt x="268" y="66"/>
                </a:lnTo>
                <a:lnTo>
                  <a:pt x="274" y="78"/>
                </a:lnTo>
                <a:lnTo>
                  <a:pt x="280" y="91"/>
                </a:lnTo>
                <a:lnTo>
                  <a:pt x="284" y="105"/>
                </a:lnTo>
                <a:lnTo>
                  <a:pt x="287" y="119"/>
                </a:lnTo>
                <a:lnTo>
                  <a:pt x="289" y="133"/>
                </a:lnTo>
                <a:lnTo>
                  <a:pt x="290" y="148"/>
                </a:lnTo>
                <a:lnTo>
                  <a:pt x="289" y="162"/>
                </a:lnTo>
                <a:lnTo>
                  <a:pt x="288" y="176"/>
                </a:lnTo>
                <a:lnTo>
                  <a:pt x="286" y="192"/>
                </a:lnTo>
                <a:lnTo>
                  <a:pt x="283" y="205"/>
                </a:lnTo>
                <a:lnTo>
                  <a:pt x="280" y="219"/>
                </a:lnTo>
                <a:lnTo>
                  <a:pt x="275" y="231"/>
                </a:lnTo>
                <a:lnTo>
                  <a:pt x="275" y="231"/>
                </a:lnTo>
                <a:close/>
                <a:moveTo>
                  <a:pt x="212" y="212"/>
                </a:moveTo>
                <a:lnTo>
                  <a:pt x="212" y="212"/>
                </a:lnTo>
                <a:lnTo>
                  <a:pt x="213" y="211"/>
                </a:lnTo>
                <a:lnTo>
                  <a:pt x="213" y="211"/>
                </a:lnTo>
                <a:lnTo>
                  <a:pt x="215" y="210"/>
                </a:lnTo>
                <a:lnTo>
                  <a:pt x="216" y="210"/>
                </a:lnTo>
                <a:lnTo>
                  <a:pt x="215" y="211"/>
                </a:lnTo>
                <a:lnTo>
                  <a:pt x="212" y="212"/>
                </a:lnTo>
                <a:lnTo>
                  <a:pt x="212" y="212"/>
                </a:lnTo>
                <a:close/>
                <a:moveTo>
                  <a:pt x="197" y="192"/>
                </a:moveTo>
                <a:lnTo>
                  <a:pt x="197" y="192"/>
                </a:lnTo>
                <a:lnTo>
                  <a:pt x="200" y="187"/>
                </a:lnTo>
                <a:lnTo>
                  <a:pt x="203" y="182"/>
                </a:lnTo>
                <a:lnTo>
                  <a:pt x="210" y="173"/>
                </a:lnTo>
                <a:lnTo>
                  <a:pt x="210" y="173"/>
                </a:lnTo>
                <a:lnTo>
                  <a:pt x="212" y="172"/>
                </a:lnTo>
                <a:lnTo>
                  <a:pt x="214" y="171"/>
                </a:lnTo>
                <a:lnTo>
                  <a:pt x="214" y="172"/>
                </a:lnTo>
                <a:lnTo>
                  <a:pt x="214" y="173"/>
                </a:lnTo>
                <a:lnTo>
                  <a:pt x="213" y="178"/>
                </a:lnTo>
                <a:lnTo>
                  <a:pt x="212" y="181"/>
                </a:lnTo>
                <a:lnTo>
                  <a:pt x="212" y="181"/>
                </a:lnTo>
                <a:lnTo>
                  <a:pt x="209" y="185"/>
                </a:lnTo>
                <a:lnTo>
                  <a:pt x="206" y="188"/>
                </a:lnTo>
                <a:lnTo>
                  <a:pt x="202" y="190"/>
                </a:lnTo>
                <a:lnTo>
                  <a:pt x="197" y="192"/>
                </a:lnTo>
                <a:lnTo>
                  <a:pt x="197" y="192"/>
                </a:lnTo>
                <a:close/>
                <a:moveTo>
                  <a:pt x="92" y="195"/>
                </a:moveTo>
                <a:lnTo>
                  <a:pt x="92" y="195"/>
                </a:lnTo>
                <a:lnTo>
                  <a:pt x="89" y="195"/>
                </a:lnTo>
                <a:lnTo>
                  <a:pt x="89" y="195"/>
                </a:lnTo>
                <a:lnTo>
                  <a:pt x="83" y="192"/>
                </a:lnTo>
                <a:lnTo>
                  <a:pt x="78" y="190"/>
                </a:lnTo>
                <a:lnTo>
                  <a:pt x="78" y="190"/>
                </a:lnTo>
                <a:lnTo>
                  <a:pt x="75" y="188"/>
                </a:lnTo>
                <a:lnTo>
                  <a:pt x="75" y="188"/>
                </a:lnTo>
                <a:lnTo>
                  <a:pt x="72" y="186"/>
                </a:lnTo>
                <a:lnTo>
                  <a:pt x="71" y="184"/>
                </a:lnTo>
                <a:lnTo>
                  <a:pt x="71" y="181"/>
                </a:lnTo>
                <a:lnTo>
                  <a:pt x="73" y="178"/>
                </a:lnTo>
                <a:lnTo>
                  <a:pt x="73" y="178"/>
                </a:lnTo>
                <a:lnTo>
                  <a:pt x="79" y="180"/>
                </a:lnTo>
                <a:lnTo>
                  <a:pt x="84" y="184"/>
                </a:lnTo>
                <a:lnTo>
                  <a:pt x="88" y="189"/>
                </a:lnTo>
                <a:lnTo>
                  <a:pt x="92" y="195"/>
                </a:lnTo>
                <a:lnTo>
                  <a:pt x="92" y="19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579120" y="1857129"/>
                <a:ext cx="1121192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如图所示是某高速列车一次测试中从静止到行驶再到停车的示意图，其中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zh-CN" altLang="zh-CN" sz="2400">
                        <a:latin typeface="Cambria Math" panose="02040503050406030204" pitchFamily="18" charset="0"/>
                      </a:rPr>
                      <m:t>（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km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h</m:t>
                    </m:r>
                    <m:r>
                      <a:rPr lang="zh-CN" altLang="zh-CN" sz="2400">
                        <a:latin typeface="Cambria Math" panose="02040503050406030204" pitchFamily="18" charset="0"/>
                      </a:rPr>
                      <m:t>）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是车速，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zh-CN" altLang="zh-CN" sz="2400">
                        <a:latin typeface="Cambria Math" panose="02040503050406030204" pitchFamily="18" charset="0"/>
                      </a:rPr>
                      <m:t>（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min</m:t>
                    </m:r>
                    <m:r>
                      <a:rPr lang="zh-CN" altLang="zh-CN" sz="2400">
                        <a:latin typeface="Cambria Math" panose="02040503050406030204" pitchFamily="18" charset="0"/>
                      </a:rPr>
                      <m:t>）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是行车时间．试写出车速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与行车时间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的函数解析式．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" y="1857129"/>
                <a:ext cx="11211924" cy="1754326"/>
              </a:xfrm>
              <a:prstGeom prst="rect">
                <a:avLst/>
              </a:prstGeom>
              <a:blipFill rotWithShape="1">
                <a:blip r:embed="rId1"/>
                <a:stretch>
                  <a:fillRect t="-22" r="3" b="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4591597" y="1078333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分段</a:t>
            </a:r>
            <a:r>
              <a:rPr lang="zh-CN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函数模型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6054486" y="4366626"/>
                <a:ext cx="5736558" cy="1137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5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＜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＜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110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时，图像是一条平行于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轴的线段，因此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300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486" y="4366626"/>
                <a:ext cx="5736558" cy="1137106"/>
              </a:xfrm>
              <a:prstGeom prst="rect">
                <a:avLst/>
              </a:prstGeom>
              <a:blipFill rotWithShape="1">
                <a:blip r:embed="rId2"/>
                <a:stretch>
                  <a:fillRect l="-7" t="-32" r="6" b="-4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/>
          <p:cNvSpPr txBox="1"/>
          <p:nvPr/>
        </p:nvSpPr>
        <p:spPr>
          <a:xfrm>
            <a:off x="735913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36738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47575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15" y="3979756"/>
            <a:ext cx="5194069" cy="225684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570865"/>
            <a:ext cx="12192635" cy="1454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197350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Freeform 2523"/>
          <p:cNvSpPr>
            <a:spLocks noEditPoints="1"/>
          </p:cNvSpPr>
          <p:nvPr/>
        </p:nvSpPr>
        <p:spPr bwMode="auto">
          <a:xfrm>
            <a:off x="3747469" y="963524"/>
            <a:ext cx="474663" cy="846138"/>
          </a:xfrm>
          <a:custGeom>
            <a:avLst/>
            <a:gdLst/>
            <a:ahLst/>
            <a:cxnLst>
              <a:cxn ang="0">
                <a:pos x="176" y="1"/>
              </a:cxn>
              <a:cxn ang="0">
                <a:pos x="82" y="20"/>
              </a:cxn>
              <a:cxn ang="0">
                <a:pos x="13" y="102"/>
              </a:cxn>
              <a:cxn ang="0">
                <a:pos x="20" y="256"/>
              </a:cxn>
              <a:cxn ang="0">
                <a:pos x="105" y="379"/>
              </a:cxn>
              <a:cxn ang="0">
                <a:pos x="113" y="464"/>
              </a:cxn>
              <a:cxn ang="0">
                <a:pos x="147" y="532"/>
              </a:cxn>
              <a:cxn ang="0">
                <a:pos x="187" y="505"/>
              </a:cxn>
              <a:cxn ang="0">
                <a:pos x="208" y="367"/>
              </a:cxn>
              <a:cxn ang="0">
                <a:pos x="287" y="225"/>
              </a:cxn>
              <a:cxn ang="0">
                <a:pos x="295" y="112"/>
              </a:cxn>
              <a:cxn ang="0">
                <a:pos x="157" y="524"/>
              </a:cxn>
              <a:cxn ang="0">
                <a:pos x="141" y="506"/>
              </a:cxn>
              <a:cxn ang="0">
                <a:pos x="164" y="522"/>
              </a:cxn>
              <a:cxn ang="0">
                <a:pos x="142" y="497"/>
              </a:cxn>
              <a:cxn ang="0">
                <a:pos x="180" y="484"/>
              </a:cxn>
              <a:cxn ang="0">
                <a:pos x="180" y="475"/>
              </a:cxn>
              <a:cxn ang="0">
                <a:pos x="183" y="476"/>
              </a:cxn>
              <a:cxn ang="0">
                <a:pos x="111" y="212"/>
              </a:cxn>
              <a:cxn ang="0">
                <a:pos x="142" y="198"/>
              </a:cxn>
              <a:cxn ang="0">
                <a:pos x="186" y="202"/>
              </a:cxn>
              <a:cxn ang="0">
                <a:pos x="185" y="236"/>
              </a:cxn>
              <a:cxn ang="0">
                <a:pos x="169" y="412"/>
              </a:cxn>
              <a:cxn ang="0">
                <a:pos x="149" y="358"/>
              </a:cxn>
              <a:cxn ang="0">
                <a:pos x="115" y="157"/>
              </a:cxn>
              <a:cxn ang="0">
                <a:pos x="168" y="156"/>
              </a:cxn>
              <a:cxn ang="0">
                <a:pos x="168" y="171"/>
              </a:cxn>
              <a:cxn ang="0">
                <a:pos x="275" y="231"/>
              </a:cxn>
              <a:cxn ang="0">
                <a:pos x="206" y="346"/>
              </a:cxn>
              <a:cxn ang="0">
                <a:pos x="182" y="447"/>
              </a:cxn>
              <a:cxn ang="0">
                <a:pos x="190" y="255"/>
              </a:cxn>
              <a:cxn ang="0">
                <a:pos x="222" y="218"/>
              </a:cxn>
              <a:cxn ang="0">
                <a:pos x="214" y="201"/>
              </a:cxn>
              <a:cxn ang="0">
                <a:pos x="211" y="195"/>
              </a:cxn>
              <a:cxn ang="0">
                <a:pos x="220" y="162"/>
              </a:cxn>
              <a:cxn ang="0">
                <a:pos x="183" y="193"/>
              </a:cxn>
              <a:cxn ang="0">
                <a:pos x="181" y="151"/>
              </a:cxn>
              <a:cxn ang="0">
                <a:pos x="159" y="156"/>
              </a:cxn>
              <a:cxn ang="0">
                <a:pos x="151" y="190"/>
              </a:cxn>
              <a:cxn ang="0">
                <a:pos x="127" y="155"/>
              </a:cxn>
              <a:cxn ang="0">
                <a:pos x="103" y="153"/>
              </a:cxn>
              <a:cxn ang="0">
                <a:pos x="119" y="184"/>
              </a:cxn>
              <a:cxn ang="0">
                <a:pos x="79" y="169"/>
              </a:cxn>
              <a:cxn ang="0">
                <a:pos x="62" y="186"/>
              </a:cxn>
              <a:cxn ang="0">
                <a:pos x="100" y="210"/>
              </a:cxn>
              <a:cxn ang="0">
                <a:pos x="141" y="364"/>
              </a:cxn>
              <a:cxn ang="0">
                <a:pos x="125" y="448"/>
              </a:cxn>
              <a:cxn ang="0">
                <a:pos x="87" y="332"/>
              </a:cxn>
              <a:cxn ang="0">
                <a:pos x="13" y="212"/>
              </a:cxn>
              <a:cxn ang="0">
                <a:pos x="27" y="91"/>
              </a:cxn>
              <a:cxn ang="0">
                <a:pos x="108" y="19"/>
              </a:cxn>
              <a:cxn ang="0">
                <a:pos x="229" y="27"/>
              </a:cxn>
              <a:cxn ang="0">
                <a:pos x="289" y="133"/>
              </a:cxn>
              <a:cxn ang="0">
                <a:pos x="212" y="212"/>
              </a:cxn>
              <a:cxn ang="0">
                <a:pos x="200" y="187"/>
              </a:cxn>
              <a:cxn ang="0">
                <a:pos x="212" y="181"/>
              </a:cxn>
              <a:cxn ang="0">
                <a:pos x="83" y="192"/>
              </a:cxn>
              <a:cxn ang="0">
                <a:pos x="79" y="180"/>
              </a:cxn>
            </a:cxnLst>
            <a:rect l="0" t="0" r="r" b="b"/>
            <a:pathLst>
              <a:path w="299" h="533">
                <a:moveTo>
                  <a:pt x="254" y="35"/>
                </a:moveTo>
                <a:lnTo>
                  <a:pt x="254" y="35"/>
                </a:lnTo>
                <a:lnTo>
                  <a:pt x="246" y="28"/>
                </a:lnTo>
                <a:lnTo>
                  <a:pt x="237" y="22"/>
                </a:lnTo>
                <a:lnTo>
                  <a:pt x="228" y="17"/>
                </a:lnTo>
                <a:lnTo>
                  <a:pt x="219" y="11"/>
                </a:lnTo>
                <a:lnTo>
                  <a:pt x="209" y="8"/>
                </a:lnTo>
                <a:lnTo>
                  <a:pt x="198" y="5"/>
                </a:lnTo>
                <a:lnTo>
                  <a:pt x="187" y="2"/>
                </a:lnTo>
                <a:lnTo>
                  <a:pt x="176" y="1"/>
                </a:lnTo>
                <a:lnTo>
                  <a:pt x="166" y="0"/>
                </a:lnTo>
                <a:lnTo>
                  <a:pt x="155" y="0"/>
                </a:lnTo>
                <a:lnTo>
                  <a:pt x="144" y="1"/>
                </a:lnTo>
                <a:lnTo>
                  <a:pt x="133" y="2"/>
                </a:lnTo>
                <a:lnTo>
                  <a:pt x="123" y="4"/>
                </a:lnTo>
                <a:lnTo>
                  <a:pt x="111" y="7"/>
                </a:lnTo>
                <a:lnTo>
                  <a:pt x="101" y="10"/>
                </a:lnTo>
                <a:lnTo>
                  <a:pt x="92" y="14"/>
                </a:lnTo>
                <a:lnTo>
                  <a:pt x="92" y="14"/>
                </a:lnTo>
                <a:lnTo>
                  <a:pt x="82" y="20"/>
                </a:lnTo>
                <a:lnTo>
                  <a:pt x="73" y="26"/>
                </a:lnTo>
                <a:lnTo>
                  <a:pt x="64" y="32"/>
                </a:lnTo>
                <a:lnTo>
                  <a:pt x="56" y="39"/>
                </a:lnTo>
                <a:lnTo>
                  <a:pt x="48" y="47"/>
                </a:lnTo>
                <a:lnTo>
                  <a:pt x="41" y="55"/>
                </a:lnTo>
                <a:lnTo>
                  <a:pt x="35" y="63"/>
                </a:lnTo>
                <a:lnTo>
                  <a:pt x="28" y="72"/>
                </a:lnTo>
                <a:lnTo>
                  <a:pt x="22" y="82"/>
                </a:lnTo>
                <a:lnTo>
                  <a:pt x="18" y="91"/>
                </a:lnTo>
                <a:lnTo>
                  <a:pt x="13" y="102"/>
                </a:lnTo>
                <a:lnTo>
                  <a:pt x="10" y="112"/>
                </a:lnTo>
                <a:lnTo>
                  <a:pt x="4" y="133"/>
                </a:lnTo>
                <a:lnTo>
                  <a:pt x="1" y="154"/>
                </a:lnTo>
                <a:lnTo>
                  <a:pt x="1" y="154"/>
                </a:lnTo>
                <a:lnTo>
                  <a:pt x="0" y="172"/>
                </a:lnTo>
                <a:lnTo>
                  <a:pt x="1" y="190"/>
                </a:lnTo>
                <a:lnTo>
                  <a:pt x="4" y="207"/>
                </a:lnTo>
                <a:lnTo>
                  <a:pt x="8" y="224"/>
                </a:lnTo>
                <a:lnTo>
                  <a:pt x="13" y="240"/>
                </a:lnTo>
                <a:lnTo>
                  <a:pt x="20" y="256"/>
                </a:lnTo>
                <a:lnTo>
                  <a:pt x="28" y="272"/>
                </a:lnTo>
                <a:lnTo>
                  <a:pt x="39" y="286"/>
                </a:lnTo>
                <a:lnTo>
                  <a:pt x="39" y="286"/>
                </a:lnTo>
                <a:lnTo>
                  <a:pt x="53" y="304"/>
                </a:lnTo>
                <a:lnTo>
                  <a:pt x="67" y="321"/>
                </a:lnTo>
                <a:lnTo>
                  <a:pt x="81" y="340"/>
                </a:lnTo>
                <a:lnTo>
                  <a:pt x="94" y="358"/>
                </a:lnTo>
                <a:lnTo>
                  <a:pt x="94" y="358"/>
                </a:lnTo>
                <a:lnTo>
                  <a:pt x="100" y="368"/>
                </a:lnTo>
                <a:lnTo>
                  <a:pt x="105" y="379"/>
                </a:lnTo>
                <a:lnTo>
                  <a:pt x="109" y="390"/>
                </a:lnTo>
                <a:lnTo>
                  <a:pt x="111" y="401"/>
                </a:lnTo>
                <a:lnTo>
                  <a:pt x="113" y="413"/>
                </a:lnTo>
                <a:lnTo>
                  <a:pt x="115" y="425"/>
                </a:lnTo>
                <a:lnTo>
                  <a:pt x="116" y="449"/>
                </a:lnTo>
                <a:lnTo>
                  <a:pt x="116" y="449"/>
                </a:lnTo>
                <a:lnTo>
                  <a:pt x="115" y="450"/>
                </a:lnTo>
                <a:lnTo>
                  <a:pt x="113" y="453"/>
                </a:lnTo>
                <a:lnTo>
                  <a:pt x="113" y="453"/>
                </a:lnTo>
                <a:lnTo>
                  <a:pt x="113" y="464"/>
                </a:lnTo>
                <a:lnTo>
                  <a:pt x="115" y="477"/>
                </a:lnTo>
                <a:lnTo>
                  <a:pt x="116" y="490"/>
                </a:lnTo>
                <a:lnTo>
                  <a:pt x="119" y="504"/>
                </a:lnTo>
                <a:lnTo>
                  <a:pt x="122" y="510"/>
                </a:lnTo>
                <a:lnTo>
                  <a:pt x="124" y="515"/>
                </a:lnTo>
                <a:lnTo>
                  <a:pt x="128" y="520"/>
                </a:lnTo>
                <a:lnTo>
                  <a:pt x="131" y="524"/>
                </a:lnTo>
                <a:lnTo>
                  <a:pt x="136" y="528"/>
                </a:lnTo>
                <a:lnTo>
                  <a:pt x="141" y="531"/>
                </a:lnTo>
                <a:lnTo>
                  <a:pt x="147" y="532"/>
                </a:lnTo>
                <a:lnTo>
                  <a:pt x="154" y="533"/>
                </a:lnTo>
                <a:lnTo>
                  <a:pt x="154" y="533"/>
                </a:lnTo>
                <a:lnTo>
                  <a:pt x="161" y="533"/>
                </a:lnTo>
                <a:lnTo>
                  <a:pt x="166" y="531"/>
                </a:lnTo>
                <a:lnTo>
                  <a:pt x="172" y="529"/>
                </a:lnTo>
                <a:lnTo>
                  <a:pt x="176" y="525"/>
                </a:lnTo>
                <a:lnTo>
                  <a:pt x="180" y="521"/>
                </a:lnTo>
                <a:lnTo>
                  <a:pt x="183" y="516"/>
                </a:lnTo>
                <a:lnTo>
                  <a:pt x="185" y="511"/>
                </a:lnTo>
                <a:lnTo>
                  <a:pt x="187" y="505"/>
                </a:lnTo>
                <a:lnTo>
                  <a:pt x="190" y="491"/>
                </a:lnTo>
                <a:lnTo>
                  <a:pt x="191" y="477"/>
                </a:lnTo>
                <a:lnTo>
                  <a:pt x="191" y="453"/>
                </a:lnTo>
                <a:lnTo>
                  <a:pt x="191" y="453"/>
                </a:lnTo>
                <a:lnTo>
                  <a:pt x="192" y="450"/>
                </a:lnTo>
                <a:lnTo>
                  <a:pt x="192" y="450"/>
                </a:lnTo>
                <a:lnTo>
                  <a:pt x="197" y="416"/>
                </a:lnTo>
                <a:lnTo>
                  <a:pt x="200" y="399"/>
                </a:lnTo>
                <a:lnTo>
                  <a:pt x="204" y="383"/>
                </a:lnTo>
                <a:lnTo>
                  <a:pt x="208" y="367"/>
                </a:lnTo>
                <a:lnTo>
                  <a:pt x="214" y="352"/>
                </a:lnTo>
                <a:lnTo>
                  <a:pt x="221" y="336"/>
                </a:lnTo>
                <a:lnTo>
                  <a:pt x="230" y="321"/>
                </a:lnTo>
                <a:lnTo>
                  <a:pt x="230" y="321"/>
                </a:lnTo>
                <a:lnTo>
                  <a:pt x="245" y="298"/>
                </a:lnTo>
                <a:lnTo>
                  <a:pt x="261" y="275"/>
                </a:lnTo>
                <a:lnTo>
                  <a:pt x="268" y="264"/>
                </a:lnTo>
                <a:lnTo>
                  <a:pt x="275" y="251"/>
                </a:lnTo>
                <a:lnTo>
                  <a:pt x="282" y="238"/>
                </a:lnTo>
                <a:lnTo>
                  <a:pt x="287" y="225"/>
                </a:lnTo>
                <a:lnTo>
                  <a:pt x="287" y="225"/>
                </a:lnTo>
                <a:lnTo>
                  <a:pt x="291" y="214"/>
                </a:lnTo>
                <a:lnTo>
                  <a:pt x="293" y="202"/>
                </a:lnTo>
                <a:lnTo>
                  <a:pt x="296" y="189"/>
                </a:lnTo>
                <a:lnTo>
                  <a:pt x="297" y="176"/>
                </a:lnTo>
                <a:lnTo>
                  <a:pt x="298" y="163"/>
                </a:lnTo>
                <a:lnTo>
                  <a:pt x="299" y="150"/>
                </a:lnTo>
                <a:lnTo>
                  <a:pt x="298" y="138"/>
                </a:lnTo>
                <a:lnTo>
                  <a:pt x="297" y="125"/>
                </a:lnTo>
                <a:lnTo>
                  <a:pt x="295" y="112"/>
                </a:lnTo>
                <a:lnTo>
                  <a:pt x="292" y="100"/>
                </a:lnTo>
                <a:lnTo>
                  <a:pt x="288" y="87"/>
                </a:lnTo>
                <a:lnTo>
                  <a:pt x="284" y="76"/>
                </a:lnTo>
                <a:lnTo>
                  <a:pt x="278" y="65"/>
                </a:lnTo>
                <a:lnTo>
                  <a:pt x="270" y="54"/>
                </a:lnTo>
                <a:lnTo>
                  <a:pt x="263" y="44"/>
                </a:lnTo>
                <a:lnTo>
                  <a:pt x="254" y="35"/>
                </a:lnTo>
                <a:lnTo>
                  <a:pt x="254" y="35"/>
                </a:lnTo>
                <a:close/>
                <a:moveTo>
                  <a:pt x="157" y="524"/>
                </a:moveTo>
                <a:lnTo>
                  <a:pt x="157" y="524"/>
                </a:lnTo>
                <a:lnTo>
                  <a:pt x="152" y="524"/>
                </a:lnTo>
                <a:lnTo>
                  <a:pt x="147" y="524"/>
                </a:lnTo>
                <a:lnTo>
                  <a:pt x="143" y="522"/>
                </a:lnTo>
                <a:lnTo>
                  <a:pt x="140" y="520"/>
                </a:lnTo>
                <a:lnTo>
                  <a:pt x="136" y="517"/>
                </a:lnTo>
                <a:lnTo>
                  <a:pt x="134" y="514"/>
                </a:lnTo>
                <a:lnTo>
                  <a:pt x="129" y="506"/>
                </a:lnTo>
                <a:lnTo>
                  <a:pt x="129" y="506"/>
                </a:lnTo>
                <a:lnTo>
                  <a:pt x="135" y="506"/>
                </a:lnTo>
                <a:lnTo>
                  <a:pt x="141" y="506"/>
                </a:lnTo>
                <a:lnTo>
                  <a:pt x="153" y="506"/>
                </a:lnTo>
                <a:lnTo>
                  <a:pt x="165" y="505"/>
                </a:lnTo>
                <a:lnTo>
                  <a:pt x="171" y="506"/>
                </a:lnTo>
                <a:lnTo>
                  <a:pt x="177" y="507"/>
                </a:lnTo>
                <a:lnTo>
                  <a:pt x="177" y="507"/>
                </a:lnTo>
                <a:lnTo>
                  <a:pt x="178" y="507"/>
                </a:lnTo>
                <a:lnTo>
                  <a:pt x="178" y="507"/>
                </a:lnTo>
                <a:lnTo>
                  <a:pt x="174" y="513"/>
                </a:lnTo>
                <a:lnTo>
                  <a:pt x="170" y="519"/>
                </a:lnTo>
                <a:lnTo>
                  <a:pt x="164" y="522"/>
                </a:lnTo>
                <a:lnTo>
                  <a:pt x="157" y="524"/>
                </a:lnTo>
                <a:lnTo>
                  <a:pt x="157" y="524"/>
                </a:lnTo>
                <a:close/>
                <a:moveTo>
                  <a:pt x="180" y="498"/>
                </a:moveTo>
                <a:lnTo>
                  <a:pt x="180" y="498"/>
                </a:lnTo>
                <a:lnTo>
                  <a:pt x="179" y="498"/>
                </a:lnTo>
                <a:lnTo>
                  <a:pt x="179" y="498"/>
                </a:lnTo>
                <a:lnTo>
                  <a:pt x="173" y="496"/>
                </a:lnTo>
                <a:lnTo>
                  <a:pt x="167" y="496"/>
                </a:lnTo>
                <a:lnTo>
                  <a:pt x="154" y="496"/>
                </a:lnTo>
                <a:lnTo>
                  <a:pt x="142" y="497"/>
                </a:lnTo>
                <a:lnTo>
                  <a:pt x="136" y="497"/>
                </a:lnTo>
                <a:lnTo>
                  <a:pt x="130" y="496"/>
                </a:lnTo>
                <a:lnTo>
                  <a:pt x="130" y="496"/>
                </a:lnTo>
                <a:lnTo>
                  <a:pt x="128" y="496"/>
                </a:lnTo>
                <a:lnTo>
                  <a:pt x="127" y="497"/>
                </a:lnTo>
                <a:lnTo>
                  <a:pt x="127" y="497"/>
                </a:lnTo>
                <a:lnTo>
                  <a:pt x="124" y="482"/>
                </a:lnTo>
                <a:lnTo>
                  <a:pt x="124" y="482"/>
                </a:lnTo>
                <a:lnTo>
                  <a:pt x="152" y="483"/>
                </a:lnTo>
                <a:lnTo>
                  <a:pt x="180" y="484"/>
                </a:lnTo>
                <a:lnTo>
                  <a:pt x="180" y="484"/>
                </a:lnTo>
                <a:lnTo>
                  <a:pt x="182" y="484"/>
                </a:lnTo>
                <a:lnTo>
                  <a:pt x="182" y="484"/>
                </a:lnTo>
                <a:lnTo>
                  <a:pt x="181" y="491"/>
                </a:lnTo>
                <a:lnTo>
                  <a:pt x="180" y="498"/>
                </a:lnTo>
                <a:lnTo>
                  <a:pt x="180" y="498"/>
                </a:lnTo>
                <a:close/>
                <a:moveTo>
                  <a:pt x="183" y="476"/>
                </a:moveTo>
                <a:lnTo>
                  <a:pt x="183" y="476"/>
                </a:lnTo>
                <a:lnTo>
                  <a:pt x="180" y="475"/>
                </a:lnTo>
                <a:lnTo>
                  <a:pt x="180" y="475"/>
                </a:lnTo>
                <a:lnTo>
                  <a:pt x="152" y="474"/>
                </a:lnTo>
                <a:lnTo>
                  <a:pt x="123" y="473"/>
                </a:lnTo>
                <a:lnTo>
                  <a:pt x="123" y="473"/>
                </a:lnTo>
                <a:lnTo>
                  <a:pt x="123" y="457"/>
                </a:lnTo>
                <a:lnTo>
                  <a:pt x="123" y="457"/>
                </a:lnTo>
                <a:lnTo>
                  <a:pt x="138" y="457"/>
                </a:lnTo>
                <a:lnTo>
                  <a:pt x="153" y="457"/>
                </a:lnTo>
                <a:lnTo>
                  <a:pt x="183" y="456"/>
                </a:lnTo>
                <a:lnTo>
                  <a:pt x="183" y="456"/>
                </a:lnTo>
                <a:lnTo>
                  <a:pt x="183" y="476"/>
                </a:lnTo>
                <a:lnTo>
                  <a:pt x="183" y="476"/>
                </a:lnTo>
                <a:close/>
                <a:moveTo>
                  <a:pt x="146" y="327"/>
                </a:moveTo>
                <a:lnTo>
                  <a:pt x="146" y="327"/>
                </a:lnTo>
                <a:lnTo>
                  <a:pt x="141" y="298"/>
                </a:lnTo>
                <a:lnTo>
                  <a:pt x="134" y="269"/>
                </a:lnTo>
                <a:lnTo>
                  <a:pt x="130" y="253"/>
                </a:lnTo>
                <a:lnTo>
                  <a:pt x="125" y="239"/>
                </a:lnTo>
                <a:lnTo>
                  <a:pt x="119" y="225"/>
                </a:lnTo>
                <a:lnTo>
                  <a:pt x="111" y="212"/>
                </a:lnTo>
                <a:lnTo>
                  <a:pt x="111" y="212"/>
                </a:lnTo>
                <a:lnTo>
                  <a:pt x="107" y="204"/>
                </a:lnTo>
                <a:lnTo>
                  <a:pt x="107" y="204"/>
                </a:lnTo>
                <a:lnTo>
                  <a:pt x="112" y="202"/>
                </a:lnTo>
                <a:lnTo>
                  <a:pt x="118" y="198"/>
                </a:lnTo>
                <a:lnTo>
                  <a:pt x="123" y="194"/>
                </a:lnTo>
                <a:lnTo>
                  <a:pt x="126" y="189"/>
                </a:lnTo>
                <a:lnTo>
                  <a:pt x="126" y="189"/>
                </a:lnTo>
                <a:lnTo>
                  <a:pt x="134" y="195"/>
                </a:lnTo>
                <a:lnTo>
                  <a:pt x="138" y="197"/>
                </a:lnTo>
                <a:lnTo>
                  <a:pt x="142" y="198"/>
                </a:lnTo>
                <a:lnTo>
                  <a:pt x="142" y="198"/>
                </a:lnTo>
                <a:lnTo>
                  <a:pt x="148" y="199"/>
                </a:lnTo>
                <a:lnTo>
                  <a:pt x="154" y="197"/>
                </a:lnTo>
                <a:lnTo>
                  <a:pt x="160" y="195"/>
                </a:lnTo>
                <a:lnTo>
                  <a:pt x="165" y="191"/>
                </a:lnTo>
                <a:lnTo>
                  <a:pt x="165" y="191"/>
                </a:lnTo>
                <a:lnTo>
                  <a:pt x="169" y="195"/>
                </a:lnTo>
                <a:lnTo>
                  <a:pt x="174" y="199"/>
                </a:lnTo>
                <a:lnTo>
                  <a:pt x="180" y="201"/>
                </a:lnTo>
                <a:lnTo>
                  <a:pt x="186" y="202"/>
                </a:lnTo>
                <a:lnTo>
                  <a:pt x="186" y="202"/>
                </a:lnTo>
                <a:lnTo>
                  <a:pt x="186" y="208"/>
                </a:lnTo>
                <a:lnTo>
                  <a:pt x="186" y="208"/>
                </a:lnTo>
                <a:lnTo>
                  <a:pt x="187" y="210"/>
                </a:lnTo>
                <a:lnTo>
                  <a:pt x="189" y="213"/>
                </a:lnTo>
                <a:lnTo>
                  <a:pt x="193" y="217"/>
                </a:lnTo>
                <a:lnTo>
                  <a:pt x="193" y="217"/>
                </a:lnTo>
                <a:lnTo>
                  <a:pt x="190" y="223"/>
                </a:lnTo>
                <a:lnTo>
                  <a:pt x="187" y="229"/>
                </a:lnTo>
                <a:lnTo>
                  <a:pt x="185" y="236"/>
                </a:lnTo>
                <a:lnTo>
                  <a:pt x="183" y="243"/>
                </a:lnTo>
                <a:lnTo>
                  <a:pt x="183" y="243"/>
                </a:lnTo>
                <a:lnTo>
                  <a:pt x="180" y="260"/>
                </a:lnTo>
                <a:lnTo>
                  <a:pt x="178" y="276"/>
                </a:lnTo>
                <a:lnTo>
                  <a:pt x="177" y="292"/>
                </a:lnTo>
                <a:lnTo>
                  <a:pt x="176" y="308"/>
                </a:lnTo>
                <a:lnTo>
                  <a:pt x="176" y="308"/>
                </a:lnTo>
                <a:lnTo>
                  <a:pt x="174" y="343"/>
                </a:lnTo>
                <a:lnTo>
                  <a:pt x="172" y="378"/>
                </a:lnTo>
                <a:lnTo>
                  <a:pt x="169" y="412"/>
                </a:lnTo>
                <a:lnTo>
                  <a:pt x="168" y="447"/>
                </a:lnTo>
                <a:lnTo>
                  <a:pt x="168" y="447"/>
                </a:lnTo>
                <a:lnTo>
                  <a:pt x="142" y="448"/>
                </a:lnTo>
                <a:lnTo>
                  <a:pt x="142" y="448"/>
                </a:lnTo>
                <a:lnTo>
                  <a:pt x="145" y="434"/>
                </a:lnTo>
                <a:lnTo>
                  <a:pt x="147" y="418"/>
                </a:lnTo>
                <a:lnTo>
                  <a:pt x="149" y="403"/>
                </a:lnTo>
                <a:lnTo>
                  <a:pt x="150" y="388"/>
                </a:lnTo>
                <a:lnTo>
                  <a:pt x="150" y="373"/>
                </a:lnTo>
                <a:lnTo>
                  <a:pt x="149" y="358"/>
                </a:lnTo>
                <a:lnTo>
                  <a:pt x="148" y="343"/>
                </a:lnTo>
                <a:lnTo>
                  <a:pt x="146" y="327"/>
                </a:lnTo>
                <a:lnTo>
                  <a:pt x="146" y="327"/>
                </a:lnTo>
                <a:close/>
                <a:moveTo>
                  <a:pt x="117" y="167"/>
                </a:moveTo>
                <a:lnTo>
                  <a:pt x="117" y="167"/>
                </a:lnTo>
                <a:lnTo>
                  <a:pt x="113" y="163"/>
                </a:lnTo>
                <a:lnTo>
                  <a:pt x="113" y="163"/>
                </a:lnTo>
                <a:lnTo>
                  <a:pt x="112" y="161"/>
                </a:lnTo>
                <a:lnTo>
                  <a:pt x="112" y="159"/>
                </a:lnTo>
                <a:lnTo>
                  <a:pt x="115" y="157"/>
                </a:lnTo>
                <a:lnTo>
                  <a:pt x="118" y="156"/>
                </a:lnTo>
                <a:lnTo>
                  <a:pt x="118" y="156"/>
                </a:lnTo>
                <a:lnTo>
                  <a:pt x="120" y="160"/>
                </a:lnTo>
                <a:lnTo>
                  <a:pt x="121" y="164"/>
                </a:lnTo>
                <a:lnTo>
                  <a:pt x="121" y="164"/>
                </a:lnTo>
                <a:lnTo>
                  <a:pt x="122" y="172"/>
                </a:lnTo>
                <a:lnTo>
                  <a:pt x="122" y="172"/>
                </a:lnTo>
                <a:lnTo>
                  <a:pt x="117" y="167"/>
                </a:lnTo>
                <a:lnTo>
                  <a:pt x="117" y="167"/>
                </a:lnTo>
                <a:close/>
                <a:moveTo>
                  <a:pt x="168" y="156"/>
                </a:moveTo>
                <a:lnTo>
                  <a:pt x="168" y="156"/>
                </a:lnTo>
                <a:lnTo>
                  <a:pt x="169" y="154"/>
                </a:lnTo>
                <a:lnTo>
                  <a:pt x="170" y="153"/>
                </a:lnTo>
                <a:lnTo>
                  <a:pt x="171" y="153"/>
                </a:lnTo>
                <a:lnTo>
                  <a:pt x="171" y="154"/>
                </a:lnTo>
                <a:lnTo>
                  <a:pt x="172" y="157"/>
                </a:lnTo>
                <a:lnTo>
                  <a:pt x="172" y="160"/>
                </a:lnTo>
                <a:lnTo>
                  <a:pt x="172" y="160"/>
                </a:lnTo>
                <a:lnTo>
                  <a:pt x="170" y="165"/>
                </a:lnTo>
                <a:lnTo>
                  <a:pt x="168" y="171"/>
                </a:lnTo>
                <a:lnTo>
                  <a:pt x="168" y="171"/>
                </a:lnTo>
                <a:lnTo>
                  <a:pt x="166" y="175"/>
                </a:lnTo>
                <a:lnTo>
                  <a:pt x="166" y="175"/>
                </a:lnTo>
                <a:lnTo>
                  <a:pt x="165" y="171"/>
                </a:lnTo>
                <a:lnTo>
                  <a:pt x="165" y="171"/>
                </a:lnTo>
                <a:lnTo>
                  <a:pt x="165" y="167"/>
                </a:lnTo>
                <a:lnTo>
                  <a:pt x="166" y="163"/>
                </a:lnTo>
                <a:lnTo>
                  <a:pt x="168" y="156"/>
                </a:lnTo>
                <a:lnTo>
                  <a:pt x="168" y="156"/>
                </a:lnTo>
                <a:close/>
                <a:moveTo>
                  <a:pt x="275" y="231"/>
                </a:moveTo>
                <a:lnTo>
                  <a:pt x="275" y="231"/>
                </a:lnTo>
                <a:lnTo>
                  <a:pt x="269" y="245"/>
                </a:lnTo>
                <a:lnTo>
                  <a:pt x="262" y="259"/>
                </a:lnTo>
                <a:lnTo>
                  <a:pt x="254" y="271"/>
                </a:lnTo>
                <a:lnTo>
                  <a:pt x="246" y="284"/>
                </a:lnTo>
                <a:lnTo>
                  <a:pt x="228" y="308"/>
                </a:lnTo>
                <a:lnTo>
                  <a:pt x="220" y="320"/>
                </a:lnTo>
                <a:lnTo>
                  <a:pt x="212" y="333"/>
                </a:lnTo>
                <a:lnTo>
                  <a:pt x="212" y="333"/>
                </a:lnTo>
                <a:lnTo>
                  <a:pt x="206" y="346"/>
                </a:lnTo>
                <a:lnTo>
                  <a:pt x="201" y="359"/>
                </a:lnTo>
                <a:lnTo>
                  <a:pt x="197" y="372"/>
                </a:lnTo>
                <a:lnTo>
                  <a:pt x="192" y="386"/>
                </a:lnTo>
                <a:lnTo>
                  <a:pt x="188" y="414"/>
                </a:lnTo>
                <a:lnTo>
                  <a:pt x="185" y="442"/>
                </a:lnTo>
                <a:lnTo>
                  <a:pt x="185" y="442"/>
                </a:lnTo>
                <a:lnTo>
                  <a:pt x="183" y="444"/>
                </a:lnTo>
                <a:lnTo>
                  <a:pt x="182" y="446"/>
                </a:lnTo>
                <a:lnTo>
                  <a:pt x="182" y="446"/>
                </a:lnTo>
                <a:lnTo>
                  <a:pt x="182" y="447"/>
                </a:lnTo>
                <a:lnTo>
                  <a:pt x="182" y="447"/>
                </a:lnTo>
                <a:lnTo>
                  <a:pt x="177" y="447"/>
                </a:lnTo>
                <a:lnTo>
                  <a:pt x="177" y="447"/>
                </a:lnTo>
                <a:lnTo>
                  <a:pt x="178" y="415"/>
                </a:lnTo>
                <a:lnTo>
                  <a:pt x="180" y="383"/>
                </a:lnTo>
                <a:lnTo>
                  <a:pt x="184" y="319"/>
                </a:lnTo>
                <a:lnTo>
                  <a:pt x="184" y="319"/>
                </a:lnTo>
                <a:lnTo>
                  <a:pt x="186" y="287"/>
                </a:lnTo>
                <a:lnTo>
                  <a:pt x="188" y="271"/>
                </a:lnTo>
                <a:lnTo>
                  <a:pt x="190" y="255"/>
                </a:lnTo>
                <a:lnTo>
                  <a:pt x="190" y="255"/>
                </a:lnTo>
                <a:lnTo>
                  <a:pt x="192" y="245"/>
                </a:lnTo>
                <a:lnTo>
                  <a:pt x="194" y="236"/>
                </a:lnTo>
                <a:lnTo>
                  <a:pt x="198" y="228"/>
                </a:lnTo>
                <a:lnTo>
                  <a:pt x="203" y="221"/>
                </a:lnTo>
                <a:lnTo>
                  <a:pt x="203" y="221"/>
                </a:lnTo>
                <a:lnTo>
                  <a:pt x="210" y="221"/>
                </a:lnTo>
                <a:lnTo>
                  <a:pt x="217" y="221"/>
                </a:lnTo>
                <a:lnTo>
                  <a:pt x="220" y="219"/>
                </a:lnTo>
                <a:lnTo>
                  <a:pt x="222" y="218"/>
                </a:lnTo>
                <a:lnTo>
                  <a:pt x="224" y="215"/>
                </a:lnTo>
                <a:lnTo>
                  <a:pt x="225" y="212"/>
                </a:lnTo>
                <a:lnTo>
                  <a:pt x="225" y="212"/>
                </a:lnTo>
                <a:lnTo>
                  <a:pt x="225" y="208"/>
                </a:lnTo>
                <a:lnTo>
                  <a:pt x="225" y="204"/>
                </a:lnTo>
                <a:lnTo>
                  <a:pt x="223" y="201"/>
                </a:lnTo>
                <a:lnTo>
                  <a:pt x="221" y="200"/>
                </a:lnTo>
                <a:lnTo>
                  <a:pt x="219" y="200"/>
                </a:lnTo>
                <a:lnTo>
                  <a:pt x="219" y="200"/>
                </a:lnTo>
                <a:lnTo>
                  <a:pt x="214" y="201"/>
                </a:lnTo>
                <a:lnTo>
                  <a:pt x="209" y="203"/>
                </a:lnTo>
                <a:lnTo>
                  <a:pt x="204" y="207"/>
                </a:lnTo>
                <a:lnTo>
                  <a:pt x="200" y="210"/>
                </a:lnTo>
                <a:lnTo>
                  <a:pt x="200" y="210"/>
                </a:lnTo>
                <a:lnTo>
                  <a:pt x="198" y="209"/>
                </a:lnTo>
                <a:lnTo>
                  <a:pt x="197" y="207"/>
                </a:lnTo>
                <a:lnTo>
                  <a:pt x="196" y="202"/>
                </a:lnTo>
                <a:lnTo>
                  <a:pt x="196" y="202"/>
                </a:lnTo>
                <a:lnTo>
                  <a:pt x="204" y="199"/>
                </a:lnTo>
                <a:lnTo>
                  <a:pt x="211" y="195"/>
                </a:lnTo>
                <a:lnTo>
                  <a:pt x="217" y="189"/>
                </a:lnTo>
                <a:lnTo>
                  <a:pt x="221" y="182"/>
                </a:lnTo>
                <a:lnTo>
                  <a:pt x="221" y="182"/>
                </a:lnTo>
                <a:lnTo>
                  <a:pt x="223" y="176"/>
                </a:lnTo>
                <a:lnTo>
                  <a:pt x="224" y="171"/>
                </a:lnTo>
                <a:lnTo>
                  <a:pt x="224" y="168"/>
                </a:lnTo>
                <a:lnTo>
                  <a:pt x="224" y="165"/>
                </a:lnTo>
                <a:lnTo>
                  <a:pt x="222" y="163"/>
                </a:lnTo>
                <a:lnTo>
                  <a:pt x="220" y="162"/>
                </a:lnTo>
                <a:lnTo>
                  <a:pt x="220" y="162"/>
                </a:lnTo>
                <a:lnTo>
                  <a:pt x="214" y="161"/>
                </a:lnTo>
                <a:lnTo>
                  <a:pt x="209" y="162"/>
                </a:lnTo>
                <a:lnTo>
                  <a:pt x="205" y="165"/>
                </a:lnTo>
                <a:lnTo>
                  <a:pt x="200" y="169"/>
                </a:lnTo>
                <a:lnTo>
                  <a:pt x="197" y="174"/>
                </a:lnTo>
                <a:lnTo>
                  <a:pt x="192" y="181"/>
                </a:lnTo>
                <a:lnTo>
                  <a:pt x="190" y="187"/>
                </a:lnTo>
                <a:lnTo>
                  <a:pt x="188" y="194"/>
                </a:lnTo>
                <a:lnTo>
                  <a:pt x="188" y="194"/>
                </a:lnTo>
                <a:lnTo>
                  <a:pt x="183" y="193"/>
                </a:lnTo>
                <a:lnTo>
                  <a:pt x="179" y="191"/>
                </a:lnTo>
                <a:lnTo>
                  <a:pt x="174" y="189"/>
                </a:lnTo>
                <a:lnTo>
                  <a:pt x="171" y="185"/>
                </a:lnTo>
                <a:lnTo>
                  <a:pt x="171" y="185"/>
                </a:lnTo>
                <a:lnTo>
                  <a:pt x="175" y="179"/>
                </a:lnTo>
                <a:lnTo>
                  <a:pt x="179" y="170"/>
                </a:lnTo>
                <a:lnTo>
                  <a:pt x="181" y="163"/>
                </a:lnTo>
                <a:lnTo>
                  <a:pt x="182" y="156"/>
                </a:lnTo>
                <a:lnTo>
                  <a:pt x="182" y="156"/>
                </a:lnTo>
                <a:lnTo>
                  <a:pt x="181" y="151"/>
                </a:lnTo>
                <a:lnTo>
                  <a:pt x="179" y="147"/>
                </a:lnTo>
                <a:lnTo>
                  <a:pt x="178" y="145"/>
                </a:lnTo>
                <a:lnTo>
                  <a:pt x="176" y="143"/>
                </a:lnTo>
                <a:lnTo>
                  <a:pt x="174" y="142"/>
                </a:lnTo>
                <a:lnTo>
                  <a:pt x="172" y="142"/>
                </a:lnTo>
                <a:lnTo>
                  <a:pt x="172" y="142"/>
                </a:lnTo>
                <a:lnTo>
                  <a:pt x="167" y="144"/>
                </a:lnTo>
                <a:lnTo>
                  <a:pt x="163" y="147"/>
                </a:lnTo>
                <a:lnTo>
                  <a:pt x="160" y="151"/>
                </a:lnTo>
                <a:lnTo>
                  <a:pt x="159" y="156"/>
                </a:lnTo>
                <a:lnTo>
                  <a:pt x="159" y="156"/>
                </a:lnTo>
                <a:lnTo>
                  <a:pt x="157" y="163"/>
                </a:lnTo>
                <a:lnTo>
                  <a:pt x="157" y="170"/>
                </a:lnTo>
                <a:lnTo>
                  <a:pt x="158" y="178"/>
                </a:lnTo>
                <a:lnTo>
                  <a:pt x="160" y="184"/>
                </a:lnTo>
                <a:lnTo>
                  <a:pt x="160" y="184"/>
                </a:lnTo>
                <a:lnTo>
                  <a:pt x="158" y="186"/>
                </a:lnTo>
                <a:lnTo>
                  <a:pt x="158" y="186"/>
                </a:lnTo>
                <a:lnTo>
                  <a:pt x="155" y="189"/>
                </a:lnTo>
                <a:lnTo>
                  <a:pt x="151" y="190"/>
                </a:lnTo>
                <a:lnTo>
                  <a:pt x="148" y="190"/>
                </a:lnTo>
                <a:lnTo>
                  <a:pt x="144" y="189"/>
                </a:lnTo>
                <a:lnTo>
                  <a:pt x="137" y="186"/>
                </a:lnTo>
                <a:lnTo>
                  <a:pt x="129" y="180"/>
                </a:lnTo>
                <a:lnTo>
                  <a:pt x="129" y="180"/>
                </a:lnTo>
                <a:lnTo>
                  <a:pt x="130" y="173"/>
                </a:lnTo>
                <a:lnTo>
                  <a:pt x="130" y="167"/>
                </a:lnTo>
                <a:lnTo>
                  <a:pt x="130" y="167"/>
                </a:lnTo>
                <a:lnTo>
                  <a:pt x="129" y="161"/>
                </a:lnTo>
                <a:lnTo>
                  <a:pt x="127" y="155"/>
                </a:lnTo>
                <a:lnTo>
                  <a:pt x="124" y="150"/>
                </a:lnTo>
                <a:lnTo>
                  <a:pt x="120" y="146"/>
                </a:lnTo>
                <a:lnTo>
                  <a:pt x="120" y="146"/>
                </a:lnTo>
                <a:lnTo>
                  <a:pt x="118" y="145"/>
                </a:lnTo>
                <a:lnTo>
                  <a:pt x="115" y="144"/>
                </a:lnTo>
                <a:lnTo>
                  <a:pt x="109" y="146"/>
                </a:lnTo>
                <a:lnTo>
                  <a:pt x="105" y="149"/>
                </a:lnTo>
                <a:lnTo>
                  <a:pt x="103" y="151"/>
                </a:lnTo>
                <a:lnTo>
                  <a:pt x="103" y="153"/>
                </a:lnTo>
                <a:lnTo>
                  <a:pt x="103" y="153"/>
                </a:lnTo>
                <a:lnTo>
                  <a:pt x="102" y="156"/>
                </a:lnTo>
                <a:lnTo>
                  <a:pt x="103" y="159"/>
                </a:lnTo>
                <a:lnTo>
                  <a:pt x="105" y="165"/>
                </a:lnTo>
                <a:lnTo>
                  <a:pt x="108" y="171"/>
                </a:lnTo>
                <a:lnTo>
                  <a:pt x="112" y="176"/>
                </a:lnTo>
                <a:lnTo>
                  <a:pt x="112" y="176"/>
                </a:lnTo>
                <a:lnTo>
                  <a:pt x="120" y="184"/>
                </a:lnTo>
                <a:lnTo>
                  <a:pt x="120" y="184"/>
                </a:lnTo>
                <a:lnTo>
                  <a:pt x="119" y="184"/>
                </a:lnTo>
                <a:lnTo>
                  <a:pt x="119" y="184"/>
                </a:lnTo>
                <a:lnTo>
                  <a:pt x="116" y="189"/>
                </a:lnTo>
                <a:lnTo>
                  <a:pt x="112" y="192"/>
                </a:lnTo>
                <a:lnTo>
                  <a:pt x="107" y="195"/>
                </a:lnTo>
                <a:lnTo>
                  <a:pt x="102" y="196"/>
                </a:lnTo>
                <a:lnTo>
                  <a:pt x="102" y="196"/>
                </a:lnTo>
                <a:lnTo>
                  <a:pt x="96" y="185"/>
                </a:lnTo>
                <a:lnTo>
                  <a:pt x="92" y="180"/>
                </a:lnTo>
                <a:lnTo>
                  <a:pt x="88" y="175"/>
                </a:lnTo>
                <a:lnTo>
                  <a:pt x="83" y="171"/>
                </a:lnTo>
                <a:lnTo>
                  <a:pt x="79" y="169"/>
                </a:lnTo>
                <a:lnTo>
                  <a:pt x="74" y="168"/>
                </a:lnTo>
                <a:lnTo>
                  <a:pt x="69" y="168"/>
                </a:lnTo>
                <a:lnTo>
                  <a:pt x="69" y="168"/>
                </a:lnTo>
                <a:lnTo>
                  <a:pt x="67" y="169"/>
                </a:lnTo>
                <a:lnTo>
                  <a:pt x="65" y="171"/>
                </a:lnTo>
                <a:lnTo>
                  <a:pt x="62" y="175"/>
                </a:lnTo>
                <a:lnTo>
                  <a:pt x="61" y="181"/>
                </a:lnTo>
                <a:lnTo>
                  <a:pt x="61" y="183"/>
                </a:lnTo>
                <a:lnTo>
                  <a:pt x="62" y="186"/>
                </a:lnTo>
                <a:lnTo>
                  <a:pt x="62" y="186"/>
                </a:lnTo>
                <a:lnTo>
                  <a:pt x="64" y="190"/>
                </a:lnTo>
                <a:lnTo>
                  <a:pt x="67" y="193"/>
                </a:lnTo>
                <a:lnTo>
                  <a:pt x="74" y="198"/>
                </a:lnTo>
                <a:lnTo>
                  <a:pt x="82" y="201"/>
                </a:lnTo>
                <a:lnTo>
                  <a:pt x="90" y="204"/>
                </a:lnTo>
                <a:lnTo>
                  <a:pt x="90" y="204"/>
                </a:lnTo>
                <a:lnTo>
                  <a:pt x="97" y="205"/>
                </a:lnTo>
                <a:lnTo>
                  <a:pt x="97" y="205"/>
                </a:lnTo>
                <a:lnTo>
                  <a:pt x="100" y="210"/>
                </a:lnTo>
                <a:lnTo>
                  <a:pt x="100" y="210"/>
                </a:lnTo>
                <a:lnTo>
                  <a:pt x="106" y="222"/>
                </a:lnTo>
                <a:lnTo>
                  <a:pt x="112" y="235"/>
                </a:lnTo>
                <a:lnTo>
                  <a:pt x="118" y="247"/>
                </a:lnTo>
                <a:lnTo>
                  <a:pt x="122" y="262"/>
                </a:lnTo>
                <a:lnTo>
                  <a:pt x="129" y="288"/>
                </a:lnTo>
                <a:lnTo>
                  <a:pt x="135" y="315"/>
                </a:lnTo>
                <a:lnTo>
                  <a:pt x="135" y="315"/>
                </a:lnTo>
                <a:lnTo>
                  <a:pt x="138" y="331"/>
                </a:lnTo>
                <a:lnTo>
                  <a:pt x="140" y="348"/>
                </a:lnTo>
                <a:lnTo>
                  <a:pt x="141" y="364"/>
                </a:lnTo>
                <a:lnTo>
                  <a:pt x="141" y="381"/>
                </a:lnTo>
                <a:lnTo>
                  <a:pt x="140" y="397"/>
                </a:lnTo>
                <a:lnTo>
                  <a:pt x="139" y="413"/>
                </a:lnTo>
                <a:lnTo>
                  <a:pt x="137" y="430"/>
                </a:lnTo>
                <a:lnTo>
                  <a:pt x="133" y="446"/>
                </a:lnTo>
                <a:lnTo>
                  <a:pt x="133" y="446"/>
                </a:lnTo>
                <a:lnTo>
                  <a:pt x="133" y="448"/>
                </a:lnTo>
                <a:lnTo>
                  <a:pt x="133" y="448"/>
                </a:lnTo>
                <a:lnTo>
                  <a:pt x="125" y="448"/>
                </a:lnTo>
                <a:lnTo>
                  <a:pt x="125" y="448"/>
                </a:lnTo>
                <a:lnTo>
                  <a:pt x="125" y="434"/>
                </a:lnTo>
                <a:lnTo>
                  <a:pt x="124" y="421"/>
                </a:lnTo>
                <a:lnTo>
                  <a:pt x="122" y="407"/>
                </a:lnTo>
                <a:lnTo>
                  <a:pt x="119" y="394"/>
                </a:lnTo>
                <a:lnTo>
                  <a:pt x="115" y="381"/>
                </a:lnTo>
                <a:lnTo>
                  <a:pt x="109" y="369"/>
                </a:lnTo>
                <a:lnTo>
                  <a:pt x="103" y="357"/>
                </a:lnTo>
                <a:lnTo>
                  <a:pt x="96" y="345"/>
                </a:lnTo>
                <a:lnTo>
                  <a:pt x="96" y="345"/>
                </a:lnTo>
                <a:lnTo>
                  <a:pt x="87" y="332"/>
                </a:lnTo>
                <a:lnTo>
                  <a:pt x="78" y="320"/>
                </a:lnTo>
                <a:lnTo>
                  <a:pt x="59" y="297"/>
                </a:lnTo>
                <a:lnTo>
                  <a:pt x="49" y="285"/>
                </a:lnTo>
                <a:lnTo>
                  <a:pt x="41" y="273"/>
                </a:lnTo>
                <a:lnTo>
                  <a:pt x="32" y="260"/>
                </a:lnTo>
                <a:lnTo>
                  <a:pt x="25" y="246"/>
                </a:lnTo>
                <a:lnTo>
                  <a:pt x="25" y="246"/>
                </a:lnTo>
                <a:lnTo>
                  <a:pt x="20" y="235"/>
                </a:lnTo>
                <a:lnTo>
                  <a:pt x="16" y="223"/>
                </a:lnTo>
                <a:lnTo>
                  <a:pt x="13" y="212"/>
                </a:lnTo>
                <a:lnTo>
                  <a:pt x="11" y="200"/>
                </a:lnTo>
                <a:lnTo>
                  <a:pt x="9" y="188"/>
                </a:lnTo>
                <a:lnTo>
                  <a:pt x="9" y="174"/>
                </a:lnTo>
                <a:lnTo>
                  <a:pt x="9" y="162"/>
                </a:lnTo>
                <a:lnTo>
                  <a:pt x="10" y="150"/>
                </a:lnTo>
                <a:lnTo>
                  <a:pt x="12" y="138"/>
                </a:lnTo>
                <a:lnTo>
                  <a:pt x="15" y="126"/>
                </a:lnTo>
                <a:lnTo>
                  <a:pt x="18" y="114"/>
                </a:lnTo>
                <a:lnTo>
                  <a:pt x="22" y="103"/>
                </a:lnTo>
                <a:lnTo>
                  <a:pt x="27" y="91"/>
                </a:lnTo>
                <a:lnTo>
                  <a:pt x="34" y="80"/>
                </a:lnTo>
                <a:lnTo>
                  <a:pt x="41" y="70"/>
                </a:lnTo>
                <a:lnTo>
                  <a:pt x="48" y="60"/>
                </a:lnTo>
                <a:lnTo>
                  <a:pt x="48" y="60"/>
                </a:lnTo>
                <a:lnTo>
                  <a:pt x="56" y="51"/>
                </a:lnTo>
                <a:lnTo>
                  <a:pt x="65" y="43"/>
                </a:lnTo>
                <a:lnTo>
                  <a:pt x="75" y="35"/>
                </a:lnTo>
                <a:lnTo>
                  <a:pt x="85" y="29"/>
                </a:lnTo>
                <a:lnTo>
                  <a:pt x="96" y="23"/>
                </a:lnTo>
                <a:lnTo>
                  <a:pt x="108" y="19"/>
                </a:lnTo>
                <a:lnTo>
                  <a:pt x="120" y="14"/>
                </a:lnTo>
                <a:lnTo>
                  <a:pt x="132" y="11"/>
                </a:lnTo>
                <a:lnTo>
                  <a:pt x="144" y="10"/>
                </a:lnTo>
                <a:lnTo>
                  <a:pt x="156" y="9"/>
                </a:lnTo>
                <a:lnTo>
                  <a:pt x="169" y="9"/>
                </a:lnTo>
                <a:lnTo>
                  <a:pt x="181" y="11"/>
                </a:lnTo>
                <a:lnTo>
                  <a:pt x="193" y="13"/>
                </a:lnTo>
                <a:lnTo>
                  <a:pt x="206" y="17"/>
                </a:lnTo>
                <a:lnTo>
                  <a:pt x="217" y="22"/>
                </a:lnTo>
                <a:lnTo>
                  <a:pt x="229" y="27"/>
                </a:lnTo>
                <a:lnTo>
                  <a:pt x="229" y="27"/>
                </a:lnTo>
                <a:lnTo>
                  <a:pt x="241" y="35"/>
                </a:lnTo>
                <a:lnTo>
                  <a:pt x="251" y="44"/>
                </a:lnTo>
                <a:lnTo>
                  <a:pt x="260" y="54"/>
                </a:lnTo>
                <a:lnTo>
                  <a:pt x="268" y="66"/>
                </a:lnTo>
                <a:lnTo>
                  <a:pt x="274" y="78"/>
                </a:lnTo>
                <a:lnTo>
                  <a:pt x="280" y="91"/>
                </a:lnTo>
                <a:lnTo>
                  <a:pt x="284" y="105"/>
                </a:lnTo>
                <a:lnTo>
                  <a:pt x="287" y="119"/>
                </a:lnTo>
                <a:lnTo>
                  <a:pt x="289" y="133"/>
                </a:lnTo>
                <a:lnTo>
                  <a:pt x="290" y="148"/>
                </a:lnTo>
                <a:lnTo>
                  <a:pt x="289" y="162"/>
                </a:lnTo>
                <a:lnTo>
                  <a:pt x="288" y="176"/>
                </a:lnTo>
                <a:lnTo>
                  <a:pt x="286" y="192"/>
                </a:lnTo>
                <a:lnTo>
                  <a:pt x="283" y="205"/>
                </a:lnTo>
                <a:lnTo>
                  <a:pt x="280" y="219"/>
                </a:lnTo>
                <a:lnTo>
                  <a:pt x="275" y="231"/>
                </a:lnTo>
                <a:lnTo>
                  <a:pt x="275" y="231"/>
                </a:lnTo>
                <a:close/>
                <a:moveTo>
                  <a:pt x="212" y="212"/>
                </a:moveTo>
                <a:lnTo>
                  <a:pt x="212" y="212"/>
                </a:lnTo>
                <a:lnTo>
                  <a:pt x="213" y="211"/>
                </a:lnTo>
                <a:lnTo>
                  <a:pt x="213" y="211"/>
                </a:lnTo>
                <a:lnTo>
                  <a:pt x="215" y="210"/>
                </a:lnTo>
                <a:lnTo>
                  <a:pt x="216" y="210"/>
                </a:lnTo>
                <a:lnTo>
                  <a:pt x="215" y="211"/>
                </a:lnTo>
                <a:lnTo>
                  <a:pt x="212" y="212"/>
                </a:lnTo>
                <a:lnTo>
                  <a:pt x="212" y="212"/>
                </a:lnTo>
                <a:close/>
                <a:moveTo>
                  <a:pt x="197" y="192"/>
                </a:moveTo>
                <a:lnTo>
                  <a:pt x="197" y="192"/>
                </a:lnTo>
                <a:lnTo>
                  <a:pt x="200" y="187"/>
                </a:lnTo>
                <a:lnTo>
                  <a:pt x="203" y="182"/>
                </a:lnTo>
                <a:lnTo>
                  <a:pt x="210" y="173"/>
                </a:lnTo>
                <a:lnTo>
                  <a:pt x="210" y="173"/>
                </a:lnTo>
                <a:lnTo>
                  <a:pt x="212" y="172"/>
                </a:lnTo>
                <a:lnTo>
                  <a:pt x="214" y="171"/>
                </a:lnTo>
                <a:lnTo>
                  <a:pt x="214" y="172"/>
                </a:lnTo>
                <a:lnTo>
                  <a:pt x="214" y="173"/>
                </a:lnTo>
                <a:lnTo>
                  <a:pt x="213" y="178"/>
                </a:lnTo>
                <a:lnTo>
                  <a:pt x="212" y="181"/>
                </a:lnTo>
                <a:lnTo>
                  <a:pt x="212" y="181"/>
                </a:lnTo>
                <a:lnTo>
                  <a:pt x="209" y="185"/>
                </a:lnTo>
                <a:lnTo>
                  <a:pt x="206" y="188"/>
                </a:lnTo>
                <a:lnTo>
                  <a:pt x="202" y="190"/>
                </a:lnTo>
                <a:lnTo>
                  <a:pt x="197" y="192"/>
                </a:lnTo>
                <a:lnTo>
                  <a:pt x="197" y="192"/>
                </a:lnTo>
                <a:close/>
                <a:moveTo>
                  <a:pt x="92" y="195"/>
                </a:moveTo>
                <a:lnTo>
                  <a:pt x="92" y="195"/>
                </a:lnTo>
                <a:lnTo>
                  <a:pt x="89" y="195"/>
                </a:lnTo>
                <a:lnTo>
                  <a:pt x="89" y="195"/>
                </a:lnTo>
                <a:lnTo>
                  <a:pt x="83" y="192"/>
                </a:lnTo>
                <a:lnTo>
                  <a:pt x="78" y="190"/>
                </a:lnTo>
                <a:lnTo>
                  <a:pt x="78" y="190"/>
                </a:lnTo>
                <a:lnTo>
                  <a:pt x="75" y="188"/>
                </a:lnTo>
                <a:lnTo>
                  <a:pt x="75" y="188"/>
                </a:lnTo>
                <a:lnTo>
                  <a:pt x="72" y="186"/>
                </a:lnTo>
                <a:lnTo>
                  <a:pt x="71" y="184"/>
                </a:lnTo>
                <a:lnTo>
                  <a:pt x="71" y="181"/>
                </a:lnTo>
                <a:lnTo>
                  <a:pt x="73" y="178"/>
                </a:lnTo>
                <a:lnTo>
                  <a:pt x="73" y="178"/>
                </a:lnTo>
                <a:lnTo>
                  <a:pt x="79" y="180"/>
                </a:lnTo>
                <a:lnTo>
                  <a:pt x="84" y="184"/>
                </a:lnTo>
                <a:lnTo>
                  <a:pt x="88" y="189"/>
                </a:lnTo>
                <a:lnTo>
                  <a:pt x="92" y="195"/>
                </a:lnTo>
                <a:lnTo>
                  <a:pt x="92" y="19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480508" y="1806523"/>
                <a:ext cx="11711492" cy="1134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如图所示是某高速列车一次测试中从静止到行驶再到停车的示意图，其中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zh-CN" altLang="zh-CN" sz="2400">
                        <a:latin typeface="Cambria Math" panose="02040503050406030204" pitchFamily="18" charset="0"/>
                      </a:rPr>
                      <m:t>（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km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h</m:t>
                    </m:r>
                    <m:r>
                      <a:rPr lang="zh-CN" altLang="zh-CN" sz="2400">
                        <a:latin typeface="Cambria Math" panose="02040503050406030204" pitchFamily="18" charset="0"/>
                      </a:rPr>
                      <m:t>）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是车速，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zh-CN" altLang="zh-CN" sz="2400">
                        <a:latin typeface="Cambria Math" panose="02040503050406030204" pitchFamily="18" charset="0"/>
                      </a:rPr>
                      <m:t>（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min</m:t>
                    </m:r>
                    <m:r>
                      <a:rPr lang="zh-CN" altLang="zh-CN" sz="2400">
                        <a:latin typeface="Cambria Math" panose="02040503050406030204" pitchFamily="18" charset="0"/>
                      </a:rPr>
                      <m:t>）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是行车时间．试写出车速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与行车时间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的函数解析式．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08" y="1806523"/>
                <a:ext cx="11711492" cy="1134862"/>
              </a:xfrm>
              <a:prstGeom prst="rect">
                <a:avLst/>
              </a:prstGeom>
              <a:blipFill rotWithShape="1">
                <a:blip r:embed="rId1"/>
                <a:stretch>
                  <a:fillRect l="-4" t="-51" r="5" b="-6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4591597" y="1078333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分段</a:t>
            </a:r>
            <a:r>
              <a:rPr lang="zh-CN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函数模型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矩形 18"/>
              <p:cNvSpPr/>
              <p:nvPr/>
            </p:nvSpPr>
            <p:spPr>
              <a:xfrm>
                <a:off x="5658284" y="3058951"/>
                <a:ext cx="6250546" cy="1137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110≤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≤120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时，图像是过点（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110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300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）和点（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120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）的一条线段，</a:t>
                </a:r>
                <a:endParaRPr lang="en-US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284" y="3058951"/>
                <a:ext cx="6250546" cy="1137106"/>
              </a:xfrm>
              <a:prstGeom prst="rect">
                <a:avLst/>
              </a:prstGeom>
              <a:blipFill rotWithShape="1">
                <a:blip r:embed="rId2"/>
                <a:stretch>
                  <a:fillRect l="-7" t="-14" r="-2895" b="-5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/>
          <p:cNvSpPr txBox="1"/>
          <p:nvPr/>
        </p:nvSpPr>
        <p:spPr>
          <a:xfrm>
            <a:off x="735913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36738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47575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15" y="3979756"/>
            <a:ext cx="5194069" cy="225684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矩形 13"/>
              <p:cNvSpPr/>
              <p:nvPr/>
            </p:nvSpPr>
            <p:spPr>
              <a:xfrm>
                <a:off x="6336254" y="3908993"/>
                <a:ext cx="6250546" cy="1225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400" dirty="0"/>
                  <a:t>设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𝑘𝑥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CN" altLang="zh-CN" sz="2400" dirty="0"/>
                  <a:t>，得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300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110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120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2400" dirty="0"/>
              </a:p>
            </p:txBody>
          </p:sp>
        </mc:Choice>
        <mc:Fallback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254" y="3908993"/>
                <a:ext cx="6250546" cy="1225079"/>
              </a:xfrm>
              <a:prstGeom prst="rect">
                <a:avLst/>
              </a:prstGeom>
              <a:blipFill rotWithShape="1">
                <a:blip r:embed="rId4"/>
                <a:stretch>
                  <a:fillRect l="-4" t="-46" r="7" b="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矩形 14"/>
              <p:cNvSpPr/>
              <p:nvPr/>
            </p:nvSpPr>
            <p:spPr>
              <a:xfrm>
                <a:off x="6336254" y="5181508"/>
                <a:ext cx="4262713" cy="581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解得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30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3600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</a:t>
                </a:r>
                <a:endParaRPr lang="en-US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254" y="5181508"/>
                <a:ext cx="4262713" cy="581057"/>
              </a:xfrm>
              <a:prstGeom prst="rect">
                <a:avLst/>
              </a:prstGeom>
              <a:blipFill rotWithShape="1">
                <a:blip r:embed="rId5"/>
                <a:stretch>
                  <a:fillRect l="-5" t="-93" r="4" b="-21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矩形 15"/>
              <p:cNvSpPr/>
              <p:nvPr/>
            </p:nvSpPr>
            <p:spPr>
              <a:xfrm>
                <a:off x="6353990" y="5811151"/>
                <a:ext cx="4244977" cy="581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因此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30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3600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 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990" y="5811151"/>
                <a:ext cx="4244977" cy="581057"/>
              </a:xfrm>
              <a:prstGeom prst="rect">
                <a:avLst/>
              </a:prstGeom>
              <a:blipFill rotWithShape="1">
                <a:blip r:embed="rId6"/>
                <a:stretch>
                  <a:fillRect l="-4" t="-46" r="4" b="-22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-570865"/>
            <a:ext cx="12192635" cy="1454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PP_MARK_KEY" val="5ecb9ab8-5bf7-4fdd-8b79-0060ad86fe92"/>
  <p:tag name="COMMONDATA" val="eyJoZGlkIjoiZmIzMWUyODE3OTQwMDQ1NDE1YzgyZTM4OWM0NjZhNDc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2900</Words>
  <Application>WPS 演示</Application>
  <PresentationFormat>宽屏</PresentationFormat>
  <Paragraphs>284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楷体</vt:lpstr>
      <vt:lpstr>黑体</vt:lpstr>
      <vt:lpstr>Times New Roman</vt:lpstr>
      <vt:lpstr>Cambria Math</vt:lpstr>
      <vt:lpstr>Calibri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zhu peng</dc:creator>
  <cp:lastModifiedBy>.</cp:lastModifiedBy>
  <cp:revision>678</cp:revision>
  <dcterms:created xsi:type="dcterms:W3CDTF">2015-09-28T07:18:00Z</dcterms:created>
  <dcterms:modified xsi:type="dcterms:W3CDTF">2023-03-03T00:21:25Z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7C3D574F6D194616A748C5A7AF9DDA33</vt:lpwstr>
  </property>
  <property fmtid="{D5CDD505-2E9C-101B-9397-08002B2CF9AE}" pid="3" name="KSOProductBuildVer">
    <vt:lpwstr>2052-11.1.0.13703</vt:lpwstr>
  </property>
</Properties>
</file>