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4"/>
  </p:notesMasterIdLst>
  <p:sldIdLst>
    <p:sldId id="485" r:id="rId3"/>
    <p:sldId id="494" r:id="rId5"/>
    <p:sldId id="524" r:id="rId6"/>
    <p:sldId id="539" r:id="rId7"/>
    <p:sldId id="540" r:id="rId8"/>
    <p:sldId id="541" r:id="rId9"/>
    <p:sldId id="500" r:id="rId10"/>
    <p:sldId id="499" r:id="rId11"/>
    <p:sldId id="503" r:id="rId12"/>
    <p:sldId id="497" r:id="rId13"/>
    <p:sldId id="530" r:id="rId14"/>
    <p:sldId id="536" r:id="rId15"/>
    <p:sldId id="508" r:id="rId16"/>
    <p:sldId id="542" r:id="rId17"/>
    <p:sldId id="523" r:id="rId18"/>
    <p:sldId id="546" r:id="rId19"/>
    <p:sldId id="547" r:id="rId20"/>
    <p:sldId id="545" r:id="rId21"/>
    <p:sldId id="525" r:id="rId22"/>
    <p:sldId id="548" r:id="rId23"/>
    <p:sldId id="549" r:id="rId24"/>
    <p:sldId id="550" r:id="rId25"/>
    <p:sldId id="535" r:id="rId26"/>
    <p:sldId id="537" r:id="rId27"/>
    <p:sldId id="551" r:id="rId28"/>
    <p:sldId id="552" r:id="rId29"/>
    <p:sldId id="553" r:id="rId30"/>
    <p:sldId id="534" r:id="rId31"/>
    <p:sldId id="532" r:id="rId32"/>
    <p:sldId id="554" r:id="rId33"/>
    <p:sldId id="555" r:id="rId34"/>
    <p:sldId id="576" r:id="rId35"/>
    <p:sldId id="557" r:id="rId36"/>
    <p:sldId id="560" r:id="rId37"/>
    <p:sldId id="566" r:id="rId38"/>
    <p:sldId id="577" r:id="rId39"/>
    <p:sldId id="578" r:id="rId40"/>
    <p:sldId id="579" r:id="rId41"/>
    <p:sldId id="580" r:id="rId42"/>
    <p:sldId id="581" r:id="rId43"/>
    <p:sldId id="565" r:id="rId44"/>
    <p:sldId id="567" r:id="rId45"/>
    <p:sldId id="582" r:id="rId46"/>
    <p:sldId id="583" r:id="rId47"/>
    <p:sldId id="564" r:id="rId48"/>
    <p:sldId id="571" r:id="rId49"/>
    <p:sldId id="584" r:id="rId50"/>
    <p:sldId id="572" r:id="rId51"/>
    <p:sldId id="574" r:id="rId52"/>
    <p:sldId id="575" r:id="rId53"/>
  </p:sldIdLst>
  <p:sldSz cx="12192000" cy="6858000"/>
  <p:notesSz cx="6858000" cy="9144000"/>
  <p:custDataLst>
    <p:tags r:id="rId5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449"/>
    <a:srgbClr val="22262F"/>
    <a:srgbClr val="1C4354"/>
    <a:srgbClr val="00687B"/>
    <a:srgbClr val="EC8D60"/>
    <a:srgbClr val="1D4757"/>
    <a:srgbClr val="5B9BD5"/>
    <a:srgbClr val="FCFDFD"/>
    <a:srgbClr val="FFFFFF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5" autoAdjust="0"/>
    <p:restoredTop sz="93826" autoAdjust="0"/>
  </p:normalViewPr>
  <p:slideViewPr>
    <p:cSldViewPr snapToGrid="0">
      <p:cViewPr varScale="1">
        <p:scale>
          <a:sx n="92" d="100"/>
          <a:sy n="92" d="100"/>
        </p:scale>
        <p:origin x="68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7" Type="http://schemas.openxmlformats.org/officeDocument/2006/relationships/tags" Target="tags/tag51.xml"/><Relationship Id="rId56" Type="http://schemas.openxmlformats.org/officeDocument/2006/relationships/tableStyles" Target="tableStyles.xml"/><Relationship Id="rId55" Type="http://schemas.openxmlformats.org/officeDocument/2006/relationships/viewProps" Target="viewProps.xml"/><Relationship Id="rId54" Type="http://schemas.openxmlformats.org/officeDocument/2006/relationships/presProps" Target="presProps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123.wmf"/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4DE71-0F50-4034-B129-BCD68E01C0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首先是教学分析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b="37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b="87259"/>
          <a:stretch>
            <a:fillRect/>
          </a:stretch>
        </p:blipFill>
        <p:spPr>
          <a:xfrm>
            <a:off x="0" y="162258"/>
            <a:ext cx="12192000" cy="65532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 userDrawn="1"/>
        </p:nvSpPr>
        <p:spPr bwMode="auto">
          <a:xfrm>
            <a:off x="568640" y="162258"/>
            <a:ext cx="3916611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just"/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3.3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函数的性质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 descr="图片包含 徽标&#10;&#10;描述已自动生成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28187" r="72713" b="28153"/>
          <a:stretch>
            <a:fillRect/>
          </a:stretch>
        </p:blipFill>
        <p:spPr>
          <a:xfrm>
            <a:off x="0" y="162258"/>
            <a:ext cx="695113" cy="701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b="37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4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tags" Target="../tags/tag1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25.png"/><Relationship Id="rId7" Type="http://schemas.openxmlformats.org/officeDocument/2006/relationships/tags" Target="../tags/tag10.xml"/><Relationship Id="rId6" Type="http://schemas.openxmlformats.org/officeDocument/2006/relationships/image" Target="../media/image30.GIF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0" Type="http://schemas.openxmlformats.org/officeDocument/2006/relationships/vmlDrawing" Target="../drawings/vmlDrawing1.vml"/><Relationship Id="rId1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tags" Target="../tags/tag11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25.png"/><Relationship Id="rId6" Type="http://schemas.openxmlformats.org/officeDocument/2006/relationships/tags" Target="../tags/tag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tags" Target="../tags/tag13.xml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tags" Target="../tags/tag14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tags" Target="../tags/tag15.xml"/><Relationship Id="rId3" Type="http://schemas.openxmlformats.org/officeDocument/2006/relationships/image" Target="../media/image7.png"/><Relationship Id="rId2" Type="http://schemas.openxmlformats.org/officeDocument/2006/relationships/image" Target="../media/image47.jpe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tags" Target="../tags/tag16.xml"/><Relationship Id="rId4" Type="http://schemas.openxmlformats.org/officeDocument/2006/relationships/image" Target="../media/image51.jpeg"/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tags" Target="../tags/tag18.xml"/><Relationship Id="rId6" Type="http://schemas.openxmlformats.org/officeDocument/2006/relationships/image" Target="../media/image9.png"/><Relationship Id="rId5" Type="http://schemas.openxmlformats.org/officeDocument/2006/relationships/tags" Target="../tags/tag17.xml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tags" Target="../tags/tag19.xml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tags" Target="../tags/tag20.xml"/><Relationship Id="rId1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tags" Target="../tags/tag21.xml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tags" Target="../tags/tag22.xml"/><Relationship Id="rId1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tags" Target="../tags/tag24.xml"/><Relationship Id="rId4" Type="http://schemas.openxmlformats.org/officeDocument/2006/relationships/image" Target="../media/image30.GIF"/><Relationship Id="rId3" Type="http://schemas.openxmlformats.org/officeDocument/2006/relationships/image" Target="../media/image62.jpeg"/><Relationship Id="rId2" Type="http://schemas.openxmlformats.org/officeDocument/2006/relationships/image" Target="../media/image27.png"/><Relationship Id="rId1" Type="http://schemas.openxmlformats.org/officeDocument/2006/relationships/image" Target="../media/image26.GIF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tags" Target="../tags/tag25.xml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oleObject" Target="../embeddings/oleObject4.bin"/><Relationship Id="rId7" Type="http://schemas.openxmlformats.org/officeDocument/2006/relationships/image" Target="../media/image70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1" Type="http://schemas.openxmlformats.org/officeDocument/2006/relationships/notesSlide" Target="../notesSlides/notesSlide10.xml"/><Relationship Id="rId10" Type="http://schemas.openxmlformats.org/officeDocument/2006/relationships/vmlDrawing" Target="../drawings/vmlDrawing2.vml"/><Relationship Id="rId1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tags" Target="../tags/tag26.xml"/><Relationship Id="rId4" Type="http://schemas.openxmlformats.org/officeDocument/2006/relationships/image" Target="../media/image74.png"/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tags" Target="../tags/tag27.xml"/><Relationship Id="rId4" Type="http://schemas.openxmlformats.org/officeDocument/2006/relationships/image" Target="../media/image77.png"/><Relationship Id="rId3" Type="http://schemas.openxmlformats.org/officeDocument/2006/relationships/image" Target="../media/image73.png"/><Relationship Id="rId2" Type="http://schemas.openxmlformats.org/officeDocument/2006/relationships/image" Target="../media/image76.png"/><Relationship Id="rId1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tags" Target="../tags/tag28.xml"/><Relationship Id="rId3" Type="http://schemas.openxmlformats.org/officeDocument/2006/relationships/image" Target="../media/image80.GIF"/><Relationship Id="rId2" Type="http://schemas.openxmlformats.org/officeDocument/2006/relationships/image" Target="../media/image79.png"/><Relationship Id="rId1" Type="http://schemas.openxmlformats.org/officeDocument/2006/relationships/image" Target="../media/image78.jpe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4.png"/><Relationship Id="rId3" Type="http://schemas.openxmlformats.org/officeDocument/2006/relationships/tags" Target="../tags/tag29.xml"/><Relationship Id="rId2" Type="http://schemas.openxmlformats.org/officeDocument/2006/relationships/image" Target="../media/image81.png"/><Relationship Id="rId1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tags" Target="../tags/tag3.xml"/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4.png"/><Relationship Id="rId3" Type="http://schemas.openxmlformats.org/officeDocument/2006/relationships/tags" Target="../tags/tag30.xml"/><Relationship Id="rId2" Type="http://schemas.openxmlformats.org/officeDocument/2006/relationships/image" Target="../media/image82.png"/><Relationship Id="rId1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tags" Target="../tags/tag31.xml"/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image" Target="../media/image83.jpeg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tags" Target="../tags/tag32.xml"/><Relationship Id="rId3" Type="http://schemas.openxmlformats.org/officeDocument/2006/relationships/image" Target="../media/image7.png"/><Relationship Id="rId2" Type="http://schemas.openxmlformats.org/officeDocument/2006/relationships/image" Target="../media/image86.jpeg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20.png"/><Relationship Id="rId6" Type="http://schemas.openxmlformats.org/officeDocument/2006/relationships/tags" Target="../tags/tag34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5.png"/><Relationship Id="rId3" Type="http://schemas.openxmlformats.org/officeDocument/2006/relationships/tags" Target="../tags/tag35.xml"/><Relationship Id="rId2" Type="http://schemas.openxmlformats.org/officeDocument/2006/relationships/image" Target="../media/image93.png"/><Relationship Id="rId1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tags" Target="../tags/tag36.xml"/><Relationship Id="rId4" Type="http://schemas.openxmlformats.org/officeDocument/2006/relationships/image" Target="../media/image97.png"/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image" Target="../media/image94.png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5.png"/><Relationship Id="rId3" Type="http://schemas.openxmlformats.org/officeDocument/2006/relationships/tags" Target="../tags/tag37.xml"/><Relationship Id="rId2" Type="http://schemas.openxmlformats.org/officeDocument/2006/relationships/image" Target="../media/image99.png"/><Relationship Id="rId1" Type="http://schemas.openxmlformats.org/officeDocument/2006/relationships/image" Target="../media/image98.pn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9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25.png"/><Relationship Id="rId6" Type="http://schemas.openxmlformats.org/officeDocument/2006/relationships/tags" Target="../tags/tag38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image" Target="../media/image100.png"/></Relationships>
</file>

<file path=ppt/slides/_rels/slide3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tags" Target="../tags/tag39.xml"/><Relationship Id="rId4" Type="http://schemas.openxmlformats.org/officeDocument/2006/relationships/image" Target="../media/image108.png"/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image" Target="../media/image10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tags" Target="../tags/tag4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tags" Target="../tags/tag40.xml"/><Relationship Id="rId4" Type="http://schemas.openxmlformats.org/officeDocument/2006/relationships/image" Target="../media/image108.png"/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image" Target="../media/image105.png"/></Relationships>
</file>

<file path=ppt/slides/_rels/slide4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tags" Target="../tags/tag41.xml"/><Relationship Id="rId4" Type="http://schemas.openxmlformats.org/officeDocument/2006/relationships/image" Target="../media/image112.jpeg"/><Relationship Id="rId3" Type="http://schemas.openxmlformats.org/officeDocument/2006/relationships/image" Target="../media/image111.png"/><Relationship Id="rId2" Type="http://schemas.openxmlformats.org/officeDocument/2006/relationships/image" Target="../media/image80.GIF"/><Relationship Id="rId1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tags" Target="../tags/tag42.xml"/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image" Target="../media/image113.png"/></Relationships>
</file>

<file path=ppt/slides/_rels/slide4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tags" Target="../tags/tag43.xml"/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image" Target="../media/image116.png"/></Relationships>
</file>

<file path=ppt/slides/_rels/slide4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tags" Target="../tags/tag44.xml"/><Relationship Id="rId3" Type="http://schemas.openxmlformats.org/officeDocument/2006/relationships/image" Target="../media/image118.png"/><Relationship Id="rId2" Type="http://schemas.openxmlformats.org/officeDocument/2006/relationships/image" Target="../media/image119.png"/><Relationship Id="rId1" Type="http://schemas.openxmlformats.org/officeDocument/2006/relationships/image" Target="../media/image116.png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8" Type="http://schemas.openxmlformats.org/officeDocument/2006/relationships/image" Target="../media/image122.wmf"/><Relationship Id="rId7" Type="http://schemas.openxmlformats.org/officeDocument/2006/relationships/oleObject" Target="../embeddings/oleObject7.bin"/><Relationship Id="rId6" Type="http://schemas.openxmlformats.org/officeDocument/2006/relationships/image" Target="../media/image12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0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27.png"/><Relationship Id="rId15" Type="http://schemas.openxmlformats.org/officeDocument/2006/relationships/vmlDrawing" Target="../drawings/vmlDrawing3.vml"/><Relationship Id="rId14" Type="http://schemas.openxmlformats.org/officeDocument/2006/relationships/slideLayout" Target="../slideLayouts/slideLayout3.xml"/><Relationship Id="rId13" Type="http://schemas.openxmlformats.org/officeDocument/2006/relationships/image" Target="../media/image25.png"/><Relationship Id="rId12" Type="http://schemas.openxmlformats.org/officeDocument/2006/relationships/tags" Target="../tags/tag45.xml"/><Relationship Id="rId11" Type="http://schemas.openxmlformats.org/officeDocument/2006/relationships/image" Target="../media/image62.jpeg"/><Relationship Id="rId10" Type="http://schemas.openxmlformats.org/officeDocument/2006/relationships/image" Target="../media/image123.wmf"/><Relationship Id="rId1" Type="http://schemas.openxmlformats.org/officeDocument/2006/relationships/image" Target="../media/image26.GIF"/></Relationships>
</file>

<file path=ppt/slides/_rels/slide4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4.png"/><Relationship Id="rId3" Type="http://schemas.openxmlformats.org/officeDocument/2006/relationships/tags" Target="../tags/tag46.xml"/><Relationship Id="rId2" Type="http://schemas.openxmlformats.org/officeDocument/2006/relationships/image" Target="../media/image124.png"/><Relationship Id="rId1" Type="http://schemas.openxmlformats.org/officeDocument/2006/relationships/image" Target="../media/image40.jpeg"/></Relationships>
</file>

<file path=ppt/slides/_rels/slide4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4.png"/><Relationship Id="rId3" Type="http://schemas.openxmlformats.org/officeDocument/2006/relationships/tags" Target="../tags/tag47.xml"/><Relationship Id="rId2" Type="http://schemas.openxmlformats.org/officeDocument/2006/relationships/image" Target="../media/image125.png"/><Relationship Id="rId1" Type="http://schemas.openxmlformats.org/officeDocument/2006/relationships/image" Target="../media/image40.jpeg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5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44.png"/><Relationship Id="rId6" Type="http://schemas.openxmlformats.org/officeDocument/2006/relationships/tags" Target="../tags/tag48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image" Target="../media/image40.jpe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1.png"/><Relationship Id="rId2" Type="http://schemas.openxmlformats.org/officeDocument/2006/relationships/tags" Target="../tags/tag49.xml"/><Relationship Id="rId1" Type="http://schemas.openxmlformats.org/officeDocument/2006/relationships/image" Target="../media/image130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tags" Target="../tags/tag5.xml"/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2.png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tags" Target="../tags/tag6.xml"/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tags" Target="../tags/tag7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tags" Target="../tags/tag8.xml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tags" Target="../tags/tag9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" y="4414592"/>
            <a:ext cx="12194936" cy="244073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4" b="19738"/>
          <a:stretch>
            <a:fillRect/>
          </a:stretch>
        </p:blipFill>
        <p:spPr>
          <a:xfrm>
            <a:off x="-4800" y="-53639"/>
            <a:ext cx="12196800" cy="4373832"/>
          </a:xfrm>
          <a:prstGeom prst="rect">
            <a:avLst/>
          </a:prstGeom>
        </p:spPr>
      </p:pic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694189" y="4904048"/>
            <a:ext cx="9316709" cy="133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6600" b="1" dirty="0">
                <a:solidFill>
                  <a:srgbClr val="294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 </a:t>
            </a:r>
            <a:r>
              <a:rPr lang="zh-CN" altLang="en-US" sz="6600" b="1" dirty="0">
                <a:solidFill>
                  <a:srgbClr val="294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函数的性质</a:t>
            </a:r>
            <a:endParaRPr lang="zh-CN" altLang="zh-CN" sz="6600" b="1" dirty="0">
              <a:solidFill>
                <a:srgbClr val="294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0" y="4333072"/>
            <a:ext cx="7145631" cy="815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Rectangle 6"/>
          <p:cNvSpPr>
            <a:spLocks noChangeArrowheads="1"/>
          </p:cNvSpPr>
          <p:nvPr/>
        </p:nvSpPr>
        <p:spPr bwMode="auto">
          <a:xfrm>
            <a:off x="7133089" y="4333072"/>
            <a:ext cx="1266711" cy="815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8399801" y="4333072"/>
            <a:ext cx="1265144" cy="81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Rectangle 8"/>
          <p:cNvSpPr>
            <a:spLocks noChangeArrowheads="1"/>
          </p:cNvSpPr>
          <p:nvPr/>
        </p:nvSpPr>
        <p:spPr bwMode="auto">
          <a:xfrm>
            <a:off x="9664945" y="4333072"/>
            <a:ext cx="1266711" cy="8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Rectangle 9"/>
          <p:cNvSpPr>
            <a:spLocks noChangeArrowheads="1"/>
          </p:cNvSpPr>
          <p:nvPr/>
        </p:nvSpPr>
        <p:spPr bwMode="auto">
          <a:xfrm>
            <a:off x="10931656" y="4333072"/>
            <a:ext cx="1265144" cy="815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1" name="图片 10" descr="图片包含 徽标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85" y="5575602"/>
            <a:ext cx="3889630" cy="170651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-5080" y="-99060"/>
            <a:ext cx="12247245" cy="7055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1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3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8" grpId="0" animBg="1"/>
          <p:bldP spid="64" grpId="0" animBg="1"/>
          <p:bldP spid="65" grpId="0" animBg="1"/>
          <p:bldP spid="66" grpId="0" animBg="1"/>
          <p:bldP spid="6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1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3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8" grpId="0" animBg="1"/>
          <p:bldP spid="64" grpId="0" animBg="1"/>
          <p:bldP spid="65" grpId="0" animBg="1"/>
          <p:bldP spid="66" grpId="0" animBg="1"/>
          <p:bldP spid="67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0480" name="组合 20479"/>
          <p:cNvGrpSpPr/>
          <p:nvPr/>
        </p:nvGrpSpPr>
        <p:grpSpPr>
          <a:xfrm>
            <a:off x="3731803" y="1052036"/>
            <a:ext cx="3860800" cy="974928"/>
            <a:chOff x="1051997" y="1788636"/>
            <a:chExt cx="3860800" cy="974928"/>
          </a:xfrm>
        </p:grpSpPr>
        <p:pic>
          <p:nvPicPr>
            <p:cNvPr id="28" name="Picture 6"/>
            <p:cNvPicPr>
              <a:picLocks noChangeAspect="1" noChangeArrowheads="1" noCrop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009" y="1788636"/>
              <a:ext cx="890222" cy="956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997" y="1788871"/>
              <a:ext cx="3860800" cy="974693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1614697" y="3244862"/>
            <a:ext cx="9310940" cy="855169"/>
            <a:chOff x="1614697" y="2646084"/>
            <a:chExt cx="9310940" cy="85516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文本框 20"/>
                <p:cNvSpPr txBox="1"/>
                <p:nvPr/>
              </p:nvSpPr>
              <p:spPr>
                <a:xfrm>
                  <a:off x="1614697" y="2830253"/>
                  <a:ext cx="93109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zh-CN" sz="28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函数</a:t>
                  </a:r>
                  <a:r>
                    <a:rPr lang="en-US" altLang="zh-CN" sz="28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                  </a:t>
                  </a:r>
                  <a:r>
                    <a:rPr lang="zh-CN" altLang="zh-CN" sz="28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的减区间能写成</a:t>
                  </a:r>
                  <a14:m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(−∞</m:t>
                      </m:r>
                      <m:r>
                        <a:rPr lang="zh-CN" altLang="zh-CN" sz="2800" i="1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)∪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,+∞)</m:t>
                      </m:r>
                    </m:oMath>
                  </a14:m>
                  <a:r>
                    <a:rPr lang="zh-CN" altLang="zh-CN" sz="28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吗？ </a:t>
                  </a:r>
                  <a:endPara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1" name="文本框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4697" y="2830253"/>
                  <a:ext cx="9310940" cy="523220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aphicFrame>
          <p:nvGraphicFramePr>
            <p:cNvPr id="11" name="对象 10"/>
            <p:cNvGraphicFramePr>
              <a:graphicFrameLocks noChangeAspect="1"/>
            </p:cNvGraphicFramePr>
            <p:nvPr/>
          </p:nvGraphicFramePr>
          <p:xfrm>
            <a:off x="2486569" y="2646084"/>
            <a:ext cx="1355756" cy="855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Equation" r:id="rId4" imgW="622300" imgH="393700" progId="Equation.DSMT4">
                    <p:embed/>
                  </p:oleObj>
                </mc:Choice>
                <mc:Fallback>
                  <p:oleObj name="Equation" r:id="rId4" imgW="622300" imgH="3937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6569" y="2646084"/>
                          <a:ext cx="1355756" cy="85516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Freeform 56"/>
          <p:cNvSpPr/>
          <p:nvPr/>
        </p:nvSpPr>
        <p:spPr bwMode="auto">
          <a:xfrm>
            <a:off x="1153551" y="2643522"/>
            <a:ext cx="9621410" cy="2284577"/>
          </a:xfrm>
          <a:custGeom>
            <a:avLst/>
            <a:gdLst>
              <a:gd name="T0" fmla="*/ 145 w 153"/>
              <a:gd name="T1" fmla="*/ 2 h 52"/>
              <a:gd name="T2" fmla="*/ 143 w 153"/>
              <a:gd name="T3" fmla="*/ 4 h 52"/>
              <a:gd name="T4" fmla="*/ 121 w 153"/>
              <a:gd name="T5" fmla="*/ 3 h 52"/>
              <a:gd name="T6" fmla="*/ 84 w 153"/>
              <a:gd name="T7" fmla="*/ 4 h 52"/>
              <a:gd name="T8" fmla="*/ 29 w 153"/>
              <a:gd name="T9" fmla="*/ 3 h 52"/>
              <a:gd name="T10" fmla="*/ 23 w 153"/>
              <a:gd name="T11" fmla="*/ 4 h 52"/>
              <a:gd name="T12" fmla="*/ 7 w 153"/>
              <a:gd name="T13" fmla="*/ 4 h 52"/>
              <a:gd name="T14" fmla="*/ 4 w 153"/>
              <a:gd name="T15" fmla="*/ 33 h 52"/>
              <a:gd name="T16" fmla="*/ 5 w 153"/>
              <a:gd name="T17" fmla="*/ 45 h 52"/>
              <a:gd name="T18" fmla="*/ 17 w 153"/>
              <a:gd name="T19" fmla="*/ 49 h 52"/>
              <a:gd name="T20" fmla="*/ 27 w 153"/>
              <a:gd name="T21" fmla="*/ 49 h 52"/>
              <a:gd name="T22" fmla="*/ 38 w 153"/>
              <a:gd name="T23" fmla="*/ 48 h 52"/>
              <a:gd name="T24" fmla="*/ 41 w 153"/>
              <a:gd name="T25" fmla="*/ 49 h 52"/>
              <a:gd name="T26" fmla="*/ 57 w 153"/>
              <a:gd name="T27" fmla="*/ 48 h 52"/>
              <a:gd name="T28" fmla="*/ 61 w 153"/>
              <a:gd name="T29" fmla="*/ 49 h 52"/>
              <a:gd name="T30" fmla="*/ 68 w 153"/>
              <a:gd name="T31" fmla="*/ 49 h 52"/>
              <a:gd name="T32" fmla="*/ 102 w 153"/>
              <a:gd name="T33" fmla="*/ 49 h 52"/>
              <a:gd name="T34" fmla="*/ 149 w 153"/>
              <a:gd name="T35" fmla="*/ 49 h 52"/>
              <a:gd name="T36" fmla="*/ 150 w 153"/>
              <a:gd name="T37" fmla="*/ 24 h 52"/>
              <a:gd name="T38" fmla="*/ 150 w 153"/>
              <a:gd name="T39" fmla="*/ 3 h 52"/>
              <a:gd name="T40" fmla="*/ 151 w 153"/>
              <a:gd name="T41" fmla="*/ 1 h 52"/>
              <a:gd name="T42" fmla="*/ 153 w 153"/>
              <a:gd name="T43" fmla="*/ 3 h 52"/>
              <a:gd name="T44" fmla="*/ 152 w 153"/>
              <a:gd name="T45" fmla="*/ 5 h 52"/>
              <a:gd name="T46" fmla="*/ 152 w 153"/>
              <a:gd name="T47" fmla="*/ 24 h 52"/>
              <a:gd name="T48" fmla="*/ 151 w 153"/>
              <a:gd name="T49" fmla="*/ 27 h 52"/>
              <a:gd name="T50" fmla="*/ 152 w 153"/>
              <a:gd name="T51" fmla="*/ 36 h 52"/>
              <a:gd name="T52" fmla="*/ 153 w 153"/>
              <a:gd name="T53" fmla="*/ 49 h 52"/>
              <a:gd name="T54" fmla="*/ 152 w 153"/>
              <a:gd name="T55" fmla="*/ 52 h 52"/>
              <a:gd name="T56" fmla="*/ 135 w 153"/>
              <a:gd name="T57" fmla="*/ 49 h 52"/>
              <a:gd name="T58" fmla="*/ 109 w 153"/>
              <a:gd name="T59" fmla="*/ 50 h 52"/>
              <a:gd name="T60" fmla="*/ 100 w 153"/>
              <a:gd name="T61" fmla="*/ 51 h 52"/>
              <a:gd name="T62" fmla="*/ 72 w 153"/>
              <a:gd name="T63" fmla="*/ 52 h 52"/>
              <a:gd name="T64" fmla="*/ 57 w 153"/>
              <a:gd name="T65" fmla="*/ 50 h 52"/>
              <a:gd name="T66" fmla="*/ 17 w 153"/>
              <a:gd name="T67" fmla="*/ 51 h 52"/>
              <a:gd name="T68" fmla="*/ 3 w 153"/>
              <a:gd name="T69" fmla="*/ 52 h 52"/>
              <a:gd name="T70" fmla="*/ 3 w 153"/>
              <a:gd name="T71" fmla="*/ 46 h 52"/>
              <a:gd name="T72" fmla="*/ 2 w 153"/>
              <a:gd name="T73" fmla="*/ 43 h 52"/>
              <a:gd name="T74" fmla="*/ 4 w 153"/>
              <a:gd name="T75" fmla="*/ 4 h 52"/>
              <a:gd name="T76" fmla="*/ 0 w 153"/>
              <a:gd name="T77" fmla="*/ 3 h 52"/>
              <a:gd name="T78" fmla="*/ 3 w 153"/>
              <a:gd name="T79" fmla="*/ 2 h 52"/>
              <a:gd name="T80" fmla="*/ 19 w 153"/>
              <a:gd name="T81" fmla="*/ 2 h 52"/>
              <a:gd name="T82" fmla="*/ 27 w 153"/>
              <a:gd name="T83" fmla="*/ 1 h 52"/>
              <a:gd name="T84" fmla="*/ 35 w 153"/>
              <a:gd name="T85" fmla="*/ 2 h 52"/>
              <a:gd name="T86" fmla="*/ 44 w 153"/>
              <a:gd name="T87" fmla="*/ 1 h 52"/>
              <a:gd name="T88" fmla="*/ 83 w 153"/>
              <a:gd name="T89" fmla="*/ 2 h 52"/>
              <a:gd name="T90" fmla="*/ 92 w 153"/>
              <a:gd name="T91" fmla="*/ 2 h 52"/>
              <a:gd name="T92" fmla="*/ 123 w 153"/>
              <a:gd name="T93" fmla="*/ 1 h 52"/>
              <a:gd name="T94" fmla="*/ 135 w 153"/>
              <a:gd name="T95" fmla="*/ 1 h 52"/>
              <a:gd name="T96" fmla="*/ 145 w 153"/>
              <a:gd name="T97" fmla="*/ 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3" h="52">
                <a:moveTo>
                  <a:pt x="145" y="2"/>
                </a:moveTo>
                <a:cubicBezTo>
                  <a:pt x="145" y="4"/>
                  <a:pt x="142" y="3"/>
                  <a:pt x="143" y="4"/>
                </a:cubicBezTo>
                <a:cubicBezTo>
                  <a:pt x="135" y="4"/>
                  <a:pt x="129" y="2"/>
                  <a:pt x="121" y="3"/>
                </a:cubicBezTo>
                <a:cubicBezTo>
                  <a:pt x="110" y="3"/>
                  <a:pt x="98" y="4"/>
                  <a:pt x="84" y="4"/>
                </a:cubicBezTo>
                <a:cubicBezTo>
                  <a:pt x="66" y="4"/>
                  <a:pt x="47" y="3"/>
                  <a:pt x="29" y="3"/>
                </a:cubicBezTo>
                <a:cubicBezTo>
                  <a:pt x="27" y="3"/>
                  <a:pt x="25" y="4"/>
                  <a:pt x="23" y="4"/>
                </a:cubicBezTo>
                <a:cubicBezTo>
                  <a:pt x="18" y="4"/>
                  <a:pt x="12" y="3"/>
                  <a:pt x="7" y="4"/>
                </a:cubicBezTo>
                <a:cubicBezTo>
                  <a:pt x="4" y="13"/>
                  <a:pt x="4" y="23"/>
                  <a:pt x="4" y="33"/>
                </a:cubicBezTo>
                <a:cubicBezTo>
                  <a:pt x="4" y="37"/>
                  <a:pt x="4" y="41"/>
                  <a:pt x="5" y="45"/>
                </a:cubicBezTo>
                <a:cubicBezTo>
                  <a:pt x="3" y="51"/>
                  <a:pt x="12" y="49"/>
                  <a:pt x="17" y="49"/>
                </a:cubicBezTo>
                <a:cubicBezTo>
                  <a:pt x="20" y="49"/>
                  <a:pt x="24" y="49"/>
                  <a:pt x="27" y="49"/>
                </a:cubicBezTo>
                <a:cubicBezTo>
                  <a:pt x="31" y="49"/>
                  <a:pt x="33" y="48"/>
                  <a:pt x="38" y="48"/>
                </a:cubicBezTo>
                <a:cubicBezTo>
                  <a:pt x="39" y="48"/>
                  <a:pt x="40" y="49"/>
                  <a:pt x="41" y="49"/>
                </a:cubicBezTo>
                <a:cubicBezTo>
                  <a:pt x="47" y="49"/>
                  <a:pt x="51" y="48"/>
                  <a:pt x="57" y="48"/>
                </a:cubicBezTo>
                <a:cubicBezTo>
                  <a:pt x="59" y="48"/>
                  <a:pt x="60" y="49"/>
                  <a:pt x="61" y="49"/>
                </a:cubicBezTo>
                <a:cubicBezTo>
                  <a:pt x="63" y="50"/>
                  <a:pt x="66" y="49"/>
                  <a:pt x="68" y="49"/>
                </a:cubicBezTo>
                <a:cubicBezTo>
                  <a:pt x="79" y="50"/>
                  <a:pt x="91" y="50"/>
                  <a:pt x="102" y="49"/>
                </a:cubicBezTo>
                <a:cubicBezTo>
                  <a:pt x="118" y="48"/>
                  <a:pt x="132" y="47"/>
                  <a:pt x="149" y="49"/>
                </a:cubicBezTo>
                <a:cubicBezTo>
                  <a:pt x="149" y="40"/>
                  <a:pt x="150" y="33"/>
                  <a:pt x="150" y="24"/>
                </a:cubicBezTo>
                <a:cubicBezTo>
                  <a:pt x="150" y="16"/>
                  <a:pt x="149" y="11"/>
                  <a:pt x="150" y="3"/>
                </a:cubicBezTo>
                <a:cubicBezTo>
                  <a:pt x="151" y="3"/>
                  <a:pt x="151" y="2"/>
                  <a:pt x="151" y="1"/>
                </a:cubicBezTo>
                <a:cubicBezTo>
                  <a:pt x="152" y="1"/>
                  <a:pt x="153" y="3"/>
                  <a:pt x="153" y="3"/>
                </a:cubicBezTo>
                <a:cubicBezTo>
                  <a:pt x="153" y="4"/>
                  <a:pt x="152" y="4"/>
                  <a:pt x="152" y="5"/>
                </a:cubicBezTo>
                <a:cubicBezTo>
                  <a:pt x="151" y="12"/>
                  <a:pt x="152" y="18"/>
                  <a:pt x="152" y="24"/>
                </a:cubicBezTo>
                <a:cubicBezTo>
                  <a:pt x="152" y="25"/>
                  <a:pt x="151" y="26"/>
                  <a:pt x="151" y="27"/>
                </a:cubicBezTo>
                <a:cubicBezTo>
                  <a:pt x="151" y="30"/>
                  <a:pt x="152" y="33"/>
                  <a:pt x="152" y="36"/>
                </a:cubicBezTo>
                <a:cubicBezTo>
                  <a:pt x="151" y="41"/>
                  <a:pt x="149" y="47"/>
                  <a:pt x="153" y="49"/>
                </a:cubicBezTo>
                <a:cubicBezTo>
                  <a:pt x="152" y="50"/>
                  <a:pt x="152" y="51"/>
                  <a:pt x="152" y="52"/>
                </a:cubicBezTo>
                <a:cubicBezTo>
                  <a:pt x="147" y="49"/>
                  <a:pt x="140" y="51"/>
                  <a:pt x="135" y="49"/>
                </a:cubicBezTo>
                <a:cubicBezTo>
                  <a:pt x="128" y="49"/>
                  <a:pt x="116" y="50"/>
                  <a:pt x="109" y="50"/>
                </a:cubicBezTo>
                <a:cubicBezTo>
                  <a:pt x="107" y="51"/>
                  <a:pt x="103" y="51"/>
                  <a:pt x="100" y="51"/>
                </a:cubicBezTo>
                <a:cubicBezTo>
                  <a:pt x="91" y="51"/>
                  <a:pt x="81" y="52"/>
                  <a:pt x="72" y="52"/>
                </a:cubicBezTo>
                <a:cubicBezTo>
                  <a:pt x="67" y="52"/>
                  <a:pt x="61" y="52"/>
                  <a:pt x="57" y="50"/>
                </a:cubicBezTo>
                <a:cubicBezTo>
                  <a:pt x="44" y="50"/>
                  <a:pt x="30" y="51"/>
                  <a:pt x="17" y="51"/>
                </a:cubicBezTo>
                <a:cubicBezTo>
                  <a:pt x="13" y="52"/>
                  <a:pt x="7" y="52"/>
                  <a:pt x="3" y="52"/>
                </a:cubicBezTo>
                <a:cubicBezTo>
                  <a:pt x="2" y="50"/>
                  <a:pt x="3" y="48"/>
                  <a:pt x="3" y="46"/>
                </a:cubicBezTo>
                <a:cubicBezTo>
                  <a:pt x="3" y="45"/>
                  <a:pt x="2" y="44"/>
                  <a:pt x="2" y="43"/>
                </a:cubicBezTo>
                <a:cubicBezTo>
                  <a:pt x="1" y="30"/>
                  <a:pt x="3" y="19"/>
                  <a:pt x="4" y="4"/>
                </a:cubicBezTo>
                <a:cubicBezTo>
                  <a:pt x="4" y="3"/>
                  <a:pt x="1" y="4"/>
                  <a:pt x="0" y="3"/>
                </a:cubicBezTo>
                <a:cubicBezTo>
                  <a:pt x="1" y="1"/>
                  <a:pt x="2" y="1"/>
                  <a:pt x="3" y="2"/>
                </a:cubicBezTo>
                <a:cubicBezTo>
                  <a:pt x="8" y="1"/>
                  <a:pt x="14" y="2"/>
                  <a:pt x="19" y="2"/>
                </a:cubicBezTo>
                <a:cubicBezTo>
                  <a:pt x="22" y="2"/>
                  <a:pt x="25" y="1"/>
                  <a:pt x="27" y="1"/>
                </a:cubicBezTo>
                <a:cubicBezTo>
                  <a:pt x="30" y="1"/>
                  <a:pt x="32" y="2"/>
                  <a:pt x="35" y="2"/>
                </a:cubicBezTo>
                <a:cubicBezTo>
                  <a:pt x="38" y="2"/>
                  <a:pt x="41" y="2"/>
                  <a:pt x="44" y="1"/>
                </a:cubicBezTo>
                <a:cubicBezTo>
                  <a:pt x="56" y="1"/>
                  <a:pt x="70" y="2"/>
                  <a:pt x="83" y="2"/>
                </a:cubicBezTo>
                <a:cubicBezTo>
                  <a:pt x="86" y="2"/>
                  <a:pt x="89" y="2"/>
                  <a:pt x="92" y="2"/>
                </a:cubicBezTo>
                <a:cubicBezTo>
                  <a:pt x="101" y="2"/>
                  <a:pt x="113" y="1"/>
                  <a:pt x="123" y="1"/>
                </a:cubicBezTo>
                <a:cubicBezTo>
                  <a:pt x="127" y="1"/>
                  <a:pt x="131" y="1"/>
                  <a:pt x="135" y="1"/>
                </a:cubicBezTo>
                <a:cubicBezTo>
                  <a:pt x="138" y="2"/>
                  <a:pt x="142" y="0"/>
                  <a:pt x="145" y="2"/>
                </a:cubicBezTo>
                <a:close/>
              </a:path>
            </a:pathLst>
          </a:custGeom>
          <a:solidFill>
            <a:srgbClr val="00687B"/>
          </a:solidFill>
          <a:ln>
            <a:solidFill>
              <a:srgbClr val="00687B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7" name="Picture 10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654" y="5073613"/>
            <a:ext cx="3238124" cy="219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2809638" y="277497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单调性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635" y="-461010"/>
            <a:ext cx="12192000" cy="1449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40863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1523610" y="2277264"/>
                <a:ext cx="9394159" cy="1954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 kern="0" dirty="0">
                    <a:solidFill>
                      <a:srgbClr val="00687B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解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</a:t>
                </a:r>
                <a:r>
                  <a:rPr lang="zh-CN" altLang="zh-CN" sz="28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任取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zh-CN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(−∞</m:t>
                    </m:r>
                    <m:r>
                      <a:rPr lang="zh-CN" altLang="zh-CN" sz="2800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+∞</m:t>
                    </m:r>
                    <m:r>
                      <a:rPr lang="zh-CN" altLang="zh-CN" sz="2800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endPara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zh-CN" altLang="zh-CN" sz="2800" i="1">
                        <a:latin typeface="Cambria Math" panose="02040503050406030204" pitchFamily="18" charset="0"/>
                      </a:rPr>
                      <m:t>－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 sz="28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2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zh-CN" sz="2800" i="1">
                            <a:latin typeface="Cambria Math" panose="02040503050406030204" pitchFamily="18" charset="0"/>
                          </a:rPr>
                          <m:t>－</m:t>
                        </m:r>
                        <m:sSub>
                          <m:sSub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610" y="2277264"/>
                <a:ext cx="9394159" cy="1954959"/>
              </a:xfrm>
              <a:prstGeom prst="rect">
                <a:avLst/>
              </a:prstGeom>
              <a:blipFill rotWithShape="1">
                <a:blip r:embed="rId1"/>
                <a:stretch>
                  <a:fillRect l="-3" t="-8" r="2" b="-40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886577" y="1534243"/>
                <a:ext cx="103582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800" b="1" kern="0" dirty="0">
                    <a:solidFill>
                      <a:srgbClr val="00687B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b="1" kern="0" dirty="0">
                    <a:solidFill>
                      <a:srgbClr val="00687B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讨论函数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(−∞</m:t>
                    </m:r>
                    <m:r>
                      <a:rPr lang="zh-CN" altLang="zh-CN" sz="2800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+∞</m:t>
                    </m:r>
                    <m:r>
                      <a:rPr lang="zh-CN" altLang="zh-CN" sz="2800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上的单调性．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77" y="1534243"/>
                <a:ext cx="10358259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" t="-16" r="2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>
                <a:off x="2156331" y="4225812"/>
                <a:ext cx="7134116" cy="130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，所以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即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331" y="4225812"/>
                <a:ext cx="7134116" cy="1308884"/>
              </a:xfrm>
              <a:prstGeom prst="rect">
                <a:avLst/>
              </a:prstGeom>
              <a:blipFill rotWithShape="1">
                <a:blip r:embed="rId3"/>
                <a:stretch>
                  <a:fillRect l="-7" t="-40" r="6" b="-12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本框 36"/>
              <p:cNvSpPr txBox="1"/>
              <p:nvPr/>
            </p:nvSpPr>
            <p:spPr>
              <a:xfrm>
                <a:off x="2099913" y="5733917"/>
                <a:ext cx="8557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所以函数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(−∞</m:t>
                    </m:r>
                    <m:r>
                      <a:rPr lang="zh-CN" altLang="zh-CN" sz="2800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+∞</m:t>
                    </m:r>
                    <m:r>
                      <a:rPr lang="zh-CN" altLang="zh-CN" sz="2800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上是增函数．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913" y="5733917"/>
                <a:ext cx="855725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7" t="-96" r="7" b="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/>
          <p:cNvSpPr/>
          <p:nvPr/>
        </p:nvSpPr>
        <p:spPr>
          <a:xfrm>
            <a:off x="2809638" y="277497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单调性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635" y="-461010"/>
            <a:ext cx="12192000" cy="1449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389635" y="1299269"/>
                <a:ext cx="9435682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800" b="1" kern="0" dirty="0">
                    <a:solidFill>
                      <a:srgbClr val="00687B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b="1" kern="0" dirty="0">
                    <a:solidFill>
                      <a:srgbClr val="00687B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证明函数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(−∞</m:t>
                    </m:r>
                    <m:r>
                      <a:rPr lang="zh-CN" altLang="zh-CN" sz="2800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 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上是减函数．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635" y="1299269"/>
                <a:ext cx="9435682" cy="714683"/>
              </a:xfrm>
              <a:prstGeom prst="rect">
                <a:avLst/>
              </a:prstGeom>
              <a:blipFill rotWithShape="1">
                <a:blip r:embed="rId1"/>
                <a:stretch>
                  <a:fillRect l="-3" t="-8" r="5" b="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486467" y="2028623"/>
                <a:ext cx="7594198" cy="66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b="1" kern="0" dirty="0">
                    <a:solidFill>
                      <a:srgbClr val="00687B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证</a:t>
                </a:r>
                <a:r>
                  <a:rPr lang="zh-CN" altLang="zh-CN" sz="28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任取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zh-CN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(−∞</m:t>
                    </m:r>
                    <m:r>
                      <a:rPr lang="zh-CN" altLang="zh-CN" sz="2800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 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800" kern="100" dirty="0"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467" y="2028623"/>
                <a:ext cx="7594198" cy="662554"/>
              </a:xfrm>
              <a:prstGeom prst="rect">
                <a:avLst/>
              </a:prstGeom>
              <a:blipFill rotWithShape="1">
                <a:blip r:embed="rId2"/>
                <a:stretch>
                  <a:fillRect l="-7" t="-65" r="2" b="-123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740863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1887423" y="2767287"/>
                <a:ext cx="10304577" cy="1002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67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r>
                      <a:rPr lang="en-US" altLang="zh-CN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zh-CN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28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)−</m:t>
                    </m:r>
                    <m:r>
                      <a:rPr lang="en-US" altLang="zh-CN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zh-CN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28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)=(</m:t>
                    </m:r>
                    <m:f>
                      <m:fPr>
                        <m:ctrlPr>
                          <a:rPr lang="zh-CN" altLang="zh-CN" sz="28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zh-CN" altLang="zh-CN" sz="2800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CN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)−(</m:t>
                    </m:r>
                    <m:f>
                      <m:fPr>
                        <m:ctrlPr>
                          <a:rPr lang="zh-CN" altLang="zh-CN" sz="28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zh-CN" altLang="zh-CN" sz="2800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8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zh-CN" altLang="zh-CN" sz="2800" i="1" ker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sz="28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zh-CN" altLang="zh-CN" sz="2800" i="1" ker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8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800" i="1" ker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800" i="1" ker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800" i="1" ker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800" i="1" ker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8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endParaRPr lang="zh-CN" altLang="zh-CN" sz="28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423" y="2767287"/>
                <a:ext cx="10304577" cy="1002326"/>
              </a:xfrm>
              <a:prstGeom prst="rect">
                <a:avLst/>
              </a:prstGeom>
              <a:blipFill rotWithShape="1">
                <a:blip r:embed="rId3"/>
                <a:stretch>
                  <a:fillRect l="-2" t="-59" b="-2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2156685" y="3913165"/>
                <a:ext cx="9556901" cy="1308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sz="28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28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CN" altLang="zh-CN" sz="28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zh-CN" altLang="zh-CN" sz="28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，所以</a:t>
                </a:r>
                <a14:m>
                  <m:oMath xmlns:m="http://schemas.openxmlformats.org/officeDocument/2006/math"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28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)−</m:t>
                    </m:r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28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)&gt;</m:t>
                    </m:r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zh-CN" altLang="zh-CN" sz="28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，即</a:t>
                </a:r>
                <a:endParaRPr lang="zh-CN" altLang="zh-CN" sz="28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2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CN" sz="2800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2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zh-CN" sz="28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8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685" y="3913165"/>
                <a:ext cx="9556901" cy="1308884"/>
              </a:xfrm>
              <a:prstGeom prst="rect">
                <a:avLst/>
              </a:prstGeom>
              <a:blipFill rotWithShape="1">
                <a:blip r:embed="rId4"/>
                <a:stretch>
                  <a:fillRect l="-2" t="-23" r="4" b="-12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2234916" y="5358997"/>
                <a:ext cx="8447762" cy="703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28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所以函数</a:t>
                </a:r>
                <a14:m>
                  <m:oMath xmlns:m="http://schemas.openxmlformats.org/officeDocument/2006/math"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zh-CN" altLang="zh-CN" sz="28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zh-CN" altLang="zh-CN" sz="28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r>
                      <a:rPr lang="en-US" altLang="zh-CN" sz="2800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800" i="1" kern="0">
                        <a:latin typeface="Cambria Math" panose="02040503050406030204" pitchFamily="18" charset="0"/>
                        <a:cs typeface="MS Gothic" panose="020B0609070205080204" pitchFamily="49" charset="-128"/>
                      </a:rPr>
                      <m:t>−</m:t>
                    </m:r>
                    <m:r>
                      <a:rPr lang="en-US" altLang="zh-CN" sz="28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  <m:r>
                      <a:rPr lang="zh-CN" altLang="zh-CN" sz="2800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zh-CN" sz="2800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 </m:t>
                    </m:r>
                    <m:r>
                      <a:rPr lang="en-US" altLang="zh-CN" sz="2800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2800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8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上是减函数．</a:t>
                </a:r>
                <a:endParaRPr lang="zh-CN" altLang="en-US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916" y="5358997"/>
                <a:ext cx="8447762" cy="703013"/>
              </a:xfrm>
              <a:prstGeom prst="rect">
                <a:avLst/>
              </a:prstGeom>
              <a:blipFill rotWithShape="1">
                <a:blip r:embed="rId5"/>
                <a:stretch>
                  <a:fillRect l="-4" t="-33" r="1" b="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/>
          <p:cNvSpPr/>
          <p:nvPr/>
        </p:nvSpPr>
        <p:spPr>
          <a:xfrm>
            <a:off x="2809638" y="277497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单调性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635" y="-461010"/>
            <a:ext cx="12192000" cy="1449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5256" y="1923614"/>
            <a:ext cx="2042429" cy="1394979"/>
            <a:chOff x="254927" y="914399"/>
            <a:chExt cx="2042429" cy="139497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27" y="914399"/>
              <a:ext cx="2042429" cy="139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本框 1"/>
            <p:cNvSpPr txBox="1"/>
            <p:nvPr/>
          </p:nvSpPr>
          <p:spPr>
            <a:xfrm>
              <a:off x="1204826" y="1135678"/>
              <a:ext cx="1092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0687B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练习</a:t>
              </a:r>
              <a:endPara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2267685" y="1119258"/>
                <a:ext cx="9110355" cy="2636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．填空题（填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增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减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）：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在（－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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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）上是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_________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函数；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zh-CN" sz="2800" i="1">
                        <a:latin typeface="Cambria Math" panose="02040503050406030204" pitchFamily="18" charset="0"/>
                      </a:rPr>
                      <m:t>－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在（－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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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）上是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_________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函数；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在（－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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）上是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_________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函数；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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）上是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_________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函数；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5" y="1119258"/>
                <a:ext cx="9110355" cy="2636043"/>
              </a:xfrm>
              <a:prstGeom prst="rect">
                <a:avLst/>
              </a:prstGeom>
              <a:blipFill rotWithShape="1">
                <a:blip r:embed="rId2"/>
                <a:stretch>
                  <a:fillRect l="-1" t="-15" r="1" b="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4629860" y="3941280"/>
                <a:ext cx="6744258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924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．已知函数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zh-CN" sz="28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如图所示，试写出函数的单调区间，并说明在每一单调区间上函数的单调性．</a:t>
                </a:r>
                <a:endParaRPr lang="zh-CN" altLang="zh-CN" sz="28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860" y="3941280"/>
                <a:ext cx="6744258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1" t="-23" r="9" b="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5" y="4122949"/>
            <a:ext cx="3219776" cy="1993973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809638" y="277497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单调性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-298450"/>
            <a:ext cx="12191365" cy="1325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5256" y="1923614"/>
            <a:ext cx="2042429" cy="1394979"/>
            <a:chOff x="254927" y="914399"/>
            <a:chExt cx="2042429" cy="139497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27" y="914399"/>
              <a:ext cx="2042429" cy="139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本框 1"/>
            <p:cNvSpPr txBox="1"/>
            <p:nvPr/>
          </p:nvSpPr>
          <p:spPr>
            <a:xfrm>
              <a:off x="1204826" y="1135678"/>
              <a:ext cx="1092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0687B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练习</a:t>
              </a:r>
              <a:endPara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2750886" y="1775561"/>
                <a:ext cx="9110355" cy="1311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 若函数</a:t>
                </a:r>
                <a14:m>
                  <m:oMath xmlns:m="http://schemas.openxmlformats.org/officeDocument/2006/math">
                    <m:r>
                      <a:rPr lang="zh-CN" altLang="zh-C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上是减函数，求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的取值范围． 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886" y="1775561"/>
                <a:ext cx="9110355" cy="1311193"/>
              </a:xfrm>
              <a:prstGeom prst="rect">
                <a:avLst/>
              </a:prstGeom>
              <a:blipFill rotWithShape="1">
                <a:blip r:embed="rId2"/>
                <a:stretch>
                  <a:fillRect l="-1" t="-8" r="1" b="-11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2750886" y="3197361"/>
                <a:ext cx="8627153" cy="1957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．证明：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)=−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−∞,+∞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上是减函数．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−∞,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上是减函数．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886" y="3197361"/>
                <a:ext cx="8627153" cy="1957524"/>
              </a:xfrm>
              <a:prstGeom prst="rect">
                <a:avLst/>
              </a:prstGeom>
              <a:blipFill rotWithShape="1">
                <a:blip r:embed="rId3"/>
                <a:stretch>
                  <a:fillRect l="-1" t="-7" r="1" b="-15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2809638" y="277497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单调性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298450"/>
            <a:ext cx="12191365" cy="1325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/>
          <a:srcRect b="3704"/>
          <a:stretch>
            <a:fillRect/>
          </a:stretch>
        </p:blipFill>
        <p:spPr>
          <a:xfrm>
            <a:off x="0" y="-2355"/>
            <a:ext cx="12192000" cy="6858000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164257"/>
            <a:ext cx="2058446" cy="2529486"/>
          </a:xfrm>
          <a:prstGeom prst="rect">
            <a:avLst/>
          </a:prstGeom>
          <a:solidFill>
            <a:srgbClr val="06547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94A5A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8949763" y="2164257"/>
            <a:ext cx="2640965" cy="25247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94A5A"/>
              </a:solidFill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621773" y="2950895"/>
            <a:ext cx="1100664" cy="1108514"/>
          </a:xfrm>
          <a:prstGeom prst="ellipse">
            <a:avLst/>
          </a:prstGeom>
          <a:solidFill>
            <a:srgbClr val="FFFFFF"/>
          </a:solidFill>
          <a:ln w="1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94A5A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1662954" y="2164257"/>
            <a:ext cx="533846" cy="2529486"/>
          </a:xfrm>
          <a:prstGeom prst="rect">
            <a:avLst/>
          </a:prstGeom>
          <a:solidFill>
            <a:srgbClr val="C3004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94A5A"/>
              </a:solidFill>
            </a:endParaRPr>
          </a:p>
        </p:txBody>
      </p:sp>
      <p:sp>
        <p:nvSpPr>
          <p:cNvPr id="17" name="TextBox 31"/>
          <p:cNvSpPr txBox="1"/>
          <p:nvPr/>
        </p:nvSpPr>
        <p:spPr>
          <a:xfrm>
            <a:off x="2240333" y="3556420"/>
            <a:ext cx="6234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600" b="1">
                <a:solidFill>
                  <a:srgbClr val="48484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7200" dirty="0"/>
              <a:t>函数的奇偶性</a:t>
            </a:r>
            <a:endParaRPr lang="zh-CN" altLang="en-US" sz="7200" dirty="0"/>
          </a:p>
        </p:txBody>
      </p:sp>
      <p:sp>
        <p:nvSpPr>
          <p:cNvPr id="18" name="TextBox 32"/>
          <p:cNvSpPr txBox="1"/>
          <p:nvPr/>
        </p:nvSpPr>
        <p:spPr>
          <a:xfrm>
            <a:off x="2281956" y="2854677"/>
            <a:ext cx="3976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>
                <a:solidFill>
                  <a:srgbClr val="48484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3.3.2</a:t>
            </a:r>
            <a:endParaRPr lang="zh-CN" altLang="en-US" dirty="0"/>
          </a:p>
        </p:txBody>
      </p:sp>
      <p:sp>
        <p:nvSpPr>
          <p:cNvPr id="19" name="Freeform 49"/>
          <p:cNvSpPr>
            <a:spLocks noEditPoints="1"/>
          </p:cNvSpPr>
          <p:nvPr/>
        </p:nvSpPr>
        <p:spPr bwMode="auto">
          <a:xfrm>
            <a:off x="782033" y="3087584"/>
            <a:ext cx="780144" cy="835136"/>
          </a:xfrm>
          <a:custGeom>
            <a:avLst/>
            <a:gdLst>
              <a:gd name="T0" fmla="*/ 150 w 500"/>
              <a:gd name="T1" fmla="*/ 82 h 533"/>
              <a:gd name="T2" fmla="*/ 327 w 500"/>
              <a:gd name="T3" fmla="*/ 59 h 533"/>
              <a:gd name="T4" fmla="*/ 264 w 500"/>
              <a:gd name="T5" fmla="*/ 37 h 533"/>
              <a:gd name="T6" fmla="*/ 191 w 500"/>
              <a:gd name="T7" fmla="*/ 37 h 533"/>
              <a:gd name="T8" fmla="*/ 128 w 500"/>
              <a:gd name="T9" fmla="*/ 59 h 533"/>
              <a:gd name="T10" fmla="*/ 411 w 500"/>
              <a:gd name="T11" fmla="*/ 462 h 533"/>
              <a:gd name="T12" fmla="*/ 418 w 500"/>
              <a:gd name="T13" fmla="*/ 446 h 533"/>
              <a:gd name="T14" fmla="*/ 389 w 500"/>
              <a:gd name="T15" fmla="*/ 346 h 533"/>
              <a:gd name="T16" fmla="*/ 371 w 500"/>
              <a:gd name="T17" fmla="*/ 346 h 533"/>
              <a:gd name="T18" fmla="*/ 371 w 500"/>
              <a:gd name="T19" fmla="*/ 423 h 533"/>
              <a:gd name="T20" fmla="*/ 371 w 500"/>
              <a:gd name="T21" fmla="*/ 425 h 533"/>
              <a:gd name="T22" fmla="*/ 372 w 500"/>
              <a:gd name="T23" fmla="*/ 426 h 533"/>
              <a:gd name="T24" fmla="*/ 373 w 500"/>
              <a:gd name="T25" fmla="*/ 428 h 533"/>
              <a:gd name="T26" fmla="*/ 476 w 500"/>
              <a:gd name="T27" fmla="*/ 352 h 533"/>
              <a:gd name="T28" fmla="*/ 380 w 500"/>
              <a:gd name="T29" fmla="*/ 301 h 533"/>
              <a:gd name="T30" fmla="*/ 358 w 500"/>
              <a:gd name="T31" fmla="*/ 531 h 533"/>
              <a:gd name="T32" fmla="*/ 494 w 500"/>
              <a:gd name="T33" fmla="*/ 439 h 533"/>
              <a:gd name="T34" fmla="*/ 476 w 500"/>
              <a:gd name="T35" fmla="*/ 436 h 533"/>
              <a:gd name="T36" fmla="*/ 380 w 500"/>
              <a:gd name="T37" fmla="*/ 515 h 533"/>
              <a:gd name="T38" fmla="*/ 284 w 500"/>
              <a:gd name="T39" fmla="*/ 399 h 533"/>
              <a:gd name="T40" fmla="*/ 398 w 500"/>
              <a:gd name="T41" fmla="*/ 321 h 533"/>
              <a:gd name="T42" fmla="*/ 476 w 500"/>
              <a:gd name="T43" fmla="*/ 436 h 533"/>
              <a:gd name="T44" fmla="*/ 167 w 500"/>
              <a:gd name="T45" fmla="*/ 435 h 533"/>
              <a:gd name="T46" fmla="*/ 286 w 500"/>
              <a:gd name="T47" fmla="*/ 317 h 533"/>
              <a:gd name="T48" fmla="*/ 310 w 500"/>
              <a:gd name="T49" fmla="*/ 298 h 533"/>
              <a:gd name="T50" fmla="*/ 431 w 500"/>
              <a:gd name="T51" fmla="*/ 181 h 533"/>
              <a:gd name="T52" fmla="*/ 436 w 500"/>
              <a:gd name="T53" fmla="*/ 292 h 533"/>
              <a:gd name="T54" fmla="*/ 455 w 500"/>
              <a:gd name="T55" fmla="*/ 298 h 533"/>
              <a:gd name="T56" fmla="*/ 455 w 500"/>
              <a:gd name="T57" fmla="*/ 123 h 533"/>
              <a:gd name="T58" fmla="*/ 23 w 500"/>
              <a:gd name="T59" fmla="*/ 99 h 533"/>
              <a:gd name="T60" fmla="*/ 0 w 500"/>
              <a:gd name="T61" fmla="*/ 186 h 533"/>
              <a:gd name="T62" fmla="*/ 0 w 500"/>
              <a:gd name="T63" fmla="*/ 317 h 533"/>
              <a:gd name="T64" fmla="*/ 0 w 500"/>
              <a:gd name="T65" fmla="*/ 444 h 533"/>
              <a:gd name="T66" fmla="*/ 252 w 500"/>
              <a:gd name="T67" fmla="*/ 467 h 533"/>
              <a:gd name="T68" fmla="*/ 18 w 500"/>
              <a:gd name="T69" fmla="*/ 186 h 533"/>
              <a:gd name="T70" fmla="*/ 23 w 500"/>
              <a:gd name="T71" fmla="*/ 181 h 533"/>
              <a:gd name="T72" fmla="*/ 149 w 500"/>
              <a:gd name="T73" fmla="*/ 298 h 533"/>
              <a:gd name="T74" fmla="*/ 18 w 500"/>
              <a:gd name="T75" fmla="*/ 186 h 533"/>
              <a:gd name="T76" fmla="*/ 149 w 500"/>
              <a:gd name="T77" fmla="*/ 317 h 533"/>
              <a:gd name="T78" fmla="*/ 23 w 500"/>
              <a:gd name="T79" fmla="*/ 435 h 533"/>
              <a:gd name="T80" fmla="*/ 18 w 500"/>
              <a:gd name="T81" fmla="*/ 317 h 533"/>
              <a:gd name="T82" fmla="*/ 167 w 500"/>
              <a:gd name="T83" fmla="*/ 298 h 533"/>
              <a:gd name="T84" fmla="*/ 167 w 500"/>
              <a:gd name="T85" fmla="*/ 181 h 533"/>
              <a:gd name="T86" fmla="*/ 292 w 500"/>
              <a:gd name="T87" fmla="*/ 298 h 533"/>
              <a:gd name="T88" fmla="*/ 301 w 500"/>
              <a:gd name="T89" fmla="*/ 123 h 533"/>
              <a:gd name="T90" fmla="*/ 317 w 500"/>
              <a:gd name="T91" fmla="*/ 139 h 533"/>
              <a:gd name="T92" fmla="*/ 285 w 500"/>
              <a:gd name="T93" fmla="*/ 139 h 533"/>
              <a:gd name="T94" fmla="*/ 158 w 500"/>
              <a:gd name="T95" fmla="*/ 123 h 533"/>
              <a:gd name="T96" fmla="*/ 174 w 500"/>
              <a:gd name="T97" fmla="*/ 139 h 533"/>
              <a:gd name="T98" fmla="*/ 142 w 500"/>
              <a:gd name="T99" fmla="*/ 139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00" h="533">
                <a:moveTo>
                  <a:pt x="128" y="59"/>
                </a:moveTo>
                <a:cubicBezTo>
                  <a:pt x="128" y="72"/>
                  <a:pt x="138" y="82"/>
                  <a:pt x="150" y="82"/>
                </a:cubicBezTo>
                <a:lnTo>
                  <a:pt x="305" y="82"/>
                </a:lnTo>
                <a:cubicBezTo>
                  <a:pt x="317" y="82"/>
                  <a:pt x="327" y="72"/>
                  <a:pt x="327" y="59"/>
                </a:cubicBezTo>
                <a:cubicBezTo>
                  <a:pt x="327" y="47"/>
                  <a:pt x="317" y="37"/>
                  <a:pt x="305" y="37"/>
                </a:cubicBezTo>
                <a:lnTo>
                  <a:pt x="264" y="37"/>
                </a:lnTo>
                <a:cubicBezTo>
                  <a:pt x="264" y="17"/>
                  <a:pt x="247" y="0"/>
                  <a:pt x="227" y="0"/>
                </a:cubicBezTo>
                <a:cubicBezTo>
                  <a:pt x="207" y="0"/>
                  <a:pt x="191" y="17"/>
                  <a:pt x="191" y="37"/>
                </a:cubicBezTo>
                <a:lnTo>
                  <a:pt x="150" y="37"/>
                </a:lnTo>
                <a:cubicBezTo>
                  <a:pt x="138" y="37"/>
                  <a:pt x="128" y="47"/>
                  <a:pt x="128" y="59"/>
                </a:cubicBezTo>
                <a:close/>
                <a:moveTo>
                  <a:pt x="405" y="459"/>
                </a:moveTo>
                <a:cubicBezTo>
                  <a:pt x="406" y="461"/>
                  <a:pt x="409" y="462"/>
                  <a:pt x="411" y="462"/>
                </a:cubicBezTo>
                <a:cubicBezTo>
                  <a:pt x="414" y="462"/>
                  <a:pt x="416" y="461"/>
                  <a:pt x="418" y="459"/>
                </a:cubicBezTo>
                <a:cubicBezTo>
                  <a:pt x="421" y="456"/>
                  <a:pt x="421" y="450"/>
                  <a:pt x="418" y="446"/>
                </a:cubicBezTo>
                <a:lnTo>
                  <a:pt x="389" y="417"/>
                </a:lnTo>
                <a:lnTo>
                  <a:pt x="389" y="346"/>
                </a:lnTo>
                <a:cubicBezTo>
                  <a:pt x="389" y="341"/>
                  <a:pt x="385" y="337"/>
                  <a:pt x="380" y="337"/>
                </a:cubicBezTo>
                <a:cubicBezTo>
                  <a:pt x="375" y="337"/>
                  <a:pt x="371" y="341"/>
                  <a:pt x="371" y="346"/>
                </a:cubicBezTo>
                <a:lnTo>
                  <a:pt x="371" y="421"/>
                </a:lnTo>
                <a:cubicBezTo>
                  <a:pt x="371" y="422"/>
                  <a:pt x="371" y="423"/>
                  <a:pt x="371" y="423"/>
                </a:cubicBezTo>
                <a:cubicBezTo>
                  <a:pt x="371" y="423"/>
                  <a:pt x="371" y="424"/>
                  <a:pt x="371" y="424"/>
                </a:cubicBezTo>
                <a:cubicBezTo>
                  <a:pt x="371" y="424"/>
                  <a:pt x="371" y="425"/>
                  <a:pt x="371" y="425"/>
                </a:cubicBezTo>
                <a:cubicBezTo>
                  <a:pt x="371" y="425"/>
                  <a:pt x="372" y="425"/>
                  <a:pt x="372" y="426"/>
                </a:cubicBezTo>
                <a:cubicBezTo>
                  <a:pt x="372" y="426"/>
                  <a:pt x="372" y="426"/>
                  <a:pt x="372" y="426"/>
                </a:cubicBezTo>
                <a:cubicBezTo>
                  <a:pt x="372" y="427"/>
                  <a:pt x="373" y="427"/>
                  <a:pt x="373" y="428"/>
                </a:cubicBezTo>
                <a:cubicBezTo>
                  <a:pt x="373" y="428"/>
                  <a:pt x="373" y="428"/>
                  <a:pt x="373" y="428"/>
                </a:cubicBezTo>
                <a:lnTo>
                  <a:pt x="405" y="459"/>
                </a:lnTo>
                <a:close/>
                <a:moveTo>
                  <a:pt x="476" y="352"/>
                </a:moveTo>
                <a:cubicBezTo>
                  <a:pt x="458" y="327"/>
                  <a:pt x="432" y="309"/>
                  <a:pt x="402" y="303"/>
                </a:cubicBezTo>
                <a:cubicBezTo>
                  <a:pt x="394" y="302"/>
                  <a:pt x="387" y="301"/>
                  <a:pt x="380" y="301"/>
                </a:cubicBezTo>
                <a:cubicBezTo>
                  <a:pt x="324" y="301"/>
                  <a:pt x="276" y="341"/>
                  <a:pt x="266" y="396"/>
                </a:cubicBezTo>
                <a:cubicBezTo>
                  <a:pt x="254" y="458"/>
                  <a:pt x="295" y="519"/>
                  <a:pt x="358" y="531"/>
                </a:cubicBezTo>
                <a:cubicBezTo>
                  <a:pt x="365" y="533"/>
                  <a:pt x="373" y="533"/>
                  <a:pt x="380" y="533"/>
                </a:cubicBezTo>
                <a:cubicBezTo>
                  <a:pt x="435" y="533"/>
                  <a:pt x="483" y="494"/>
                  <a:pt x="494" y="439"/>
                </a:cubicBezTo>
                <a:cubicBezTo>
                  <a:pt x="500" y="409"/>
                  <a:pt x="493" y="378"/>
                  <a:pt x="476" y="352"/>
                </a:cubicBezTo>
                <a:close/>
                <a:moveTo>
                  <a:pt x="476" y="436"/>
                </a:moveTo>
                <a:lnTo>
                  <a:pt x="476" y="436"/>
                </a:lnTo>
                <a:cubicBezTo>
                  <a:pt x="467" y="482"/>
                  <a:pt x="427" y="515"/>
                  <a:pt x="380" y="515"/>
                </a:cubicBezTo>
                <a:cubicBezTo>
                  <a:pt x="374" y="515"/>
                  <a:pt x="368" y="515"/>
                  <a:pt x="361" y="514"/>
                </a:cubicBezTo>
                <a:cubicBezTo>
                  <a:pt x="308" y="503"/>
                  <a:pt x="273" y="452"/>
                  <a:pt x="284" y="399"/>
                </a:cubicBezTo>
                <a:cubicBezTo>
                  <a:pt x="292" y="353"/>
                  <a:pt x="333" y="319"/>
                  <a:pt x="380" y="319"/>
                </a:cubicBezTo>
                <a:cubicBezTo>
                  <a:pt x="386" y="319"/>
                  <a:pt x="392" y="320"/>
                  <a:pt x="398" y="321"/>
                </a:cubicBezTo>
                <a:cubicBezTo>
                  <a:pt x="424" y="326"/>
                  <a:pt x="446" y="341"/>
                  <a:pt x="461" y="362"/>
                </a:cubicBezTo>
                <a:cubicBezTo>
                  <a:pt x="476" y="384"/>
                  <a:pt x="481" y="410"/>
                  <a:pt x="476" y="436"/>
                </a:cubicBezTo>
                <a:close/>
                <a:moveTo>
                  <a:pt x="243" y="435"/>
                </a:moveTo>
                <a:lnTo>
                  <a:pt x="167" y="435"/>
                </a:lnTo>
                <a:lnTo>
                  <a:pt x="167" y="317"/>
                </a:lnTo>
                <a:lnTo>
                  <a:pt x="286" y="317"/>
                </a:lnTo>
                <a:cubicBezTo>
                  <a:pt x="293" y="310"/>
                  <a:pt x="302" y="304"/>
                  <a:pt x="311" y="298"/>
                </a:cubicBezTo>
                <a:lnTo>
                  <a:pt x="310" y="298"/>
                </a:lnTo>
                <a:lnTo>
                  <a:pt x="310" y="181"/>
                </a:lnTo>
                <a:lnTo>
                  <a:pt x="431" y="181"/>
                </a:lnTo>
                <a:cubicBezTo>
                  <a:pt x="434" y="181"/>
                  <a:pt x="436" y="183"/>
                  <a:pt x="436" y="186"/>
                </a:cubicBezTo>
                <a:lnTo>
                  <a:pt x="436" y="292"/>
                </a:lnTo>
                <a:cubicBezTo>
                  <a:pt x="443" y="295"/>
                  <a:pt x="449" y="298"/>
                  <a:pt x="455" y="302"/>
                </a:cubicBezTo>
                <a:lnTo>
                  <a:pt x="455" y="298"/>
                </a:lnTo>
                <a:lnTo>
                  <a:pt x="455" y="186"/>
                </a:lnTo>
                <a:lnTo>
                  <a:pt x="455" y="123"/>
                </a:lnTo>
                <a:cubicBezTo>
                  <a:pt x="455" y="110"/>
                  <a:pt x="444" y="99"/>
                  <a:pt x="431" y="99"/>
                </a:cubicBezTo>
                <a:lnTo>
                  <a:pt x="23" y="99"/>
                </a:lnTo>
                <a:cubicBezTo>
                  <a:pt x="10" y="99"/>
                  <a:pt x="0" y="110"/>
                  <a:pt x="0" y="123"/>
                </a:cubicBezTo>
                <a:lnTo>
                  <a:pt x="0" y="186"/>
                </a:lnTo>
                <a:lnTo>
                  <a:pt x="0" y="298"/>
                </a:lnTo>
                <a:lnTo>
                  <a:pt x="0" y="317"/>
                </a:lnTo>
                <a:lnTo>
                  <a:pt x="0" y="430"/>
                </a:lnTo>
                <a:lnTo>
                  <a:pt x="0" y="444"/>
                </a:lnTo>
                <a:cubicBezTo>
                  <a:pt x="0" y="457"/>
                  <a:pt x="10" y="467"/>
                  <a:pt x="23" y="467"/>
                </a:cubicBezTo>
                <a:lnTo>
                  <a:pt x="252" y="467"/>
                </a:lnTo>
                <a:cubicBezTo>
                  <a:pt x="247" y="457"/>
                  <a:pt x="245" y="446"/>
                  <a:pt x="243" y="435"/>
                </a:cubicBezTo>
                <a:close/>
                <a:moveTo>
                  <a:pt x="18" y="186"/>
                </a:moveTo>
                <a:lnTo>
                  <a:pt x="18" y="186"/>
                </a:lnTo>
                <a:cubicBezTo>
                  <a:pt x="18" y="183"/>
                  <a:pt x="21" y="181"/>
                  <a:pt x="23" y="181"/>
                </a:cubicBezTo>
                <a:lnTo>
                  <a:pt x="149" y="181"/>
                </a:lnTo>
                <a:lnTo>
                  <a:pt x="149" y="298"/>
                </a:lnTo>
                <a:lnTo>
                  <a:pt x="18" y="298"/>
                </a:lnTo>
                <a:lnTo>
                  <a:pt x="18" y="186"/>
                </a:lnTo>
                <a:close/>
                <a:moveTo>
                  <a:pt x="149" y="317"/>
                </a:moveTo>
                <a:lnTo>
                  <a:pt x="149" y="317"/>
                </a:lnTo>
                <a:lnTo>
                  <a:pt x="149" y="435"/>
                </a:lnTo>
                <a:lnTo>
                  <a:pt x="23" y="435"/>
                </a:lnTo>
                <a:cubicBezTo>
                  <a:pt x="21" y="435"/>
                  <a:pt x="18" y="432"/>
                  <a:pt x="18" y="430"/>
                </a:cubicBezTo>
                <a:lnTo>
                  <a:pt x="18" y="317"/>
                </a:lnTo>
                <a:lnTo>
                  <a:pt x="149" y="317"/>
                </a:lnTo>
                <a:close/>
                <a:moveTo>
                  <a:pt x="167" y="298"/>
                </a:moveTo>
                <a:lnTo>
                  <a:pt x="167" y="298"/>
                </a:lnTo>
                <a:lnTo>
                  <a:pt x="167" y="181"/>
                </a:lnTo>
                <a:lnTo>
                  <a:pt x="292" y="181"/>
                </a:lnTo>
                <a:lnTo>
                  <a:pt x="292" y="298"/>
                </a:lnTo>
                <a:lnTo>
                  <a:pt x="167" y="298"/>
                </a:lnTo>
                <a:close/>
                <a:moveTo>
                  <a:pt x="301" y="123"/>
                </a:moveTo>
                <a:lnTo>
                  <a:pt x="301" y="123"/>
                </a:lnTo>
                <a:cubicBezTo>
                  <a:pt x="310" y="123"/>
                  <a:pt x="317" y="130"/>
                  <a:pt x="317" y="139"/>
                </a:cubicBezTo>
                <a:cubicBezTo>
                  <a:pt x="317" y="148"/>
                  <a:pt x="310" y="155"/>
                  <a:pt x="301" y="155"/>
                </a:cubicBezTo>
                <a:cubicBezTo>
                  <a:pt x="292" y="155"/>
                  <a:pt x="285" y="148"/>
                  <a:pt x="285" y="139"/>
                </a:cubicBezTo>
                <a:cubicBezTo>
                  <a:pt x="285" y="130"/>
                  <a:pt x="292" y="123"/>
                  <a:pt x="301" y="123"/>
                </a:cubicBezTo>
                <a:close/>
                <a:moveTo>
                  <a:pt x="158" y="123"/>
                </a:moveTo>
                <a:lnTo>
                  <a:pt x="158" y="123"/>
                </a:lnTo>
                <a:cubicBezTo>
                  <a:pt x="167" y="123"/>
                  <a:pt x="174" y="130"/>
                  <a:pt x="174" y="139"/>
                </a:cubicBezTo>
                <a:cubicBezTo>
                  <a:pt x="174" y="148"/>
                  <a:pt x="167" y="155"/>
                  <a:pt x="158" y="155"/>
                </a:cubicBezTo>
                <a:cubicBezTo>
                  <a:pt x="149" y="155"/>
                  <a:pt x="142" y="148"/>
                  <a:pt x="142" y="139"/>
                </a:cubicBezTo>
                <a:cubicBezTo>
                  <a:pt x="142" y="130"/>
                  <a:pt x="149" y="123"/>
                  <a:pt x="158" y="123"/>
                </a:cubicBezTo>
                <a:close/>
              </a:path>
            </a:pathLst>
          </a:custGeom>
          <a:solidFill>
            <a:srgbClr val="06547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94A5A"/>
              </a:solidFill>
            </a:endParaRPr>
          </a:p>
        </p:txBody>
      </p:sp>
      <p:pic>
        <p:nvPicPr>
          <p:cNvPr id="11" name="图片 10" descr="图片包含 徽标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218" y="-442754"/>
            <a:ext cx="3889630" cy="17065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35" y="-257810"/>
            <a:ext cx="12190730" cy="1474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84328" y="1681336"/>
            <a:ext cx="443899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大千世界，美无处不在．</a:t>
            </a:r>
            <a:endParaRPr lang="zh-CN" altLang="zh-CN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图片 15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816" y="2739707"/>
            <a:ext cx="2151665" cy="1614224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18"/>
          <a:stretch>
            <a:fillRect/>
          </a:stretch>
        </p:blipFill>
        <p:spPr bwMode="auto">
          <a:xfrm>
            <a:off x="4541919" y="2739707"/>
            <a:ext cx="2081399" cy="1614224"/>
          </a:xfrm>
          <a:prstGeom prst="rect">
            <a:avLst/>
          </a:prstGeom>
          <a:ln>
            <a:noFill/>
          </a:ln>
        </p:spPr>
      </p:pic>
      <p:pic>
        <p:nvPicPr>
          <p:cNvPr id="18" name="Picture 1" descr="剪纸中心对称鱼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855756" y="2739707"/>
            <a:ext cx="1637013" cy="161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 descr="timgEG742ZK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8"/>
          <a:stretch>
            <a:fillRect/>
          </a:stretch>
        </p:blipFill>
        <p:spPr bwMode="auto">
          <a:xfrm>
            <a:off x="8725208" y="2739707"/>
            <a:ext cx="1139452" cy="161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5" y="-257810"/>
            <a:ext cx="12190730" cy="1474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95622" y="1081319"/>
            <a:ext cx="9831755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数学中也存在着对称美，函数图像的对称就是其中一种．</a:t>
            </a:r>
            <a:endParaRPr lang="zh-CN" altLang="zh-CN" sz="28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 descr="C:\Users\wy\AppData\Roaming\Tencent\Users\6572697\QQ\WinTemp\RichOle\_UH9K$IB~CUS(}HQ_W`_P}E.pn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89" y="2089801"/>
            <a:ext cx="3014868" cy="2540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20" descr="C:\Users\wy\AppData\Roaming\Tencent\Users\6572697\QQ\WinTemp\RichOle\B91HADLJBS]%A5]6AQB$A5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460" y="1794528"/>
            <a:ext cx="2612972" cy="299680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1521843" y="5070750"/>
                <a:ext cx="3933560" cy="1135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函数</a:t>
                </a:r>
                <a14:m>
                  <m:oMath xmlns:m="http://schemas.openxmlformats.org/officeDocument/2006/math"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4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4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的图像是关于</a:t>
                </a:r>
                <a14:m>
                  <m:oMath xmlns:m="http://schemas.openxmlformats.org/officeDocument/2006/math">
                    <m:r>
                      <a:rPr lang="en-US" altLang="zh-CN" sz="2400" b="1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zh-CN" altLang="zh-CN" sz="2400" b="1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轴对称</a:t>
                </a: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的轴对称图形．</a:t>
                </a:r>
                <a:endPara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843" y="5070750"/>
                <a:ext cx="3933560" cy="1135054"/>
              </a:xfrm>
              <a:prstGeom prst="rect">
                <a:avLst/>
              </a:prstGeom>
              <a:blipFill rotWithShape="1">
                <a:blip r:embed="rId3"/>
                <a:stretch>
                  <a:fillRect l="-10" t="-24" r="3" b="-2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6446190" y="4900366"/>
                <a:ext cx="4588603" cy="1366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函数</a:t>
                </a:r>
                <a14:m>
                  <m:oMath xmlns:m="http://schemas.openxmlformats.org/officeDocument/2006/math"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4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的图像是关于</a:t>
                </a:r>
                <a:r>
                  <a:rPr lang="zh-CN" altLang="zh-CN" sz="2400" b="1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原点对称的中心对称</a:t>
                </a: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图形．</a:t>
                </a:r>
                <a:endPara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190" y="4900366"/>
                <a:ext cx="4588603" cy="1366400"/>
              </a:xfrm>
              <a:prstGeom prst="rect">
                <a:avLst/>
              </a:prstGeom>
              <a:blipFill rotWithShape="1">
                <a:blip r:embed="rId4"/>
                <a:stretch>
                  <a:fillRect l="-7" t="-5" r="9" b="-8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5" y="-257810"/>
            <a:ext cx="12190730" cy="14744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5" y="-257810"/>
            <a:ext cx="12190730" cy="1474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" name="图片 19" descr="C:\Users\wy\AppData\Roaming\Tencent\Users\6572697\QQ\WinTemp\RichOle\_UH9K$IB~CUS(}HQ_W`_P}E.pn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72" y="2088105"/>
            <a:ext cx="3315214" cy="279386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4639929" y="1697347"/>
                <a:ext cx="5768303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67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对于函数</a:t>
                </a:r>
                <a14:m>
                  <m:oMath xmlns:m="http://schemas.openxmlformats.org/officeDocument/2006/math"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4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4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，有：</a:t>
                </a:r>
                <a:endParaRPr lang="zh-CN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indent="266700"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CN" sz="2400" i="1" kern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4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4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endParaRPr lang="zh-CN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indent="266700"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4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4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endParaRPr lang="zh-CN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indent="266700"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4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4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endParaRPr lang="zh-CN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indent="266700"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……</a:t>
                </a:r>
                <a:endParaRPr lang="zh-CN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929" y="1697347"/>
                <a:ext cx="5768303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11" t="-22" r="10" b="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4639929" y="4399435"/>
                <a:ext cx="6398779" cy="1134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67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4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即对于定义域</a:t>
                </a:r>
                <a:r>
                  <a:rPr lang="en-US" altLang="zh-CN" sz="24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4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上的</a:t>
                </a: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任意一个</a:t>
                </a:r>
                <a14:m>
                  <m:oMath xmlns:m="http://schemas.openxmlformats.org/officeDocument/2006/math"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，都有</a:t>
                </a:r>
                <a:endParaRPr lang="en-US" altLang="zh-CN" sz="2400" kern="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indent="2667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4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4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4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929" y="4399435"/>
                <a:ext cx="6398779" cy="1134285"/>
              </a:xfrm>
              <a:prstGeom prst="rect">
                <a:avLst/>
              </a:prstGeom>
              <a:blipFill rotWithShape="1">
                <a:blip r:embed="rId3"/>
                <a:stretch>
                  <a:fillRect l="-10" t="-14" r="8" b="-27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35" y="-257810"/>
            <a:ext cx="12190730" cy="1474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523"/>
          <p:cNvSpPr>
            <a:spLocks noEditPoints="1"/>
          </p:cNvSpPr>
          <p:nvPr/>
        </p:nvSpPr>
        <p:spPr bwMode="auto">
          <a:xfrm>
            <a:off x="5806559" y="4993489"/>
            <a:ext cx="927215" cy="1407311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19735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1686291" y="1680369"/>
                <a:ext cx="9410495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设函数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的定义域为数集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，若对于任意的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，都有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zh-CN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，且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则称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</a:t>
                </a:r>
                <a:r>
                  <a:rPr lang="zh-CN" altLang="zh-CN" sz="28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偶函数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．偶函数的图像关于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轴对称．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291" y="1680369"/>
                <a:ext cx="9410495" cy="2677656"/>
              </a:xfrm>
              <a:prstGeom prst="rect">
                <a:avLst/>
              </a:prstGeom>
              <a:blipFill rotWithShape="1">
                <a:blip r:embed="rId1"/>
                <a:stretch>
                  <a:fillRect l="-4" t="-6" r="-2508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12"/>
          <p:cNvSpPr/>
          <p:nvPr/>
        </p:nvSpPr>
        <p:spPr bwMode="auto">
          <a:xfrm>
            <a:off x="850287" y="1273237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405F8F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3" name="Freeform 12"/>
          <p:cNvSpPr/>
          <p:nvPr/>
        </p:nvSpPr>
        <p:spPr bwMode="auto">
          <a:xfrm flipH="1" flipV="1">
            <a:off x="11101091" y="4453971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405F8F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0519" y="1456616"/>
            <a:ext cx="10438978" cy="3344201"/>
          </a:xfrm>
          <a:prstGeom prst="rect">
            <a:avLst/>
          </a:prstGeom>
          <a:noFill/>
          <a:ln w="9525">
            <a:solidFill>
              <a:srgbClr val="405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257810"/>
            <a:ext cx="12190730" cy="1474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71555" y="1935653"/>
            <a:ext cx="97029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函数是描述客观事物运动变化规律的数学模型．了解了函数的变化规律，也就基本把握了相应事物的变化规律，因此这一节我们来研究函数的性质．</a:t>
            </a:r>
            <a:endParaRPr lang="zh-CN" altLang="zh-CN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图片包含 徽标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218" y="-442754"/>
            <a:ext cx="3889630" cy="17065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257810"/>
            <a:ext cx="12190730" cy="1474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" name="图片 20" descr="C:\Users\wy\AppData\Roaming\Tencent\Users\6572697\QQ\WinTemp\RichOle\B91HADLJBS]%A5]6AQB$A55.pn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86" y="1627323"/>
            <a:ext cx="3162108" cy="362660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4360223" y="1266473"/>
                <a:ext cx="6096000" cy="35531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2667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对于函数</a:t>
                </a:r>
                <a14:m>
                  <m:oMath xmlns:m="http://schemas.openxmlformats.org/officeDocument/2006/math"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4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有：</a:t>
                </a:r>
                <a:endParaRPr lang="zh-CN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indent="266700"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4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4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endParaRPr lang="zh-CN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indent="266700"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4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zh-CN" altLang="zh-CN" sz="24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4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endParaRPr lang="zh-CN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indent="266700"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4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zh-CN" altLang="zh-CN" sz="24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4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endParaRPr lang="zh-CN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indent="266700"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4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……</a:t>
                </a:r>
                <a:endParaRPr lang="zh-CN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223" y="1266473"/>
                <a:ext cx="6096000" cy="3553152"/>
              </a:xfrm>
              <a:prstGeom prst="rect">
                <a:avLst/>
              </a:prstGeom>
              <a:blipFill rotWithShape="1">
                <a:blip r:embed="rId2"/>
                <a:stretch>
                  <a:fillRect l="-5" t="-8" r="5" b="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矩形 26"/>
              <p:cNvSpPr/>
              <p:nvPr/>
            </p:nvSpPr>
            <p:spPr>
              <a:xfrm>
                <a:off x="4595871" y="4819625"/>
                <a:ext cx="6443267" cy="1366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67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4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即对于定义</a:t>
                </a: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域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4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−∞,</m:t>
                        </m:r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zh-CN" altLang="zh-CN" sz="2400" i="1" kern="0"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∪</m:t>
                    </m:r>
                    <m:d>
                      <m:dPr>
                        <m:ctrlPr>
                          <a:rPr lang="zh-CN" altLang="zh-CN" sz="24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上的任意一个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，都有</a:t>
                </a:r>
                <a14:m>
                  <m:oMath xmlns:m="http://schemas.openxmlformats.org/officeDocument/2006/math"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4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zh-CN" altLang="zh-CN" sz="24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4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871" y="4819625"/>
                <a:ext cx="6443267" cy="1366271"/>
              </a:xfrm>
              <a:prstGeom prst="rect">
                <a:avLst/>
              </a:prstGeom>
              <a:blipFill rotWithShape="1">
                <a:blip r:embed="rId3"/>
                <a:stretch>
                  <a:fillRect l="-6" t="-45" r="5" b="-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35" y="-257810"/>
            <a:ext cx="12190730" cy="1474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523"/>
          <p:cNvSpPr>
            <a:spLocks noEditPoints="1"/>
          </p:cNvSpPr>
          <p:nvPr/>
        </p:nvSpPr>
        <p:spPr bwMode="auto">
          <a:xfrm>
            <a:off x="5806559" y="4993489"/>
            <a:ext cx="927215" cy="1407311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19735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1686291" y="1680369"/>
                <a:ext cx="9379499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</a:t>
                </a:r>
                <a:r>
                  <a:rPr lang="zh-CN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的定义域为数集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zh-CN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，若对于任意的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zh-CN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，都有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zh-CN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zh-CN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，且</a:t>
                </a:r>
                <a:endParaRPr lang="zh-C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endParaRPr lang="zh-C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</a:t>
                </a:r>
                <a:r>
                  <a:rPr lang="zh-CN" altLang="zh-CN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奇函数</a:t>
                </a:r>
                <a:r>
                  <a:rPr lang="zh-CN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．奇函数的图像关于原点中心对称．</a:t>
                </a:r>
                <a:endParaRPr lang="zh-C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291" y="1680369"/>
                <a:ext cx="9379499" cy="2677656"/>
              </a:xfrm>
              <a:prstGeom prst="rect">
                <a:avLst/>
              </a:prstGeom>
              <a:blipFill rotWithShape="1">
                <a:blip r:embed="rId1"/>
                <a:stretch>
                  <a:fillRect l="-4" t="-6" r="3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12"/>
          <p:cNvSpPr/>
          <p:nvPr/>
        </p:nvSpPr>
        <p:spPr bwMode="auto">
          <a:xfrm>
            <a:off x="850287" y="1273237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405F8F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3" name="Freeform 12"/>
          <p:cNvSpPr/>
          <p:nvPr/>
        </p:nvSpPr>
        <p:spPr bwMode="auto">
          <a:xfrm flipH="1" flipV="1">
            <a:off x="11101091" y="4453971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405F8F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0519" y="1456616"/>
            <a:ext cx="10438978" cy="3344201"/>
          </a:xfrm>
          <a:prstGeom prst="rect">
            <a:avLst/>
          </a:prstGeom>
          <a:noFill/>
          <a:ln w="9525">
            <a:solidFill>
              <a:srgbClr val="405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47065"/>
            <a:ext cx="12192000" cy="169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523"/>
          <p:cNvSpPr>
            <a:spLocks noEditPoints="1"/>
          </p:cNvSpPr>
          <p:nvPr/>
        </p:nvSpPr>
        <p:spPr bwMode="auto">
          <a:xfrm>
            <a:off x="1064077" y="2606751"/>
            <a:ext cx="927215" cy="1407311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19735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51030" y="2629067"/>
            <a:ext cx="8762733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如果一个函数是奇函数或偶函数，就说这个函数具有</a:t>
            </a:r>
            <a:r>
              <a:rPr lang="zh-CN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奇偶性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，其定义域一定关于原点中心对称．</a:t>
            </a:r>
            <a:endParaRPr lang="zh-CN" altLang="zh-CN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47065"/>
            <a:ext cx="12192000" cy="169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755059" y="3130254"/>
            <a:ext cx="8848452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有没有某个函数，它既是奇函数又是偶函数？如果有，请举例说明．</a:t>
            </a:r>
            <a:endParaRPr lang="zh-CN" altLang="zh-CN" sz="2800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139072" y="1591464"/>
            <a:ext cx="3860800" cy="974928"/>
            <a:chOff x="1051997" y="1788636"/>
            <a:chExt cx="3860800" cy="974928"/>
          </a:xfrm>
        </p:grpSpPr>
        <p:pic>
          <p:nvPicPr>
            <p:cNvPr id="23" name="Picture 6"/>
            <p:cNvPicPr>
              <a:picLocks noChangeAspect="1" noChangeArrowheads="1" noCrop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009" y="1788636"/>
              <a:ext cx="890222" cy="956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997" y="1788871"/>
              <a:ext cx="3860800" cy="974693"/>
            </a:xfrm>
            <a:prstGeom prst="rect">
              <a:avLst/>
            </a:prstGeom>
          </p:spPr>
        </p:pic>
      </p:grpSp>
      <p:sp>
        <p:nvSpPr>
          <p:cNvPr id="25" name="文本框 24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1537">
            <a:off x="9497065" y="3840458"/>
            <a:ext cx="340042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56"/>
          <p:cNvSpPr/>
          <p:nvPr/>
        </p:nvSpPr>
        <p:spPr bwMode="auto">
          <a:xfrm>
            <a:off x="1328822" y="2705959"/>
            <a:ext cx="9360204" cy="2284577"/>
          </a:xfrm>
          <a:custGeom>
            <a:avLst/>
            <a:gdLst>
              <a:gd name="T0" fmla="*/ 145 w 153"/>
              <a:gd name="T1" fmla="*/ 2 h 52"/>
              <a:gd name="T2" fmla="*/ 143 w 153"/>
              <a:gd name="T3" fmla="*/ 4 h 52"/>
              <a:gd name="T4" fmla="*/ 121 w 153"/>
              <a:gd name="T5" fmla="*/ 3 h 52"/>
              <a:gd name="T6" fmla="*/ 84 w 153"/>
              <a:gd name="T7" fmla="*/ 4 h 52"/>
              <a:gd name="T8" fmla="*/ 29 w 153"/>
              <a:gd name="T9" fmla="*/ 3 h 52"/>
              <a:gd name="T10" fmla="*/ 23 w 153"/>
              <a:gd name="T11" fmla="*/ 4 h 52"/>
              <a:gd name="T12" fmla="*/ 7 w 153"/>
              <a:gd name="T13" fmla="*/ 4 h 52"/>
              <a:gd name="T14" fmla="*/ 4 w 153"/>
              <a:gd name="T15" fmla="*/ 33 h 52"/>
              <a:gd name="T16" fmla="*/ 5 w 153"/>
              <a:gd name="T17" fmla="*/ 45 h 52"/>
              <a:gd name="T18" fmla="*/ 17 w 153"/>
              <a:gd name="T19" fmla="*/ 49 h 52"/>
              <a:gd name="T20" fmla="*/ 27 w 153"/>
              <a:gd name="T21" fmla="*/ 49 h 52"/>
              <a:gd name="T22" fmla="*/ 38 w 153"/>
              <a:gd name="T23" fmla="*/ 48 h 52"/>
              <a:gd name="T24" fmla="*/ 41 w 153"/>
              <a:gd name="T25" fmla="*/ 49 h 52"/>
              <a:gd name="T26" fmla="*/ 57 w 153"/>
              <a:gd name="T27" fmla="*/ 48 h 52"/>
              <a:gd name="T28" fmla="*/ 61 w 153"/>
              <a:gd name="T29" fmla="*/ 49 h 52"/>
              <a:gd name="T30" fmla="*/ 68 w 153"/>
              <a:gd name="T31" fmla="*/ 49 h 52"/>
              <a:gd name="T32" fmla="*/ 102 w 153"/>
              <a:gd name="T33" fmla="*/ 49 h 52"/>
              <a:gd name="T34" fmla="*/ 149 w 153"/>
              <a:gd name="T35" fmla="*/ 49 h 52"/>
              <a:gd name="T36" fmla="*/ 150 w 153"/>
              <a:gd name="T37" fmla="*/ 24 h 52"/>
              <a:gd name="T38" fmla="*/ 150 w 153"/>
              <a:gd name="T39" fmla="*/ 3 h 52"/>
              <a:gd name="T40" fmla="*/ 151 w 153"/>
              <a:gd name="T41" fmla="*/ 1 h 52"/>
              <a:gd name="T42" fmla="*/ 153 w 153"/>
              <a:gd name="T43" fmla="*/ 3 h 52"/>
              <a:gd name="T44" fmla="*/ 152 w 153"/>
              <a:gd name="T45" fmla="*/ 5 h 52"/>
              <a:gd name="T46" fmla="*/ 152 w 153"/>
              <a:gd name="T47" fmla="*/ 24 h 52"/>
              <a:gd name="T48" fmla="*/ 151 w 153"/>
              <a:gd name="T49" fmla="*/ 27 h 52"/>
              <a:gd name="T50" fmla="*/ 152 w 153"/>
              <a:gd name="T51" fmla="*/ 36 h 52"/>
              <a:gd name="T52" fmla="*/ 153 w 153"/>
              <a:gd name="T53" fmla="*/ 49 h 52"/>
              <a:gd name="T54" fmla="*/ 152 w 153"/>
              <a:gd name="T55" fmla="*/ 52 h 52"/>
              <a:gd name="T56" fmla="*/ 135 w 153"/>
              <a:gd name="T57" fmla="*/ 49 h 52"/>
              <a:gd name="T58" fmla="*/ 109 w 153"/>
              <a:gd name="T59" fmla="*/ 50 h 52"/>
              <a:gd name="T60" fmla="*/ 100 w 153"/>
              <a:gd name="T61" fmla="*/ 51 h 52"/>
              <a:gd name="T62" fmla="*/ 72 w 153"/>
              <a:gd name="T63" fmla="*/ 52 h 52"/>
              <a:gd name="T64" fmla="*/ 57 w 153"/>
              <a:gd name="T65" fmla="*/ 50 h 52"/>
              <a:gd name="T66" fmla="*/ 17 w 153"/>
              <a:gd name="T67" fmla="*/ 51 h 52"/>
              <a:gd name="T68" fmla="*/ 3 w 153"/>
              <a:gd name="T69" fmla="*/ 52 h 52"/>
              <a:gd name="T70" fmla="*/ 3 w 153"/>
              <a:gd name="T71" fmla="*/ 46 h 52"/>
              <a:gd name="T72" fmla="*/ 2 w 153"/>
              <a:gd name="T73" fmla="*/ 43 h 52"/>
              <a:gd name="T74" fmla="*/ 4 w 153"/>
              <a:gd name="T75" fmla="*/ 4 h 52"/>
              <a:gd name="T76" fmla="*/ 0 w 153"/>
              <a:gd name="T77" fmla="*/ 3 h 52"/>
              <a:gd name="T78" fmla="*/ 3 w 153"/>
              <a:gd name="T79" fmla="*/ 2 h 52"/>
              <a:gd name="T80" fmla="*/ 19 w 153"/>
              <a:gd name="T81" fmla="*/ 2 h 52"/>
              <a:gd name="T82" fmla="*/ 27 w 153"/>
              <a:gd name="T83" fmla="*/ 1 h 52"/>
              <a:gd name="T84" fmla="*/ 35 w 153"/>
              <a:gd name="T85" fmla="*/ 2 h 52"/>
              <a:gd name="T86" fmla="*/ 44 w 153"/>
              <a:gd name="T87" fmla="*/ 1 h 52"/>
              <a:gd name="T88" fmla="*/ 83 w 153"/>
              <a:gd name="T89" fmla="*/ 2 h 52"/>
              <a:gd name="T90" fmla="*/ 92 w 153"/>
              <a:gd name="T91" fmla="*/ 2 h 52"/>
              <a:gd name="T92" fmla="*/ 123 w 153"/>
              <a:gd name="T93" fmla="*/ 1 h 52"/>
              <a:gd name="T94" fmla="*/ 135 w 153"/>
              <a:gd name="T95" fmla="*/ 1 h 52"/>
              <a:gd name="T96" fmla="*/ 145 w 153"/>
              <a:gd name="T97" fmla="*/ 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3" h="52">
                <a:moveTo>
                  <a:pt x="145" y="2"/>
                </a:moveTo>
                <a:cubicBezTo>
                  <a:pt x="145" y="4"/>
                  <a:pt x="142" y="3"/>
                  <a:pt x="143" y="4"/>
                </a:cubicBezTo>
                <a:cubicBezTo>
                  <a:pt x="135" y="4"/>
                  <a:pt x="129" y="2"/>
                  <a:pt x="121" y="3"/>
                </a:cubicBezTo>
                <a:cubicBezTo>
                  <a:pt x="110" y="3"/>
                  <a:pt x="98" y="4"/>
                  <a:pt x="84" y="4"/>
                </a:cubicBezTo>
                <a:cubicBezTo>
                  <a:pt x="66" y="4"/>
                  <a:pt x="47" y="3"/>
                  <a:pt x="29" y="3"/>
                </a:cubicBezTo>
                <a:cubicBezTo>
                  <a:pt x="27" y="3"/>
                  <a:pt x="25" y="4"/>
                  <a:pt x="23" y="4"/>
                </a:cubicBezTo>
                <a:cubicBezTo>
                  <a:pt x="18" y="4"/>
                  <a:pt x="12" y="3"/>
                  <a:pt x="7" y="4"/>
                </a:cubicBezTo>
                <a:cubicBezTo>
                  <a:pt x="4" y="13"/>
                  <a:pt x="4" y="23"/>
                  <a:pt x="4" y="33"/>
                </a:cubicBezTo>
                <a:cubicBezTo>
                  <a:pt x="4" y="37"/>
                  <a:pt x="4" y="41"/>
                  <a:pt x="5" y="45"/>
                </a:cubicBezTo>
                <a:cubicBezTo>
                  <a:pt x="3" y="51"/>
                  <a:pt x="12" y="49"/>
                  <a:pt x="17" y="49"/>
                </a:cubicBezTo>
                <a:cubicBezTo>
                  <a:pt x="20" y="49"/>
                  <a:pt x="24" y="49"/>
                  <a:pt x="27" y="49"/>
                </a:cubicBezTo>
                <a:cubicBezTo>
                  <a:pt x="31" y="49"/>
                  <a:pt x="33" y="48"/>
                  <a:pt x="38" y="48"/>
                </a:cubicBezTo>
                <a:cubicBezTo>
                  <a:pt x="39" y="48"/>
                  <a:pt x="40" y="49"/>
                  <a:pt x="41" y="49"/>
                </a:cubicBezTo>
                <a:cubicBezTo>
                  <a:pt x="47" y="49"/>
                  <a:pt x="51" y="48"/>
                  <a:pt x="57" y="48"/>
                </a:cubicBezTo>
                <a:cubicBezTo>
                  <a:pt x="59" y="48"/>
                  <a:pt x="60" y="49"/>
                  <a:pt x="61" y="49"/>
                </a:cubicBezTo>
                <a:cubicBezTo>
                  <a:pt x="63" y="50"/>
                  <a:pt x="66" y="49"/>
                  <a:pt x="68" y="49"/>
                </a:cubicBezTo>
                <a:cubicBezTo>
                  <a:pt x="79" y="50"/>
                  <a:pt x="91" y="50"/>
                  <a:pt x="102" y="49"/>
                </a:cubicBezTo>
                <a:cubicBezTo>
                  <a:pt x="118" y="48"/>
                  <a:pt x="132" y="47"/>
                  <a:pt x="149" y="49"/>
                </a:cubicBezTo>
                <a:cubicBezTo>
                  <a:pt x="149" y="40"/>
                  <a:pt x="150" y="33"/>
                  <a:pt x="150" y="24"/>
                </a:cubicBezTo>
                <a:cubicBezTo>
                  <a:pt x="150" y="16"/>
                  <a:pt x="149" y="11"/>
                  <a:pt x="150" y="3"/>
                </a:cubicBezTo>
                <a:cubicBezTo>
                  <a:pt x="151" y="3"/>
                  <a:pt x="151" y="2"/>
                  <a:pt x="151" y="1"/>
                </a:cubicBezTo>
                <a:cubicBezTo>
                  <a:pt x="152" y="1"/>
                  <a:pt x="153" y="3"/>
                  <a:pt x="153" y="3"/>
                </a:cubicBezTo>
                <a:cubicBezTo>
                  <a:pt x="153" y="4"/>
                  <a:pt x="152" y="4"/>
                  <a:pt x="152" y="5"/>
                </a:cubicBezTo>
                <a:cubicBezTo>
                  <a:pt x="151" y="12"/>
                  <a:pt x="152" y="18"/>
                  <a:pt x="152" y="24"/>
                </a:cubicBezTo>
                <a:cubicBezTo>
                  <a:pt x="152" y="25"/>
                  <a:pt x="151" y="26"/>
                  <a:pt x="151" y="27"/>
                </a:cubicBezTo>
                <a:cubicBezTo>
                  <a:pt x="151" y="30"/>
                  <a:pt x="152" y="33"/>
                  <a:pt x="152" y="36"/>
                </a:cubicBezTo>
                <a:cubicBezTo>
                  <a:pt x="151" y="41"/>
                  <a:pt x="149" y="47"/>
                  <a:pt x="153" y="49"/>
                </a:cubicBezTo>
                <a:cubicBezTo>
                  <a:pt x="152" y="50"/>
                  <a:pt x="152" y="51"/>
                  <a:pt x="152" y="52"/>
                </a:cubicBezTo>
                <a:cubicBezTo>
                  <a:pt x="147" y="49"/>
                  <a:pt x="140" y="51"/>
                  <a:pt x="135" y="49"/>
                </a:cubicBezTo>
                <a:cubicBezTo>
                  <a:pt x="128" y="49"/>
                  <a:pt x="116" y="50"/>
                  <a:pt x="109" y="50"/>
                </a:cubicBezTo>
                <a:cubicBezTo>
                  <a:pt x="107" y="51"/>
                  <a:pt x="103" y="51"/>
                  <a:pt x="100" y="51"/>
                </a:cubicBezTo>
                <a:cubicBezTo>
                  <a:pt x="91" y="51"/>
                  <a:pt x="81" y="52"/>
                  <a:pt x="72" y="52"/>
                </a:cubicBezTo>
                <a:cubicBezTo>
                  <a:pt x="67" y="52"/>
                  <a:pt x="61" y="52"/>
                  <a:pt x="57" y="50"/>
                </a:cubicBezTo>
                <a:cubicBezTo>
                  <a:pt x="44" y="50"/>
                  <a:pt x="30" y="51"/>
                  <a:pt x="17" y="51"/>
                </a:cubicBezTo>
                <a:cubicBezTo>
                  <a:pt x="13" y="52"/>
                  <a:pt x="7" y="52"/>
                  <a:pt x="3" y="52"/>
                </a:cubicBezTo>
                <a:cubicBezTo>
                  <a:pt x="2" y="50"/>
                  <a:pt x="3" y="48"/>
                  <a:pt x="3" y="46"/>
                </a:cubicBezTo>
                <a:cubicBezTo>
                  <a:pt x="3" y="45"/>
                  <a:pt x="2" y="44"/>
                  <a:pt x="2" y="43"/>
                </a:cubicBezTo>
                <a:cubicBezTo>
                  <a:pt x="1" y="30"/>
                  <a:pt x="3" y="19"/>
                  <a:pt x="4" y="4"/>
                </a:cubicBezTo>
                <a:cubicBezTo>
                  <a:pt x="4" y="3"/>
                  <a:pt x="1" y="4"/>
                  <a:pt x="0" y="3"/>
                </a:cubicBezTo>
                <a:cubicBezTo>
                  <a:pt x="1" y="1"/>
                  <a:pt x="2" y="1"/>
                  <a:pt x="3" y="2"/>
                </a:cubicBezTo>
                <a:cubicBezTo>
                  <a:pt x="8" y="1"/>
                  <a:pt x="14" y="2"/>
                  <a:pt x="19" y="2"/>
                </a:cubicBezTo>
                <a:cubicBezTo>
                  <a:pt x="22" y="2"/>
                  <a:pt x="25" y="1"/>
                  <a:pt x="27" y="1"/>
                </a:cubicBezTo>
                <a:cubicBezTo>
                  <a:pt x="30" y="1"/>
                  <a:pt x="32" y="2"/>
                  <a:pt x="35" y="2"/>
                </a:cubicBezTo>
                <a:cubicBezTo>
                  <a:pt x="38" y="2"/>
                  <a:pt x="41" y="2"/>
                  <a:pt x="44" y="1"/>
                </a:cubicBezTo>
                <a:cubicBezTo>
                  <a:pt x="56" y="1"/>
                  <a:pt x="70" y="2"/>
                  <a:pt x="83" y="2"/>
                </a:cubicBezTo>
                <a:cubicBezTo>
                  <a:pt x="86" y="2"/>
                  <a:pt x="89" y="2"/>
                  <a:pt x="92" y="2"/>
                </a:cubicBezTo>
                <a:cubicBezTo>
                  <a:pt x="101" y="2"/>
                  <a:pt x="113" y="1"/>
                  <a:pt x="123" y="1"/>
                </a:cubicBezTo>
                <a:cubicBezTo>
                  <a:pt x="127" y="1"/>
                  <a:pt x="131" y="1"/>
                  <a:pt x="135" y="1"/>
                </a:cubicBezTo>
                <a:cubicBezTo>
                  <a:pt x="138" y="2"/>
                  <a:pt x="142" y="0"/>
                  <a:pt x="145" y="2"/>
                </a:cubicBezTo>
                <a:close/>
              </a:path>
            </a:pathLst>
          </a:custGeom>
          <a:solidFill>
            <a:srgbClr val="00687B"/>
          </a:solidFill>
          <a:ln>
            <a:solidFill>
              <a:srgbClr val="00687B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6" name="Picture 10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862" y="4807646"/>
            <a:ext cx="3238124" cy="219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5" y="-647065"/>
            <a:ext cx="12192000" cy="169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326787" y="1262181"/>
                <a:ext cx="9538424" cy="1959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b="1" kern="0" dirty="0">
                    <a:solidFill>
                      <a:srgbClr val="00687B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b="1" kern="0" dirty="0">
                    <a:solidFill>
                      <a:srgbClr val="00687B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讨论下列函数的奇偶性：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；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；</a:t>
                </a:r>
                <a:endPara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；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787" y="1262181"/>
                <a:ext cx="9538424" cy="1959575"/>
              </a:xfrm>
              <a:prstGeom prst="rect">
                <a:avLst/>
              </a:prstGeom>
              <a:blipFill rotWithShape="1">
                <a:blip r:embed="rId1"/>
                <a:stretch>
                  <a:fillRect l="-3" t="-22" r="4" b="-3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797088" y="3306475"/>
                <a:ext cx="10993956" cy="1307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 kern="0" dirty="0">
                    <a:solidFill>
                      <a:srgbClr val="00687B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解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的定义域为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，对于任意的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，都有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zh-CN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，且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，所以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是奇函数．</a:t>
                </a:r>
                <a:endParaRPr lang="zh-CN" altLang="zh-CN" sz="2800" kern="100" dirty="0"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88" y="3306475"/>
                <a:ext cx="10993956" cy="1307987"/>
              </a:xfrm>
              <a:prstGeom prst="rect">
                <a:avLst/>
              </a:prstGeom>
              <a:blipFill rotWithShape="1">
                <a:blip r:embed="rId2"/>
                <a:stretch>
                  <a:fillRect l="-1" t="-2" r="3" b="-4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740863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797088" y="4699181"/>
                <a:ext cx="10993956" cy="1986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的定义域为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，对于任意的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，都有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zh-CN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，且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，所以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是偶函数．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88" y="4699181"/>
                <a:ext cx="10993956" cy="1986762"/>
              </a:xfrm>
              <a:prstGeom prst="rect">
                <a:avLst/>
              </a:prstGeom>
              <a:blipFill rotWithShape="1">
                <a:blip r:embed="rId3"/>
                <a:stretch>
                  <a:fillRect l="-1" t="-9" r="3" b="-9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-635" y="-461010"/>
            <a:ext cx="12192000" cy="1449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326787" y="1262181"/>
                <a:ext cx="9704545" cy="1959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b="1" kern="0" dirty="0">
                    <a:solidFill>
                      <a:srgbClr val="00687B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b="1" kern="0" dirty="0">
                    <a:solidFill>
                      <a:srgbClr val="00687B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讨论下列函数的奇偶性：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；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；</a:t>
                </a:r>
                <a:endPara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；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787" y="1262181"/>
                <a:ext cx="9704545" cy="1959575"/>
              </a:xfrm>
              <a:prstGeom prst="rect">
                <a:avLst/>
              </a:prstGeom>
              <a:blipFill rotWithShape="1">
                <a:blip r:embed="rId1"/>
                <a:stretch>
                  <a:fillRect l="-3" t="-22" r="1" b="-3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723712" y="3315372"/>
                <a:ext cx="11185426" cy="1957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的定义域为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，对于任意的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，，都有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zh-CN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，且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≠−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，所以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既不是奇函数也不是偶函数．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12" y="3315372"/>
                <a:ext cx="11185426" cy="1957524"/>
              </a:xfrm>
              <a:prstGeom prst="rect">
                <a:avLst/>
              </a:prstGeom>
              <a:blipFill rotWithShape="1">
                <a:blip r:embed="rId2"/>
                <a:stretch>
                  <a:fillRect l="-4" t="-2" r="3" b="-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740863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23712" y="5266410"/>
            <a:ext cx="11468288" cy="1966820"/>
            <a:chOff x="723712" y="5266410"/>
            <a:chExt cx="11271976" cy="196682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文本框 10"/>
                <p:cNvSpPr txBox="1"/>
                <p:nvPr/>
              </p:nvSpPr>
              <p:spPr>
                <a:xfrm>
                  <a:off x="723712" y="5266410"/>
                  <a:ext cx="11271976" cy="19668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zh-CN" sz="28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（</a:t>
                  </a:r>
                  <a:r>
                    <a:rPr lang="en-US" altLang="zh-CN" sz="28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4</a:t>
                  </a:r>
                  <a:r>
                    <a:rPr lang="zh-CN" altLang="zh-CN" sz="28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）</a:t>
                  </a:r>
                  <a14:m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a14:m>
                  <a:r>
                    <a:rPr lang="zh-CN" altLang="zh-CN" sz="28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的定义域为</a:t>
                  </a:r>
                  <a:r>
                    <a:rPr lang="en-US" altLang="zh-CN" sz="28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               </a:t>
                  </a:r>
                  <a:r>
                    <a:rPr lang="zh-CN" altLang="en-US" sz="28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，</a:t>
                  </a:r>
                  <a:r>
                    <a:rPr lang="zh-CN" altLang="zh-CN" sz="28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对于</a:t>
                  </a:r>
                  <a:r>
                    <a:rPr lang="en-US" altLang="zh-CN" sz="28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                    </a:t>
                  </a:r>
                  <a:r>
                    <a:rPr lang="zh-CN" altLang="en-US" sz="28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，而                      ，</a:t>
                  </a:r>
                  <a:endPara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 </a:t>
                  </a:r>
                  <a:r>
                    <a:rPr lang="zh-CN" altLang="zh-CN" sz="28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所以函数</a:t>
                  </a:r>
                  <a14:m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a14:m>
                  <a:r>
                    <a:rPr lang="zh-CN" altLang="zh-CN" sz="28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既不是奇函数也不是偶函数．</a:t>
                  </a:r>
                  <a:endPara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1" name="文本框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712" y="5266410"/>
                  <a:ext cx="11271976" cy="1966820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aphicFrame>
          <p:nvGraphicFramePr>
            <p:cNvPr id="27" name="对象 26"/>
            <p:cNvGraphicFramePr>
              <a:graphicFrameLocks noChangeAspect="1"/>
            </p:cNvGraphicFramePr>
            <p:nvPr/>
          </p:nvGraphicFramePr>
          <p:xfrm>
            <a:off x="5340917" y="5333995"/>
            <a:ext cx="1124886" cy="6198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Equation" r:id="rId4" imgW="469900" imgH="254000" progId="Equation.DSMT4">
                    <p:embed/>
                  </p:oleObj>
                </mc:Choice>
                <mc:Fallback>
                  <p:oleObj name="Equation" r:id="rId4" imgW="469900" imgH="25400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0917" y="5333995"/>
                          <a:ext cx="1124886" cy="61983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对象 27"/>
            <p:cNvGraphicFramePr>
              <a:graphicFrameLocks noChangeAspect="1"/>
            </p:cNvGraphicFramePr>
            <p:nvPr/>
          </p:nvGraphicFramePr>
          <p:xfrm>
            <a:off x="7671222" y="5413691"/>
            <a:ext cx="1579563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Equation" r:id="rId6" imgW="15849600" imgH="6096000" progId="Equation.DSMT4">
                    <p:embed/>
                  </p:oleObj>
                </mc:Choice>
                <mc:Fallback>
                  <p:oleObj name="Equation" r:id="rId6" imgW="15849600" imgH="6096000" progId="Equation.DSMT4">
                    <p:embed/>
                    <p:pic>
                      <p:nvPicPr>
                        <p:cNvPr id="0" name="图片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71222" y="5413691"/>
                          <a:ext cx="1579563" cy="6207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对象 28"/>
            <p:cNvGraphicFramePr>
              <a:graphicFrameLocks noChangeAspect="1"/>
            </p:cNvGraphicFramePr>
            <p:nvPr/>
          </p:nvGraphicFramePr>
          <p:xfrm>
            <a:off x="10009637" y="5413691"/>
            <a:ext cx="1822450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Equation" r:id="rId8" imgW="469900" imgH="254000" progId="Equation.DSMT4">
                    <p:embed/>
                  </p:oleObj>
                </mc:Choice>
                <mc:Fallback>
                  <p:oleObj name="Equation" r:id="rId8" imgW="469900" imgH="254000" progId="Equation.DSMT4">
                    <p:embed/>
                    <p:pic>
                      <p:nvPicPr>
                        <p:cNvPr id="0" name="图片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09637" y="5413691"/>
                          <a:ext cx="1822450" cy="6207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矩形 20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135642" y="1259039"/>
                <a:ext cx="10170095" cy="130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b="1" kern="0" dirty="0">
                    <a:solidFill>
                      <a:srgbClr val="00687B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b="1" kern="0" dirty="0">
                    <a:solidFill>
                      <a:srgbClr val="00687B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）图（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）给出了偶函数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"/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上的函数图像，试将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的图像补充完整，并指出函数的单调区间．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42" y="1259039"/>
                <a:ext cx="10170095" cy="1308884"/>
              </a:xfrm>
              <a:prstGeom prst="rect">
                <a:avLst/>
              </a:prstGeom>
              <a:blipFill rotWithShape="1">
                <a:blip r:embed="rId1"/>
                <a:stretch>
                  <a:fillRect l="-3" t="-36" r="2" b="-1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6564280" y="3007997"/>
                <a:ext cx="5032770" cy="2242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4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解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）由于函数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是偶函数，所以它的图像关于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轴对称，因此它的图像如图所示．函数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的减区间为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−∞,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，增区间为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280" y="3007997"/>
                <a:ext cx="5032770" cy="2242858"/>
              </a:xfrm>
              <a:prstGeom prst="rect">
                <a:avLst/>
              </a:prstGeom>
              <a:blipFill rotWithShape="1">
                <a:blip r:embed="rId2"/>
                <a:stretch>
                  <a:fillRect l="-6" r="-3418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740863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" name="图片 20" descr="C:\Users\wy\AppData\Roaming\Tencent\Users\6572697\QQ\WinTemp\RichOle\_2FQR4VTX(_RQ%TXWN9~C9P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47"/>
          <a:stretch>
            <a:fillRect/>
          </a:stretch>
        </p:blipFill>
        <p:spPr bwMode="auto">
          <a:xfrm>
            <a:off x="739210" y="2886446"/>
            <a:ext cx="2515434" cy="2551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图片 21" descr="C:\Users\wy\AppData\Roaming\Tencent\Users\6572697\QQ\WinTemp\RichOle\AP437YBCK((3_3XL3@83BAH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102" y="2804104"/>
            <a:ext cx="2285752" cy="271611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矩形 23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635" y="-461010"/>
            <a:ext cx="12192000" cy="1449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135642" y="1259039"/>
                <a:ext cx="10170095" cy="130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b="1" kern="0" dirty="0">
                    <a:solidFill>
                      <a:srgbClr val="00687B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b="1" kern="0" dirty="0">
                    <a:solidFill>
                      <a:srgbClr val="00687B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）图（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）给出了奇函数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上的函数图像，试将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的图像补充完整，并指出函数的单调区间．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42" y="1259039"/>
                <a:ext cx="10170095" cy="1308884"/>
              </a:xfrm>
              <a:prstGeom prst="rect">
                <a:avLst/>
              </a:prstGeom>
              <a:blipFill rotWithShape="1">
                <a:blip r:embed="rId1"/>
                <a:stretch>
                  <a:fillRect l="-3" t="-36" r="-2489" b="-1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842861" y="3371597"/>
                <a:ext cx="6119714" cy="1688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）由于函数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是奇函数，所以它的图像关于原点中心对称，因此它的图像如图所示．函数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的增区间为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−∞,+∞</m:t>
                        </m:r>
                      </m:e>
                    </m:d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861" y="3371597"/>
                <a:ext cx="6119714" cy="1688860"/>
              </a:xfrm>
              <a:prstGeom prst="rect">
                <a:avLst/>
              </a:prstGeom>
              <a:blipFill rotWithShape="1">
                <a:blip r:embed="rId2"/>
                <a:stretch>
                  <a:fillRect l="-4" t="-23" r="7" b="-32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740863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" name="图片 20" descr="C:\Users\wy\AppData\Roaming\Tencent\Users\6572697\QQ\WinTemp\RichOle\_2FQR4VTX(_RQ%TXWN9~C9P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8"/>
          <a:stretch>
            <a:fillRect/>
          </a:stretch>
        </p:blipFill>
        <p:spPr bwMode="auto">
          <a:xfrm>
            <a:off x="585518" y="3154913"/>
            <a:ext cx="2181110" cy="252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图片 21" descr="C:\Users\wy\AppData\Roaming\Tencent\Users\6572697\QQ\WinTemp\RichOle\8)~PUFS{XIBRC1D6B1K9BGU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870" y="2917307"/>
            <a:ext cx="2657749" cy="341291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矩形 23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635" y="-461010"/>
            <a:ext cx="12192000" cy="1449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2675">
            <a:off x="9160266" y="2491664"/>
            <a:ext cx="3457361" cy="345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784982" y="860258"/>
            <a:ext cx="3812525" cy="1104718"/>
            <a:chOff x="4233844" y="954670"/>
            <a:chExt cx="3812525" cy="1104718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3844" y="954670"/>
              <a:ext cx="3812525" cy="1104718"/>
            </a:xfrm>
            <a:prstGeom prst="rect">
              <a:avLst/>
            </a:prstGeom>
          </p:spPr>
        </p:pic>
        <p:pic>
          <p:nvPicPr>
            <p:cNvPr id="24" name="Picture 1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869" y="1150124"/>
              <a:ext cx="641161" cy="682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文本框 12"/>
          <p:cNvSpPr txBox="1"/>
          <p:nvPr/>
        </p:nvSpPr>
        <p:spPr>
          <a:xfrm>
            <a:off x="1087582" y="2361032"/>
            <a:ext cx="9159730" cy="3247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利用函数图像可以判断函数的奇偶性，根据函数的奇偶性也可以研究函数图像．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如在研究函数时，如果我们知道它是奇函数或偶函数，就可以先研究它在非负区间上的性质，然后利用对称性便可得到它在非正区间上的性质，从而减少工作量．</a:t>
            </a:r>
            <a:endParaRPr lang="zh-CN" altLang="zh-CN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-635" y="-461010"/>
            <a:ext cx="12192000" cy="1449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4927" y="914399"/>
            <a:ext cx="2042429" cy="1394979"/>
            <a:chOff x="254927" y="914399"/>
            <a:chExt cx="2042429" cy="139497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27" y="914399"/>
              <a:ext cx="2042429" cy="139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本框 1"/>
            <p:cNvSpPr txBox="1"/>
            <p:nvPr/>
          </p:nvSpPr>
          <p:spPr>
            <a:xfrm>
              <a:off x="1204826" y="1135678"/>
              <a:ext cx="1092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0687B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练习</a:t>
              </a:r>
              <a:endPara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2541204" y="1720453"/>
                <a:ext cx="9110355" cy="3250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．填空题：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）点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关于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轴对称的点为</a:t>
                </a:r>
                <a:r>
                  <a:rPr lang="en-US" altLang="zh-CN" sz="2800" u="sng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，关于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轴对称的点为</a:t>
                </a:r>
                <a:r>
                  <a:rPr lang="en-US" altLang="zh-CN" sz="2800" u="sng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，关于坐标原点对称的点为</a:t>
                </a:r>
                <a:r>
                  <a:rPr lang="en-US" altLang="zh-CN" sz="2800" u="sng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；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）点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关于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轴对称的点为</a:t>
                </a:r>
                <a:r>
                  <a:rPr lang="en-US" altLang="zh-CN" sz="2800" u="sng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，关于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轴对称的点为</a:t>
                </a:r>
                <a:r>
                  <a:rPr lang="en-US" altLang="zh-CN" sz="2800" u="sng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，关于坐标原点对称的点为</a:t>
                </a:r>
                <a:r>
                  <a:rPr lang="en-US" altLang="zh-CN" sz="2800" u="sng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204" y="1720453"/>
                <a:ext cx="9110355" cy="3250185"/>
              </a:xfrm>
              <a:prstGeom prst="rect">
                <a:avLst/>
              </a:prstGeom>
              <a:blipFill rotWithShape="1">
                <a:blip r:embed="rId2"/>
                <a:stretch>
                  <a:fillRect l="-6" t="-7" r="6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298450"/>
            <a:ext cx="12191365" cy="1325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/>
          <a:srcRect b="3704"/>
          <a:stretch>
            <a:fillRect/>
          </a:stretch>
        </p:blipFill>
        <p:spPr>
          <a:xfrm>
            <a:off x="0" y="-2355"/>
            <a:ext cx="12192000" cy="6858000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164751"/>
            <a:ext cx="2057642" cy="2528498"/>
          </a:xfrm>
          <a:prstGeom prst="rect">
            <a:avLst/>
          </a:prstGeom>
          <a:solidFill>
            <a:srgbClr val="06547D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8946269" y="2164751"/>
            <a:ext cx="2639934" cy="252379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/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621531" y="2951082"/>
            <a:ext cx="1100234" cy="1108081"/>
          </a:xfrm>
          <a:prstGeom prst="ellipse">
            <a:avLst/>
          </a:prstGeom>
          <a:solidFill>
            <a:srgbClr val="FFFFFF"/>
          </a:solidFill>
          <a:ln w="1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1658400" y="2164751"/>
            <a:ext cx="533638" cy="2528498"/>
          </a:xfrm>
          <a:prstGeom prst="rect">
            <a:avLst/>
          </a:prstGeom>
          <a:solidFill>
            <a:srgbClr val="C30044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/>
          </a:p>
        </p:txBody>
      </p:sp>
      <p:sp>
        <p:nvSpPr>
          <p:cNvPr id="17" name="TextBox 31"/>
          <p:cNvSpPr txBox="1"/>
          <p:nvPr/>
        </p:nvSpPr>
        <p:spPr>
          <a:xfrm>
            <a:off x="2239459" y="3543532"/>
            <a:ext cx="6917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6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函数的单调性</a:t>
            </a:r>
            <a:endParaRPr lang="zh-CN" altLang="en-US" sz="7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32"/>
          <p:cNvSpPr txBox="1"/>
          <p:nvPr/>
        </p:nvSpPr>
        <p:spPr>
          <a:xfrm>
            <a:off x="2281066" y="2854902"/>
            <a:ext cx="2963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>
                <a:solidFill>
                  <a:srgbClr val="48484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3.3.1 </a:t>
            </a:r>
            <a:endParaRPr lang="zh-CN" altLang="en-US" dirty="0"/>
          </a:p>
        </p:txBody>
      </p:sp>
      <p:sp>
        <p:nvSpPr>
          <p:cNvPr id="19" name="Freeform 47"/>
          <p:cNvSpPr>
            <a:spLocks noEditPoints="1"/>
          </p:cNvSpPr>
          <p:nvPr/>
        </p:nvSpPr>
        <p:spPr bwMode="auto">
          <a:xfrm>
            <a:off x="864978" y="3158138"/>
            <a:ext cx="613340" cy="693969"/>
          </a:xfrm>
          <a:custGeom>
            <a:avLst/>
            <a:gdLst>
              <a:gd name="T0" fmla="*/ 298 w 467"/>
              <a:gd name="T1" fmla="*/ 66 h 528"/>
              <a:gd name="T2" fmla="*/ 232 w 467"/>
              <a:gd name="T3" fmla="*/ 132 h 528"/>
              <a:gd name="T4" fmla="*/ 166 w 467"/>
              <a:gd name="T5" fmla="*/ 132 h 528"/>
              <a:gd name="T6" fmla="*/ 100 w 467"/>
              <a:gd name="T7" fmla="*/ 66 h 528"/>
              <a:gd name="T8" fmla="*/ 166 w 467"/>
              <a:gd name="T9" fmla="*/ 0 h 528"/>
              <a:gd name="T10" fmla="*/ 232 w 467"/>
              <a:gd name="T11" fmla="*/ 0 h 528"/>
              <a:gd name="T12" fmla="*/ 298 w 467"/>
              <a:gd name="T13" fmla="*/ 66 h 528"/>
              <a:gd name="T14" fmla="*/ 330 w 467"/>
              <a:gd name="T15" fmla="*/ 66 h 528"/>
              <a:gd name="T16" fmla="*/ 331 w 467"/>
              <a:gd name="T17" fmla="*/ 81 h 528"/>
              <a:gd name="T18" fmla="*/ 248 w 467"/>
              <a:gd name="T19" fmla="*/ 164 h 528"/>
              <a:gd name="T20" fmla="*/ 149 w 467"/>
              <a:gd name="T21" fmla="*/ 164 h 528"/>
              <a:gd name="T22" fmla="*/ 66 w 467"/>
              <a:gd name="T23" fmla="*/ 81 h 528"/>
              <a:gd name="T24" fmla="*/ 68 w 467"/>
              <a:gd name="T25" fmla="*/ 66 h 528"/>
              <a:gd name="T26" fmla="*/ 0 w 467"/>
              <a:gd name="T27" fmla="*/ 147 h 528"/>
              <a:gd name="T28" fmla="*/ 0 w 467"/>
              <a:gd name="T29" fmla="*/ 445 h 528"/>
              <a:gd name="T30" fmla="*/ 83 w 467"/>
              <a:gd name="T31" fmla="*/ 528 h 528"/>
              <a:gd name="T32" fmla="*/ 303 w 467"/>
              <a:gd name="T33" fmla="*/ 528 h 528"/>
              <a:gd name="T34" fmla="*/ 213 w 467"/>
              <a:gd name="T35" fmla="*/ 392 h 528"/>
              <a:gd name="T36" fmla="*/ 361 w 467"/>
              <a:gd name="T37" fmla="*/ 244 h 528"/>
              <a:gd name="T38" fmla="*/ 397 w 467"/>
              <a:gd name="T39" fmla="*/ 248 h 528"/>
              <a:gd name="T40" fmla="*/ 397 w 467"/>
              <a:gd name="T41" fmla="*/ 147 h 528"/>
              <a:gd name="T42" fmla="*/ 330 w 467"/>
              <a:gd name="T43" fmla="*/ 66 h 528"/>
              <a:gd name="T44" fmla="*/ 186 w 467"/>
              <a:gd name="T45" fmla="*/ 331 h 528"/>
              <a:gd name="T46" fmla="*/ 186 w 467"/>
              <a:gd name="T47" fmla="*/ 331 h 528"/>
              <a:gd name="T48" fmla="*/ 83 w 467"/>
              <a:gd name="T49" fmla="*/ 331 h 528"/>
              <a:gd name="T50" fmla="*/ 66 w 467"/>
              <a:gd name="T51" fmla="*/ 314 h 528"/>
              <a:gd name="T52" fmla="*/ 83 w 467"/>
              <a:gd name="T53" fmla="*/ 298 h 528"/>
              <a:gd name="T54" fmla="*/ 186 w 467"/>
              <a:gd name="T55" fmla="*/ 298 h 528"/>
              <a:gd name="T56" fmla="*/ 203 w 467"/>
              <a:gd name="T57" fmla="*/ 314 h 528"/>
              <a:gd name="T58" fmla="*/ 186 w 467"/>
              <a:gd name="T59" fmla="*/ 331 h 528"/>
              <a:gd name="T60" fmla="*/ 219 w 467"/>
              <a:gd name="T61" fmla="*/ 264 h 528"/>
              <a:gd name="T62" fmla="*/ 219 w 467"/>
              <a:gd name="T63" fmla="*/ 264 h 528"/>
              <a:gd name="T64" fmla="*/ 83 w 467"/>
              <a:gd name="T65" fmla="*/ 264 h 528"/>
              <a:gd name="T66" fmla="*/ 66 w 467"/>
              <a:gd name="T67" fmla="*/ 248 h 528"/>
              <a:gd name="T68" fmla="*/ 83 w 467"/>
              <a:gd name="T69" fmla="*/ 231 h 528"/>
              <a:gd name="T70" fmla="*/ 219 w 467"/>
              <a:gd name="T71" fmla="*/ 231 h 528"/>
              <a:gd name="T72" fmla="*/ 236 w 467"/>
              <a:gd name="T73" fmla="*/ 248 h 528"/>
              <a:gd name="T74" fmla="*/ 219 w 467"/>
              <a:gd name="T75" fmla="*/ 264 h 528"/>
              <a:gd name="T76" fmla="*/ 388 w 467"/>
              <a:gd name="T77" fmla="*/ 289 h 528"/>
              <a:gd name="T78" fmla="*/ 362 w 467"/>
              <a:gd name="T79" fmla="*/ 286 h 528"/>
              <a:gd name="T80" fmla="*/ 257 w 467"/>
              <a:gd name="T81" fmla="*/ 391 h 528"/>
              <a:gd name="T82" fmla="*/ 340 w 467"/>
              <a:gd name="T83" fmla="*/ 494 h 528"/>
              <a:gd name="T84" fmla="*/ 362 w 467"/>
              <a:gd name="T85" fmla="*/ 497 h 528"/>
              <a:gd name="T86" fmla="*/ 467 w 467"/>
              <a:gd name="T87" fmla="*/ 391 h 528"/>
              <a:gd name="T88" fmla="*/ 388 w 467"/>
              <a:gd name="T89" fmla="*/ 289 h 528"/>
              <a:gd name="T90" fmla="*/ 422 w 467"/>
              <a:gd name="T91" fmla="*/ 376 h 528"/>
              <a:gd name="T92" fmla="*/ 422 w 467"/>
              <a:gd name="T93" fmla="*/ 376 h 528"/>
              <a:gd name="T94" fmla="*/ 388 w 467"/>
              <a:gd name="T95" fmla="*/ 410 h 528"/>
              <a:gd name="T96" fmla="*/ 362 w 467"/>
              <a:gd name="T97" fmla="*/ 436 h 528"/>
              <a:gd name="T98" fmla="*/ 332 w 467"/>
              <a:gd name="T99" fmla="*/ 436 h 528"/>
              <a:gd name="T100" fmla="*/ 302 w 467"/>
              <a:gd name="T101" fmla="*/ 406 h 528"/>
              <a:gd name="T102" fmla="*/ 302 w 467"/>
              <a:gd name="T103" fmla="*/ 376 h 528"/>
              <a:gd name="T104" fmla="*/ 332 w 467"/>
              <a:gd name="T105" fmla="*/ 376 h 528"/>
              <a:gd name="T106" fmla="*/ 347 w 467"/>
              <a:gd name="T107" fmla="*/ 391 h 528"/>
              <a:gd name="T108" fmla="*/ 388 w 467"/>
              <a:gd name="T109" fmla="*/ 350 h 528"/>
              <a:gd name="T110" fmla="*/ 392 w 467"/>
              <a:gd name="T111" fmla="*/ 346 h 528"/>
              <a:gd name="T112" fmla="*/ 422 w 467"/>
              <a:gd name="T113" fmla="*/ 346 h 528"/>
              <a:gd name="T114" fmla="*/ 422 w 467"/>
              <a:gd name="T115" fmla="*/ 376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67" h="528">
                <a:moveTo>
                  <a:pt x="298" y="66"/>
                </a:moveTo>
                <a:cubicBezTo>
                  <a:pt x="298" y="103"/>
                  <a:pt x="268" y="132"/>
                  <a:pt x="232" y="132"/>
                </a:cubicBezTo>
                <a:lnTo>
                  <a:pt x="166" y="132"/>
                </a:lnTo>
                <a:cubicBezTo>
                  <a:pt x="129" y="132"/>
                  <a:pt x="100" y="103"/>
                  <a:pt x="100" y="66"/>
                </a:cubicBezTo>
                <a:cubicBezTo>
                  <a:pt x="100" y="29"/>
                  <a:pt x="129" y="0"/>
                  <a:pt x="166" y="0"/>
                </a:cubicBezTo>
                <a:lnTo>
                  <a:pt x="232" y="0"/>
                </a:lnTo>
                <a:cubicBezTo>
                  <a:pt x="268" y="0"/>
                  <a:pt x="298" y="29"/>
                  <a:pt x="298" y="66"/>
                </a:cubicBezTo>
                <a:close/>
                <a:moveTo>
                  <a:pt x="330" y="66"/>
                </a:moveTo>
                <a:cubicBezTo>
                  <a:pt x="331" y="71"/>
                  <a:pt x="331" y="76"/>
                  <a:pt x="331" y="81"/>
                </a:cubicBezTo>
                <a:cubicBezTo>
                  <a:pt x="331" y="127"/>
                  <a:pt x="294" y="164"/>
                  <a:pt x="248" y="164"/>
                </a:cubicBezTo>
                <a:lnTo>
                  <a:pt x="149" y="164"/>
                </a:lnTo>
                <a:cubicBezTo>
                  <a:pt x="103" y="164"/>
                  <a:pt x="66" y="127"/>
                  <a:pt x="66" y="81"/>
                </a:cubicBezTo>
                <a:cubicBezTo>
                  <a:pt x="66" y="76"/>
                  <a:pt x="67" y="71"/>
                  <a:pt x="68" y="66"/>
                </a:cubicBezTo>
                <a:cubicBezTo>
                  <a:pt x="29" y="73"/>
                  <a:pt x="0" y="107"/>
                  <a:pt x="0" y="147"/>
                </a:cubicBezTo>
                <a:lnTo>
                  <a:pt x="0" y="445"/>
                </a:lnTo>
                <a:cubicBezTo>
                  <a:pt x="0" y="491"/>
                  <a:pt x="37" y="528"/>
                  <a:pt x="83" y="528"/>
                </a:cubicBezTo>
                <a:lnTo>
                  <a:pt x="303" y="528"/>
                </a:lnTo>
                <a:cubicBezTo>
                  <a:pt x="250" y="505"/>
                  <a:pt x="213" y="453"/>
                  <a:pt x="213" y="392"/>
                </a:cubicBezTo>
                <a:cubicBezTo>
                  <a:pt x="213" y="310"/>
                  <a:pt x="279" y="244"/>
                  <a:pt x="361" y="244"/>
                </a:cubicBezTo>
                <a:cubicBezTo>
                  <a:pt x="374" y="244"/>
                  <a:pt x="386" y="245"/>
                  <a:pt x="397" y="248"/>
                </a:cubicBezTo>
                <a:lnTo>
                  <a:pt x="397" y="147"/>
                </a:lnTo>
                <a:cubicBezTo>
                  <a:pt x="397" y="107"/>
                  <a:pt x="368" y="73"/>
                  <a:pt x="330" y="66"/>
                </a:cubicBezTo>
                <a:close/>
                <a:moveTo>
                  <a:pt x="186" y="331"/>
                </a:moveTo>
                <a:lnTo>
                  <a:pt x="186" y="331"/>
                </a:lnTo>
                <a:lnTo>
                  <a:pt x="83" y="331"/>
                </a:lnTo>
                <a:cubicBezTo>
                  <a:pt x="74" y="331"/>
                  <a:pt x="66" y="323"/>
                  <a:pt x="66" y="314"/>
                </a:cubicBezTo>
                <a:cubicBezTo>
                  <a:pt x="66" y="305"/>
                  <a:pt x="74" y="298"/>
                  <a:pt x="83" y="298"/>
                </a:cubicBezTo>
                <a:lnTo>
                  <a:pt x="186" y="298"/>
                </a:lnTo>
                <a:cubicBezTo>
                  <a:pt x="195" y="298"/>
                  <a:pt x="203" y="305"/>
                  <a:pt x="203" y="314"/>
                </a:cubicBezTo>
                <a:cubicBezTo>
                  <a:pt x="203" y="323"/>
                  <a:pt x="195" y="331"/>
                  <a:pt x="186" y="331"/>
                </a:cubicBezTo>
                <a:close/>
                <a:moveTo>
                  <a:pt x="219" y="264"/>
                </a:moveTo>
                <a:lnTo>
                  <a:pt x="219" y="264"/>
                </a:lnTo>
                <a:lnTo>
                  <a:pt x="83" y="264"/>
                </a:lnTo>
                <a:cubicBezTo>
                  <a:pt x="74" y="264"/>
                  <a:pt x="66" y="257"/>
                  <a:pt x="66" y="248"/>
                </a:cubicBezTo>
                <a:cubicBezTo>
                  <a:pt x="66" y="239"/>
                  <a:pt x="74" y="231"/>
                  <a:pt x="83" y="231"/>
                </a:cubicBezTo>
                <a:lnTo>
                  <a:pt x="219" y="231"/>
                </a:lnTo>
                <a:cubicBezTo>
                  <a:pt x="229" y="231"/>
                  <a:pt x="236" y="239"/>
                  <a:pt x="236" y="248"/>
                </a:cubicBezTo>
                <a:cubicBezTo>
                  <a:pt x="236" y="257"/>
                  <a:pt x="229" y="264"/>
                  <a:pt x="219" y="264"/>
                </a:cubicBezTo>
                <a:close/>
                <a:moveTo>
                  <a:pt x="388" y="289"/>
                </a:moveTo>
                <a:cubicBezTo>
                  <a:pt x="380" y="287"/>
                  <a:pt x="371" y="286"/>
                  <a:pt x="362" y="286"/>
                </a:cubicBezTo>
                <a:cubicBezTo>
                  <a:pt x="304" y="286"/>
                  <a:pt x="257" y="333"/>
                  <a:pt x="257" y="391"/>
                </a:cubicBezTo>
                <a:cubicBezTo>
                  <a:pt x="257" y="442"/>
                  <a:pt x="292" y="484"/>
                  <a:pt x="340" y="494"/>
                </a:cubicBezTo>
                <a:cubicBezTo>
                  <a:pt x="347" y="496"/>
                  <a:pt x="354" y="497"/>
                  <a:pt x="362" y="497"/>
                </a:cubicBezTo>
                <a:cubicBezTo>
                  <a:pt x="420" y="497"/>
                  <a:pt x="467" y="449"/>
                  <a:pt x="467" y="391"/>
                </a:cubicBezTo>
                <a:cubicBezTo>
                  <a:pt x="467" y="342"/>
                  <a:pt x="434" y="301"/>
                  <a:pt x="388" y="289"/>
                </a:cubicBezTo>
                <a:close/>
                <a:moveTo>
                  <a:pt x="422" y="376"/>
                </a:moveTo>
                <a:lnTo>
                  <a:pt x="422" y="376"/>
                </a:lnTo>
                <a:lnTo>
                  <a:pt x="388" y="410"/>
                </a:lnTo>
                <a:lnTo>
                  <a:pt x="362" y="436"/>
                </a:lnTo>
                <a:cubicBezTo>
                  <a:pt x="354" y="444"/>
                  <a:pt x="340" y="444"/>
                  <a:pt x="332" y="436"/>
                </a:cubicBezTo>
                <a:lnTo>
                  <a:pt x="302" y="406"/>
                </a:lnTo>
                <a:cubicBezTo>
                  <a:pt x="294" y="398"/>
                  <a:pt x="294" y="384"/>
                  <a:pt x="302" y="376"/>
                </a:cubicBezTo>
                <a:cubicBezTo>
                  <a:pt x="311" y="368"/>
                  <a:pt x="324" y="368"/>
                  <a:pt x="332" y="376"/>
                </a:cubicBezTo>
                <a:lnTo>
                  <a:pt x="347" y="391"/>
                </a:lnTo>
                <a:lnTo>
                  <a:pt x="388" y="350"/>
                </a:lnTo>
                <a:lnTo>
                  <a:pt x="392" y="346"/>
                </a:lnTo>
                <a:cubicBezTo>
                  <a:pt x="400" y="338"/>
                  <a:pt x="413" y="338"/>
                  <a:pt x="422" y="346"/>
                </a:cubicBezTo>
                <a:cubicBezTo>
                  <a:pt x="430" y="355"/>
                  <a:pt x="430" y="368"/>
                  <a:pt x="422" y="376"/>
                </a:cubicBezTo>
                <a:close/>
              </a:path>
            </a:pathLst>
          </a:custGeom>
          <a:solidFill>
            <a:srgbClr val="06547D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/>
          </a:p>
        </p:txBody>
      </p:sp>
      <p:pic>
        <p:nvPicPr>
          <p:cNvPr id="11" name="图片 10" descr="图片包含 徽标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218" y="-442754"/>
            <a:ext cx="3889630" cy="17065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35" y="-257810"/>
            <a:ext cx="12190730" cy="1474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4927" y="914399"/>
            <a:ext cx="2042429" cy="1394979"/>
            <a:chOff x="254927" y="914399"/>
            <a:chExt cx="2042429" cy="139497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27" y="914399"/>
              <a:ext cx="2042429" cy="139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本框 1"/>
            <p:cNvSpPr txBox="1"/>
            <p:nvPr/>
          </p:nvSpPr>
          <p:spPr>
            <a:xfrm>
              <a:off x="1204826" y="1135678"/>
              <a:ext cx="1092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0687B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练习</a:t>
              </a:r>
              <a:endPara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2680689" y="1611888"/>
                <a:ext cx="9110355" cy="2224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．讨论下列函数的奇偶性：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；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；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；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689" y="1611888"/>
                <a:ext cx="9110355" cy="2224007"/>
              </a:xfrm>
              <a:prstGeom prst="rect">
                <a:avLst/>
              </a:prstGeom>
              <a:blipFill rotWithShape="1">
                <a:blip r:embed="rId2"/>
                <a:stretch>
                  <a:fillRect l="-4" t="-12" r="4" b="-14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-466090"/>
            <a:ext cx="12191365" cy="1325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4927" y="1106697"/>
            <a:ext cx="1584851" cy="1212274"/>
            <a:chOff x="254927" y="1135678"/>
            <a:chExt cx="2042429" cy="139497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27" y="1135678"/>
              <a:ext cx="2042429" cy="139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本框 1"/>
            <p:cNvSpPr txBox="1"/>
            <p:nvPr/>
          </p:nvSpPr>
          <p:spPr>
            <a:xfrm>
              <a:off x="1204826" y="1135678"/>
              <a:ext cx="1092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0687B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练习</a:t>
              </a:r>
              <a:endPara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1839778" y="1262446"/>
                <a:ext cx="10241386" cy="2601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8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r>
                  <a:rPr lang="zh-CN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已知偶函数</a:t>
                </a:r>
                <a14:m>
                  <m:oMath xmlns:m="http://schemas.openxmlformats.org/officeDocument/2006/math"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和奇函数</a:t>
                </a:r>
                <a14:m>
                  <m:oMath xmlns:m="http://schemas.openxmlformats.org/officeDocument/2006/math"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zh-CN" altLang="zh-CN" sz="28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的定义域均为</a:t>
                </a:r>
                <a:r>
                  <a:rPr lang="en-US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[</a:t>
                </a:r>
                <a:r>
                  <a:rPr lang="zh-CN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4]</a:t>
                </a:r>
                <a:r>
                  <a:rPr lang="zh-CN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，下图为它们在</a:t>
                </a:r>
                <a:r>
                  <a:rPr lang="en-US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[0</a:t>
                </a:r>
                <a:r>
                  <a:rPr lang="zh-CN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4]</a:t>
                </a:r>
                <a:r>
                  <a:rPr lang="zh-CN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上的图像．</a:t>
                </a:r>
                <a:endParaRPr lang="zh-CN" altLang="zh-CN" sz="28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）求</a:t>
                </a:r>
                <a14:m>
                  <m:oMath xmlns:m="http://schemas.openxmlformats.org/officeDocument/2006/math"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zh-CN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zh-CN" altLang="zh-CN" sz="28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zh-CN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；</a:t>
                </a:r>
                <a:endParaRPr lang="zh-CN" altLang="zh-CN" sz="28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）将函数</a:t>
                </a:r>
                <a14:m>
                  <m:oMath xmlns:m="http://schemas.openxmlformats.org/officeDocument/2006/math"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zh-CN" altLang="zh-CN" sz="28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在定义域内的图像补充完整．</a:t>
                </a:r>
                <a:endParaRPr lang="zh-CN" altLang="zh-CN" sz="28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778" y="1262446"/>
                <a:ext cx="10241386" cy="2601290"/>
              </a:xfrm>
              <a:prstGeom prst="rect">
                <a:avLst/>
              </a:prstGeom>
              <a:blipFill rotWithShape="1">
                <a:blip r:embed="rId2"/>
                <a:stretch>
                  <a:fillRect l="-2" t="-3" r="-797" b="-1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 descr="C:\Users\wy\AppData\Roaming\Tencent\Users\6572697\QQ\WinTemp\RichOle\VN3K3L_~71Q7ND$E$L8J`%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325" y="4294909"/>
            <a:ext cx="5230729" cy="236807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矩形 16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298450"/>
            <a:ext cx="12191365" cy="1325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/>
          <a:srcRect b="3704"/>
          <a:stretch>
            <a:fillRect/>
          </a:stretch>
        </p:blipFill>
        <p:spPr>
          <a:xfrm>
            <a:off x="0" y="-2355"/>
            <a:ext cx="12192000" cy="6858000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164257"/>
            <a:ext cx="2058446" cy="2529486"/>
          </a:xfrm>
          <a:prstGeom prst="rect">
            <a:avLst/>
          </a:prstGeom>
          <a:solidFill>
            <a:srgbClr val="06547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8949763" y="2164257"/>
            <a:ext cx="2640965" cy="25247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621773" y="2950895"/>
            <a:ext cx="1100664" cy="1108514"/>
          </a:xfrm>
          <a:prstGeom prst="ellipse">
            <a:avLst/>
          </a:prstGeom>
          <a:solidFill>
            <a:srgbClr val="FFFFFF"/>
          </a:solidFill>
          <a:ln w="1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1662954" y="2164257"/>
            <a:ext cx="533846" cy="2529486"/>
          </a:xfrm>
          <a:prstGeom prst="rect">
            <a:avLst/>
          </a:prstGeom>
          <a:solidFill>
            <a:srgbClr val="C3004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41"/>
          <p:cNvSpPr>
            <a:spLocks noEditPoints="1"/>
          </p:cNvSpPr>
          <p:nvPr/>
        </p:nvSpPr>
        <p:spPr bwMode="auto">
          <a:xfrm>
            <a:off x="805272" y="3142739"/>
            <a:ext cx="733665" cy="724825"/>
          </a:xfrm>
          <a:custGeom>
            <a:avLst/>
            <a:gdLst>
              <a:gd name="T0" fmla="*/ 471 w 549"/>
              <a:gd name="T1" fmla="*/ 540 h 540"/>
              <a:gd name="T2" fmla="*/ 335 w 549"/>
              <a:gd name="T3" fmla="*/ 436 h 540"/>
              <a:gd name="T4" fmla="*/ 0 w 549"/>
              <a:gd name="T5" fmla="*/ 231 h 540"/>
              <a:gd name="T6" fmla="*/ 461 w 549"/>
              <a:gd name="T7" fmla="*/ 231 h 540"/>
              <a:gd name="T8" fmla="*/ 521 w 549"/>
              <a:gd name="T9" fmla="*/ 419 h 540"/>
              <a:gd name="T10" fmla="*/ 297 w 549"/>
              <a:gd name="T11" fmla="*/ 262 h 540"/>
              <a:gd name="T12" fmla="*/ 284 w 549"/>
              <a:gd name="T13" fmla="*/ 259 h 540"/>
              <a:gd name="T14" fmla="*/ 273 w 549"/>
              <a:gd name="T15" fmla="*/ 311 h 540"/>
              <a:gd name="T16" fmla="*/ 297 w 549"/>
              <a:gd name="T17" fmla="*/ 318 h 540"/>
              <a:gd name="T18" fmla="*/ 291 w 549"/>
              <a:gd name="T19" fmla="*/ 336 h 540"/>
              <a:gd name="T20" fmla="*/ 234 w 549"/>
              <a:gd name="T21" fmla="*/ 351 h 540"/>
              <a:gd name="T22" fmla="*/ 230 w 549"/>
              <a:gd name="T23" fmla="*/ 350 h 540"/>
              <a:gd name="T24" fmla="*/ 168 w 549"/>
              <a:gd name="T25" fmla="*/ 327 h 540"/>
              <a:gd name="T26" fmla="*/ 191 w 549"/>
              <a:gd name="T27" fmla="*/ 312 h 540"/>
              <a:gd name="T28" fmla="*/ 208 w 549"/>
              <a:gd name="T29" fmla="*/ 281 h 540"/>
              <a:gd name="T30" fmla="*/ 180 w 549"/>
              <a:gd name="T31" fmla="*/ 260 h 540"/>
              <a:gd name="T32" fmla="*/ 168 w 549"/>
              <a:gd name="T33" fmla="*/ 236 h 540"/>
              <a:gd name="T34" fmla="*/ 178 w 549"/>
              <a:gd name="T35" fmla="*/ 228 h 540"/>
              <a:gd name="T36" fmla="*/ 288 w 549"/>
              <a:gd name="T37" fmla="*/ 229 h 540"/>
              <a:gd name="T38" fmla="*/ 297 w 549"/>
              <a:gd name="T39" fmla="*/ 237 h 540"/>
              <a:gd name="T40" fmla="*/ 386 w 549"/>
              <a:gd name="T41" fmla="*/ 289 h 540"/>
              <a:gd name="T42" fmla="*/ 317 w 549"/>
              <a:gd name="T43" fmla="*/ 215 h 540"/>
              <a:gd name="T44" fmla="*/ 306 w 549"/>
              <a:gd name="T45" fmla="*/ 209 h 540"/>
              <a:gd name="T46" fmla="*/ 164 w 549"/>
              <a:gd name="T47" fmla="*/ 208 h 540"/>
              <a:gd name="T48" fmla="*/ 150 w 549"/>
              <a:gd name="T49" fmla="*/ 214 h 540"/>
              <a:gd name="T50" fmla="*/ 81 w 549"/>
              <a:gd name="T51" fmla="*/ 288 h 540"/>
              <a:gd name="T52" fmla="*/ 78 w 549"/>
              <a:gd name="T53" fmla="*/ 318 h 540"/>
              <a:gd name="T54" fmla="*/ 102 w 549"/>
              <a:gd name="T55" fmla="*/ 333 h 540"/>
              <a:gd name="T56" fmla="*/ 156 w 549"/>
              <a:gd name="T57" fmla="*/ 320 h 540"/>
              <a:gd name="T58" fmla="*/ 164 w 549"/>
              <a:gd name="T59" fmla="*/ 369 h 540"/>
              <a:gd name="T60" fmla="*/ 310 w 549"/>
              <a:gd name="T61" fmla="*/ 361 h 540"/>
              <a:gd name="T62" fmla="*/ 362 w 549"/>
              <a:gd name="T63" fmla="*/ 333 h 540"/>
              <a:gd name="T64" fmla="*/ 366 w 549"/>
              <a:gd name="T65" fmla="*/ 334 h 540"/>
              <a:gd name="T66" fmla="*/ 386 w 549"/>
              <a:gd name="T67" fmla="*/ 289 h 540"/>
              <a:gd name="T68" fmla="*/ 295 w 549"/>
              <a:gd name="T69" fmla="*/ 138 h 540"/>
              <a:gd name="T70" fmla="*/ 171 w 549"/>
              <a:gd name="T71" fmla="*/ 138 h 540"/>
              <a:gd name="T72" fmla="*/ 231 w 549"/>
              <a:gd name="T73" fmla="*/ 432 h 540"/>
              <a:gd name="T74" fmla="*/ 432 w 549"/>
              <a:gd name="T75" fmla="*/ 231 h 540"/>
              <a:gd name="T76" fmla="*/ 29 w 549"/>
              <a:gd name="T77" fmla="*/ 231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49" h="540">
                <a:moveTo>
                  <a:pt x="521" y="520"/>
                </a:moveTo>
                <a:cubicBezTo>
                  <a:pt x="507" y="534"/>
                  <a:pt x="489" y="540"/>
                  <a:pt x="471" y="540"/>
                </a:cubicBezTo>
                <a:cubicBezTo>
                  <a:pt x="452" y="540"/>
                  <a:pt x="434" y="534"/>
                  <a:pt x="420" y="520"/>
                </a:cubicBezTo>
                <a:lnTo>
                  <a:pt x="335" y="436"/>
                </a:lnTo>
                <a:cubicBezTo>
                  <a:pt x="304" y="452"/>
                  <a:pt x="268" y="462"/>
                  <a:pt x="231" y="462"/>
                </a:cubicBezTo>
                <a:cubicBezTo>
                  <a:pt x="103" y="462"/>
                  <a:pt x="0" y="358"/>
                  <a:pt x="0" y="231"/>
                </a:cubicBezTo>
                <a:cubicBezTo>
                  <a:pt x="0" y="103"/>
                  <a:pt x="103" y="0"/>
                  <a:pt x="231" y="0"/>
                </a:cubicBezTo>
                <a:cubicBezTo>
                  <a:pt x="358" y="0"/>
                  <a:pt x="461" y="103"/>
                  <a:pt x="461" y="231"/>
                </a:cubicBezTo>
                <a:cubicBezTo>
                  <a:pt x="461" y="269"/>
                  <a:pt x="452" y="304"/>
                  <a:pt x="436" y="336"/>
                </a:cubicBezTo>
                <a:lnTo>
                  <a:pt x="521" y="419"/>
                </a:lnTo>
                <a:cubicBezTo>
                  <a:pt x="549" y="447"/>
                  <a:pt x="549" y="492"/>
                  <a:pt x="521" y="520"/>
                </a:cubicBezTo>
                <a:close/>
                <a:moveTo>
                  <a:pt x="297" y="262"/>
                </a:moveTo>
                <a:lnTo>
                  <a:pt x="286" y="260"/>
                </a:lnTo>
                <a:cubicBezTo>
                  <a:pt x="285" y="259"/>
                  <a:pt x="285" y="259"/>
                  <a:pt x="284" y="259"/>
                </a:cubicBezTo>
                <a:cubicBezTo>
                  <a:pt x="272" y="258"/>
                  <a:pt x="260" y="267"/>
                  <a:pt x="257" y="281"/>
                </a:cubicBezTo>
                <a:cubicBezTo>
                  <a:pt x="255" y="294"/>
                  <a:pt x="261" y="307"/>
                  <a:pt x="273" y="311"/>
                </a:cubicBezTo>
                <a:cubicBezTo>
                  <a:pt x="273" y="312"/>
                  <a:pt x="274" y="312"/>
                  <a:pt x="274" y="312"/>
                </a:cubicBezTo>
                <a:lnTo>
                  <a:pt x="297" y="318"/>
                </a:lnTo>
                <a:lnTo>
                  <a:pt x="297" y="328"/>
                </a:lnTo>
                <a:cubicBezTo>
                  <a:pt x="297" y="331"/>
                  <a:pt x="295" y="335"/>
                  <a:pt x="291" y="336"/>
                </a:cubicBezTo>
                <a:lnTo>
                  <a:pt x="236" y="351"/>
                </a:lnTo>
                <a:cubicBezTo>
                  <a:pt x="235" y="351"/>
                  <a:pt x="234" y="351"/>
                  <a:pt x="234" y="351"/>
                </a:cubicBezTo>
                <a:cubicBezTo>
                  <a:pt x="233" y="351"/>
                  <a:pt x="232" y="351"/>
                  <a:pt x="231" y="351"/>
                </a:cubicBezTo>
                <a:cubicBezTo>
                  <a:pt x="231" y="351"/>
                  <a:pt x="230" y="351"/>
                  <a:pt x="230" y="350"/>
                </a:cubicBezTo>
                <a:lnTo>
                  <a:pt x="174" y="335"/>
                </a:lnTo>
                <a:cubicBezTo>
                  <a:pt x="171" y="334"/>
                  <a:pt x="168" y="331"/>
                  <a:pt x="168" y="327"/>
                </a:cubicBezTo>
                <a:lnTo>
                  <a:pt x="168" y="318"/>
                </a:lnTo>
                <a:lnTo>
                  <a:pt x="191" y="312"/>
                </a:lnTo>
                <a:cubicBezTo>
                  <a:pt x="192" y="312"/>
                  <a:pt x="192" y="312"/>
                  <a:pt x="193" y="311"/>
                </a:cubicBezTo>
                <a:cubicBezTo>
                  <a:pt x="204" y="307"/>
                  <a:pt x="211" y="294"/>
                  <a:pt x="208" y="281"/>
                </a:cubicBezTo>
                <a:cubicBezTo>
                  <a:pt x="205" y="267"/>
                  <a:pt x="193" y="258"/>
                  <a:pt x="181" y="259"/>
                </a:cubicBezTo>
                <a:cubicBezTo>
                  <a:pt x="181" y="259"/>
                  <a:pt x="180" y="259"/>
                  <a:pt x="180" y="260"/>
                </a:cubicBezTo>
                <a:lnTo>
                  <a:pt x="168" y="262"/>
                </a:lnTo>
                <a:lnTo>
                  <a:pt x="168" y="236"/>
                </a:lnTo>
                <a:cubicBezTo>
                  <a:pt x="168" y="233"/>
                  <a:pt x="169" y="231"/>
                  <a:pt x="171" y="229"/>
                </a:cubicBezTo>
                <a:cubicBezTo>
                  <a:pt x="173" y="228"/>
                  <a:pt x="176" y="227"/>
                  <a:pt x="178" y="228"/>
                </a:cubicBezTo>
                <a:lnTo>
                  <a:pt x="234" y="243"/>
                </a:lnTo>
                <a:lnTo>
                  <a:pt x="288" y="229"/>
                </a:lnTo>
                <a:cubicBezTo>
                  <a:pt x="290" y="228"/>
                  <a:pt x="292" y="228"/>
                  <a:pt x="294" y="230"/>
                </a:cubicBezTo>
                <a:cubicBezTo>
                  <a:pt x="296" y="232"/>
                  <a:pt x="297" y="234"/>
                  <a:pt x="297" y="237"/>
                </a:cubicBezTo>
                <a:lnTo>
                  <a:pt x="297" y="262"/>
                </a:lnTo>
                <a:close/>
                <a:moveTo>
                  <a:pt x="386" y="289"/>
                </a:moveTo>
                <a:cubicBezTo>
                  <a:pt x="385" y="289"/>
                  <a:pt x="385" y="288"/>
                  <a:pt x="385" y="288"/>
                </a:cubicBezTo>
                <a:lnTo>
                  <a:pt x="317" y="215"/>
                </a:lnTo>
                <a:cubicBezTo>
                  <a:pt x="316" y="215"/>
                  <a:pt x="316" y="214"/>
                  <a:pt x="316" y="214"/>
                </a:cubicBezTo>
                <a:cubicBezTo>
                  <a:pt x="313" y="211"/>
                  <a:pt x="309" y="210"/>
                  <a:pt x="306" y="209"/>
                </a:cubicBezTo>
                <a:cubicBezTo>
                  <a:pt x="305" y="208"/>
                  <a:pt x="304" y="208"/>
                  <a:pt x="302" y="208"/>
                </a:cubicBezTo>
                <a:lnTo>
                  <a:pt x="164" y="208"/>
                </a:lnTo>
                <a:cubicBezTo>
                  <a:pt x="163" y="208"/>
                  <a:pt x="163" y="208"/>
                  <a:pt x="163" y="208"/>
                </a:cubicBezTo>
                <a:cubicBezTo>
                  <a:pt x="158" y="209"/>
                  <a:pt x="153" y="211"/>
                  <a:pt x="150" y="214"/>
                </a:cubicBezTo>
                <a:cubicBezTo>
                  <a:pt x="149" y="214"/>
                  <a:pt x="149" y="215"/>
                  <a:pt x="149" y="215"/>
                </a:cubicBezTo>
                <a:lnTo>
                  <a:pt x="81" y="288"/>
                </a:lnTo>
                <a:cubicBezTo>
                  <a:pt x="81" y="288"/>
                  <a:pt x="80" y="289"/>
                  <a:pt x="80" y="289"/>
                </a:cubicBezTo>
                <a:cubicBezTo>
                  <a:pt x="74" y="297"/>
                  <a:pt x="73" y="309"/>
                  <a:pt x="78" y="318"/>
                </a:cubicBezTo>
                <a:cubicBezTo>
                  <a:pt x="82" y="327"/>
                  <a:pt x="90" y="334"/>
                  <a:pt x="99" y="334"/>
                </a:cubicBezTo>
                <a:cubicBezTo>
                  <a:pt x="100" y="334"/>
                  <a:pt x="101" y="334"/>
                  <a:pt x="102" y="333"/>
                </a:cubicBezTo>
                <a:cubicBezTo>
                  <a:pt x="103" y="333"/>
                  <a:pt x="103" y="333"/>
                  <a:pt x="104" y="333"/>
                </a:cubicBezTo>
                <a:lnTo>
                  <a:pt x="156" y="320"/>
                </a:lnTo>
                <a:lnTo>
                  <a:pt x="156" y="361"/>
                </a:lnTo>
                <a:cubicBezTo>
                  <a:pt x="156" y="365"/>
                  <a:pt x="160" y="369"/>
                  <a:pt x="164" y="369"/>
                </a:cubicBezTo>
                <a:lnTo>
                  <a:pt x="302" y="369"/>
                </a:lnTo>
                <a:cubicBezTo>
                  <a:pt x="307" y="369"/>
                  <a:pt x="310" y="365"/>
                  <a:pt x="310" y="361"/>
                </a:cubicBezTo>
                <a:lnTo>
                  <a:pt x="310" y="321"/>
                </a:lnTo>
                <a:lnTo>
                  <a:pt x="362" y="333"/>
                </a:lnTo>
                <a:cubicBezTo>
                  <a:pt x="362" y="333"/>
                  <a:pt x="363" y="333"/>
                  <a:pt x="363" y="333"/>
                </a:cubicBezTo>
                <a:cubicBezTo>
                  <a:pt x="364" y="334"/>
                  <a:pt x="365" y="334"/>
                  <a:pt x="366" y="334"/>
                </a:cubicBezTo>
                <a:cubicBezTo>
                  <a:pt x="374" y="334"/>
                  <a:pt x="381" y="329"/>
                  <a:pt x="386" y="322"/>
                </a:cubicBezTo>
                <a:cubicBezTo>
                  <a:pt x="393" y="312"/>
                  <a:pt x="393" y="299"/>
                  <a:pt x="386" y="289"/>
                </a:cubicBezTo>
                <a:close/>
                <a:moveTo>
                  <a:pt x="233" y="204"/>
                </a:moveTo>
                <a:cubicBezTo>
                  <a:pt x="267" y="204"/>
                  <a:pt x="295" y="174"/>
                  <a:pt x="295" y="138"/>
                </a:cubicBezTo>
                <a:cubicBezTo>
                  <a:pt x="295" y="101"/>
                  <a:pt x="267" y="71"/>
                  <a:pt x="233" y="71"/>
                </a:cubicBezTo>
                <a:cubicBezTo>
                  <a:pt x="198" y="71"/>
                  <a:pt x="171" y="101"/>
                  <a:pt x="171" y="138"/>
                </a:cubicBezTo>
                <a:cubicBezTo>
                  <a:pt x="171" y="174"/>
                  <a:pt x="198" y="204"/>
                  <a:pt x="233" y="204"/>
                </a:cubicBezTo>
                <a:close/>
                <a:moveTo>
                  <a:pt x="231" y="432"/>
                </a:moveTo>
                <a:lnTo>
                  <a:pt x="231" y="432"/>
                </a:lnTo>
                <a:cubicBezTo>
                  <a:pt x="342" y="432"/>
                  <a:pt x="432" y="342"/>
                  <a:pt x="432" y="231"/>
                </a:cubicBezTo>
                <a:cubicBezTo>
                  <a:pt x="432" y="120"/>
                  <a:pt x="342" y="30"/>
                  <a:pt x="231" y="30"/>
                </a:cubicBezTo>
                <a:cubicBezTo>
                  <a:pt x="119" y="30"/>
                  <a:pt x="29" y="120"/>
                  <a:pt x="29" y="231"/>
                </a:cubicBezTo>
                <a:cubicBezTo>
                  <a:pt x="29" y="342"/>
                  <a:pt x="119" y="432"/>
                  <a:pt x="231" y="432"/>
                </a:cubicBezTo>
                <a:close/>
              </a:path>
            </a:pathLst>
          </a:custGeom>
          <a:solidFill>
            <a:srgbClr val="06547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31"/>
          <p:cNvSpPr txBox="1"/>
          <p:nvPr/>
        </p:nvSpPr>
        <p:spPr>
          <a:xfrm>
            <a:off x="2240333" y="3556420"/>
            <a:ext cx="6637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600" b="1">
                <a:solidFill>
                  <a:srgbClr val="48484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7200" dirty="0"/>
              <a:t>几个常见的函数</a:t>
            </a:r>
            <a:endParaRPr lang="zh-CN" altLang="en-US" sz="7200" dirty="0"/>
          </a:p>
        </p:txBody>
      </p:sp>
      <p:sp>
        <p:nvSpPr>
          <p:cNvPr id="12" name="TextBox 32"/>
          <p:cNvSpPr txBox="1"/>
          <p:nvPr/>
        </p:nvSpPr>
        <p:spPr>
          <a:xfrm>
            <a:off x="2281956" y="2854677"/>
            <a:ext cx="3976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>
                <a:solidFill>
                  <a:srgbClr val="48484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3.3.3</a:t>
            </a:r>
            <a:endParaRPr lang="zh-CN" altLang="en-US" dirty="0"/>
          </a:p>
        </p:txBody>
      </p:sp>
      <p:pic>
        <p:nvPicPr>
          <p:cNvPr id="17" name="图片 16" descr="图片包含 徽标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218" y="-442754"/>
            <a:ext cx="3889630" cy="17065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35" y="-257810"/>
            <a:ext cx="12190730" cy="1474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466126" y="317395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435040" y="310858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44802" y="314365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732335" y="310858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811011" y="314365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819257" y="310858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927623" y="317395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09919" y="1972516"/>
            <a:ext cx="9317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回顾义务教育阶段学过的一次函数、反比例函数与二次函数，它们的定义域、值域、单调性、奇偶性等各是怎样的呢？如何用数学的语言表达？</a:t>
            </a:r>
            <a:endParaRPr lang="zh-CN" altLang="zh-CN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754414" y="270960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几个常见的函数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257810"/>
            <a:ext cx="12190730" cy="1474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412096" y="351389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5327070" y="344852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435436" y="348359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22969" y="344852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701645" y="348359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709891" y="344852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818257" y="351389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1564918" y="1850851"/>
                <a:ext cx="94104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是一次函数</a:t>
                </a:r>
                <a:r>
                  <a:rPr lang="zh-CN" altLang="zh-CN" sz="28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其图像为直线，如图所示．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918" y="1850851"/>
                <a:ext cx="9410495" cy="954107"/>
              </a:xfrm>
              <a:prstGeom prst="rect">
                <a:avLst/>
              </a:prstGeom>
              <a:blipFill rotWithShape="1">
                <a:blip r:embed="rId1"/>
                <a:stretch>
                  <a:fillRect l="-3" t="-48" r="1" b="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2730309" y="277497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几个常见的函数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5635" y="1147196"/>
            <a:ext cx="2452783" cy="703655"/>
            <a:chOff x="3120347" y="3800906"/>
            <a:chExt cx="2452783" cy="703655"/>
          </a:xfrm>
        </p:grpSpPr>
        <p:sp>
          <p:nvSpPr>
            <p:cNvPr id="4" name="Freeform 2523"/>
            <p:cNvSpPr>
              <a:spLocks noEditPoints="1"/>
            </p:cNvSpPr>
            <p:nvPr/>
          </p:nvSpPr>
          <p:spPr bwMode="auto">
            <a:xfrm>
              <a:off x="3120347" y="3800906"/>
              <a:ext cx="463607" cy="703655"/>
            </a:xfrm>
            <a:custGeom>
              <a:avLst/>
              <a:gdLst/>
              <a:ahLst/>
              <a:cxnLst>
                <a:cxn ang="0">
                  <a:pos x="176" y="1"/>
                </a:cxn>
                <a:cxn ang="0">
                  <a:pos x="82" y="20"/>
                </a:cxn>
                <a:cxn ang="0">
                  <a:pos x="13" y="102"/>
                </a:cxn>
                <a:cxn ang="0">
                  <a:pos x="20" y="256"/>
                </a:cxn>
                <a:cxn ang="0">
                  <a:pos x="105" y="379"/>
                </a:cxn>
                <a:cxn ang="0">
                  <a:pos x="113" y="464"/>
                </a:cxn>
                <a:cxn ang="0">
                  <a:pos x="147" y="532"/>
                </a:cxn>
                <a:cxn ang="0">
                  <a:pos x="187" y="505"/>
                </a:cxn>
                <a:cxn ang="0">
                  <a:pos x="208" y="367"/>
                </a:cxn>
                <a:cxn ang="0">
                  <a:pos x="287" y="225"/>
                </a:cxn>
                <a:cxn ang="0">
                  <a:pos x="295" y="112"/>
                </a:cxn>
                <a:cxn ang="0">
                  <a:pos x="157" y="524"/>
                </a:cxn>
                <a:cxn ang="0">
                  <a:pos x="141" y="506"/>
                </a:cxn>
                <a:cxn ang="0">
                  <a:pos x="164" y="522"/>
                </a:cxn>
                <a:cxn ang="0">
                  <a:pos x="142" y="497"/>
                </a:cxn>
                <a:cxn ang="0">
                  <a:pos x="180" y="484"/>
                </a:cxn>
                <a:cxn ang="0">
                  <a:pos x="180" y="475"/>
                </a:cxn>
                <a:cxn ang="0">
                  <a:pos x="183" y="476"/>
                </a:cxn>
                <a:cxn ang="0">
                  <a:pos x="111" y="212"/>
                </a:cxn>
                <a:cxn ang="0">
                  <a:pos x="142" y="198"/>
                </a:cxn>
                <a:cxn ang="0">
                  <a:pos x="186" y="202"/>
                </a:cxn>
                <a:cxn ang="0">
                  <a:pos x="185" y="236"/>
                </a:cxn>
                <a:cxn ang="0">
                  <a:pos x="169" y="412"/>
                </a:cxn>
                <a:cxn ang="0">
                  <a:pos x="149" y="358"/>
                </a:cxn>
                <a:cxn ang="0">
                  <a:pos x="115" y="157"/>
                </a:cxn>
                <a:cxn ang="0">
                  <a:pos x="168" y="156"/>
                </a:cxn>
                <a:cxn ang="0">
                  <a:pos x="168" y="171"/>
                </a:cxn>
                <a:cxn ang="0">
                  <a:pos x="275" y="231"/>
                </a:cxn>
                <a:cxn ang="0">
                  <a:pos x="206" y="346"/>
                </a:cxn>
                <a:cxn ang="0">
                  <a:pos x="182" y="447"/>
                </a:cxn>
                <a:cxn ang="0">
                  <a:pos x="190" y="255"/>
                </a:cxn>
                <a:cxn ang="0">
                  <a:pos x="222" y="218"/>
                </a:cxn>
                <a:cxn ang="0">
                  <a:pos x="214" y="201"/>
                </a:cxn>
                <a:cxn ang="0">
                  <a:pos x="211" y="195"/>
                </a:cxn>
                <a:cxn ang="0">
                  <a:pos x="220" y="162"/>
                </a:cxn>
                <a:cxn ang="0">
                  <a:pos x="183" y="193"/>
                </a:cxn>
                <a:cxn ang="0">
                  <a:pos x="181" y="151"/>
                </a:cxn>
                <a:cxn ang="0">
                  <a:pos x="159" y="156"/>
                </a:cxn>
                <a:cxn ang="0">
                  <a:pos x="151" y="190"/>
                </a:cxn>
                <a:cxn ang="0">
                  <a:pos x="127" y="155"/>
                </a:cxn>
                <a:cxn ang="0">
                  <a:pos x="103" y="153"/>
                </a:cxn>
                <a:cxn ang="0">
                  <a:pos x="119" y="184"/>
                </a:cxn>
                <a:cxn ang="0">
                  <a:pos x="79" y="169"/>
                </a:cxn>
                <a:cxn ang="0">
                  <a:pos x="62" y="186"/>
                </a:cxn>
                <a:cxn ang="0">
                  <a:pos x="100" y="210"/>
                </a:cxn>
                <a:cxn ang="0">
                  <a:pos x="141" y="364"/>
                </a:cxn>
                <a:cxn ang="0">
                  <a:pos x="125" y="448"/>
                </a:cxn>
                <a:cxn ang="0">
                  <a:pos x="87" y="332"/>
                </a:cxn>
                <a:cxn ang="0">
                  <a:pos x="13" y="212"/>
                </a:cxn>
                <a:cxn ang="0">
                  <a:pos x="27" y="91"/>
                </a:cxn>
                <a:cxn ang="0">
                  <a:pos x="108" y="19"/>
                </a:cxn>
                <a:cxn ang="0">
                  <a:pos x="229" y="27"/>
                </a:cxn>
                <a:cxn ang="0">
                  <a:pos x="289" y="133"/>
                </a:cxn>
                <a:cxn ang="0">
                  <a:pos x="212" y="212"/>
                </a:cxn>
                <a:cxn ang="0">
                  <a:pos x="200" y="187"/>
                </a:cxn>
                <a:cxn ang="0">
                  <a:pos x="212" y="181"/>
                </a:cxn>
                <a:cxn ang="0">
                  <a:pos x="83" y="192"/>
                </a:cxn>
                <a:cxn ang="0">
                  <a:pos x="79" y="180"/>
                </a:cxn>
              </a:cxnLst>
              <a:rect l="0" t="0" r="r" b="b"/>
              <a:pathLst>
                <a:path w="299" h="533">
                  <a:moveTo>
                    <a:pt x="254" y="35"/>
                  </a:moveTo>
                  <a:lnTo>
                    <a:pt x="254" y="35"/>
                  </a:lnTo>
                  <a:lnTo>
                    <a:pt x="246" y="28"/>
                  </a:lnTo>
                  <a:lnTo>
                    <a:pt x="237" y="22"/>
                  </a:lnTo>
                  <a:lnTo>
                    <a:pt x="228" y="17"/>
                  </a:lnTo>
                  <a:lnTo>
                    <a:pt x="219" y="11"/>
                  </a:lnTo>
                  <a:lnTo>
                    <a:pt x="209" y="8"/>
                  </a:lnTo>
                  <a:lnTo>
                    <a:pt x="198" y="5"/>
                  </a:lnTo>
                  <a:lnTo>
                    <a:pt x="187" y="2"/>
                  </a:lnTo>
                  <a:lnTo>
                    <a:pt x="176" y="1"/>
                  </a:lnTo>
                  <a:lnTo>
                    <a:pt x="166" y="0"/>
                  </a:lnTo>
                  <a:lnTo>
                    <a:pt x="155" y="0"/>
                  </a:lnTo>
                  <a:lnTo>
                    <a:pt x="144" y="1"/>
                  </a:lnTo>
                  <a:lnTo>
                    <a:pt x="133" y="2"/>
                  </a:lnTo>
                  <a:lnTo>
                    <a:pt x="123" y="4"/>
                  </a:lnTo>
                  <a:lnTo>
                    <a:pt x="111" y="7"/>
                  </a:lnTo>
                  <a:lnTo>
                    <a:pt x="101" y="10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82" y="20"/>
                  </a:lnTo>
                  <a:lnTo>
                    <a:pt x="73" y="26"/>
                  </a:lnTo>
                  <a:lnTo>
                    <a:pt x="64" y="32"/>
                  </a:lnTo>
                  <a:lnTo>
                    <a:pt x="56" y="39"/>
                  </a:lnTo>
                  <a:lnTo>
                    <a:pt x="48" y="47"/>
                  </a:lnTo>
                  <a:lnTo>
                    <a:pt x="41" y="55"/>
                  </a:lnTo>
                  <a:lnTo>
                    <a:pt x="35" y="63"/>
                  </a:lnTo>
                  <a:lnTo>
                    <a:pt x="28" y="72"/>
                  </a:lnTo>
                  <a:lnTo>
                    <a:pt x="22" y="82"/>
                  </a:lnTo>
                  <a:lnTo>
                    <a:pt x="18" y="91"/>
                  </a:lnTo>
                  <a:lnTo>
                    <a:pt x="13" y="102"/>
                  </a:lnTo>
                  <a:lnTo>
                    <a:pt x="10" y="112"/>
                  </a:lnTo>
                  <a:lnTo>
                    <a:pt x="4" y="133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0" y="172"/>
                  </a:lnTo>
                  <a:lnTo>
                    <a:pt x="1" y="190"/>
                  </a:lnTo>
                  <a:lnTo>
                    <a:pt x="4" y="207"/>
                  </a:lnTo>
                  <a:lnTo>
                    <a:pt x="8" y="224"/>
                  </a:lnTo>
                  <a:lnTo>
                    <a:pt x="13" y="240"/>
                  </a:lnTo>
                  <a:lnTo>
                    <a:pt x="20" y="256"/>
                  </a:lnTo>
                  <a:lnTo>
                    <a:pt x="28" y="272"/>
                  </a:lnTo>
                  <a:lnTo>
                    <a:pt x="39" y="286"/>
                  </a:lnTo>
                  <a:lnTo>
                    <a:pt x="39" y="286"/>
                  </a:lnTo>
                  <a:lnTo>
                    <a:pt x="53" y="304"/>
                  </a:lnTo>
                  <a:lnTo>
                    <a:pt x="67" y="321"/>
                  </a:lnTo>
                  <a:lnTo>
                    <a:pt x="81" y="340"/>
                  </a:lnTo>
                  <a:lnTo>
                    <a:pt x="94" y="358"/>
                  </a:lnTo>
                  <a:lnTo>
                    <a:pt x="94" y="358"/>
                  </a:lnTo>
                  <a:lnTo>
                    <a:pt x="100" y="368"/>
                  </a:lnTo>
                  <a:lnTo>
                    <a:pt x="105" y="379"/>
                  </a:lnTo>
                  <a:lnTo>
                    <a:pt x="109" y="390"/>
                  </a:lnTo>
                  <a:lnTo>
                    <a:pt x="111" y="401"/>
                  </a:lnTo>
                  <a:lnTo>
                    <a:pt x="113" y="413"/>
                  </a:lnTo>
                  <a:lnTo>
                    <a:pt x="115" y="425"/>
                  </a:lnTo>
                  <a:lnTo>
                    <a:pt x="116" y="449"/>
                  </a:lnTo>
                  <a:lnTo>
                    <a:pt x="116" y="449"/>
                  </a:lnTo>
                  <a:lnTo>
                    <a:pt x="115" y="450"/>
                  </a:lnTo>
                  <a:lnTo>
                    <a:pt x="113" y="453"/>
                  </a:lnTo>
                  <a:lnTo>
                    <a:pt x="113" y="453"/>
                  </a:lnTo>
                  <a:lnTo>
                    <a:pt x="113" y="464"/>
                  </a:lnTo>
                  <a:lnTo>
                    <a:pt x="115" y="477"/>
                  </a:lnTo>
                  <a:lnTo>
                    <a:pt x="116" y="490"/>
                  </a:lnTo>
                  <a:lnTo>
                    <a:pt x="119" y="504"/>
                  </a:lnTo>
                  <a:lnTo>
                    <a:pt x="122" y="510"/>
                  </a:lnTo>
                  <a:lnTo>
                    <a:pt x="124" y="515"/>
                  </a:lnTo>
                  <a:lnTo>
                    <a:pt x="128" y="520"/>
                  </a:lnTo>
                  <a:lnTo>
                    <a:pt x="131" y="524"/>
                  </a:lnTo>
                  <a:lnTo>
                    <a:pt x="136" y="528"/>
                  </a:lnTo>
                  <a:lnTo>
                    <a:pt x="141" y="531"/>
                  </a:lnTo>
                  <a:lnTo>
                    <a:pt x="147" y="532"/>
                  </a:lnTo>
                  <a:lnTo>
                    <a:pt x="154" y="533"/>
                  </a:lnTo>
                  <a:lnTo>
                    <a:pt x="154" y="533"/>
                  </a:lnTo>
                  <a:lnTo>
                    <a:pt x="161" y="533"/>
                  </a:lnTo>
                  <a:lnTo>
                    <a:pt x="166" y="531"/>
                  </a:lnTo>
                  <a:lnTo>
                    <a:pt x="172" y="529"/>
                  </a:lnTo>
                  <a:lnTo>
                    <a:pt x="176" y="525"/>
                  </a:lnTo>
                  <a:lnTo>
                    <a:pt x="180" y="521"/>
                  </a:lnTo>
                  <a:lnTo>
                    <a:pt x="183" y="516"/>
                  </a:lnTo>
                  <a:lnTo>
                    <a:pt x="185" y="511"/>
                  </a:lnTo>
                  <a:lnTo>
                    <a:pt x="187" y="505"/>
                  </a:lnTo>
                  <a:lnTo>
                    <a:pt x="190" y="491"/>
                  </a:lnTo>
                  <a:lnTo>
                    <a:pt x="191" y="477"/>
                  </a:lnTo>
                  <a:lnTo>
                    <a:pt x="191" y="453"/>
                  </a:lnTo>
                  <a:lnTo>
                    <a:pt x="191" y="453"/>
                  </a:lnTo>
                  <a:lnTo>
                    <a:pt x="192" y="450"/>
                  </a:lnTo>
                  <a:lnTo>
                    <a:pt x="192" y="450"/>
                  </a:lnTo>
                  <a:lnTo>
                    <a:pt x="197" y="416"/>
                  </a:lnTo>
                  <a:lnTo>
                    <a:pt x="200" y="399"/>
                  </a:lnTo>
                  <a:lnTo>
                    <a:pt x="204" y="383"/>
                  </a:lnTo>
                  <a:lnTo>
                    <a:pt x="208" y="367"/>
                  </a:lnTo>
                  <a:lnTo>
                    <a:pt x="214" y="352"/>
                  </a:lnTo>
                  <a:lnTo>
                    <a:pt x="221" y="336"/>
                  </a:lnTo>
                  <a:lnTo>
                    <a:pt x="230" y="321"/>
                  </a:lnTo>
                  <a:lnTo>
                    <a:pt x="230" y="321"/>
                  </a:lnTo>
                  <a:lnTo>
                    <a:pt x="245" y="298"/>
                  </a:lnTo>
                  <a:lnTo>
                    <a:pt x="261" y="275"/>
                  </a:lnTo>
                  <a:lnTo>
                    <a:pt x="268" y="264"/>
                  </a:lnTo>
                  <a:lnTo>
                    <a:pt x="275" y="251"/>
                  </a:lnTo>
                  <a:lnTo>
                    <a:pt x="282" y="238"/>
                  </a:lnTo>
                  <a:lnTo>
                    <a:pt x="287" y="225"/>
                  </a:lnTo>
                  <a:lnTo>
                    <a:pt x="287" y="225"/>
                  </a:lnTo>
                  <a:lnTo>
                    <a:pt x="291" y="214"/>
                  </a:lnTo>
                  <a:lnTo>
                    <a:pt x="293" y="202"/>
                  </a:lnTo>
                  <a:lnTo>
                    <a:pt x="296" y="189"/>
                  </a:lnTo>
                  <a:lnTo>
                    <a:pt x="297" y="176"/>
                  </a:lnTo>
                  <a:lnTo>
                    <a:pt x="298" y="163"/>
                  </a:lnTo>
                  <a:lnTo>
                    <a:pt x="299" y="150"/>
                  </a:lnTo>
                  <a:lnTo>
                    <a:pt x="298" y="138"/>
                  </a:lnTo>
                  <a:lnTo>
                    <a:pt x="297" y="125"/>
                  </a:lnTo>
                  <a:lnTo>
                    <a:pt x="295" y="112"/>
                  </a:lnTo>
                  <a:lnTo>
                    <a:pt x="292" y="100"/>
                  </a:lnTo>
                  <a:lnTo>
                    <a:pt x="288" y="87"/>
                  </a:lnTo>
                  <a:lnTo>
                    <a:pt x="284" y="76"/>
                  </a:lnTo>
                  <a:lnTo>
                    <a:pt x="278" y="65"/>
                  </a:lnTo>
                  <a:lnTo>
                    <a:pt x="270" y="54"/>
                  </a:lnTo>
                  <a:lnTo>
                    <a:pt x="263" y="44"/>
                  </a:lnTo>
                  <a:lnTo>
                    <a:pt x="254" y="35"/>
                  </a:lnTo>
                  <a:lnTo>
                    <a:pt x="254" y="35"/>
                  </a:lnTo>
                  <a:close/>
                  <a:moveTo>
                    <a:pt x="157" y="524"/>
                  </a:moveTo>
                  <a:lnTo>
                    <a:pt x="157" y="524"/>
                  </a:lnTo>
                  <a:lnTo>
                    <a:pt x="152" y="524"/>
                  </a:lnTo>
                  <a:lnTo>
                    <a:pt x="147" y="524"/>
                  </a:lnTo>
                  <a:lnTo>
                    <a:pt x="143" y="522"/>
                  </a:lnTo>
                  <a:lnTo>
                    <a:pt x="140" y="520"/>
                  </a:lnTo>
                  <a:lnTo>
                    <a:pt x="136" y="517"/>
                  </a:lnTo>
                  <a:lnTo>
                    <a:pt x="134" y="514"/>
                  </a:lnTo>
                  <a:lnTo>
                    <a:pt x="129" y="506"/>
                  </a:lnTo>
                  <a:lnTo>
                    <a:pt x="129" y="506"/>
                  </a:lnTo>
                  <a:lnTo>
                    <a:pt x="135" y="506"/>
                  </a:lnTo>
                  <a:lnTo>
                    <a:pt x="141" y="506"/>
                  </a:lnTo>
                  <a:lnTo>
                    <a:pt x="153" y="506"/>
                  </a:lnTo>
                  <a:lnTo>
                    <a:pt x="165" y="505"/>
                  </a:lnTo>
                  <a:lnTo>
                    <a:pt x="171" y="506"/>
                  </a:lnTo>
                  <a:lnTo>
                    <a:pt x="177" y="507"/>
                  </a:lnTo>
                  <a:lnTo>
                    <a:pt x="177" y="507"/>
                  </a:lnTo>
                  <a:lnTo>
                    <a:pt x="178" y="507"/>
                  </a:lnTo>
                  <a:lnTo>
                    <a:pt x="178" y="507"/>
                  </a:lnTo>
                  <a:lnTo>
                    <a:pt x="174" y="513"/>
                  </a:lnTo>
                  <a:lnTo>
                    <a:pt x="170" y="519"/>
                  </a:lnTo>
                  <a:lnTo>
                    <a:pt x="164" y="522"/>
                  </a:lnTo>
                  <a:lnTo>
                    <a:pt x="157" y="524"/>
                  </a:lnTo>
                  <a:lnTo>
                    <a:pt x="157" y="524"/>
                  </a:lnTo>
                  <a:close/>
                  <a:moveTo>
                    <a:pt x="180" y="498"/>
                  </a:moveTo>
                  <a:lnTo>
                    <a:pt x="180" y="498"/>
                  </a:lnTo>
                  <a:lnTo>
                    <a:pt x="179" y="498"/>
                  </a:lnTo>
                  <a:lnTo>
                    <a:pt x="179" y="498"/>
                  </a:lnTo>
                  <a:lnTo>
                    <a:pt x="173" y="496"/>
                  </a:lnTo>
                  <a:lnTo>
                    <a:pt x="167" y="496"/>
                  </a:lnTo>
                  <a:lnTo>
                    <a:pt x="154" y="496"/>
                  </a:lnTo>
                  <a:lnTo>
                    <a:pt x="142" y="497"/>
                  </a:lnTo>
                  <a:lnTo>
                    <a:pt x="136" y="497"/>
                  </a:lnTo>
                  <a:lnTo>
                    <a:pt x="130" y="496"/>
                  </a:lnTo>
                  <a:lnTo>
                    <a:pt x="130" y="496"/>
                  </a:lnTo>
                  <a:lnTo>
                    <a:pt x="128" y="496"/>
                  </a:lnTo>
                  <a:lnTo>
                    <a:pt x="127" y="497"/>
                  </a:lnTo>
                  <a:lnTo>
                    <a:pt x="127" y="497"/>
                  </a:lnTo>
                  <a:lnTo>
                    <a:pt x="124" y="482"/>
                  </a:lnTo>
                  <a:lnTo>
                    <a:pt x="124" y="482"/>
                  </a:lnTo>
                  <a:lnTo>
                    <a:pt x="152" y="483"/>
                  </a:lnTo>
                  <a:lnTo>
                    <a:pt x="180" y="484"/>
                  </a:lnTo>
                  <a:lnTo>
                    <a:pt x="180" y="484"/>
                  </a:lnTo>
                  <a:lnTo>
                    <a:pt x="182" y="484"/>
                  </a:lnTo>
                  <a:lnTo>
                    <a:pt x="182" y="484"/>
                  </a:lnTo>
                  <a:lnTo>
                    <a:pt x="181" y="491"/>
                  </a:lnTo>
                  <a:lnTo>
                    <a:pt x="180" y="498"/>
                  </a:lnTo>
                  <a:lnTo>
                    <a:pt x="180" y="498"/>
                  </a:lnTo>
                  <a:close/>
                  <a:moveTo>
                    <a:pt x="183" y="476"/>
                  </a:moveTo>
                  <a:lnTo>
                    <a:pt x="183" y="476"/>
                  </a:lnTo>
                  <a:lnTo>
                    <a:pt x="180" y="475"/>
                  </a:lnTo>
                  <a:lnTo>
                    <a:pt x="180" y="475"/>
                  </a:lnTo>
                  <a:lnTo>
                    <a:pt x="152" y="474"/>
                  </a:lnTo>
                  <a:lnTo>
                    <a:pt x="123" y="473"/>
                  </a:lnTo>
                  <a:lnTo>
                    <a:pt x="123" y="473"/>
                  </a:lnTo>
                  <a:lnTo>
                    <a:pt x="123" y="457"/>
                  </a:lnTo>
                  <a:lnTo>
                    <a:pt x="123" y="457"/>
                  </a:lnTo>
                  <a:lnTo>
                    <a:pt x="138" y="457"/>
                  </a:lnTo>
                  <a:lnTo>
                    <a:pt x="153" y="457"/>
                  </a:lnTo>
                  <a:lnTo>
                    <a:pt x="183" y="456"/>
                  </a:lnTo>
                  <a:lnTo>
                    <a:pt x="183" y="456"/>
                  </a:lnTo>
                  <a:lnTo>
                    <a:pt x="183" y="476"/>
                  </a:lnTo>
                  <a:lnTo>
                    <a:pt x="183" y="476"/>
                  </a:lnTo>
                  <a:close/>
                  <a:moveTo>
                    <a:pt x="146" y="327"/>
                  </a:moveTo>
                  <a:lnTo>
                    <a:pt x="146" y="327"/>
                  </a:lnTo>
                  <a:lnTo>
                    <a:pt x="141" y="298"/>
                  </a:lnTo>
                  <a:lnTo>
                    <a:pt x="134" y="269"/>
                  </a:lnTo>
                  <a:lnTo>
                    <a:pt x="130" y="253"/>
                  </a:lnTo>
                  <a:lnTo>
                    <a:pt x="125" y="239"/>
                  </a:lnTo>
                  <a:lnTo>
                    <a:pt x="119" y="225"/>
                  </a:lnTo>
                  <a:lnTo>
                    <a:pt x="111" y="212"/>
                  </a:lnTo>
                  <a:lnTo>
                    <a:pt x="111" y="212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12" y="202"/>
                  </a:lnTo>
                  <a:lnTo>
                    <a:pt x="118" y="198"/>
                  </a:lnTo>
                  <a:lnTo>
                    <a:pt x="123" y="194"/>
                  </a:lnTo>
                  <a:lnTo>
                    <a:pt x="126" y="189"/>
                  </a:lnTo>
                  <a:lnTo>
                    <a:pt x="126" y="189"/>
                  </a:lnTo>
                  <a:lnTo>
                    <a:pt x="134" y="195"/>
                  </a:lnTo>
                  <a:lnTo>
                    <a:pt x="138" y="197"/>
                  </a:lnTo>
                  <a:lnTo>
                    <a:pt x="142" y="198"/>
                  </a:lnTo>
                  <a:lnTo>
                    <a:pt x="142" y="198"/>
                  </a:lnTo>
                  <a:lnTo>
                    <a:pt x="148" y="199"/>
                  </a:lnTo>
                  <a:lnTo>
                    <a:pt x="154" y="197"/>
                  </a:lnTo>
                  <a:lnTo>
                    <a:pt x="160" y="195"/>
                  </a:lnTo>
                  <a:lnTo>
                    <a:pt x="165" y="191"/>
                  </a:lnTo>
                  <a:lnTo>
                    <a:pt x="165" y="191"/>
                  </a:lnTo>
                  <a:lnTo>
                    <a:pt x="169" y="195"/>
                  </a:lnTo>
                  <a:lnTo>
                    <a:pt x="174" y="199"/>
                  </a:lnTo>
                  <a:lnTo>
                    <a:pt x="180" y="201"/>
                  </a:lnTo>
                  <a:lnTo>
                    <a:pt x="186" y="202"/>
                  </a:lnTo>
                  <a:lnTo>
                    <a:pt x="186" y="202"/>
                  </a:lnTo>
                  <a:lnTo>
                    <a:pt x="186" y="208"/>
                  </a:lnTo>
                  <a:lnTo>
                    <a:pt x="186" y="208"/>
                  </a:lnTo>
                  <a:lnTo>
                    <a:pt x="187" y="210"/>
                  </a:lnTo>
                  <a:lnTo>
                    <a:pt x="189" y="213"/>
                  </a:lnTo>
                  <a:lnTo>
                    <a:pt x="193" y="217"/>
                  </a:lnTo>
                  <a:lnTo>
                    <a:pt x="193" y="217"/>
                  </a:lnTo>
                  <a:lnTo>
                    <a:pt x="190" y="223"/>
                  </a:lnTo>
                  <a:lnTo>
                    <a:pt x="187" y="229"/>
                  </a:lnTo>
                  <a:lnTo>
                    <a:pt x="185" y="236"/>
                  </a:lnTo>
                  <a:lnTo>
                    <a:pt x="183" y="243"/>
                  </a:lnTo>
                  <a:lnTo>
                    <a:pt x="183" y="243"/>
                  </a:lnTo>
                  <a:lnTo>
                    <a:pt x="180" y="260"/>
                  </a:lnTo>
                  <a:lnTo>
                    <a:pt x="178" y="276"/>
                  </a:lnTo>
                  <a:lnTo>
                    <a:pt x="177" y="292"/>
                  </a:lnTo>
                  <a:lnTo>
                    <a:pt x="176" y="308"/>
                  </a:lnTo>
                  <a:lnTo>
                    <a:pt x="176" y="308"/>
                  </a:lnTo>
                  <a:lnTo>
                    <a:pt x="174" y="343"/>
                  </a:lnTo>
                  <a:lnTo>
                    <a:pt x="172" y="378"/>
                  </a:lnTo>
                  <a:lnTo>
                    <a:pt x="169" y="412"/>
                  </a:lnTo>
                  <a:lnTo>
                    <a:pt x="168" y="447"/>
                  </a:lnTo>
                  <a:lnTo>
                    <a:pt x="168" y="447"/>
                  </a:lnTo>
                  <a:lnTo>
                    <a:pt x="142" y="448"/>
                  </a:lnTo>
                  <a:lnTo>
                    <a:pt x="142" y="448"/>
                  </a:lnTo>
                  <a:lnTo>
                    <a:pt x="145" y="434"/>
                  </a:lnTo>
                  <a:lnTo>
                    <a:pt x="147" y="418"/>
                  </a:lnTo>
                  <a:lnTo>
                    <a:pt x="149" y="403"/>
                  </a:lnTo>
                  <a:lnTo>
                    <a:pt x="150" y="388"/>
                  </a:lnTo>
                  <a:lnTo>
                    <a:pt x="150" y="373"/>
                  </a:lnTo>
                  <a:lnTo>
                    <a:pt x="149" y="358"/>
                  </a:lnTo>
                  <a:lnTo>
                    <a:pt x="148" y="343"/>
                  </a:lnTo>
                  <a:lnTo>
                    <a:pt x="146" y="327"/>
                  </a:lnTo>
                  <a:lnTo>
                    <a:pt x="146" y="327"/>
                  </a:lnTo>
                  <a:close/>
                  <a:moveTo>
                    <a:pt x="117" y="167"/>
                  </a:moveTo>
                  <a:lnTo>
                    <a:pt x="117" y="167"/>
                  </a:lnTo>
                  <a:lnTo>
                    <a:pt x="113" y="163"/>
                  </a:lnTo>
                  <a:lnTo>
                    <a:pt x="113" y="163"/>
                  </a:lnTo>
                  <a:lnTo>
                    <a:pt x="112" y="161"/>
                  </a:lnTo>
                  <a:lnTo>
                    <a:pt x="112" y="159"/>
                  </a:lnTo>
                  <a:lnTo>
                    <a:pt x="115" y="157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20" y="160"/>
                  </a:lnTo>
                  <a:lnTo>
                    <a:pt x="121" y="164"/>
                  </a:lnTo>
                  <a:lnTo>
                    <a:pt x="121" y="164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17" y="167"/>
                  </a:lnTo>
                  <a:lnTo>
                    <a:pt x="117" y="167"/>
                  </a:lnTo>
                  <a:close/>
                  <a:moveTo>
                    <a:pt x="168" y="156"/>
                  </a:moveTo>
                  <a:lnTo>
                    <a:pt x="168" y="156"/>
                  </a:lnTo>
                  <a:lnTo>
                    <a:pt x="169" y="154"/>
                  </a:lnTo>
                  <a:lnTo>
                    <a:pt x="170" y="153"/>
                  </a:lnTo>
                  <a:lnTo>
                    <a:pt x="171" y="153"/>
                  </a:lnTo>
                  <a:lnTo>
                    <a:pt x="171" y="154"/>
                  </a:lnTo>
                  <a:lnTo>
                    <a:pt x="172" y="157"/>
                  </a:lnTo>
                  <a:lnTo>
                    <a:pt x="172" y="160"/>
                  </a:lnTo>
                  <a:lnTo>
                    <a:pt x="172" y="160"/>
                  </a:lnTo>
                  <a:lnTo>
                    <a:pt x="170" y="165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5"/>
                  </a:lnTo>
                  <a:lnTo>
                    <a:pt x="166" y="175"/>
                  </a:lnTo>
                  <a:lnTo>
                    <a:pt x="165" y="171"/>
                  </a:lnTo>
                  <a:lnTo>
                    <a:pt x="165" y="171"/>
                  </a:lnTo>
                  <a:lnTo>
                    <a:pt x="165" y="167"/>
                  </a:lnTo>
                  <a:lnTo>
                    <a:pt x="166" y="163"/>
                  </a:lnTo>
                  <a:lnTo>
                    <a:pt x="168" y="156"/>
                  </a:lnTo>
                  <a:lnTo>
                    <a:pt x="168" y="156"/>
                  </a:lnTo>
                  <a:close/>
                  <a:moveTo>
                    <a:pt x="275" y="231"/>
                  </a:moveTo>
                  <a:lnTo>
                    <a:pt x="275" y="231"/>
                  </a:lnTo>
                  <a:lnTo>
                    <a:pt x="269" y="245"/>
                  </a:lnTo>
                  <a:lnTo>
                    <a:pt x="262" y="259"/>
                  </a:lnTo>
                  <a:lnTo>
                    <a:pt x="254" y="271"/>
                  </a:lnTo>
                  <a:lnTo>
                    <a:pt x="246" y="284"/>
                  </a:lnTo>
                  <a:lnTo>
                    <a:pt x="228" y="308"/>
                  </a:lnTo>
                  <a:lnTo>
                    <a:pt x="220" y="320"/>
                  </a:lnTo>
                  <a:lnTo>
                    <a:pt x="212" y="333"/>
                  </a:lnTo>
                  <a:lnTo>
                    <a:pt x="212" y="333"/>
                  </a:lnTo>
                  <a:lnTo>
                    <a:pt x="206" y="346"/>
                  </a:lnTo>
                  <a:lnTo>
                    <a:pt x="201" y="359"/>
                  </a:lnTo>
                  <a:lnTo>
                    <a:pt x="197" y="372"/>
                  </a:lnTo>
                  <a:lnTo>
                    <a:pt x="192" y="386"/>
                  </a:lnTo>
                  <a:lnTo>
                    <a:pt x="188" y="414"/>
                  </a:lnTo>
                  <a:lnTo>
                    <a:pt x="185" y="442"/>
                  </a:lnTo>
                  <a:lnTo>
                    <a:pt x="185" y="442"/>
                  </a:lnTo>
                  <a:lnTo>
                    <a:pt x="183" y="444"/>
                  </a:lnTo>
                  <a:lnTo>
                    <a:pt x="182" y="446"/>
                  </a:lnTo>
                  <a:lnTo>
                    <a:pt x="182" y="446"/>
                  </a:lnTo>
                  <a:lnTo>
                    <a:pt x="182" y="447"/>
                  </a:lnTo>
                  <a:lnTo>
                    <a:pt x="182" y="447"/>
                  </a:lnTo>
                  <a:lnTo>
                    <a:pt x="177" y="447"/>
                  </a:lnTo>
                  <a:lnTo>
                    <a:pt x="177" y="447"/>
                  </a:lnTo>
                  <a:lnTo>
                    <a:pt x="178" y="415"/>
                  </a:lnTo>
                  <a:lnTo>
                    <a:pt x="180" y="383"/>
                  </a:lnTo>
                  <a:lnTo>
                    <a:pt x="184" y="319"/>
                  </a:lnTo>
                  <a:lnTo>
                    <a:pt x="184" y="319"/>
                  </a:lnTo>
                  <a:lnTo>
                    <a:pt x="186" y="287"/>
                  </a:lnTo>
                  <a:lnTo>
                    <a:pt x="188" y="271"/>
                  </a:lnTo>
                  <a:lnTo>
                    <a:pt x="190" y="255"/>
                  </a:lnTo>
                  <a:lnTo>
                    <a:pt x="190" y="255"/>
                  </a:lnTo>
                  <a:lnTo>
                    <a:pt x="192" y="245"/>
                  </a:lnTo>
                  <a:lnTo>
                    <a:pt x="194" y="236"/>
                  </a:lnTo>
                  <a:lnTo>
                    <a:pt x="198" y="228"/>
                  </a:lnTo>
                  <a:lnTo>
                    <a:pt x="203" y="221"/>
                  </a:lnTo>
                  <a:lnTo>
                    <a:pt x="203" y="221"/>
                  </a:lnTo>
                  <a:lnTo>
                    <a:pt x="210" y="221"/>
                  </a:lnTo>
                  <a:lnTo>
                    <a:pt x="217" y="221"/>
                  </a:lnTo>
                  <a:lnTo>
                    <a:pt x="220" y="219"/>
                  </a:lnTo>
                  <a:lnTo>
                    <a:pt x="222" y="218"/>
                  </a:lnTo>
                  <a:lnTo>
                    <a:pt x="224" y="215"/>
                  </a:lnTo>
                  <a:lnTo>
                    <a:pt x="225" y="212"/>
                  </a:lnTo>
                  <a:lnTo>
                    <a:pt x="225" y="212"/>
                  </a:lnTo>
                  <a:lnTo>
                    <a:pt x="225" y="208"/>
                  </a:lnTo>
                  <a:lnTo>
                    <a:pt x="225" y="204"/>
                  </a:lnTo>
                  <a:lnTo>
                    <a:pt x="223" y="201"/>
                  </a:lnTo>
                  <a:lnTo>
                    <a:pt x="221" y="200"/>
                  </a:lnTo>
                  <a:lnTo>
                    <a:pt x="219" y="200"/>
                  </a:lnTo>
                  <a:lnTo>
                    <a:pt x="219" y="200"/>
                  </a:lnTo>
                  <a:lnTo>
                    <a:pt x="214" y="201"/>
                  </a:lnTo>
                  <a:lnTo>
                    <a:pt x="209" y="203"/>
                  </a:lnTo>
                  <a:lnTo>
                    <a:pt x="204" y="207"/>
                  </a:lnTo>
                  <a:lnTo>
                    <a:pt x="200" y="210"/>
                  </a:lnTo>
                  <a:lnTo>
                    <a:pt x="200" y="210"/>
                  </a:lnTo>
                  <a:lnTo>
                    <a:pt x="198" y="209"/>
                  </a:lnTo>
                  <a:lnTo>
                    <a:pt x="197" y="207"/>
                  </a:lnTo>
                  <a:lnTo>
                    <a:pt x="196" y="202"/>
                  </a:lnTo>
                  <a:lnTo>
                    <a:pt x="196" y="202"/>
                  </a:lnTo>
                  <a:lnTo>
                    <a:pt x="204" y="199"/>
                  </a:lnTo>
                  <a:lnTo>
                    <a:pt x="211" y="195"/>
                  </a:lnTo>
                  <a:lnTo>
                    <a:pt x="217" y="189"/>
                  </a:lnTo>
                  <a:lnTo>
                    <a:pt x="221" y="182"/>
                  </a:lnTo>
                  <a:lnTo>
                    <a:pt x="221" y="182"/>
                  </a:lnTo>
                  <a:lnTo>
                    <a:pt x="223" y="176"/>
                  </a:lnTo>
                  <a:lnTo>
                    <a:pt x="224" y="171"/>
                  </a:lnTo>
                  <a:lnTo>
                    <a:pt x="224" y="168"/>
                  </a:lnTo>
                  <a:lnTo>
                    <a:pt x="224" y="165"/>
                  </a:lnTo>
                  <a:lnTo>
                    <a:pt x="222" y="163"/>
                  </a:lnTo>
                  <a:lnTo>
                    <a:pt x="220" y="162"/>
                  </a:lnTo>
                  <a:lnTo>
                    <a:pt x="220" y="162"/>
                  </a:lnTo>
                  <a:lnTo>
                    <a:pt x="214" y="161"/>
                  </a:lnTo>
                  <a:lnTo>
                    <a:pt x="209" y="162"/>
                  </a:lnTo>
                  <a:lnTo>
                    <a:pt x="205" y="165"/>
                  </a:lnTo>
                  <a:lnTo>
                    <a:pt x="200" y="169"/>
                  </a:lnTo>
                  <a:lnTo>
                    <a:pt x="197" y="174"/>
                  </a:lnTo>
                  <a:lnTo>
                    <a:pt x="192" y="181"/>
                  </a:lnTo>
                  <a:lnTo>
                    <a:pt x="190" y="187"/>
                  </a:lnTo>
                  <a:lnTo>
                    <a:pt x="188" y="194"/>
                  </a:lnTo>
                  <a:lnTo>
                    <a:pt x="188" y="194"/>
                  </a:lnTo>
                  <a:lnTo>
                    <a:pt x="183" y="193"/>
                  </a:lnTo>
                  <a:lnTo>
                    <a:pt x="179" y="191"/>
                  </a:lnTo>
                  <a:lnTo>
                    <a:pt x="174" y="189"/>
                  </a:lnTo>
                  <a:lnTo>
                    <a:pt x="171" y="185"/>
                  </a:lnTo>
                  <a:lnTo>
                    <a:pt x="171" y="185"/>
                  </a:lnTo>
                  <a:lnTo>
                    <a:pt x="175" y="179"/>
                  </a:lnTo>
                  <a:lnTo>
                    <a:pt x="179" y="170"/>
                  </a:lnTo>
                  <a:lnTo>
                    <a:pt x="181" y="163"/>
                  </a:lnTo>
                  <a:lnTo>
                    <a:pt x="182" y="156"/>
                  </a:lnTo>
                  <a:lnTo>
                    <a:pt x="182" y="156"/>
                  </a:lnTo>
                  <a:lnTo>
                    <a:pt x="181" y="151"/>
                  </a:lnTo>
                  <a:lnTo>
                    <a:pt x="179" y="147"/>
                  </a:lnTo>
                  <a:lnTo>
                    <a:pt x="178" y="145"/>
                  </a:lnTo>
                  <a:lnTo>
                    <a:pt x="176" y="143"/>
                  </a:lnTo>
                  <a:lnTo>
                    <a:pt x="174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67" y="144"/>
                  </a:lnTo>
                  <a:lnTo>
                    <a:pt x="163" y="147"/>
                  </a:lnTo>
                  <a:lnTo>
                    <a:pt x="160" y="151"/>
                  </a:lnTo>
                  <a:lnTo>
                    <a:pt x="159" y="156"/>
                  </a:lnTo>
                  <a:lnTo>
                    <a:pt x="159" y="156"/>
                  </a:lnTo>
                  <a:lnTo>
                    <a:pt x="157" y="163"/>
                  </a:lnTo>
                  <a:lnTo>
                    <a:pt x="157" y="170"/>
                  </a:lnTo>
                  <a:lnTo>
                    <a:pt x="158" y="178"/>
                  </a:lnTo>
                  <a:lnTo>
                    <a:pt x="160" y="184"/>
                  </a:lnTo>
                  <a:lnTo>
                    <a:pt x="160" y="184"/>
                  </a:lnTo>
                  <a:lnTo>
                    <a:pt x="158" y="186"/>
                  </a:lnTo>
                  <a:lnTo>
                    <a:pt x="158" y="186"/>
                  </a:lnTo>
                  <a:lnTo>
                    <a:pt x="155" y="189"/>
                  </a:lnTo>
                  <a:lnTo>
                    <a:pt x="151" y="190"/>
                  </a:lnTo>
                  <a:lnTo>
                    <a:pt x="148" y="190"/>
                  </a:lnTo>
                  <a:lnTo>
                    <a:pt x="144" y="189"/>
                  </a:lnTo>
                  <a:lnTo>
                    <a:pt x="137" y="186"/>
                  </a:lnTo>
                  <a:lnTo>
                    <a:pt x="129" y="180"/>
                  </a:lnTo>
                  <a:lnTo>
                    <a:pt x="129" y="180"/>
                  </a:lnTo>
                  <a:lnTo>
                    <a:pt x="130" y="173"/>
                  </a:lnTo>
                  <a:lnTo>
                    <a:pt x="130" y="167"/>
                  </a:lnTo>
                  <a:lnTo>
                    <a:pt x="130" y="167"/>
                  </a:lnTo>
                  <a:lnTo>
                    <a:pt x="129" y="161"/>
                  </a:lnTo>
                  <a:lnTo>
                    <a:pt x="127" y="155"/>
                  </a:lnTo>
                  <a:lnTo>
                    <a:pt x="124" y="150"/>
                  </a:lnTo>
                  <a:lnTo>
                    <a:pt x="120" y="146"/>
                  </a:lnTo>
                  <a:lnTo>
                    <a:pt x="120" y="146"/>
                  </a:lnTo>
                  <a:lnTo>
                    <a:pt x="118" y="145"/>
                  </a:lnTo>
                  <a:lnTo>
                    <a:pt x="115" y="144"/>
                  </a:lnTo>
                  <a:lnTo>
                    <a:pt x="109" y="146"/>
                  </a:lnTo>
                  <a:lnTo>
                    <a:pt x="105" y="149"/>
                  </a:lnTo>
                  <a:lnTo>
                    <a:pt x="103" y="151"/>
                  </a:lnTo>
                  <a:lnTo>
                    <a:pt x="103" y="153"/>
                  </a:lnTo>
                  <a:lnTo>
                    <a:pt x="103" y="153"/>
                  </a:lnTo>
                  <a:lnTo>
                    <a:pt x="102" y="156"/>
                  </a:lnTo>
                  <a:lnTo>
                    <a:pt x="103" y="159"/>
                  </a:lnTo>
                  <a:lnTo>
                    <a:pt x="105" y="165"/>
                  </a:lnTo>
                  <a:lnTo>
                    <a:pt x="108" y="171"/>
                  </a:lnTo>
                  <a:lnTo>
                    <a:pt x="112" y="176"/>
                  </a:lnTo>
                  <a:lnTo>
                    <a:pt x="112" y="176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19" y="184"/>
                  </a:lnTo>
                  <a:lnTo>
                    <a:pt x="119" y="184"/>
                  </a:lnTo>
                  <a:lnTo>
                    <a:pt x="116" y="189"/>
                  </a:lnTo>
                  <a:lnTo>
                    <a:pt x="112" y="192"/>
                  </a:lnTo>
                  <a:lnTo>
                    <a:pt x="107" y="195"/>
                  </a:lnTo>
                  <a:lnTo>
                    <a:pt x="102" y="196"/>
                  </a:lnTo>
                  <a:lnTo>
                    <a:pt x="102" y="196"/>
                  </a:lnTo>
                  <a:lnTo>
                    <a:pt x="96" y="185"/>
                  </a:lnTo>
                  <a:lnTo>
                    <a:pt x="92" y="180"/>
                  </a:lnTo>
                  <a:lnTo>
                    <a:pt x="88" y="175"/>
                  </a:lnTo>
                  <a:lnTo>
                    <a:pt x="83" y="171"/>
                  </a:lnTo>
                  <a:lnTo>
                    <a:pt x="79" y="169"/>
                  </a:lnTo>
                  <a:lnTo>
                    <a:pt x="74" y="168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67" y="169"/>
                  </a:lnTo>
                  <a:lnTo>
                    <a:pt x="65" y="171"/>
                  </a:lnTo>
                  <a:lnTo>
                    <a:pt x="62" y="175"/>
                  </a:lnTo>
                  <a:lnTo>
                    <a:pt x="61" y="181"/>
                  </a:lnTo>
                  <a:lnTo>
                    <a:pt x="61" y="183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4" y="190"/>
                  </a:lnTo>
                  <a:lnTo>
                    <a:pt x="67" y="193"/>
                  </a:lnTo>
                  <a:lnTo>
                    <a:pt x="74" y="198"/>
                  </a:lnTo>
                  <a:lnTo>
                    <a:pt x="82" y="201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7" y="205"/>
                  </a:lnTo>
                  <a:lnTo>
                    <a:pt x="97" y="205"/>
                  </a:lnTo>
                  <a:lnTo>
                    <a:pt x="100" y="210"/>
                  </a:lnTo>
                  <a:lnTo>
                    <a:pt x="100" y="210"/>
                  </a:lnTo>
                  <a:lnTo>
                    <a:pt x="106" y="222"/>
                  </a:lnTo>
                  <a:lnTo>
                    <a:pt x="112" y="235"/>
                  </a:lnTo>
                  <a:lnTo>
                    <a:pt x="118" y="247"/>
                  </a:lnTo>
                  <a:lnTo>
                    <a:pt x="122" y="262"/>
                  </a:lnTo>
                  <a:lnTo>
                    <a:pt x="129" y="288"/>
                  </a:lnTo>
                  <a:lnTo>
                    <a:pt x="135" y="315"/>
                  </a:lnTo>
                  <a:lnTo>
                    <a:pt x="135" y="315"/>
                  </a:lnTo>
                  <a:lnTo>
                    <a:pt x="138" y="331"/>
                  </a:lnTo>
                  <a:lnTo>
                    <a:pt x="140" y="348"/>
                  </a:lnTo>
                  <a:lnTo>
                    <a:pt x="141" y="364"/>
                  </a:lnTo>
                  <a:lnTo>
                    <a:pt x="141" y="381"/>
                  </a:lnTo>
                  <a:lnTo>
                    <a:pt x="140" y="397"/>
                  </a:lnTo>
                  <a:lnTo>
                    <a:pt x="139" y="413"/>
                  </a:lnTo>
                  <a:lnTo>
                    <a:pt x="137" y="430"/>
                  </a:lnTo>
                  <a:lnTo>
                    <a:pt x="133" y="446"/>
                  </a:lnTo>
                  <a:lnTo>
                    <a:pt x="133" y="446"/>
                  </a:lnTo>
                  <a:lnTo>
                    <a:pt x="133" y="448"/>
                  </a:lnTo>
                  <a:lnTo>
                    <a:pt x="133" y="448"/>
                  </a:lnTo>
                  <a:lnTo>
                    <a:pt x="125" y="448"/>
                  </a:lnTo>
                  <a:lnTo>
                    <a:pt x="125" y="448"/>
                  </a:lnTo>
                  <a:lnTo>
                    <a:pt x="125" y="434"/>
                  </a:lnTo>
                  <a:lnTo>
                    <a:pt x="124" y="421"/>
                  </a:lnTo>
                  <a:lnTo>
                    <a:pt x="122" y="407"/>
                  </a:lnTo>
                  <a:lnTo>
                    <a:pt x="119" y="394"/>
                  </a:lnTo>
                  <a:lnTo>
                    <a:pt x="115" y="381"/>
                  </a:lnTo>
                  <a:lnTo>
                    <a:pt x="109" y="369"/>
                  </a:lnTo>
                  <a:lnTo>
                    <a:pt x="103" y="357"/>
                  </a:lnTo>
                  <a:lnTo>
                    <a:pt x="96" y="345"/>
                  </a:lnTo>
                  <a:lnTo>
                    <a:pt x="96" y="345"/>
                  </a:lnTo>
                  <a:lnTo>
                    <a:pt x="87" y="332"/>
                  </a:lnTo>
                  <a:lnTo>
                    <a:pt x="78" y="320"/>
                  </a:lnTo>
                  <a:lnTo>
                    <a:pt x="59" y="297"/>
                  </a:lnTo>
                  <a:lnTo>
                    <a:pt x="49" y="285"/>
                  </a:lnTo>
                  <a:lnTo>
                    <a:pt x="41" y="273"/>
                  </a:lnTo>
                  <a:lnTo>
                    <a:pt x="32" y="260"/>
                  </a:lnTo>
                  <a:lnTo>
                    <a:pt x="25" y="246"/>
                  </a:lnTo>
                  <a:lnTo>
                    <a:pt x="25" y="246"/>
                  </a:lnTo>
                  <a:lnTo>
                    <a:pt x="20" y="235"/>
                  </a:lnTo>
                  <a:lnTo>
                    <a:pt x="16" y="223"/>
                  </a:lnTo>
                  <a:lnTo>
                    <a:pt x="13" y="212"/>
                  </a:lnTo>
                  <a:lnTo>
                    <a:pt x="11" y="200"/>
                  </a:lnTo>
                  <a:lnTo>
                    <a:pt x="9" y="188"/>
                  </a:lnTo>
                  <a:lnTo>
                    <a:pt x="9" y="174"/>
                  </a:lnTo>
                  <a:lnTo>
                    <a:pt x="9" y="162"/>
                  </a:lnTo>
                  <a:lnTo>
                    <a:pt x="10" y="150"/>
                  </a:lnTo>
                  <a:lnTo>
                    <a:pt x="12" y="138"/>
                  </a:lnTo>
                  <a:lnTo>
                    <a:pt x="15" y="126"/>
                  </a:lnTo>
                  <a:lnTo>
                    <a:pt x="18" y="114"/>
                  </a:lnTo>
                  <a:lnTo>
                    <a:pt x="22" y="103"/>
                  </a:lnTo>
                  <a:lnTo>
                    <a:pt x="27" y="91"/>
                  </a:lnTo>
                  <a:lnTo>
                    <a:pt x="34" y="80"/>
                  </a:lnTo>
                  <a:lnTo>
                    <a:pt x="41" y="70"/>
                  </a:lnTo>
                  <a:lnTo>
                    <a:pt x="48" y="60"/>
                  </a:lnTo>
                  <a:lnTo>
                    <a:pt x="48" y="60"/>
                  </a:lnTo>
                  <a:lnTo>
                    <a:pt x="56" y="51"/>
                  </a:lnTo>
                  <a:lnTo>
                    <a:pt x="65" y="43"/>
                  </a:lnTo>
                  <a:lnTo>
                    <a:pt x="75" y="35"/>
                  </a:lnTo>
                  <a:lnTo>
                    <a:pt x="85" y="29"/>
                  </a:lnTo>
                  <a:lnTo>
                    <a:pt x="96" y="23"/>
                  </a:lnTo>
                  <a:lnTo>
                    <a:pt x="108" y="19"/>
                  </a:lnTo>
                  <a:lnTo>
                    <a:pt x="120" y="14"/>
                  </a:lnTo>
                  <a:lnTo>
                    <a:pt x="132" y="11"/>
                  </a:lnTo>
                  <a:lnTo>
                    <a:pt x="144" y="10"/>
                  </a:lnTo>
                  <a:lnTo>
                    <a:pt x="156" y="9"/>
                  </a:lnTo>
                  <a:lnTo>
                    <a:pt x="169" y="9"/>
                  </a:lnTo>
                  <a:lnTo>
                    <a:pt x="181" y="11"/>
                  </a:lnTo>
                  <a:lnTo>
                    <a:pt x="193" y="13"/>
                  </a:lnTo>
                  <a:lnTo>
                    <a:pt x="206" y="17"/>
                  </a:lnTo>
                  <a:lnTo>
                    <a:pt x="217" y="22"/>
                  </a:lnTo>
                  <a:lnTo>
                    <a:pt x="229" y="27"/>
                  </a:lnTo>
                  <a:lnTo>
                    <a:pt x="229" y="27"/>
                  </a:lnTo>
                  <a:lnTo>
                    <a:pt x="241" y="35"/>
                  </a:lnTo>
                  <a:lnTo>
                    <a:pt x="251" y="44"/>
                  </a:lnTo>
                  <a:lnTo>
                    <a:pt x="260" y="54"/>
                  </a:lnTo>
                  <a:lnTo>
                    <a:pt x="268" y="66"/>
                  </a:lnTo>
                  <a:lnTo>
                    <a:pt x="274" y="78"/>
                  </a:lnTo>
                  <a:lnTo>
                    <a:pt x="280" y="91"/>
                  </a:lnTo>
                  <a:lnTo>
                    <a:pt x="284" y="105"/>
                  </a:lnTo>
                  <a:lnTo>
                    <a:pt x="287" y="119"/>
                  </a:lnTo>
                  <a:lnTo>
                    <a:pt x="289" y="133"/>
                  </a:lnTo>
                  <a:lnTo>
                    <a:pt x="290" y="148"/>
                  </a:lnTo>
                  <a:lnTo>
                    <a:pt x="289" y="162"/>
                  </a:lnTo>
                  <a:lnTo>
                    <a:pt x="288" y="176"/>
                  </a:lnTo>
                  <a:lnTo>
                    <a:pt x="286" y="192"/>
                  </a:lnTo>
                  <a:lnTo>
                    <a:pt x="283" y="205"/>
                  </a:lnTo>
                  <a:lnTo>
                    <a:pt x="280" y="219"/>
                  </a:lnTo>
                  <a:lnTo>
                    <a:pt x="275" y="231"/>
                  </a:lnTo>
                  <a:lnTo>
                    <a:pt x="275" y="231"/>
                  </a:lnTo>
                  <a:close/>
                  <a:moveTo>
                    <a:pt x="212" y="212"/>
                  </a:moveTo>
                  <a:lnTo>
                    <a:pt x="212" y="212"/>
                  </a:lnTo>
                  <a:lnTo>
                    <a:pt x="213" y="211"/>
                  </a:lnTo>
                  <a:lnTo>
                    <a:pt x="213" y="211"/>
                  </a:lnTo>
                  <a:lnTo>
                    <a:pt x="215" y="210"/>
                  </a:lnTo>
                  <a:lnTo>
                    <a:pt x="216" y="210"/>
                  </a:lnTo>
                  <a:lnTo>
                    <a:pt x="215" y="211"/>
                  </a:lnTo>
                  <a:lnTo>
                    <a:pt x="212" y="212"/>
                  </a:lnTo>
                  <a:lnTo>
                    <a:pt x="212" y="212"/>
                  </a:lnTo>
                  <a:close/>
                  <a:moveTo>
                    <a:pt x="197" y="192"/>
                  </a:moveTo>
                  <a:lnTo>
                    <a:pt x="197" y="192"/>
                  </a:lnTo>
                  <a:lnTo>
                    <a:pt x="200" y="187"/>
                  </a:lnTo>
                  <a:lnTo>
                    <a:pt x="203" y="182"/>
                  </a:lnTo>
                  <a:lnTo>
                    <a:pt x="210" y="173"/>
                  </a:lnTo>
                  <a:lnTo>
                    <a:pt x="210" y="173"/>
                  </a:lnTo>
                  <a:lnTo>
                    <a:pt x="212" y="172"/>
                  </a:lnTo>
                  <a:lnTo>
                    <a:pt x="214" y="171"/>
                  </a:lnTo>
                  <a:lnTo>
                    <a:pt x="214" y="172"/>
                  </a:lnTo>
                  <a:lnTo>
                    <a:pt x="214" y="173"/>
                  </a:lnTo>
                  <a:lnTo>
                    <a:pt x="213" y="178"/>
                  </a:lnTo>
                  <a:lnTo>
                    <a:pt x="212" y="181"/>
                  </a:lnTo>
                  <a:lnTo>
                    <a:pt x="212" y="181"/>
                  </a:lnTo>
                  <a:lnTo>
                    <a:pt x="209" y="185"/>
                  </a:lnTo>
                  <a:lnTo>
                    <a:pt x="206" y="188"/>
                  </a:lnTo>
                  <a:lnTo>
                    <a:pt x="202" y="190"/>
                  </a:lnTo>
                  <a:lnTo>
                    <a:pt x="197" y="192"/>
                  </a:lnTo>
                  <a:lnTo>
                    <a:pt x="197" y="192"/>
                  </a:lnTo>
                  <a:close/>
                  <a:moveTo>
                    <a:pt x="92" y="195"/>
                  </a:moveTo>
                  <a:lnTo>
                    <a:pt x="92" y="195"/>
                  </a:lnTo>
                  <a:lnTo>
                    <a:pt x="89" y="195"/>
                  </a:lnTo>
                  <a:lnTo>
                    <a:pt x="89" y="195"/>
                  </a:lnTo>
                  <a:lnTo>
                    <a:pt x="83" y="192"/>
                  </a:lnTo>
                  <a:lnTo>
                    <a:pt x="78" y="190"/>
                  </a:lnTo>
                  <a:lnTo>
                    <a:pt x="78" y="190"/>
                  </a:lnTo>
                  <a:lnTo>
                    <a:pt x="75" y="188"/>
                  </a:lnTo>
                  <a:lnTo>
                    <a:pt x="75" y="188"/>
                  </a:lnTo>
                  <a:lnTo>
                    <a:pt x="72" y="186"/>
                  </a:lnTo>
                  <a:lnTo>
                    <a:pt x="71" y="184"/>
                  </a:lnTo>
                  <a:lnTo>
                    <a:pt x="71" y="181"/>
                  </a:lnTo>
                  <a:lnTo>
                    <a:pt x="73" y="178"/>
                  </a:lnTo>
                  <a:lnTo>
                    <a:pt x="73" y="178"/>
                  </a:lnTo>
                  <a:lnTo>
                    <a:pt x="79" y="180"/>
                  </a:lnTo>
                  <a:lnTo>
                    <a:pt x="84" y="184"/>
                  </a:lnTo>
                  <a:lnTo>
                    <a:pt x="88" y="189"/>
                  </a:lnTo>
                  <a:lnTo>
                    <a:pt x="92" y="195"/>
                  </a:lnTo>
                  <a:lnTo>
                    <a:pt x="92" y="195"/>
                  </a:lnTo>
                  <a:close/>
                </a:path>
              </a:pathLst>
            </a:custGeom>
            <a:solidFill>
              <a:srgbClr val="00687B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3740577" y="3860347"/>
              <a:ext cx="183255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32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一次函数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4" name="图片 13" descr="C:\Users\wy\AppData\Roaming\Tencent\Users\6572697\QQ\WinTemp\RichOle\VL6WCG$3}AR54WD}CHZUA5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53" y="2382303"/>
            <a:ext cx="6314312" cy="190937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949242" y="4245180"/>
                <a:ext cx="9618913" cy="499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7622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一次函数</a:t>
                </a:r>
                <a14:m>
                  <m:oMath xmlns:m="http://schemas.openxmlformats.org/officeDocument/2006/math">
                    <m:r>
                      <a:rPr lang="en-US" altLang="zh-CN" sz="2000" i="1" ker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000" i="1" ker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i="1" ker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𝑘𝑥</m:t>
                    </m:r>
                    <m:r>
                      <a:rPr lang="en-US" altLang="zh-CN" sz="2000" i="1" ker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000" i="1" ker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zh-CN" sz="2000" i="1" ker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i="1" ker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CN" sz="2000" i="1" ker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altLang="zh-CN" sz="2000" i="1" ker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2000" ker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的解析式和图像不难发现，其定义域和值域均为</a:t>
                </a:r>
                <a:r>
                  <a:rPr lang="en-US" altLang="zh-CN" sz="2000" b="1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endParaRPr lang="zh-CN" altLang="zh-CN" sz="2000" kern="1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42" y="4245180"/>
                <a:ext cx="9618913" cy="499624"/>
              </a:xfrm>
              <a:prstGeom prst="rect">
                <a:avLst/>
              </a:prstGeom>
              <a:blipFill rotWithShape="1">
                <a:blip r:embed="rId3"/>
                <a:stretch>
                  <a:fillRect l="-6" t="-41" r="5" b="-6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648785" y="4659693"/>
                <a:ext cx="11453160" cy="961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并有如下</a:t>
                </a:r>
                <a:r>
                  <a:rPr lang="zh-CN" altLang="zh-CN" sz="2000" b="1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性质</a:t>
                </a:r>
                <a:r>
                  <a:rPr lang="zh-CN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lang="zh-CN" altLang="zh-CN" sz="2000" kern="1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）当</a:t>
                </a:r>
                <a14:m>
                  <m:oMath xmlns:m="http://schemas.openxmlformats.org/officeDocument/2006/math">
                    <m:r>
                      <a:rPr lang="en-US" altLang="zh-CN" sz="2000" i="1" ker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CN" sz="2000" i="1" ker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zh-CN" sz="2000" i="1" ker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zh-CN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时，在</a:t>
                </a:r>
                <a:r>
                  <a:rPr lang="en-US" altLang="zh-CN" sz="2000" b="1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上是增函数，如图（</a:t>
                </a:r>
                <a:r>
                  <a:rPr lang="en-US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）所示；当</a:t>
                </a:r>
                <a14:m>
                  <m:oMath xmlns:m="http://schemas.openxmlformats.org/officeDocument/2006/math">
                    <m:r>
                      <a:rPr lang="en-US" altLang="zh-CN" sz="2000" i="1" ker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CN" sz="2000" i="1" ker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CN" sz="2000" i="1" ker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zh-CN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时，在</a:t>
                </a:r>
                <a:r>
                  <a:rPr lang="en-US" altLang="zh-CN" sz="2000" b="1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上是减函数，如图（</a:t>
                </a:r>
                <a:r>
                  <a:rPr lang="en-US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）所示．</a:t>
                </a:r>
                <a:endParaRPr lang="zh-CN" altLang="zh-CN" sz="2000" kern="1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85" y="4659693"/>
                <a:ext cx="11453160" cy="961097"/>
              </a:xfrm>
              <a:prstGeom prst="rect">
                <a:avLst/>
              </a:prstGeom>
              <a:blipFill rotWithShape="1">
                <a:blip r:embed="rId4"/>
                <a:stretch>
                  <a:fillRect l="-4" t="-7" r="1" b="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648785" y="5594369"/>
                <a:ext cx="9417782" cy="961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）当</a:t>
                </a:r>
                <a14:m>
                  <m:oMath xmlns:m="http://schemas.openxmlformats.org/officeDocument/2006/math">
                    <m:r>
                      <a:rPr lang="en-US" altLang="zh-CN" sz="2000" i="1" ker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zh-CN" sz="2000" i="1" ker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i="1" ker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zh-CN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时，如图（</a:t>
                </a:r>
                <a:r>
                  <a:rPr lang="en-US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）（</a:t>
                </a:r>
                <a:r>
                  <a:rPr lang="en-US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）所示</a:t>
                </a:r>
                <a:r>
                  <a:rPr lang="en-US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.</a:t>
                </a:r>
                <a:endParaRPr lang="zh-CN" altLang="zh-CN" sz="2000" kern="1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indent="69342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一次函数</a:t>
                </a:r>
                <a14:m>
                  <m:oMath xmlns:m="http://schemas.openxmlformats.org/officeDocument/2006/math">
                    <m:r>
                      <a:rPr lang="en-US" altLang="zh-CN" sz="2000" i="1" ker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000" i="1" ker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i="1" ker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𝑘𝑥</m:t>
                    </m:r>
                    <m:r>
                      <a:rPr lang="en-US" altLang="zh-CN" sz="2000" i="1" ker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i="1" ker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CN" sz="2000" i="1" ker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altLang="zh-CN" sz="2000" i="1" ker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2000" ker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是奇函数，其图像关于原点中心对称．</a:t>
                </a:r>
                <a:endParaRPr lang="zh-CN" altLang="zh-CN" sz="2000" kern="1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85" y="5594369"/>
                <a:ext cx="9417782" cy="961289"/>
              </a:xfrm>
              <a:prstGeom prst="rect">
                <a:avLst/>
              </a:prstGeom>
              <a:blipFill rotWithShape="1">
                <a:blip r:embed="rId5"/>
                <a:stretch>
                  <a:fillRect l="-5" t="-2" r="6" b="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35" y="-647065"/>
            <a:ext cx="12192000" cy="169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063550" y="1500822"/>
                <a:ext cx="10653404" cy="66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b="1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b="1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6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设函数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上是减函数，求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的取值范围．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550" y="1500822"/>
                <a:ext cx="10653404" cy="662554"/>
              </a:xfrm>
              <a:prstGeom prst="rect">
                <a:avLst/>
              </a:prstGeom>
              <a:blipFill rotWithShape="1">
                <a:blip r:embed="rId1"/>
                <a:stretch>
                  <a:fillRect l="-5" t="-48" r="5" b="-34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054242" y="2632596"/>
                <a:ext cx="10993956" cy="1592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解 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由函数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上是减函数，可得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endPara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&lt;−</m:t>
                    </m:r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，所以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的取值范围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,+∞)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242" y="2632596"/>
                <a:ext cx="10993956" cy="1592808"/>
              </a:xfrm>
              <a:prstGeom prst="rect">
                <a:avLst/>
              </a:prstGeom>
              <a:blipFill rotWithShape="1">
                <a:blip r:embed="rId2"/>
                <a:stretch>
                  <a:fillRect l="-1" t="-33" r="3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740863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635" y="-461010"/>
            <a:ext cx="12192000" cy="1449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439805" y="310089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5354779" y="303552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463145" y="307059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50678" y="303552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729354" y="307059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737600" y="303552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845966" y="310089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2141370" y="1815888"/>
                <a:ext cx="9410495" cy="720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是反比例函数，其图像如图所示．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370" y="1815888"/>
                <a:ext cx="9410495" cy="720903"/>
              </a:xfrm>
              <a:prstGeom prst="rect">
                <a:avLst/>
              </a:prstGeom>
              <a:blipFill rotWithShape="1">
                <a:blip r:embed="rId1"/>
                <a:stretch>
                  <a:fillRect l="-2" t="-59" r="6" b="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2745154" y="263922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几个常见的函数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5635" y="1147196"/>
            <a:ext cx="2856740" cy="703655"/>
            <a:chOff x="3120347" y="3800906"/>
            <a:chExt cx="2856740" cy="703655"/>
          </a:xfrm>
        </p:grpSpPr>
        <p:sp>
          <p:nvSpPr>
            <p:cNvPr id="4" name="Freeform 2523"/>
            <p:cNvSpPr>
              <a:spLocks noEditPoints="1"/>
            </p:cNvSpPr>
            <p:nvPr/>
          </p:nvSpPr>
          <p:spPr bwMode="auto">
            <a:xfrm>
              <a:off x="3120347" y="3800906"/>
              <a:ext cx="463607" cy="703655"/>
            </a:xfrm>
            <a:custGeom>
              <a:avLst/>
              <a:gdLst/>
              <a:ahLst/>
              <a:cxnLst>
                <a:cxn ang="0">
                  <a:pos x="176" y="1"/>
                </a:cxn>
                <a:cxn ang="0">
                  <a:pos x="82" y="20"/>
                </a:cxn>
                <a:cxn ang="0">
                  <a:pos x="13" y="102"/>
                </a:cxn>
                <a:cxn ang="0">
                  <a:pos x="20" y="256"/>
                </a:cxn>
                <a:cxn ang="0">
                  <a:pos x="105" y="379"/>
                </a:cxn>
                <a:cxn ang="0">
                  <a:pos x="113" y="464"/>
                </a:cxn>
                <a:cxn ang="0">
                  <a:pos x="147" y="532"/>
                </a:cxn>
                <a:cxn ang="0">
                  <a:pos x="187" y="505"/>
                </a:cxn>
                <a:cxn ang="0">
                  <a:pos x="208" y="367"/>
                </a:cxn>
                <a:cxn ang="0">
                  <a:pos x="287" y="225"/>
                </a:cxn>
                <a:cxn ang="0">
                  <a:pos x="295" y="112"/>
                </a:cxn>
                <a:cxn ang="0">
                  <a:pos x="157" y="524"/>
                </a:cxn>
                <a:cxn ang="0">
                  <a:pos x="141" y="506"/>
                </a:cxn>
                <a:cxn ang="0">
                  <a:pos x="164" y="522"/>
                </a:cxn>
                <a:cxn ang="0">
                  <a:pos x="142" y="497"/>
                </a:cxn>
                <a:cxn ang="0">
                  <a:pos x="180" y="484"/>
                </a:cxn>
                <a:cxn ang="0">
                  <a:pos x="180" y="475"/>
                </a:cxn>
                <a:cxn ang="0">
                  <a:pos x="183" y="476"/>
                </a:cxn>
                <a:cxn ang="0">
                  <a:pos x="111" y="212"/>
                </a:cxn>
                <a:cxn ang="0">
                  <a:pos x="142" y="198"/>
                </a:cxn>
                <a:cxn ang="0">
                  <a:pos x="186" y="202"/>
                </a:cxn>
                <a:cxn ang="0">
                  <a:pos x="185" y="236"/>
                </a:cxn>
                <a:cxn ang="0">
                  <a:pos x="169" y="412"/>
                </a:cxn>
                <a:cxn ang="0">
                  <a:pos x="149" y="358"/>
                </a:cxn>
                <a:cxn ang="0">
                  <a:pos x="115" y="157"/>
                </a:cxn>
                <a:cxn ang="0">
                  <a:pos x="168" y="156"/>
                </a:cxn>
                <a:cxn ang="0">
                  <a:pos x="168" y="171"/>
                </a:cxn>
                <a:cxn ang="0">
                  <a:pos x="275" y="231"/>
                </a:cxn>
                <a:cxn ang="0">
                  <a:pos x="206" y="346"/>
                </a:cxn>
                <a:cxn ang="0">
                  <a:pos x="182" y="447"/>
                </a:cxn>
                <a:cxn ang="0">
                  <a:pos x="190" y="255"/>
                </a:cxn>
                <a:cxn ang="0">
                  <a:pos x="222" y="218"/>
                </a:cxn>
                <a:cxn ang="0">
                  <a:pos x="214" y="201"/>
                </a:cxn>
                <a:cxn ang="0">
                  <a:pos x="211" y="195"/>
                </a:cxn>
                <a:cxn ang="0">
                  <a:pos x="220" y="162"/>
                </a:cxn>
                <a:cxn ang="0">
                  <a:pos x="183" y="193"/>
                </a:cxn>
                <a:cxn ang="0">
                  <a:pos x="181" y="151"/>
                </a:cxn>
                <a:cxn ang="0">
                  <a:pos x="159" y="156"/>
                </a:cxn>
                <a:cxn ang="0">
                  <a:pos x="151" y="190"/>
                </a:cxn>
                <a:cxn ang="0">
                  <a:pos x="127" y="155"/>
                </a:cxn>
                <a:cxn ang="0">
                  <a:pos x="103" y="153"/>
                </a:cxn>
                <a:cxn ang="0">
                  <a:pos x="119" y="184"/>
                </a:cxn>
                <a:cxn ang="0">
                  <a:pos x="79" y="169"/>
                </a:cxn>
                <a:cxn ang="0">
                  <a:pos x="62" y="186"/>
                </a:cxn>
                <a:cxn ang="0">
                  <a:pos x="100" y="210"/>
                </a:cxn>
                <a:cxn ang="0">
                  <a:pos x="141" y="364"/>
                </a:cxn>
                <a:cxn ang="0">
                  <a:pos x="125" y="448"/>
                </a:cxn>
                <a:cxn ang="0">
                  <a:pos x="87" y="332"/>
                </a:cxn>
                <a:cxn ang="0">
                  <a:pos x="13" y="212"/>
                </a:cxn>
                <a:cxn ang="0">
                  <a:pos x="27" y="91"/>
                </a:cxn>
                <a:cxn ang="0">
                  <a:pos x="108" y="19"/>
                </a:cxn>
                <a:cxn ang="0">
                  <a:pos x="229" y="27"/>
                </a:cxn>
                <a:cxn ang="0">
                  <a:pos x="289" y="133"/>
                </a:cxn>
                <a:cxn ang="0">
                  <a:pos x="212" y="212"/>
                </a:cxn>
                <a:cxn ang="0">
                  <a:pos x="200" y="187"/>
                </a:cxn>
                <a:cxn ang="0">
                  <a:pos x="212" y="181"/>
                </a:cxn>
                <a:cxn ang="0">
                  <a:pos x="83" y="192"/>
                </a:cxn>
                <a:cxn ang="0">
                  <a:pos x="79" y="180"/>
                </a:cxn>
              </a:cxnLst>
              <a:rect l="0" t="0" r="r" b="b"/>
              <a:pathLst>
                <a:path w="299" h="533">
                  <a:moveTo>
                    <a:pt x="254" y="35"/>
                  </a:moveTo>
                  <a:lnTo>
                    <a:pt x="254" y="35"/>
                  </a:lnTo>
                  <a:lnTo>
                    <a:pt x="246" y="28"/>
                  </a:lnTo>
                  <a:lnTo>
                    <a:pt x="237" y="22"/>
                  </a:lnTo>
                  <a:lnTo>
                    <a:pt x="228" y="17"/>
                  </a:lnTo>
                  <a:lnTo>
                    <a:pt x="219" y="11"/>
                  </a:lnTo>
                  <a:lnTo>
                    <a:pt x="209" y="8"/>
                  </a:lnTo>
                  <a:lnTo>
                    <a:pt x="198" y="5"/>
                  </a:lnTo>
                  <a:lnTo>
                    <a:pt x="187" y="2"/>
                  </a:lnTo>
                  <a:lnTo>
                    <a:pt x="176" y="1"/>
                  </a:lnTo>
                  <a:lnTo>
                    <a:pt x="166" y="0"/>
                  </a:lnTo>
                  <a:lnTo>
                    <a:pt x="155" y="0"/>
                  </a:lnTo>
                  <a:lnTo>
                    <a:pt x="144" y="1"/>
                  </a:lnTo>
                  <a:lnTo>
                    <a:pt x="133" y="2"/>
                  </a:lnTo>
                  <a:lnTo>
                    <a:pt x="123" y="4"/>
                  </a:lnTo>
                  <a:lnTo>
                    <a:pt x="111" y="7"/>
                  </a:lnTo>
                  <a:lnTo>
                    <a:pt x="101" y="10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82" y="20"/>
                  </a:lnTo>
                  <a:lnTo>
                    <a:pt x="73" y="26"/>
                  </a:lnTo>
                  <a:lnTo>
                    <a:pt x="64" y="32"/>
                  </a:lnTo>
                  <a:lnTo>
                    <a:pt x="56" y="39"/>
                  </a:lnTo>
                  <a:lnTo>
                    <a:pt x="48" y="47"/>
                  </a:lnTo>
                  <a:lnTo>
                    <a:pt x="41" y="55"/>
                  </a:lnTo>
                  <a:lnTo>
                    <a:pt x="35" y="63"/>
                  </a:lnTo>
                  <a:lnTo>
                    <a:pt x="28" y="72"/>
                  </a:lnTo>
                  <a:lnTo>
                    <a:pt x="22" y="82"/>
                  </a:lnTo>
                  <a:lnTo>
                    <a:pt x="18" y="91"/>
                  </a:lnTo>
                  <a:lnTo>
                    <a:pt x="13" y="102"/>
                  </a:lnTo>
                  <a:lnTo>
                    <a:pt x="10" y="112"/>
                  </a:lnTo>
                  <a:lnTo>
                    <a:pt x="4" y="133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0" y="172"/>
                  </a:lnTo>
                  <a:lnTo>
                    <a:pt x="1" y="190"/>
                  </a:lnTo>
                  <a:lnTo>
                    <a:pt x="4" y="207"/>
                  </a:lnTo>
                  <a:lnTo>
                    <a:pt x="8" y="224"/>
                  </a:lnTo>
                  <a:lnTo>
                    <a:pt x="13" y="240"/>
                  </a:lnTo>
                  <a:lnTo>
                    <a:pt x="20" y="256"/>
                  </a:lnTo>
                  <a:lnTo>
                    <a:pt x="28" y="272"/>
                  </a:lnTo>
                  <a:lnTo>
                    <a:pt x="39" y="286"/>
                  </a:lnTo>
                  <a:lnTo>
                    <a:pt x="39" y="286"/>
                  </a:lnTo>
                  <a:lnTo>
                    <a:pt x="53" y="304"/>
                  </a:lnTo>
                  <a:lnTo>
                    <a:pt x="67" y="321"/>
                  </a:lnTo>
                  <a:lnTo>
                    <a:pt x="81" y="340"/>
                  </a:lnTo>
                  <a:lnTo>
                    <a:pt x="94" y="358"/>
                  </a:lnTo>
                  <a:lnTo>
                    <a:pt x="94" y="358"/>
                  </a:lnTo>
                  <a:lnTo>
                    <a:pt x="100" y="368"/>
                  </a:lnTo>
                  <a:lnTo>
                    <a:pt x="105" y="379"/>
                  </a:lnTo>
                  <a:lnTo>
                    <a:pt x="109" y="390"/>
                  </a:lnTo>
                  <a:lnTo>
                    <a:pt x="111" y="401"/>
                  </a:lnTo>
                  <a:lnTo>
                    <a:pt x="113" y="413"/>
                  </a:lnTo>
                  <a:lnTo>
                    <a:pt x="115" y="425"/>
                  </a:lnTo>
                  <a:lnTo>
                    <a:pt x="116" y="449"/>
                  </a:lnTo>
                  <a:lnTo>
                    <a:pt x="116" y="449"/>
                  </a:lnTo>
                  <a:lnTo>
                    <a:pt x="115" y="450"/>
                  </a:lnTo>
                  <a:lnTo>
                    <a:pt x="113" y="453"/>
                  </a:lnTo>
                  <a:lnTo>
                    <a:pt x="113" y="453"/>
                  </a:lnTo>
                  <a:lnTo>
                    <a:pt x="113" y="464"/>
                  </a:lnTo>
                  <a:lnTo>
                    <a:pt x="115" y="477"/>
                  </a:lnTo>
                  <a:lnTo>
                    <a:pt x="116" y="490"/>
                  </a:lnTo>
                  <a:lnTo>
                    <a:pt x="119" y="504"/>
                  </a:lnTo>
                  <a:lnTo>
                    <a:pt x="122" y="510"/>
                  </a:lnTo>
                  <a:lnTo>
                    <a:pt x="124" y="515"/>
                  </a:lnTo>
                  <a:lnTo>
                    <a:pt x="128" y="520"/>
                  </a:lnTo>
                  <a:lnTo>
                    <a:pt x="131" y="524"/>
                  </a:lnTo>
                  <a:lnTo>
                    <a:pt x="136" y="528"/>
                  </a:lnTo>
                  <a:lnTo>
                    <a:pt x="141" y="531"/>
                  </a:lnTo>
                  <a:lnTo>
                    <a:pt x="147" y="532"/>
                  </a:lnTo>
                  <a:lnTo>
                    <a:pt x="154" y="533"/>
                  </a:lnTo>
                  <a:lnTo>
                    <a:pt x="154" y="533"/>
                  </a:lnTo>
                  <a:lnTo>
                    <a:pt x="161" y="533"/>
                  </a:lnTo>
                  <a:lnTo>
                    <a:pt x="166" y="531"/>
                  </a:lnTo>
                  <a:lnTo>
                    <a:pt x="172" y="529"/>
                  </a:lnTo>
                  <a:lnTo>
                    <a:pt x="176" y="525"/>
                  </a:lnTo>
                  <a:lnTo>
                    <a:pt x="180" y="521"/>
                  </a:lnTo>
                  <a:lnTo>
                    <a:pt x="183" y="516"/>
                  </a:lnTo>
                  <a:lnTo>
                    <a:pt x="185" y="511"/>
                  </a:lnTo>
                  <a:lnTo>
                    <a:pt x="187" y="505"/>
                  </a:lnTo>
                  <a:lnTo>
                    <a:pt x="190" y="491"/>
                  </a:lnTo>
                  <a:lnTo>
                    <a:pt x="191" y="477"/>
                  </a:lnTo>
                  <a:lnTo>
                    <a:pt x="191" y="453"/>
                  </a:lnTo>
                  <a:lnTo>
                    <a:pt x="191" y="453"/>
                  </a:lnTo>
                  <a:lnTo>
                    <a:pt x="192" y="450"/>
                  </a:lnTo>
                  <a:lnTo>
                    <a:pt x="192" y="450"/>
                  </a:lnTo>
                  <a:lnTo>
                    <a:pt x="197" y="416"/>
                  </a:lnTo>
                  <a:lnTo>
                    <a:pt x="200" y="399"/>
                  </a:lnTo>
                  <a:lnTo>
                    <a:pt x="204" y="383"/>
                  </a:lnTo>
                  <a:lnTo>
                    <a:pt x="208" y="367"/>
                  </a:lnTo>
                  <a:lnTo>
                    <a:pt x="214" y="352"/>
                  </a:lnTo>
                  <a:lnTo>
                    <a:pt x="221" y="336"/>
                  </a:lnTo>
                  <a:lnTo>
                    <a:pt x="230" y="321"/>
                  </a:lnTo>
                  <a:lnTo>
                    <a:pt x="230" y="321"/>
                  </a:lnTo>
                  <a:lnTo>
                    <a:pt x="245" y="298"/>
                  </a:lnTo>
                  <a:lnTo>
                    <a:pt x="261" y="275"/>
                  </a:lnTo>
                  <a:lnTo>
                    <a:pt x="268" y="264"/>
                  </a:lnTo>
                  <a:lnTo>
                    <a:pt x="275" y="251"/>
                  </a:lnTo>
                  <a:lnTo>
                    <a:pt x="282" y="238"/>
                  </a:lnTo>
                  <a:lnTo>
                    <a:pt x="287" y="225"/>
                  </a:lnTo>
                  <a:lnTo>
                    <a:pt x="287" y="225"/>
                  </a:lnTo>
                  <a:lnTo>
                    <a:pt x="291" y="214"/>
                  </a:lnTo>
                  <a:lnTo>
                    <a:pt x="293" y="202"/>
                  </a:lnTo>
                  <a:lnTo>
                    <a:pt x="296" y="189"/>
                  </a:lnTo>
                  <a:lnTo>
                    <a:pt x="297" y="176"/>
                  </a:lnTo>
                  <a:lnTo>
                    <a:pt x="298" y="163"/>
                  </a:lnTo>
                  <a:lnTo>
                    <a:pt x="299" y="150"/>
                  </a:lnTo>
                  <a:lnTo>
                    <a:pt x="298" y="138"/>
                  </a:lnTo>
                  <a:lnTo>
                    <a:pt x="297" y="125"/>
                  </a:lnTo>
                  <a:lnTo>
                    <a:pt x="295" y="112"/>
                  </a:lnTo>
                  <a:lnTo>
                    <a:pt x="292" y="100"/>
                  </a:lnTo>
                  <a:lnTo>
                    <a:pt x="288" y="87"/>
                  </a:lnTo>
                  <a:lnTo>
                    <a:pt x="284" y="76"/>
                  </a:lnTo>
                  <a:lnTo>
                    <a:pt x="278" y="65"/>
                  </a:lnTo>
                  <a:lnTo>
                    <a:pt x="270" y="54"/>
                  </a:lnTo>
                  <a:lnTo>
                    <a:pt x="263" y="44"/>
                  </a:lnTo>
                  <a:lnTo>
                    <a:pt x="254" y="35"/>
                  </a:lnTo>
                  <a:lnTo>
                    <a:pt x="254" y="35"/>
                  </a:lnTo>
                  <a:close/>
                  <a:moveTo>
                    <a:pt x="157" y="524"/>
                  </a:moveTo>
                  <a:lnTo>
                    <a:pt x="157" y="524"/>
                  </a:lnTo>
                  <a:lnTo>
                    <a:pt x="152" y="524"/>
                  </a:lnTo>
                  <a:lnTo>
                    <a:pt x="147" y="524"/>
                  </a:lnTo>
                  <a:lnTo>
                    <a:pt x="143" y="522"/>
                  </a:lnTo>
                  <a:lnTo>
                    <a:pt x="140" y="520"/>
                  </a:lnTo>
                  <a:lnTo>
                    <a:pt x="136" y="517"/>
                  </a:lnTo>
                  <a:lnTo>
                    <a:pt x="134" y="514"/>
                  </a:lnTo>
                  <a:lnTo>
                    <a:pt x="129" y="506"/>
                  </a:lnTo>
                  <a:lnTo>
                    <a:pt x="129" y="506"/>
                  </a:lnTo>
                  <a:lnTo>
                    <a:pt x="135" y="506"/>
                  </a:lnTo>
                  <a:lnTo>
                    <a:pt x="141" y="506"/>
                  </a:lnTo>
                  <a:lnTo>
                    <a:pt x="153" y="506"/>
                  </a:lnTo>
                  <a:lnTo>
                    <a:pt x="165" y="505"/>
                  </a:lnTo>
                  <a:lnTo>
                    <a:pt x="171" y="506"/>
                  </a:lnTo>
                  <a:lnTo>
                    <a:pt x="177" y="507"/>
                  </a:lnTo>
                  <a:lnTo>
                    <a:pt x="177" y="507"/>
                  </a:lnTo>
                  <a:lnTo>
                    <a:pt x="178" y="507"/>
                  </a:lnTo>
                  <a:lnTo>
                    <a:pt x="178" y="507"/>
                  </a:lnTo>
                  <a:lnTo>
                    <a:pt x="174" y="513"/>
                  </a:lnTo>
                  <a:lnTo>
                    <a:pt x="170" y="519"/>
                  </a:lnTo>
                  <a:lnTo>
                    <a:pt x="164" y="522"/>
                  </a:lnTo>
                  <a:lnTo>
                    <a:pt x="157" y="524"/>
                  </a:lnTo>
                  <a:lnTo>
                    <a:pt x="157" y="524"/>
                  </a:lnTo>
                  <a:close/>
                  <a:moveTo>
                    <a:pt x="180" y="498"/>
                  </a:moveTo>
                  <a:lnTo>
                    <a:pt x="180" y="498"/>
                  </a:lnTo>
                  <a:lnTo>
                    <a:pt x="179" y="498"/>
                  </a:lnTo>
                  <a:lnTo>
                    <a:pt x="179" y="498"/>
                  </a:lnTo>
                  <a:lnTo>
                    <a:pt x="173" y="496"/>
                  </a:lnTo>
                  <a:lnTo>
                    <a:pt x="167" y="496"/>
                  </a:lnTo>
                  <a:lnTo>
                    <a:pt x="154" y="496"/>
                  </a:lnTo>
                  <a:lnTo>
                    <a:pt x="142" y="497"/>
                  </a:lnTo>
                  <a:lnTo>
                    <a:pt x="136" y="497"/>
                  </a:lnTo>
                  <a:lnTo>
                    <a:pt x="130" y="496"/>
                  </a:lnTo>
                  <a:lnTo>
                    <a:pt x="130" y="496"/>
                  </a:lnTo>
                  <a:lnTo>
                    <a:pt x="128" y="496"/>
                  </a:lnTo>
                  <a:lnTo>
                    <a:pt x="127" y="497"/>
                  </a:lnTo>
                  <a:lnTo>
                    <a:pt x="127" y="497"/>
                  </a:lnTo>
                  <a:lnTo>
                    <a:pt x="124" y="482"/>
                  </a:lnTo>
                  <a:lnTo>
                    <a:pt x="124" y="482"/>
                  </a:lnTo>
                  <a:lnTo>
                    <a:pt x="152" y="483"/>
                  </a:lnTo>
                  <a:lnTo>
                    <a:pt x="180" y="484"/>
                  </a:lnTo>
                  <a:lnTo>
                    <a:pt x="180" y="484"/>
                  </a:lnTo>
                  <a:lnTo>
                    <a:pt x="182" y="484"/>
                  </a:lnTo>
                  <a:lnTo>
                    <a:pt x="182" y="484"/>
                  </a:lnTo>
                  <a:lnTo>
                    <a:pt x="181" y="491"/>
                  </a:lnTo>
                  <a:lnTo>
                    <a:pt x="180" y="498"/>
                  </a:lnTo>
                  <a:lnTo>
                    <a:pt x="180" y="498"/>
                  </a:lnTo>
                  <a:close/>
                  <a:moveTo>
                    <a:pt x="183" y="476"/>
                  </a:moveTo>
                  <a:lnTo>
                    <a:pt x="183" y="476"/>
                  </a:lnTo>
                  <a:lnTo>
                    <a:pt x="180" y="475"/>
                  </a:lnTo>
                  <a:lnTo>
                    <a:pt x="180" y="475"/>
                  </a:lnTo>
                  <a:lnTo>
                    <a:pt x="152" y="474"/>
                  </a:lnTo>
                  <a:lnTo>
                    <a:pt x="123" y="473"/>
                  </a:lnTo>
                  <a:lnTo>
                    <a:pt x="123" y="473"/>
                  </a:lnTo>
                  <a:lnTo>
                    <a:pt x="123" y="457"/>
                  </a:lnTo>
                  <a:lnTo>
                    <a:pt x="123" y="457"/>
                  </a:lnTo>
                  <a:lnTo>
                    <a:pt x="138" y="457"/>
                  </a:lnTo>
                  <a:lnTo>
                    <a:pt x="153" y="457"/>
                  </a:lnTo>
                  <a:lnTo>
                    <a:pt x="183" y="456"/>
                  </a:lnTo>
                  <a:lnTo>
                    <a:pt x="183" y="456"/>
                  </a:lnTo>
                  <a:lnTo>
                    <a:pt x="183" y="476"/>
                  </a:lnTo>
                  <a:lnTo>
                    <a:pt x="183" y="476"/>
                  </a:lnTo>
                  <a:close/>
                  <a:moveTo>
                    <a:pt x="146" y="327"/>
                  </a:moveTo>
                  <a:lnTo>
                    <a:pt x="146" y="327"/>
                  </a:lnTo>
                  <a:lnTo>
                    <a:pt x="141" y="298"/>
                  </a:lnTo>
                  <a:lnTo>
                    <a:pt x="134" y="269"/>
                  </a:lnTo>
                  <a:lnTo>
                    <a:pt x="130" y="253"/>
                  </a:lnTo>
                  <a:lnTo>
                    <a:pt x="125" y="239"/>
                  </a:lnTo>
                  <a:lnTo>
                    <a:pt x="119" y="225"/>
                  </a:lnTo>
                  <a:lnTo>
                    <a:pt x="111" y="212"/>
                  </a:lnTo>
                  <a:lnTo>
                    <a:pt x="111" y="212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12" y="202"/>
                  </a:lnTo>
                  <a:lnTo>
                    <a:pt x="118" y="198"/>
                  </a:lnTo>
                  <a:lnTo>
                    <a:pt x="123" y="194"/>
                  </a:lnTo>
                  <a:lnTo>
                    <a:pt x="126" y="189"/>
                  </a:lnTo>
                  <a:lnTo>
                    <a:pt x="126" y="189"/>
                  </a:lnTo>
                  <a:lnTo>
                    <a:pt x="134" y="195"/>
                  </a:lnTo>
                  <a:lnTo>
                    <a:pt x="138" y="197"/>
                  </a:lnTo>
                  <a:lnTo>
                    <a:pt x="142" y="198"/>
                  </a:lnTo>
                  <a:lnTo>
                    <a:pt x="142" y="198"/>
                  </a:lnTo>
                  <a:lnTo>
                    <a:pt x="148" y="199"/>
                  </a:lnTo>
                  <a:lnTo>
                    <a:pt x="154" y="197"/>
                  </a:lnTo>
                  <a:lnTo>
                    <a:pt x="160" y="195"/>
                  </a:lnTo>
                  <a:lnTo>
                    <a:pt x="165" y="191"/>
                  </a:lnTo>
                  <a:lnTo>
                    <a:pt x="165" y="191"/>
                  </a:lnTo>
                  <a:lnTo>
                    <a:pt x="169" y="195"/>
                  </a:lnTo>
                  <a:lnTo>
                    <a:pt x="174" y="199"/>
                  </a:lnTo>
                  <a:lnTo>
                    <a:pt x="180" y="201"/>
                  </a:lnTo>
                  <a:lnTo>
                    <a:pt x="186" y="202"/>
                  </a:lnTo>
                  <a:lnTo>
                    <a:pt x="186" y="202"/>
                  </a:lnTo>
                  <a:lnTo>
                    <a:pt x="186" y="208"/>
                  </a:lnTo>
                  <a:lnTo>
                    <a:pt x="186" y="208"/>
                  </a:lnTo>
                  <a:lnTo>
                    <a:pt x="187" y="210"/>
                  </a:lnTo>
                  <a:lnTo>
                    <a:pt x="189" y="213"/>
                  </a:lnTo>
                  <a:lnTo>
                    <a:pt x="193" y="217"/>
                  </a:lnTo>
                  <a:lnTo>
                    <a:pt x="193" y="217"/>
                  </a:lnTo>
                  <a:lnTo>
                    <a:pt x="190" y="223"/>
                  </a:lnTo>
                  <a:lnTo>
                    <a:pt x="187" y="229"/>
                  </a:lnTo>
                  <a:lnTo>
                    <a:pt x="185" y="236"/>
                  </a:lnTo>
                  <a:lnTo>
                    <a:pt x="183" y="243"/>
                  </a:lnTo>
                  <a:lnTo>
                    <a:pt x="183" y="243"/>
                  </a:lnTo>
                  <a:lnTo>
                    <a:pt x="180" y="260"/>
                  </a:lnTo>
                  <a:lnTo>
                    <a:pt x="178" y="276"/>
                  </a:lnTo>
                  <a:lnTo>
                    <a:pt x="177" y="292"/>
                  </a:lnTo>
                  <a:lnTo>
                    <a:pt x="176" y="308"/>
                  </a:lnTo>
                  <a:lnTo>
                    <a:pt x="176" y="308"/>
                  </a:lnTo>
                  <a:lnTo>
                    <a:pt x="174" y="343"/>
                  </a:lnTo>
                  <a:lnTo>
                    <a:pt x="172" y="378"/>
                  </a:lnTo>
                  <a:lnTo>
                    <a:pt x="169" y="412"/>
                  </a:lnTo>
                  <a:lnTo>
                    <a:pt x="168" y="447"/>
                  </a:lnTo>
                  <a:lnTo>
                    <a:pt x="168" y="447"/>
                  </a:lnTo>
                  <a:lnTo>
                    <a:pt x="142" y="448"/>
                  </a:lnTo>
                  <a:lnTo>
                    <a:pt x="142" y="448"/>
                  </a:lnTo>
                  <a:lnTo>
                    <a:pt x="145" y="434"/>
                  </a:lnTo>
                  <a:lnTo>
                    <a:pt x="147" y="418"/>
                  </a:lnTo>
                  <a:lnTo>
                    <a:pt x="149" y="403"/>
                  </a:lnTo>
                  <a:lnTo>
                    <a:pt x="150" y="388"/>
                  </a:lnTo>
                  <a:lnTo>
                    <a:pt x="150" y="373"/>
                  </a:lnTo>
                  <a:lnTo>
                    <a:pt x="149" y="358"/>
                  </a:lnTo>
                  <a:lnTo>
                    <a:pt x="148" y="343"/>
                  </a:lnTo>
                  <a:lnTo>
                    <a:pt x="146" y="327"/>
                  </a:lnTo>
                  <a:lnTo>
                    <a:pt x="146" y="327"/>
                  </a:lnTo>
                  <a:close/>
                  <a:moveTo>
                    <a:pt x="117" y="167"/>
                  </a:moveTo>
                  <a:lnTo>
                    <a:pt x="117" y="167"/>
                  </a:lnTo>
                  <a:lnTo>
                    <a:pt x="113" y="163"/>
                  </a:lnTo>
                  <a:lnTo>
                    <a:pt x="113" y="163"/>
                  </a:lnTo>
                  <a:lnTo>
                    <a:pt x="112" y="161"/>
                  </a:lnTo>
                  <a:lnTo>
                    <a:pt x="112" y="159"/>
                  </a:lnTo>
                  <a:lnTo>
                    <a:pt x="115" y="157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20" y="160"/>
                  </a:lnTo>
                  <a:lnTo>
                    <a:pt x="121" y="164"/>
                  </a:lnTo>
                  <a:lnTo>
                    <a:pt x="121" y="164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17" y="167"/>
                  </a:lnTo>
                  <a:lnTo>
                    <a:pt x="117" y="167"/>
                  </a:lnTo>
                  <a:close/>
                  <a:moveTo>
                    <a:pt x="168" y="156"/>
                  </a:moveTo>
                  <a:lnTo>
                    <a:pt x="168" y="156"/>
                  </a:lnTo>
                  <a:lnTo>
                    <a:pt x="169" y="154"/>
                  </a:lnTo>
                  <a:lnTo>
                    <a:pt x="170" y="153"/>
                  </a:lnTo>
                  <a:lnTo>
                    <a:pt x="171" y="153"/>
                  </a:lnTo>
                  <a:lnTo>
                    <a:pt x="171" y="154"/>
                  </a:lnTo>
                  <a:lnTo>
                    <a:pt x="172" y="157"/>
                  </a:lnTo>
                  <a:lnTo>
                    <a:pt x="172" y="160"/>
                  </a:lnTo>
                  <a:lnTo>
                    <a:pt x="172" y="160"/>
                  </a:lnTo>
                  <a:lnTo>
                    <a:pt x="170" y="165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5"/>
                  </a:lnTo>
                  <a:lnTo>
                    <a:pt x="166" y="175"/>
                  </a:lnTo>
                  <a:lnTo>
                    <a:pt x="165" y="171"/>
                  </a:lnTo>
                  <a:lnTo>
                    <a:pt x="165" y="171"/>
                  </a:lnTo>
                  <a:lnTo>
                    <a:pt x="165" y="167"/>
                  </a:lnTo>
                  <a:lnTo>
                    <a:pt x="166" y="163"/>
                  </a:lnTo>
                  <a:lnTo>
                    <a:pt x="168" y="156"/>
                  </a:lnTo>
                  <a:lnTo>
                    <a:pt x="168" y="156"/>
                  </a:lnTo>
                  <a:close/>
                  <a:moveTo>
                    <a:pt x="275" y="231"/>
                  </a:moveTo>
                  <a:lnTo>
                    <a:pt x="275" y="231"/>
                  </a:lnTo>
                  <a:lnTo>
                    <a:pt x="269" y="245"/>
                  </a:lnTo>
                  <a:lnTo>
                    <a:pt x="262" y="259"/>
                  </a:lnTo>
                  <a:lnTo>
                    <a:pt x="254" y="271"/>
                  </a:lnTo>
                  <a:lnTo>
                    <a:pt x="246" y="284"/>
                  </a:lnTo>
                  <a:lnTo>
                    <a:pt x="228" y="308"/>
                  </a:lnTo>
                  <a:lnTo>
                    <a:pt x="220" y="320"/>
                  </a:lnTo>
                  <a:lnTo>
                    <a:pt x="212" y="333"/>
                  </a:lnTo>
                  <a:lnTo>
                    <a:pt x="212" y="333"/>
                  </a:lnTo>
                  <a:lnTo>
                    <a:pt x="206" y="346"/>
                  </a:lnTo>
                  <a:lnTo>
                    <a:pt x="201" y="359"/>
                  </a:lnTo>
                  <a:lnTo>
                    <a:pt x="197" y="372"/>
                  </a:lnTo>
                  <a:lnTo>
                    <a:pt x="192" y="386"/>
                  </a:lnTo>
                  <a:lnTo>
                    <a:pt x="188" y="414"/>
                  </a:lnTo>
                  <a:lnTo>
                    <a:pt x="185" y="442"/>
                  </a:lnTo>
                  <a:lnTo>
                    <a:pt x="185" y="442"/>
                  </a:lnTo>
                  <a:lnTo>
                    <a:pt x="183" y="444"/>
                  </a:lnTo>
                  <a:lnTo>
                    <a:pt x="182" y="446"/>
                  </a:lnTo>
                  <a:lnTo>
                    <a:pt x="182" y="446"/>
                  </a:lnTo>
                  <a:lnTo>
                    <a:pt x="182" y="447"/>
                  </a:lnTo>
                  <a:lnTo>
                    <a:pt x="182" y="447"/>
                  </a:lnTo>
                  <a:lnTo>
                    <a:pt x="177" y="447"/>
                  </a:lnTo>
                  <a:lnTo>
                    <a:pt x="177" y="447"/>
                  </a:lnTo>
                  <a:lnTo>
                    <a:pt x="178" y="415"/>
                  </a:lnTo>
                  <a:lnTo>
                    <a:pt x="180" y="383"/>
                  </a:lnTo>
                  <a:lnTo>
                    <a:pt x="184" y="319"/>
                  </a:lnTo>
                  <a:lnTo>
                    <a:pt x="184" y="319"/>
                  </a:lnTo>
                  <a:lnTo>
                    <a:pt x="186" y="287"/>
                  </a:lnTo>
                  <a:lnTo>
                    <a:pt x="188" y="271"/>
                  </a:lnTo>
                  <a:lnTo>
                    <a:pt x="190" y="255"/>
                  </a:lnTo>
                  <a:lnTo>
                    <a:pt x="190" y="255"/>
                  </a:lnTo>
                  <a:lnTo>
                    <a:pt x="192" y="245"/>
                  </a:lnTo>
                  <a:lnTo>
                    <a:pt x="194" y="236"/>
                  </a:lnTo>
                  <a:lnTo>
                    <a:pt x="198" y="228"/>
                  </a:lnTo>
                  <a:lnTo>
                    <a:pt x="203" y="221"/>
                  </a:lnTo>
                  <a:lnTo>
                    <a:pt x="203" y="221"/>
                  </a:lnTo>
                  <a:lnTo>
                    <a:pt x="210" y="221"/>
                  </a:lnTo>
                  <a:lnTo>
                    <a:pt x="217" y="221"/>
                  </a:lnTo>
                  <a:lnTo>
                    <a:pt x="220" y="219"/>
                  </a:lnTo>
                  <a:lnTo>
                    <a:pt x="222" y="218"/>
                  </a:lnTo>
                  <a:lnTo>
                    <a:pt x="224" y="215"/>
                  </a:lnTo>
                  <a:lnTo>
                    <a:pt x="225" y="212"/>
                  </a:lnTo>
                  <a:lnTo>
                    <a:pt x="225" y="212"/>
                  </a:lnTo>
                  <a:lnTo>
                    <a:pt x="225" y="208"/>
                  </a:lnTo>
                  <a:lnTo>
                    <a:pt x="225" y="204"/>
                  </a:lnTo>
                  <a:lnTo>
                    <a:pt x="223" y="201"/>
                  </a:lnTo>
                  <a:lnTo>
                    <a:pt x="221" y="200"/>
                  </a:lnTo>
                  <a:lnTo>
                    <a:pt x="219" y="200"/>
                  </a:lnTo>
                  <a:lnTo>
                    <a:pt x="219" y="200"/>
                  </a:lnTo>
                  <a:lnTo>
                    <a:pt x="214" y="201"/>
                  </a:lnTo>
                  <a:lnTo>
                    <a:pt x="209" y="203"/>
                  </a:lnTo>
                  <a:lnTo>
                    <a:pt x="204" y="207"/>
                  </a:lnTo>
                  <a:lnTo>
                    <a:pt x="200" y="210"/>
                  </a:lnTo>
                  <a:lnTo>
                    <a:pt x="200" y="210"/>
                  </a:lnTo>
                  <a:lnTo>
                    <a:pt x="198" y="209"/>
                  </a:lnTo>
                  <a:lnTo>
                    <a:pt x="197" y="207"/>
                  </a:lnTo>
                  <a:lnTo>
                    <a:pt x="196" y="202"/>
                  </a:lnTo>
                  <a:lnTo>
                    <a:pt x="196" y="202"/>
                  </a:lnTo>
                  <a:lnTo>
                    <a:pt x="204" y="199"/>
                  </a:lnTo>
                  <a:lnTo>
                    <a:pt x="211" y="195"/>
                  </a:lnTo>
                  <a:lnTo>
                    <a:pt x="217" y="189"/>
                  </a:lnTo>
                  <a:lnTo>
                    <a:pt x="221" y="182"/>
                  </a:lnTo>
                  <a:lnTo>
                    <a:pt x="221" y="182"/>
                  </a:lnTo>
                  <a:lnTo>
                    <a:pt x="223" y="176"/>
                  </a:lnTo>
                  <a:lnTo>
                    <a:pt x="224" y="171"/>
                  </a:lnTo>
                  <a:lnTo>
                    <a:pt x="224" y="168"/>
                  </a:lnTo>
                  <a:lnTo>
                    <a:pt x="224" y="165"/>
                  </a:lnTo>
                  <a:lnTo>
                    <a:pt x="222" y="163"/>
                  </a:lnTo>
                  <a:lnTo>
                    <a:pt x="220" y="162"/>
                  </a:lnTo>
                  <a:lnTo>
                    <a:pt x="220" y="162"/>
                  </a:lnTo>
                  <a:lnTo>
                    <a:pt x="214" y="161"/>
                  </a:lnTo>
                  <a:lnTo>
                    <a:pt x="209" y="162"/>
                  </a:lnTo>
                  <a:lnTo>
                    <a:pt x="205" y="165"/>
                  </a:lnTo>
                  <a:lnTo>
                    <a:pt x="200" y="169"/>
                  </a:lnTo>
                  <a:lnTo>
                    <a:pt x="197" y="174"/>
                  </a:lnTo>
                  <a:lnTo>
                    <a:pt x="192" y="181"/>
                  </a:lnTo>
                  <a:lnTo>
                    <a:pt x="190" y="187"/>
                  </a:lnTo>
                  <a:lnTo>
                    <a:pt x="188" y="194"/>
                  </a:lnTo>
                  <a:lnTo>
                    <a:pt x="188" y="194"/>
                  </a:lnTo>
                  <a:lnTo>
                    <a:pt x="183" y="193"/>
                  </a:lnTo>
                  <a:lnTo>
                    <a:pt x="179" y="191"/>
                  </a:lnTo>
                  <a:lnTo>
                    <a:pt x="174" y="189"/>
                  </a:lnTo>
                  <a:lnTo>
                    <a:pt x="171" y="185"/>
                  </a:lnTo>
                  <a:lnTo>
                    <a:pt x="171" y="185"/>
                  </a:lnTo>
                  <a:lnTo>
                    <a:pt x="175" y="179"/>
                  </a:lnTo>
                  <a:lnTo>
                    <a:pt x="179" y="170"/>
                  </a:lnTo>
                  <a:lnTo>
                    <a:pt x="181" y="163"/>
                  </a:lnTo>
                  <a:lnTo>
                    <a:pt x="182" y="156"/>
                  </a:lnTo>
                  <a:lnTo>
                    <a:pt x="182" y="156"/>
                  </a:lnTo>
                  <a:lnTo>
                    <a:pt x="181" y="151"/>
                  </a:lnTo>
                  <a:lnTo>
                    <a:pt x="179" y="147"/>
                  </a:lnTo>
                  <a:lnTo>
                    <a:pt x="178" y="145"/>
                  </a:lnTo>
                  <a:lnTo>
                    <a:pt x="176" y="143"/>
                  </a:lnTo>
                  <a:lnTo>
                    <a:pt x="174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67" y="144"/>
                  </a:lnTo>
                  <a:lnTo>
                    <a:pt x="163" y="147"/>
                  </a:lnTo>
                  <a:lnTo>
                    <a:pt x="160" y="151"/>
                  </a:lnTo>
                  <a:lnTo>
                    <a:pt x="159" y="156"/>
                  </a:lnTo>
                  <a:lnTo>
                    <a:pt x="159" y="156"/>
                  </a:lnTo>
                  <a:lnTo>
                    <a:pt x="157" y="163"/>
                  </a:lnTo>
                  <a:lnTo>
                    <a:pt x="157" y="170"/>
                  </a:lnTo>
                  <a:lnTo>
                    <a:pt x="158" y="178"/>
                  </a:lnTo>
                  <a:lnTo>
                    <a:pt x="160" y="184"/>
                  </a:lnTo>
                  <a:lnTo>
                    <a:pt x="160" y="184"/>
                  </a:lnTo>
                  <a:lnTo>
                    <a:pt x="158" y="186"/>
                  </a:lnTo>
                  <a:lnTo>
                    <a:pt x="158" y="186"/>
                  </a:lnTo>
                  <a:lnTo>
                    <a:pt x="155" y="189"/>
                  </a:lnTo>
                  <a:lnTo>
                    <a:pt x="151" y="190"/>
                  </a:lnTo>
                  <a:lnTo>
                    <a:pt x="148" y="190"/>
                  </a:lnTo>
                  <a:lnTo>
                    <a:pt x="144" y="189"/>
                  </a:lnTo>
                  <a:lnTo>
                    <a:pt x="137" y="186"/>
                  </a:lnTo>
                  <a:lnTo>
                    <a:pt x="129" y="180"/>
                  </a:lnTo>
                  <a:lnTo>
                    <a:pt x="129" y="180"/>
                  </a:lnTo>
                  <a:lnTo>
                    <a:pt x="130" y="173"/>
                  </a:lnTo>
                  <a:lnTo>
                    <a:pt x="130" y="167"/>
                  </a:lnTo>
                  <a:lnTo>
                    <a:pt x="130" y="167"/>
                  </a:lnTo>
                  <a:lnTo>
                    <a:pt x="129" y="161"/>
                  </a:lnTo>
                  <a:lnTo>
                    <a:pt x="127" y="155"/>
                  </a:lnTo>
                  <a:lnTo>
                    <a:pt x="124" y="150"/>
                  </a:lnTo>
                  <a:lnTo>
                    <a:pt x="120" y="146"/>
                  </a:lnTo>
                  <a:lnTo>
                    <a:pt x="120" y="146"/>
                  </a:lnTo>
                  <a:lnTo>
                    <a:pt x="118" y="145"/>
                  </a:lnTo>
                  <a:lnTo>
                    <a:pt x="115" y="144"/>
                  </a:lnTo>
                  <a:lnTo>
                    <a:pt x="109" y="146"/>
                  </a:lnTo>
                  <a:lnTo>
                    <a:pt x="105" y="149"/>
                  </a:lnTo>
                  <a:lnTo>
                    <a:pt x="103" y="151"/>
                  </a:lnTo>
                  <a:lnTo>
                    <a:pt x="103" y="153"/>
                  </a:lnTo>
                  <a:lnTo>
                    <a:pt x="103" y="153"/>
                  </a:lnTo>
                  <a:lnTo>
                    <a:pt x="102" y="156"/>
                  </a:lnTo>
                  <a:lnTo>
                    <a:pt x="103" y="159"/>
                  </a:lnTo>
                  <a:lnTo>
                    <a:pt x="105" y="165"/>
                  </a:lnTo>
                  <a:lnTo>
                    <a:pt x="108" y="171"/>
                  </a:lnTo>
                  <a:lnTo>
                    <a:pt x="112" y="176"/>
                  </a:lnTo>
                  <a:lnTo>
                    <a:pt x="112" y="176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19" y="184"/>
                  </a:lnTo>
                  <a:lnTo>
                    <a:pt x="119" y="184"/>
                  </a:lnTo>
                  <a:lnTo>
                    <a:pt x="116" y="189"/>
                  </a:lnTo>
                  <a:lnTo>
                    <a:pt x="112" y="192"/>
                  </a:lnTo>
                  <a:lnTo>
                    <a:pt x="107" y="195"/>
                  </a:lnTo>
                  <a:lnTo>
                    <a:pt x="102" y="196"/>
                  </a:lnTo>
                  <a:lnTo>
                    <a:pt x="102" y="196"/>
                  </a:lnTo>
                  <a:lnTo>
                    <a:pt x="96" y="185"/>
                  </a:lnTo>
                  <a:lnTo>
                    <a:pt x="92" y="180"/>
                  </a:lnTo>
                  <a:lnTo>
                    <a:pt x="88" y="175"/>
                  </a:lnTo>
                  <a:lnTo>
                    <a:pt x="83" y="171"/>
                  </a:lnTo>
                  <a:lnTo>
                    <a:pt x="79" y="169"/>
                  </a:lnTo>
                  <a:lnTo>
                    <a:pt x="74" y="168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67" y="169"/>
                  </a:lnTo>
                  <a:lnTo>
                    <a:pt x="65" y="171"/>
                  </a:lnTo>
                  <a:lnTo>
                    <a:pt x="62" y="175"/>
                  </a:lnTo>
                  <a:lnTo>
                    <a:pt x="61" y="181"/>
                  </a:lnTo>
                  <a:lnTo>
                    <a:pt x="61" y="183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4" y="190"/>
                  </a:lnTo>
                  <a:lnTo>
                    <a:pt x="67" y="193"/>
                  </a:lnTo>
                  <a:lnTo>
                    <a:pt x="74" y="198"/>
                  </a:lnTo>
                  <a:lnTo>
                    <a:pt x="82" y="201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7" y="205"/>
                  </a:lnTo>
                  <a:lnTo>
                    <a:pt x="97" y="205"/>
                  </a:lnTo>
                  <a:lnTo>
                    <a:pt x="100" y="210"/>
                  </a:lnTo>
                  <a:lnTo>
                    <a:pt x="100" y="210"/>
                  </a:lnTo>
                  <a:lnTo>
                    <a:pt x="106" y="222"/>
                  </a:lnTo>
                  <a:lnTo>
                    <a:pt x="112" y="235"/>
                  </a:lnTo>
                  <a:lnTo>
                    <a:pt x="118" y="247"/>
                  </a:lnTo>
                  <a:lnTo>
                    <a:pt x="122" y="262"/>
                  </a:lnTo>
                  <a:lnTo>
                    <a:pt x="129" y="288"/>
                  </a:lnTo>
                  <a:lnTo>
                    <a:pt x="135" y="315"/>
                  </a:lnTo>
                  <a:lnTo>
                    <a:pt x="135" y="315"/>
                  </a:lnTo>
                  <a:lnTo>
                    <a:pt x="138" y="331"/>
                  </a:lnTo>
                  <a:lnTo>
                    <a:pt x="140" y="348"/>
                  </a:lnTo>
                  <a:lnTo>
                    <a:pt x="141" y="364"/>
                  </a:lnTo>
                  <a:lnTo>
                    <a:pt x="141" y="381"/>
                  </a:lnTo>
                  <a:lnTo>
                    <a:pt x="140" y="397"/>
                  </a:lnTo>
                  <a:lnTo>
                    <a:pt x="139" y="413"/>
                  </a:lnTo>
                  <a:lnTo>
                    <a:pt x="137" y="430"/>
                  </a:lnTo>
                  <a:lnTo>
                    <a:pt x="133" y="446"/>
                  </a:lnTo>
                  <a:lnTo>
                    <a:pt x="133" y="446"/>
                  </a:lnTo>
                  <a:lnTo>
                    <a:pt x="133" y="448"/>
                  </a:lnTo>
                  <a:lnTo>
                    <a:pt x="133" y="448"/>
                  </a:lnTo>
                  <a:lnTo>
                    <a:pt x="125" y="448"/>
                  </a:lnTo>
                  <a:lnTo>
                    <a:pt x="125" y="448"/>
                  </a:lnTo>
                  <a:lnTo>
                    <a:pt x="125" y="434"/>
                  </a:lnTo>
                  <a:lnTo>
                    <a:pt x="124" y="421"/>
                  </a:lnTo>
                  <a:lnTo>
                    <a:pt x="122" y="407"/>
                  </a:lnTo>
                  <a:lnTo>
                    <a:pt x="119" y="394"/>
                  </a:lnTo>
                  <a:lnTo>
                    <a:pt x="115" y="381"/>
                  </a:lnTo>
                  <a:lnTo>
                    <a:pt x="109" y="369"/>
                  </a:lnTo>
                  <a:lnTo>
                    <a:pt x="103" y="357"/>
                  </a:lnTo>
                  <a:lnTo>
                    <a:pt x="96" y="345"/>
                  </a:lnTo>
                  <a:lnTo>
                    <a:pt x="96" y="345"/>
                  </a:lnTo>
                  <a:lnTo>
                    <a:pt x="87" y="332"/>
                  </a:lnTo>
                  <a:lnTo>
                    <a:pt x="78" y="320"/>
                  </a:lnTo>
                  <a:lnTo>
                    <a:pt x="59" y="297"/>
                  </a:lnTo>
                  <a:lnTo>
                    <a:pt x="49" y="285"/>
                  </a:lnTo>
                  <a:lnTo>
                    <a:pt x="41" y="273"/>
                  </a:lnTo>
                  <a:lnTo>
                    <a:pt x="32" y="260"/>
                  </a:lnTo>
                  <a:lnTo>
                    <a:pt x="25" y="246"/>
                  </a:lnTo>
                  <a:lnTo>
                    <a:pt x="25" y="246"/>
                  </a:lnTo>
                  <a:lnTo>
                    <a:pt x="20" y="235"/>
                  </a:lnTo>
                  <a:lnTo>
                    <a:pt x="16" y="223"/>
                  </a:lnTo>
                  <a:lnTo>
                    <a:pt x="13" y="212"/>
                  </a:lnTo>
                  <a:lnTo>
                    <a:pt x="11" y="200"/>
                  </a:lnTo>
                  <a:lnTo>
                    <a:pt x="9" y="188"/>
                  </a:lnTo>
                  <a:lnTo>
                    <a:pt x="9" y="174"/>
                  </a:lnTo>
                  <a:lnTo>
                    <a:pt x="9" y="162"/>
                  </a:lnTo>
                  <a:lnTo>
                    <a:pt x="10" y="150"/>
                  </a:lnTo>
                  <a:lnTo>
                    <a:pt x="12" y="138"/>
                  </a:lnTo>
                  <a:lnTo>
                    <a:pt x="15" y="126"/>
                  </a:lnTo>
                  <a:lnTo>
                    <a:pt x="18" y="114"/>
                  </a:lnTo>
                  <a:lnTo>
                    <a:pt x="22" y="103"/>
                  </a:lnTo>
                  <a:lnTo>
                    <a:pt x="27" y="91"/>
                  </a:lnTo>
                  <a:lnTo>
                    <a:pt x="34" y="80"/>
                  </a:lnTo>
                  <a:lnTo>
                    <a:pt x="41" y="70"/>
                  </a:lnTo>
                  <a:lnTo>
                    <a:pt x="48" y="60"/>
                  </a:lnTo>
                  <a:lnTo>
                    <a:pt x="48" y="60"/>
                  </a:lnTo>
                  <a:lnTo>
                    <a:pt x="56" y="51"/>
                  </a:lnTo>
                  <a:lnTo>
                    <a:pt x="65" y="43"/>
                  </a:lnTo>
                  <a:lnTo>
                    <a:pt x="75" y="35"/>
                  </a:lnTo>
                  <a:lnTo>
                    <a:pt x="85" y="29"/>
                  </a:lnTo>
                  <a:lnTo>
                    <a:pt x="96" y="23"/>
                  </a:lnTo>
                  <a:lnTo>
                    <a:pt x="108" y="19"/>
                  </a:lnTo>
                  <a:lnTo>
                    <a:pt x="120" y="14"/>
                  </a:lnTo>
                  <a:lnTo>
                    <a:pt x="132" y="11"/>
                  </a:lnTo>
                  <a:lnTo>
                    <a:pt x="144" y="10"/>
                  </a:lnTo>
                  <a:lnTo>
                    <a:pt x="156" y="9"/>
                  </a:lnTo>
                  <a:lnTo>
                    <a:pt x="169" y="9"/>
                  </a:lnTo>
                  <a:lnTo>
                    <a:pt x="181" y="11"/>
                  </a:lnTo>
                  <a:lnTo>
                    <a:pt x="193" y="13"/>
                  </a:lnTo>
                  <a:lnTo>
                    <a:pt x="206" y="17"/>
                  </a:lnTo>
                  <a:lnTo>
                    <a:pt x="217" y="22"/>
                  </a:lnTo>
                  <a:lnTo>
                    <a:pt x="229" y="27"/>
                  </a:lnTo>
                  <a:lnTo>
                    <a:pt x="229" y="27"/>
                  </a:lnTo>
                  <a:lnTo>
                    <a:pt x="241" y="35"/>
                  </a:lnTo>
                  <a:lnTo>
                    <a:pt x="251" y="44"/>
                  </a:lnTo>
                  <a:lnTo>
                    <a:pt x="260" y="54"/>
                  </a:lnTo>
                  <a:lnTo>
                    <a:pt x="268" y="66"/>
                  </a:lnTo>
                  <a:lnTo>
                    <a:pt x="274" y="78"/>
                  </a:lnTo>
                  <a:lnTo>
                    <a:pt x="280" y="91"/>
                  </a:lnTo>
                  <a:lnTo>
                    <a:pt x="284" y="105"/>
                  </a:lnTo>
                  <a:lnTo>
                    <a:pt x="287" y="119"/>
                  </a:lnTo>
                  <a:lnTo>
                    <a:pt x="289" y="133"/>
                  </a:lnTo>
                  <a:lnTo>
                    <a:pt x="290" y="148"/>
                  </a:lnTo>
                  <a:lnTo>
                    <a:pt x="289" y="162"/>
                  </a:lnTo>
                  <a:lnTo>
                    <a:pt x="288" y="176"/>
                  </a:lnTo>
                  <a:lnTo>
                    <a:pt x="286" y="192"/>
                  </a:lnTo>
                  <a:lnTo>
                    <a:pt x="283" y="205"/>
                  </a:lnTo>
                  <a:lnTo>
                    <a:pt x="280" y="219"/>
                  </a:lnTo>
                  <a:lnTo>
                    <a:pt x="275" y="231"/>
                  </a:lnTo>
                  <a:lnTo>
                    <a:pt x="275" y="231"/>
                  </a:lnTo>
                  <a:close/>
                  <a:moveTo>
                    <a:pt x="212" y="212"/>
                  </a:moveTo>
                  <a:lnTo>
                    <a:pt x="212" y="212"/>
                  </a:lnTo>
                  <a:lnTo>
                    <a:pt x="213" y="211"/>
                  </a:lnTo>
                  <a:lnTo>
                    <a:pt x="213" y="211"/>
                  </a:lnTo>
                  <a:lnTo>
                    <a:pt x="215" y="210"/>
                  </a:lnTo>
                  <a:lnTo>
                    <a:pt x="216" y="210"/>
                  </a:lnTo>
                  <a:lnTo>
                    <a:pt x="215" y="211"/>
                  </a:lnTo>
                  <a:lnTo>
                    <a:pt x="212" y="212"/>
                  </a:lnTo>
                  <a:lnTo>
                    <a:pt x="212" y="212"/>
                  </a:lnTo>
                  <a:close/>
                  <a:moveTo>
                    <a:pt x="197" y="192"/>
                  </a:moveTo>
                  <a:lnTo>
                    <a:pt x="197" y="192"/>
                  </a:lnTo>
                  <a:lnTo>
                    <a:pt x="200" y="187"/>
                  </a:lnTo>
                  <a:lnTo>
                    <a:pt x="203" y="182"/>
                  </a:lnTo>
                  <a:lnTo>
                    <a:pt x="210" y="173"/>
                  </a:lnTo>
                  <a:lnTo>
                    <a:pt x="210" y="173"/>
                  </a:lnTo>
                  <a:lnTo>
                    <a:pt x="212" y="172"/>
                  </a:lnTo>
                  <a:lnTo>
                    <a:pt x="214" y="171"/>
                  </a:lnTo>
                  <a:lnTo>
                    <a:pt x="214" y="172"/>
                  </a:lnTo>
                  <a:lnTo>
                    <a:pt x="214" y="173"/>
                  </a:lnTo>
                  <a:lnTo>
                    <a:pt x="213" y="178"/>
                  </a:lnTo>
                  <a:lnTo>
                    <a:pt x="212" y="181"/>
                  </a:lnTo>
                  <a:lnTo>
                    <a:pt x="212" y="181"/>
                  </a:lnTo>
                  <a:lnTo>
                    <a:pt x="209" y="185"/>
                  </a:lnTo>
                  <a:lnTo>
                    <a:pt x="206" y="188"/>
                  </a:lnTo>
                  <a:lnTo>
                    <a:pt x="202" y="190"/>
                  </a:lnTo>
                  <a:lnTo>
                    <a:pt x="197" y="192"/>
                  </a:lnTo>
                  <a:lnTo>
                    <a:pt x="197" y="192"/>
                  </a:lnTo>
                  <a:close/>
                  <a:moveTo>
                    <a:pt x="92" y="195"/>
                  </a:moveTo>
                  <a:lnTo>
                    <a:pt x="92" y="195"/>
                  </a:lnTo>
                  <a:lnTo>
                    <a:pt x="89" y="195"/>
                  </a:lnTo>
                  <a:lnTo>
                    <a:pt x="89" y="195"/>
                  </a:lnTo>
                  <a:lnTo>
                    <a:pt x="83" y="192"/>
                  </a:lnTo>
                  <a:lnTo>
                    <a:pt x="78" y="190"/>
                  </a:lnTo>
                  <a:lnTo>
                    <a:pt x="78" y="190"/>
                  </a:lnTo>
                  <a:lnTo>
                    <a:pt x="75" y="188"/>
                  </a:lnTo>
                  <a:lnTo>
                    <a:pt x="75" y="188"/>
                  </a:lnTo>
                  <a:lnTo>
                    <a:pt x="72" y="186"/>
                  </a:lnTo>
                  <a:lnTo>
                    <a:pt x="71" y="184"/>
                  </a:lnTo>
                  <a:lnTo>
                    <a:pt x="71" y="181"/>
                  </a:lnTo>
                  <a:lnTo>
                    <a:pt x="73" y="178"/>
                  </a:lnTo>
                  <a:lnTo>
                    <a:pt x="73" y="178"/>
                  </a:lnTo>
                  <a:lnTo>
                    <a:pt x="79" y="180"/>
                  </a:lnTo>
                  <a:lnTo>
                    <a:pt x="84" y="184"/>
                  </a:lnTo>
                  <a:lnTo>
                    <a:pt x="88" y="189"/>
                  </a:lnTo>
                  <a:lnTo>
                    <a:pt x="92" y="195"/>
                  </a:lnTo>
                  <a:lnTo>
                    <a:pt x="92" y="195"/>
                  </a:lnTo>
                  <a:close/>
                </a:path>
              </a:pathLst>
            </a:custGeom>
            <a:solidFill>
              <a:srgbClr val="00687B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3740577" y="3860347"/>
              <a:ext cx="22365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反比例</a:t>
              </a:r>
              <a:r>
                <a:rPr lang="zh-CN" altLang="zh-CN" sz="32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函数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2526645" y="2676446"/>
                <a:ext cx="8601138" cy="1164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7622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</a:t>
                </a:r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由反比例函数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zh-CN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的解析式和图像可知：其定义域和值域均为</a:t>
                </a:r>
                <a14:m>
                  <m:oMath xmlns:m="http://schemas.openxmlformats.org/officeDocument/2006/math">
                    <m:r>
                      <a:rPr lang="zh-CN" altLang="zh-CN" sz="20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（</m:t>
                    </m:r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∞</m:t>
                    </m:r>
                    <m:r>
                      <a:rPr lang="zh-CN" altLang="zh-CN" sz="20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0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zh-CN" altLang="zh-CN" sz="20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）</m:t>
                    </m:r>
                    <m:r>
                      <a:rPr lang="en-US" altLang="zh-CN" sz="20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zh-CN" altLang="zh-CN" sz="20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（</m:t>
                    </m:r>
                    <m:r>
                      <a:rPr lang="en-US" altLang="zh-CN" sz="20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zh-CN" altLang="zh-CN" sz="20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0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+∞</m:t>
                    </m:r>
                    <m:r>
                      <a:rPr lang="zh-CN" altLang="zh-CN" sz="20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endParaRPr lang="zh-CN" altLang="zh-CN" sz="2000" kern="1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645" y="2676446"/>
                <a:ext cx="8601138" cy="1164550"/>
              </a:xfrm>
              <a:prstGeom prst="rect">
                <a:avLst/>
              </a:prstGeom>
              <a:blipFill rotWithShape="1">
                <a:blip r:embed="rId2"/>
                <a:stretch>
                  <a:fillRect l="-7" t="-48" b="-9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2507512" y="3857924"/>
                <a:ext cx="989113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并有如下</a:t>
                </a:r>
                <a:r>
                  <a:rPr lang="zh-CN" altLang="zh-CN" sz="2000" b="1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性质</a:t>
                </a:r>
                <a:r>
                  <a:rPr lang="zh-CN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lang="zh-CN" altLang="zh-CN" sz="2000" kern="1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）当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时，函数图像在第一、三象限，在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zh-CN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，</m:t>
                        </m:r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zh-CN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，</m:t>
                        </m:r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上都是减函数；</a:t>
                </a:r>
                <a:endParaRPr lang="zh-CN" altLang="zh-CN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 </a:t>
                </a:r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时，函数图像在第二、四象限，在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zh-CN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，</m:t>
                        </m:r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zh-CN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，</m:t>
                        </m:r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上都是增函数．</a:t>
                </a:r>
                <a:endParaRPr lang="zh-CN" altLang="zh-CN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512" y="3857924"/>
                <a:ext cx="9891132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5" t="-20" r="3" b="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2507512" y="5424720"/>
            <a:ext cx="6088244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0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0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zh-CN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函数是奇函数，图像关于原点中心对称．</a:t>
            </a:r>
            <a:endParaRPr lang="zh-CN" altLang="zh-CN" sz="2000" kern="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 descr="C:\Users\wy\AppData\Roaming\Tencent\Users\6572697\QQ\WinTemp\RichOle\)}NNZ61G_YOT%KVPX[LJZ}7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55"/>
          <a:stretch>
            <a:fillRect/>
          </a:stretch>
        </p:blipFill>
        <p:spPr bwMode="auto">
          <a:xfrm>
            <a:off x="260640" y="2497373"/>
            <a:ext cx="2077601" cy="2132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 descr="C:\Users\wy\AppData\Roaming\Tencent\Users\6572697\QQ\WinTemp\RichOle\)}NNZ61G_YOT%KVPX[LJZ}7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4"/>
          <a:stretch>
            <a:fillRect/>
          </a:stretch>
        </p:blipFill>
        <p:spPr bwMode="auto">
          <a:xfrm>
            <a:off x="260640" y="4601731"/>
            <a:ext cx="2058468" cy="2132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5" y="-647065"/>
            <a:ext cx="12192000" cy="169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326786" y="1262181"/>
                <a:ext cx="9615017" cy="1593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b="1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b="1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7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设反比例函数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的图像经过点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，问函数图像是否一定经过点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?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786" y="1262181"/>
                <a:ext cx="9615017" cy="1593385"/>
              </a:xfrm>
              <a:prstGeom prst="rect">
                <a:avLst/>
              </a:prstGeom>
              <a:blipFill rotWithShape="1">
                <a:blip r:embed="rId1"/>
                <a:stretch>
                  <a:fillRect l="-3" t="-27" r="1" b="-6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326786" y="3113649"/>
                <a:ext cx="10033266" cy="2327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解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因为反比例函数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是奇函数，它的图像关于原点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对称．而点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关于原点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对称的点是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，所以函数图像一定经过点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786" y="3113649"/>
                <a:ext cx="10033266" cy="2327881"/>
              </a:xfrm>
              <a:prstGeom prst="rect">
                <a:avLst/>
              </a:prstGeom>
              <a:blipFill rotWithShape="1">
                <a:blip r:embed="rId2"/>
                <a:stretch>
                  <a:fillRect l="-3" t="-10" r="5" b="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740863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635" y="-461010"/>
            <a:ext cx="12192000" cy="1449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653574" y="1255254"/>
                <a:ext cx="10884852" cy="1195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800" b="1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b="1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8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一次函数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上是增函数，其图像与反比例函数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的图像交于点（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），求这个一次函数与反比例函数．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74" y="1255254"/>
                <a:ext cx="10884852" cy="1195071"/>
              </a:xfrm>
              <a:prstGeom prst="rect">
                <a:avLst/>
              </a:prstGeom>
              <a:blipFill rotWithShape="1">
                <a:blip r:embed="rId1"/>
                <a:stretch>
                  <a:fillRect l="-1" t="-41" r="4" b="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255425" y="2370520"/>
                <a:ext cx="11422251" cy="809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解  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由一次函数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上是增函数，可得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，所以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&gt;−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；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25" y="2370520"/>
                <a:ext cx="11422251" cy="809517"/>
              </a:xfrm>
              <a:prstGeom prst="rect">
                <a:avLst/>
              </a:prstGeom>
              <a:blipFill rotWithShape="1">
                <a:blip r:embed="rId2"/>
                <a:stretch>
                  <a:fillRect l="-1" t="-8" b="-22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740863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-1" y="3180037"/>
                <a:ext cx="11936575" cy="1187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因为两个函数的图像交于点（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），将该点坐标代入反比例函数，得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，所以，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=±2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．由于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&gt;−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，所以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不合题意，舍去，故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180037"/>
                <a:ext cx="11936575" cy="1187954"/>
              </a:xfrm>
              <a:prstGeom prst="rect">
                <a:avLst/>
              </a:prstGeom>
              <a:blipFill rotWithShape="1">
                <a:blip r:embed="rId3"/>
                <a:stretch>
                  <a:fillRect t="-50" r="4" b="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116176" y="4371450"/>
                <a:ext cx="10979287" cy="581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3972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</a:t>
                </a: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一次函数为</a:t>
                </a:r>
                <a14:m>
                  <m:oMath xmlns:m="http://schemas.openxmlformats.org/officeDocument/2006/math"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，将点（</a:t>
                </a:r>
                <a:r>
                  <a:rPr lang="en-US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）代入得，</a:t>
                </a:r>
                <a14:m>
                  <m:oMath xmlns:m="http://schemas.openxmlformats.org/officeDocument/2006/math"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，即</a:t>
                </a:r>
                <a14:m>
                  <m:oMath xmlns:m="http://schemas.openxmlformats.org/officeDocument/2006/math"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76" y="4371450"/>
                <a:ext cx="10979287" cy="581057"/>
              </a:xfrm>
              <a:prstGeom prst="rect">
                <a:avLst/>
              </a:prstGeom>
              <a:blipFill rotWithShape="1">
                <a:blip r:embed="rId4"/>
                <a:stretch>
                  <a:fillRect l="-6" t="-19" r="1" b="-22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653574" y="5051973"/>
                <a:ext cx="7588552" cy="615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所以这个一次函数为</a:t>
                </a:r>
                <a14:m>
                  <m:oMath xmlns:m="http://schemas.openxmlformats.org/officeDocument/2006/math"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，反比例函数为</a:t>
                </a:r>
                <a14:m>
                  <m:oMath xmlns:m="http://schemas.openxmlformats.org/officeDocument/2006/math"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74" y="5051973"/>
                <a:ext cx="7588552" cy="615105"/>
              </a:xfrm>
              <a:prstGeom prst="rect">
                <a:avLst/>
              </a:prstGeom>
              <a:blipFill rotWithShape="1">
                <a:blip r:embed="rId5"/>
                <a:stretch>
                  <a:fillRect l="-2" t="-89" r="6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635" y="-461010"/>
            <a:ext cx="12192000" cy="1449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460586" y="342949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5375560" y="336412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483926" y="339919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71459" y="336412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750135" y="339919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758381" y="336412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866747" y="342949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717438" y="1940319"/>
                <a:ext cx="11073606" cy="1195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是二次函数，其图像是抛物线，顶点坐标为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，对称轴方程为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38" y="1940319"/>
                <a:ext cx="11073606" cy="1195071"/>
              </a:xfrm>
              <a:prstGeom prst="rect">
                <a:avLst/>
              </a:prstGeom>
              <a:blipFill rotWithShape="1">
                <a:blip r:embed="rId1"/>
                <a:stretch>
                  <a:fillRect l="-5" t="-33" r="3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2783544" y="270960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几个常见的函数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5635" y="1147196"/>
            <a:ext cx="2446371" cy="703655"/>
            <a:chOff x="3120347" y="3800906"/>
            <a:chExt cx="2446371" cy="703655"/>
          </a:xfrm>
        </p:grpSpPr>
        <p:sp>
          <p:nvSpPr>
            <p:cNvPr id="4" name="Freeform 2523"/>
            <p:cNvSpPr>
              <a:spLocks noEditPoints="1"/>
            </p:cNvSpPr>
            <p:nvPr/>
          </p:nvSpPr>
          <p:spPr bwMode="auto">
            <a:xfrm>
              <a:off x="3120347" y="3800906"/>
              <a:ext cx="463607" cy="703655"/>
            </a:xfrm>
            <a:custGeom>
              <a:avLst/>
              <a:gdLst/>
              <a:ahLst/>
              <a:cxnLst>
                <a:cxn ang="0">
                  <a:pos x="176" y="1"/>
                </a:cxn>
                <a:cxn ang="0">
                  <a:pos x="82" y="20"/>
                </a:cxn>
                <a:cxn ang="0">
                  <a:pos x="13" y="102"/>
                </a:cxn>
                <a:cxn ang="0">
                  <a:pos x="20" y="256"/>
                </a:cxn>
                <a:cxn ang="0">
                  <a:pos x="105" y="379"/>
                </a:cxn>
                <a:cxn ang="0">
                  <a:pos x="113" y="464"/>
                </a:cxn>
                <a:cxn ang="0">
                  <a:pos x="147" y="532"/>
                </a:cxn>
                <a:cxn ang="0">
                  <a:pos x="187" y="505"/>
                </a:cxn>
                <a:cxn ang="0">
                  <a:pos x="208" y="367"/>
                </a:cxn>
                <a:cxn ang="0">
                  <a:pos x="287" y="225"/>
                </a:cxn>
                <a:cxn ang="0">
                  <a:pos x="295" y="112"/>
                </a:cxn>
                <a:cxn ang="0">
                  <a:pos x="157" y="524"/>
                </a:cxn>
                <a:cxn ang="0">
                  <a:pos x="141" y="506"/>
                </a:cxn>
                <a:cxn ang="0">
                  <a:pos x="164" y="522"/>
                </a:cxn>
                <a:cxn ang="0">
                  <a:pos x="142" y="497"/>
                </a:cxn>
                <a:cxn ang="0">
                  <a:pos x="180" y="484"/>
                </a:cxn>
                <a:cxn ang="0">
                  <a:pos x="180" y="475"/>
                </a:cxn>
                <a:cxn ang="0">
                  <a:pos x="183" y="476"/>
                </a:cxn>
                <a:cxn ang="0">
                  <a:pos x="111" y="212"/>
                </a:cxn>
                <a:cxn ang="0">
                  <a:pos x="142" y="198"/>
                </a:cxn>
                <a:cxn ang="0">
                  <a:pos x="186" y="202"/>
                </a:cxn>
                <a:cxn ang="0">
                  <a:pos x="185" y="236"/>
                </a:cxn>
                <a:cxn ang="0">
                  <a:pos x="169" y="412"/>
                </a:cxn>
                <a:cxn ang="0">
                  <a:pos x="149" y="358"/>
                </a:cxn>
                <a:cxn ang="0">
                  <a:pos x="115" y="157"/>
                </a:cxn>
                <a:cxn ang="0">
                  <a:pos x="168" y="156"/>
                </a:cxn>
                <a:cxn ang="0">
                  <a:pos x="168" y="171"/>
                </a:cxn>
                <a:cxn ang="0">
                  <a:pos x="275" y="231"/>
                </a:cxn>
                <a:cxn ang="0">
                  <a:pos x="206" y="346"/>
                </a:cxn>
                <a:cxn ang="0">
                  <a:pos x="182" y="447"/>
                </a:cxn>
                <a:cxn ang="0">
                  <a:pos x="190" y="255"/>
                </a:cxn>
                <a:cxn ang="0">
                  <a:pos x="222" y="218"/>
                </a:cxn>
                <a:cxn ang="0">
                  <a:pos x="214" y="201"/>
                </a:cxn>
                <a:cxn ang="0">
                  <a:pos x="211" y="195"/>
                </a:cxn>
                <a:cxn ang="0">
                  <a:pos x="220" y="162"/>
                </a:cxn>
                <a:cxn ang="0">
                  <a:pos x="183" y="193"/>
                </a:cxn>
                <a:cxn ang="0">
                  <a:pos x="181" y="151"/>
                </a:cxn>
                <a:cxn ang="0">
                  <a:pos x="159" y="156"/>
                </a:cxn>
                <a:cxn ang="0">
                  <a:pos x="151" y="190"/>
                </a:cxn>
                <a:cxn ang="0">
                  <a:pos x="127" y="155"/>
                </a:cxn>
                <a:cxn ang="0">
                  <a:pos x="103" y="153"/>
                </a:cxn>
                <a:cxn ang="0">
                  <a:pos x="119" y="184"/>
                </a:cxn>
                <a:cxn ang="0">
                  <a:pos x="79" y="169"/>
                </a:cxn>
                <a:cxn ang="0">
                  <a:pos x="62" y="186"/>
                </a:cxn>
                <a:cxn ang="0">
                  <a:pos x="100" y="210"/>
                </a:cxn>
                <a:cxn ang="0">
                  <a:pos x="141" y="364"/>
                </a:cxn>
                <a:cxn ang="0">
                  <a:pos x="125" y="448"/>
                </a:cxn>
                <a:cxn ang="0">
                  <a:pos x="87" y="332"/>
                </a:cxn>
                <a:cxn ang="0">
                  <a:pos x="13" y="212"/>
                </a:cxn>
                <a:cxn ang="0">
                  <a:pos x="27" y="91"/>
                </a:cxn>
                <a:cxn ang="0">
                  <a:pos x="108" y="19"/>
                </a:cxn>
                <a:cxn ang="0">
                  <a:pos x="229" y="27"/>
                </a:cxn>
                <a:cxn ang="0">
                  <a:pos x="289" y="133"/>
                </a:cxn>
                <a:cxn ang="0">
                  <a:pos x="212" y="212"/>
                </a:cxn>
                <a:cxn ang="0">
                  <a:pos x="200" y="187"/>
                </a:cxn>
                <a:cxn ang="0">
                  <a:pos x="212" y="181"/>
                </a:cxn>
                <a:cxn ang="0">
                  <a:pos x="83" y="192"/>
                </a:cxn>
                <a:cxn ang="0">
                  <a:pos x="79" y="180"/>
                </a:cxn>
              </a:cxnLst>
              <a:rect l="0" t="0" r="r" b="b"/>
              <a:pathLst>
                <a:path w="299" h="533">
                  <a:moveTo>
                    <a:pt x="254" y="35"/>
                  </a:moveTo>
                  <a:lnTo>
                    <a:pt x="254" y="35"/>
                  </a:lnTo>
                  <a:lnTo>
                    <a:pt x="246" y="28"/>
                  </a:lnTo>
                  <a:lnTo>
                    <a:pt x="237" y="22"/>
                  </a:lnTo>
                  <a:lnTo>
                    <a:pt x="228" y="17"/>
                  </a:lnTo>
                  <a:lnTo>
                    <a:pt x="219" y="11"/>
                  </a:lnTo>
                  <a:lnTo>
                    <a:pt x="209" y="8"/>
                  </a:lnTo>
                  <a:lnTo>
                    <a:pt x="198" y="5"/>
                  </a:lnTo>
                  <a:lnTo>
                    <a:pt x="187" y="2"/>
                  </a:lnTo>
                  <a:lnTo>
                    <a:pt x="176" y="1"/>
                  </a:lnTo>
                  <a:lnTo>
                    <a:pt x="166" y="0"/>
                  </a:lnTo>
                  <a:lnTo>
                    <a:pt x="155" y="0"/>
                  </a:lnTo>
                  <a:lnTo>
                    <a:pt x="144" y="1"/>
                  </a:lnTo>
                  <a:lnTo>
                    <a:pt x="133" y="2"/>
                  </a:lnTo>
                  <a:lnTo>
                    <a:pt x="123" y="4"/>
                  </a:lnTo>
                  <a:lnTo>
                    <a:pt x="111" y="7"/>
                  </a:lnTo>
                  <a:lnTo>
                    <a:pt x="101" y="10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82" y="20"/>
                  </a:lnTo>
                  <a:lnTo>
                    <a:pt x="73" y="26"/>
                  </a:lnTo>
                  <a:lnTo>
                    <a:pt x="64" y="32"/>
                  </a:lnTo>
                  <a:lnTo>
                    <a:pt x="56" y="39"/>
                  </a:lnTo>
                  <a:lnTo>
                    <a:pt x="48" y="47"/>
                  </a:lnTo>
                  <a:lnTo>
                    <a:pt x="41" y="55"/>
                  </a:lnTo>
                  <a:lnTo>
                    <a:pt x="35" y="63"/>
                  </a:lnTo>
                  <a:lnTo>
                    <a:pt x="28" y="72"/>
                  </a:lnTo>
                  <a:lnTo>
                    <a:pt x="22" y="82"/>
                  </a:lnTo>
                  <a:lnTo>
                    <a:pt x="18" y="91"/>
                  </a:lnTo>
                  <a:lnTo>
                    <a:pt x="13" y="102"/>
                  </a:lnTo>
                  <a:lnTo>
                    <a:pt x="10" y="112"/>
                  </a:lnTo>
                  <a:lnTo>
                    <a:pt x="4" y="133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0" y="172"/>
                  </a:lnTo>
                  <a:lnTo>
                    <a:pt x="1" y="190"/>
                  </a:lnTo>
                  <a:lnTo>
                    <a:pt x="4" y="207"/>
                  </a:lnTo>
                  <a:lnTo>
                    <a:pt x="8" y="224"/>
                  </a:lnTo>
                  <a:lnTo>
                    <a:pt x="13" y="240"/>
                  </a:lnTo>
                  <a:lnTo>
                    <a:pt x="20" y="256"/>
                  </a:lnTo>
                  <a:lnTo>
                    <a:pt x="28" y="272"/>
                  </a:lnTo>
                  <a:lnTo>
                    <a:pt x="39" y="286"/>
                  </a:lnTo>
                  <a:lnTo>
                    <a:pt x="39" y="286"/>
                  </a:lnTo>
                  <a:lnTo>
                    <a:pt x="53" y="304"/>
                  </a:lnTo>
                  <a:lnTo>
                    <a:pt x="67" y="321"/>
                  </a:lnTo>
                  <a:lnTo>
                    <a:pt x="81" y="340"/>
                  </a:lnTo>
                  <a:lnTo>
                    <a:pt x="94" y="358"/>
                  </a:lnTo>
                  <a:lnTo>
                    <a:pt x="94" y="358"/>
                  </a:lnTo>
                  <a:lnTo>
                    <a:pt x="100" y="368"/>
                  </a:lnTo>
                  <a:lnTo>
                    <a:pt x="105" y="379"/>
                  </a:lnTo>
                  <a:lnTo>
                    <a:pt x="109" y="390"/>
                  </a:lnTo>
                  <a:lnTo>
                    <a:pt x="111" y="401"/>
                  </a:lnTo>
                  <a:lnTo>
                    <a:pt x="113" y="413"/>
                  </a:lnTo>
                  <a:lnTo>
                    <a:pt x="115" y="425"/>
                  </a:lnTo>
                  <a:lnTo>
                    <a:pt x="116" y="449"/>
                  </a:lnTo>
                  <a:lnTo>
                    <a:pt x="116" y="449"/>
                  </a:lnTo>
                  <a:lnTo>
                    <a:pt x="115" y="450"/>
                  </a:lnTo>
                  <a:lnTo>
                    <a:pt x="113" y="453"/>
                  </a:lnTo>
                  <a:lnTo>
                    <a:pt x="113" y="453"/>
                  </a:lnTo>
                  <a:lnTo>
                    <a:pt x="113" y="464"/>
                  </a:lnTo>
                  <a:lnTo>
                    <a:pt x="115" y="477"/>
                  </a:lnTo>
                  <a:lnTo>
                    <a:pt x="116" y="490"/>
                  </a:lnTo>
                  <a:lnTo>
                    <a:pt x="119" y="504"/>
                  </a:lnTo>
                  <a:lnTo>
                    <a:pt x="122" y="510"/>
                  </a:lnTo>
                  <a:lnTo>
                    <a:pt x="124" y="515"/>
                  </a:lnTo>
                  <a:lnTo>
                    <a:pt x="128" y="520"/>
                  </a:lnTo>
                  <a:lnTo>
                    <a:pt x="131" y="524"/>
                  </a:lnTo>
                  <a:lnTo>
                    <a:pt x="136" y="528"/>
                  </a:lnTo>
                  <a:lnTo>
                    <a:pt x="141" y="531"/>
                  </a:lnTo>
                  <a:lnTo>
                    <a:pt x="147" y="532"/>
                  </a:lnTo>
                  <a:lnTo>
                    <a:pt x="154" y="533"/>
                  </a:lnTo>
                  <a:lnTo>
                    <a:pt x="154" y="533"/>
                  </a:lnTo>
                  <a:lnTo>
                    <a:pt x="161" y="533"/>
                  </a:lnTo>
                  <a:lnTo>
                    <a:pt x="166" y="531"/>
                  </a:lnTo>
                  <a:lnTo>
                    <a:pt x="172" y="529"/>
                  </a:lnTo>
                  <a:lnTo>
                    <a:pt x="176" y="525"/>
                  </a:lnTo>
                  <a:lnTo>
                    <a:pt x="180" y="521"/>
                  </a:lnTo>
                  <a:lnTo>
                    <a:pt x="183" y="516"/>
                  </a:lnTo>
                  <a:lnTo>
                    <a:pt x="185" y="511"/>
                  </a:lnTo>
                  <a:lnTo>
                    <a:pt x="187" y="505"/>
                  </a:lnTo>
                  <a:lnTo>
                    <a:pt x="190" y="491"/>
                  </a:lnTo>
                  <a:lnTo>
                    <a:pt x="191" y="477"/>
                  </a:lnTo>
                  <a:lnTo>
                    <a:pt x="191" y="453"/>
                  </a:lnTo>
                  <a:lnTo>
                    <a:pt x="191" y="453"/>
                  </a:lnTo>
                  <a:lnTo>
                    <a:pt x="192" y="450"/>
                  </a:lnTo>
                  <a:lnTo>
                    <a:pt x="192" y="450"/>
                  </a:lnTo>
                  <a:lnTo>
                    <a:pt x="197" y="416"/>
                  </a:lnTo>
                  <a:lnTo>
                    <a:pt x="200" y="399"/>
                  </a:lnTo>
                  <a:lnTo>
                    <a:pt x="204" y="383"/>
                  </a:lnTo>
                  <a:lnTo>
                    <a:pt x="208" y="367"/>
                  </a:lnTo>
                  <a:lnTo>
                    <a:pt x="214" y="352"/>
                  </a:lnTo>
                  <a:lnTo>
                    <a:pt x="221" y="336"/>
                  </a:lnTo>
                  <a:lnTo>
                    <a:pt x="230" y="321"/>
                  </a:lnTo>
                  <a:lnTo>
                    <a:pt x="230" y="321"/>
                  </a:lnTo>
                  <a:lnTo>
                    <a:pt x="245" y="298"/>
                  </a:lnTo>
                  <a:lnTo>
                    <a:pt x="261" y="275"/>
                  </a:lnTo>
                  <a:lnTo>
                    <a:pt x="268" y="264"/>
                  </a:lnTo>
                  <a:lnTo>
                    <a:pt x="275" y="251"/>
                  </a:lnTo>
                  <a:lnTo>
                    <a:pt x="282" y="238"/>
                  </a:lnTo>
                  <a:lnTo>
                    <a:pt x="287" y="225"/>
                  </a:lnTo>
                  <a:lnTo>
                    <a:pt x="287" y="225"/>
                  </a:lnTo>
                  <a:lnTo>
                    <a:pt x="291" y="214"/>
                  </a:lnTo>
                  <a:lnTo>
                    <a:pt x="293" y="202"/>
                  </a:lnTo>
                  <a:lnTo>
                    <a:pt x="296" y="189"/>
                  </a:lnTo>
                  <a:lnTo>
                    <a:pt x="297" y="176"/>
                  </a:lnTo>
                  <a:lnTo>
                    <a:pt x="298" y="163"/>
                  </a:lnTo>
                  <a:lnTo>
                    <a:pt x="299" y="150"/>
                  </a:lnTo>
                  <a:lnTo>
                    <a:pt x="298" y="138"/>
                  </a:lnTo>
                  <a:lnTo>
                    <a:pt x="297" y="125"/>
                  </a:lnTo>
                  <a:lnTo>
                    <a:pt x="295" y="112"/>
                  </a:lnTo>
                  <a:lnTo>
                    <a:pt x="292" y="100"/>
                  </a:lnTo>
                  <a:lnTo>
                    <a:pt x="288" y="87"/>
                  </a:lnTo>
                  <a:lnTo>
                    <a:pt x="284" y="76"/>
                  </a:lnTo>
                  <a:lnTo>
                    <a:pt x="278" y="65"/>
                  </a:lnTo>
                  <a:lnTo>
                    <a:pt x="270" y="54"/>
                  </a:lnTo>
                  <a:lnTo>
                    <a:pt x="263" y="44"/>
                  </a:lnTo>
                  <a:lnTo>
                    <a:pt x="254" y="35"/>
                  </a:lnTo>
                  <a:lnTo>
                    <a:pt x="254" y="35"/>
                  </a:lnTo>
                  <a:close/>
                  <a:moveTo>
                    <a:pt x="157" y="524"/>
                  </a:moveTo>
                  <a:lnTo>
                    <a:pt x="157" y="524"/>
                  </a:lnTo>
                  <a:lnTo>
                    <a:pt x="152" y="524"/>
                  </a:lnTo>
                  <a:lnTo>
                    <a:pt x="147" y="524"/>
                  </a:lnTo>
                  <a:lnTo>
                    <a:pt x="143" y="522"/>
                  </a:lnTo>
                  <a:lnTo>
                    <a:pt x="140" y="520"/>
                  </a:lnTo>
                  <a:lnTo>
                    <a:pt x="136" y="517"/>
                  </a:lnTo>
                  <a:lnTo>
                    <a:pt x="134" y="514"/>
                  </a:lnTo>
                  <a:lnTo>
                    <a:pt x="129" y="506"/>
                  </a:lnTo>
                  <a:lnTo>
                    <a:pt x="129" y="506"/>
                  </a:lnTo>
                  <a:lnTo>
                    <a:pt x="135" y="506"/>
                  </a:lnTo>
                  <a:lnTo>
                    <a:pt x="141" y="506"/>
                  </a:lnTo>
                  <a:lnTo>
                    <a:pt x="153" y="506"/>
                  </a:lnTo>
                  <a:lnTo>
                    <a:pt x="165" y="505"/>
                  </a:lnTo>
                  <a:lnTo>
                    <a:pt x="171" y="506"/>
                  </a:lnTo>
                  <a:lnTo>
                    <a:pt x="177" y="507"/>
                  </a:lnTo>
                  <a:lnTo>
                    <a:pt x="177" y="507"/>
                  </a:lnTo>
                  <a:lnTo>
                    <a:pt x="178" y="507"/>
                  </a:lnTo>
                  <a:lnTo>
                    <a:pt x="178" y="507"/>
                  </a:lnTo>
                  <a:lnTo>
                    <a:pt x="174" y="513"/>
                  </a:lnTo>
                  <a:lnTo>
                    <a:pt x="170" y="519"/>
                  </a:lnTo>
                  <a:lnTo>
                    <a:pt x="164" y="522"/>
                  </a:lnTo>
                  <a:lnTo>
                    <a:pt x="157" y="524"/>
                  </a:lnTo>
                  <a:lnTo>
                    <a:pt x="157" y="524"/>
                  </a:lnTo>
                  <a:close/>
                  <a:moveTo>
                    <a:pt x="180" y="498"/>
                  </a:moveTo>
                  <a:lnTo>
                    <a:pt x="180" y="498"/>
                  </a:lnTo>
                  <a:lnTo>
                    <a:pt x="179" y="498"/>
                  </a:lnTo>
                  <a:lnTo>
                    <a:pt x="179" y="498"/>
                  </a:lnTo>
                  <a:lnTo>
                    <a:pt x="173" y="496"/>
                  </a:lnTo>
                  <a:lnTo>
                    <a:pt x="167" y="496"/>
                  </a:lnTo>
                  <a:lnTo>
                    <a:pt x="154" y="496"/>
                  </a:lnTo>
                  <a:lnTo>
                    <a:pt x="142" y="497"/>
                  </a:lnTo>
                  <a:lnTo>
                    <a:pt x="136" y="497"/>
                  </a:lnTo>
                  <a:lnTo>
                    <a:pt x="130" y="496"/>
                  </a:lnTo>
                  <a:lnTo>
                    <a:pt x="130" y="496"/>
                  </a:lnTo>
                  <a:lnTo>
                    <a:pt x="128" y="496"/>
                  </a:lnTo>
                  <a:lnTo>
                    <a:pt x="127" y="497"/>
                  </a:lnTo>
                  <a:lnTo>
                    <a:pt x="127" y="497"/>
                  </a:lnTo>
                  <a:lnTo>
                    <a:pt x="124" y="482"/>
                  </a:lnTo>
                  <a:lnTo>
                    <a:pt x="124" y="482"/>
                  </a:lnTo>
                  <a:lnTo>
                    <a:pt x="152" y="483"/>
                  </a:lnTo>
                  <a:lnTo>
                    <a:pt x="180" y="484"/>
                  </a:lnTo>
                  <a:lnTo>
                    <a:pt x="180" y="484"/>
                  </a:lnTo>
                  <a:lnTo>
                    <a:pt x="182" y="484"/>
                  </a:lnTo>
                  <a:lnTo>
                    <a:pt x="182" y="484"/>
                  </a:lnTo>
                  <a:lnTo>
                    <a:pt x="181" y="491"/>
                  </a:lnTo>
                  <a:lnTo>
                    <a:pt x="180" y="498"/>
                  </a:lnTo>
                  <a:lnTo>
                    <a:pt x="180" y="498"/>
                  </a:lnTo>
                  <a:close/>
                  <a:moveTo>
                    <a:pt x="183" y="476"/>
                  </a:moveTo>
                  <a:lnTo>
                    <a:pt x="183" y="476"/>
                  </a:lnTo>
                  <a:lnTo>
                    <a:pt x="180" y="475"/>
                  </a:lnTo>
                  <a:lnTo>
                    <a:pt x="180" y="475"/>
                  </a:lnTo>
                  <a:lnTo>
                    <a:pt x="152" y="474"/>
                  </a:lnTo>
                  <a:lnTo>
                    <a:pt x="123" y="473"/>
                  </a:lnTo>
                  <a:lnTo>
                    <a:pt x="123" y="473"/>
                  </a:lnTo>
                  <a:lnTo>
                    <a:pt x="123" y="457"/>
                  </a:lnTo>
                  <a:lnTo>
                    <a:pt x="123" y="457"/>
                  </a:lnTo>
                  <a:lnTo>
                    <a:pt x="138" y="457"/>
                  </a:lnTo>
                  <a:lnTo>
                    <a:pt x="153" y="457"/>
                  </a:lnTo>
                  <a:lnTo>
                    <a:pt x="183" y="456"/>
                  </a:lnTo>
                  <a:lnTo>
                    <a:pt x="183" y="456"/>
                  </a:lnTo>
                  <a:lnTo>
                    <a:pt x="183" y="476"/>
                  </a:lnTo>
                  <a:lnTo>
                    <a:pt x="183" y="476"/>
                  </a:lnTo>
                  <a:close/>
                  <a:moveTo>
                    <a:pt x="146" y="327"/>
                  </a:moveTo>
                  <a:lnTo>
                    <a:pt x="146" y="327"/>
                  </a:lnTo>
                  <a:lnTo>
                    <a:pt x="141" y="298"/>
                  </a:lnTo>
                  <a:lnTo>
                    <a:pt x="134" y="269"/>
                  </a:lnTo>
                  <a:lnTo>
                    <a:pt x="130" y="253"/>
                  </a:lnTo>
                  <a:lnTo>
                    <a:pt x="125" y="239"/>
                  </a:lnTo>
                  <a:lnTo>
                    <a:pt x="119" y="225"/>
                  </a:lnTo>
                  <a:lnTo>
                    <a:pt x="111" y="212"/>
                  </a:lnTo>
                  <a:lnTo>
                    <a:pt x="111" y="212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12" y="202"/>
                  </a:lnTo>
                  <a:lnTo>
                    <a:pt x="118" y="198"/>
                  </a:lnTo>
                  <a:lnTo>
                    <a:pt x="123" y="194"/>
                  </a:lnTo>
                  <a:lnTo>
                    <a:pt x="126" y="189"/>
                  </a:lnTo>
                  <a:lnTo>
                    <a:pt x="126" y="189"/>
                  </a:lnTo>
                  <a:lnTo>
                    <a:pt x="134" y="195"/>
                  </a:lnTo>
                  <a:lnTo>
                    <a:pt x="138" y="197"/>
                  </a:lnTo>
                  <a:lnTo>
                    <a:pt x="142" y="198"/>
                  </a:lnTo>
                  <a:lnTo>
                    <a:pt x="142" y="198"/>
                  </a:lnTo>
                  <a:lnTo>
                    <a:pt x="148" y="199"/>
                  </a:lnTo>
                  <a:lnTo>
                    <a:pt x="154" y="197"/>
                  </a:lnTo>
                  <a:lnTo>
                    <a:pt x="160" y="195"/>
                  </a:lnTo>
                  <a:lnTo>
                    <a:pt x="165" y="191"/>
                  </a:lnTo>
                  <a:lnTo>
                    <a:pt x="165" y="191"/>
                  </a:lnTo>
                  <a:lnTo>
                    <a:pt x="169" y="195"/>
                  </a:lnTo>
                  <a:lnTo>
                    <a:pt x="174" y="199"/>
                  </a:lnTo>
                  <a:lnTo>
                    <a:pt x="180" y="201"/>
                  </a:lnTo>
                  <a:lnTo>
                    <a:pt x="186" y="202"/>
                  </a:lnTo>
                  <a:lnTo>
                    <a:pt x="186" y="202"/>
                  </a:lnTo>
                  <a:lnTo>
                    <a:pt x="186" y="208"/>
                  </a:lnTo>
                  <a:lnTo>
                    <a:pt x="186" y="208"/>
                  </a:lnTo>
                  <a:lnTo>
                    <a:pt x="187" y="210"/>
                  </a:lnTo>
                  <a:lnTo>
                    <a:pt x="189" y="213"/>
                  </a:lnTo>
                  <a:lnTo>
                    <a:pt x="193" y="217"/>
                  </a:lnTo>
                  <a:lnTo>
                    <a:pt x="193" y="217"/>
                  </a:lnTo>
                  <a:lnTo>
                    <a:pt x="190" y="223"/>
                  </a:lnTo>
                  <a:lnTo>
                    <a:pt x="187" y="229"/>
                  </a:lnTo>
                  <a:lnTo>
                    <a:pt x="185" y="236"/>
                  </a:lnTo>
                  <a:lnTo>
                    <a:pt x="183" y="243"/>
                  </a:lnTo>
                  <a:lnTo>
                    <a:pt x="183" y="243"/>
                  </a:lnTo>
                  <a:lnTo>
                    <a:pt x="180" y="260"/>
                  </a:lnTo>
                  <a:lnTo>
                    <a:pt x="178" y="276"/>
                  </a:lnTo>
                  <a:lnTo>
                    <a:pt x="177" y="292"/>
                  </a:lnTo>
                  <a:lnTo>
                    <a:pt x="176" y="308"/>
                  </a:lnTo>
                  <a:lnTo>
                    <a:pt x="176" y="308"/>
                  </a:lnTo>
                  <a:lnTo>
                    <a:pt x="174" y="343"/>
                  </a:lnTo>
                  <a:lnTo>
                    <a:pt x="172" y="378"/>
                  </a:lnTo>
                  <a:lnTo>
                    <a:pt x="169" y="412"/>
                  </a:lnTo>
                  <a:lnTo>
                    <a:pt x="168" y="447"/>
                  </a:lnTo>
                  <a:lnTo>
                    <a:pt x="168" y="447"/>
                  </a:lnTo>
                  <a:lnTo>
                    <a:pt x="142" y="448"/>
                  </a:lnTo>
                  <a:lnTo>
                    <a:pt x="142" y="448"/>
                  </a:lnTo>
                  <a:lnTo>
                    <a:pt x="145" y="434"/>
                  </a:lnTo>
                  <a:lnTo>
                    <a:pt x="147" y="418"/>
                  </a:lnTo>
                  <a:lnTo>
                    <a:pt x="149" y="403"/>
                  </a:lnTo>
                  <a:lnTo>
                    <a:pt x="150" y="388"/>
                  </a:lnTo>
                  <a:lnTo>
                    <a:pt x="150" y="373"/>
                  </a:lnTo>
                  <a:lnTo>
                    <a:pt x="149" y="358"/>
                  </a:lnTo>
                  <a:lnTo>
                    <a:pt x="148" y="343"/>
                  </a:lnTo>
                  <a:lnTo>
                    <a:pt x="146" y="327"/>
                  </a:lnTo>
                  <a:lnTo>
                    <a:pt x="146" y="327"/>
                  </a:lnTo>
                  <a:close/>
                  <a:moveTo>
                    <a:pt x="117" y="167"/>
                  </a:moveTo>
                  <a:lnTo>
                    <a:pt x="117" y="167"/>
                  </a:lnTo>
                  <a:lnTo>
                    <a:pt x="113" y="163"/>
                  </a:lnTo>
                  <a:lnTo>
                    <a:pt x="113" y="163"/>
                  </a:lnTo>
                  <a:lnTo>
                    <a:pt x="112" y="161"/>
                  </a:lnTo>
                  <a:lnTo>
                    <a:pt x="112" y="159"/>
                  </a:lnTo>
                  <a:lnTo>
                    <a:pt x="115" y="157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20" y="160"/>
                  </a:lnTo>
                  <a:lnTo>
                    <a:pt x="121" y="164"/>
                  </a:lnTo>
                  <a:lnTo>
                    <a:pt x="121" y="164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17" y="167"/>
                  </a:lnTo>
                  <a:lnTo>
                    <a:pt x="117" y="167"/>
                  </a:lnTo>
                  <a:close/>
                  <a:moveTo>
                    <a:pt x="168" y="156"/>
                  </a:moveTo>
                  <a:lnTo>
                    <a:pt x="168" y="156"/>
                  </a:lnTo>
                  <a:lnTo>
                    <a:pt x="169" y="154"/>
                  </a:lnTo>
                  <a:lnTo>
                    <a:pt x="170" y="153"/>
                  </a:lnTo>
                  <a:lnTo>
                    <a:pt x="171" y="153"/>
                  </a:lnTo>
                  <a:lnTo>
                    <a:pt x="171" y="154"/>
                  </a:lnTo>
                  <a:lnTo>
                    <a:pt x="172" y="157"/>
                  </a:lnTo>
                  <a:lnTo>
                    <a:pt x="172" y="160"/>
                  </a:lnTo>
                  <a:lnTo>
                    <a:pt x="172" y="160"/>
                  </a:lnTo>
                  <a:lnTo>
                    <a:pt x="170" y="165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5"/>
                  </a:lnTo>
                  <a:lnTo>
                    <a:pt x="166" y="175"/>
                  </a:lnTo>
                  <a:lnTo>
                    <a:pt x="165" y="171"/>
                  </a:lnTo>
                  <a:lnTo>
                    <a:pt x="165" y="171"/>
                  </a:lnTo>
                  <a:lnTo>
                    <a:pt x="165" y="167"/>
                  </a:lnTo>
                  <a:lnTo>
                    <a:pt x="166" y="163"/>
                  </a:lnTo>
                  <a:lnTo>
                    <a:pt x="168" y="156"/>
                  </a:lnTo>
                  <a:lnTo>
                    <a:pt x="168" y="156"/>
                  </a:lnTo>
                  <a:close/>
                  <a:moveTo>
                    <a:pt x="275" y="231"/>
                  </a:moveTo>
                  <a:lnTo>
                    <a:pt x="275" y="231"/>
                  </a:lnTo>
                  <a:lnTo>
                    <a:pt x="269" y="245"/>
                  </a:lnTo>
                  <a:lnTo>
                    <a:pt x="262" y="259"/>
                  </a:lnTo>
                  <a:lnTo>
                    <a:pt x="254" y="271"/>
                  </a:lnTo>
                  <a:lnTo>
                    <a:pt x="246" y="284"/>
                  </a:lnTo>
                  <a:lnTo>
                    <a:pt x="228" y="308"/>
                  </a:lnTo>
                  <a:lnTo>
                    <a:pt x="220" y="320"/>
                  </a:lnTo>
                  <a:lnTo>
                    <a:pt x="212" y="333"/>
                  </a:lnTo>
                  <a:lnTo>
                    <a:pt x="212" y="333"/>
                  </a:lnTo>
                  <a:lnTo>
                    <a:pt x="206" y="346"/>
                  </a:lnTo>
                  <a:lnTo>
                    <a:pt x="201" y="359"/>
                  </a:lnTo>
                  <a:lnTo>
                    <a:pt x="197" y="372"/>
                  </a:lnTo>
                  <a:lnTo>
                    <a:pt x="192" y="386"/>
                  </a:lnTo>
                  <a:lnTo>
                    <a:pt x="188" y="414"/>
                  </a:lnTo>
                  <a:lnTo>
                    <a:pt x="185" y="442"/>
                  </a:lnTo>
                  <a:lnTo>
                    <a:pt x="185" y="442"/>
                  </a:lnTo>
                  <a:lnTo>
                    <a:pt x="183" y="444"/>
                  </a:lnTo>
                  <a:lnTo>
                    <a:pt x="182" y="446"/>
                  </a:lnTo>
                  <a:lnTo>
                    <a:pt x="182" y="446"/>
                  </a:lnTo>
                  <a:lnTo>
                    <a:pt x="182" y="447"/>
                  </a:lnTo>
                  <a:lnTo>
                    <a:pt x="182" y="447"/>
                  </a:lnTo>
                  <a:lnTo>
                    <a:pt x="177" y="447"/>
                  </a:lnTo>
                  <a:lnTo>
                    <a:pt x="177" y="447"/>
                  </a:lnTo>
                  <a:lnTo>
                    <a:pt x="178" y="415"/>
                  </a:lnTo>
                  <a:lnTo>
                    <a:pt x="180" y="383"/>
                  </a:lnTo>
                  <a:lnTo>
                    <a:pt x="184" y="319"/>
                  </a:lnTo>
                  <a:lnTo>
                    <a:pt x="184" y="319"/>
                  </a:lnTo>
                  <a:lnTo>
                    <a:pt x="186" y="287"/>
                  </a:lnTo>
                  <a:lnTo>
                    <a:pt x="188" y="271"/>
                  </a:lnTo>
                  <a:lnTo>
                    <a:pt x="190" y="255"/>
                  </a:lnTo>
                  <a:lnTo>
                    <a:pt x="190" y="255"/>
                  </a:lnTo>
                  <a:lnTo>
                    <a:pt x="192" y="245"/>
                  </a:lnTo>
                  <a:lnTo>
                    <a:pt x="194" y="236"/>
                  </a:lnTo>
                  <a:lnTo>
                    <a:pt x="198" y="228"/>
                  </a:lnTo>
                  <a:lnTo>
                    <a:pt x="203" y="221"/>
                  </a:lnTo>
                  <a:lnTo>
                    <a:pt x="203" y="221"/>
                  </a:lnTo>
                  <a:lnTo>
                    <a:pt x="210" y="221"/>
                  </a:lnTo>
                  <a:lnTo>
                    <a:pt x="217" y="221"/>
                  </a:lnTo>
                  <a:lnTo>
                    <a:pt x="220" y="219"/>
                  </a:lnTo>
                  <a:lnTo>
                    <a:pt x="222" y="218"/>
                  </a:lnTo>
                  <a:lnTo>
                    <a:pt x="224" y="215"/>
                  </a:lnTo>
                  <a:lnTo>
                    <a:pt x="225" y="212"/>
                  </a:lnTo>
                  <a:lnTo>
                    <a:pt x="225" y="212"/>
                  </a:lnTo>
                  <a:lnTo>
                    <a:pt x="225" y="208"/>
                  </a:lnTo>
                  <a:lnTo>
                    <a:pt x="225" y="204"/>
                  </a:lnTo>
                  <a:lnTo>
                    <a:pt x="223" y="201"/>
                  </a:lnTo>
                  <a:lnTo>
                    <a:pt x="221" y="200"/>
                  </a:lnTo>
                  <a:lnTo>
                    <a:pt x="219" y="200"/>
                  </a:lnTo>
                  <a:lnTo>
                    <a:pt x="219" y="200"/>
                  </a:lnTo>
                  <a:lnTo>
                    <a:pt x="214" y="201"/>
                  </a:lnTo>
                  <a:lnTo>
                    <a:pt x="209" y="203"/>
                  </a:lnTo>
                  <a:lnTo>
                    <a:pt x="204" y="207"/>
                  </a:lnTo>
                  <a:lnTo>
                    <a:pt x="200" y="210"/>
                  </a:lnTo>
                  <a:lnTo>
                    <a:pt x="200" y="210"/>
                  </a:lnTo>
                  <a:lnTo>
                    <a:pt x="198" y="209"/>
                  </a:lnTo>
                  <a:lnTo>
                    <a:pt x="197" y="207"/>
                  </a:lnTo>
                  <a:lnTo>
                    <a:pt x="196" y="202"/>
                  </a:lnTo>
                  <a:lnTo>
                    <a:pt x="196" y="202"/>
                  </a:lnTo>
                  <a:lnTo>
                    <a:pt x="204" y="199"/>
                  </a:lnTo>
                  <a:lnTo>
                    <a:pt x="211" y="195"/>
                  </a:lnTo>
                  <a:lnTo>
                    <a:pt x="217" y="189"/>
                  </a:lnTo>
                  <a:lnTo>
                    <a:pt x="221" y="182"/>
                  </a:lnTo>
                  <a:lnTo>
                    <a:pt x="221" y="182"/>
                  </a:lnTo>
                  <a:lnTo>
                    <a:pt x="223" y="176"/>
                  </a:lnTo>
                  <a:lnTo>
                    <a:pt x="224" y="171"/>
                  </a:lnTo>
                  <a:lnTo>
                    <a:pt x="224" y="168"/>
                  </a:lnTo>
                  <a:lnTo>
                    <a:pt x="224" y="165"/>
                  </a:lnTo>
                  <a:lnTo>
                    <a:pt x="222" y="163"/>
                  </a:lnTo>
                  <a:lnTo>
                    <a:pt x="220" y="162"/>
                  </a:lnTo>
                  <a:lnTo>
                    <a:pt x="220" y="162"/>
                  </a:lnTo>
                  <a:lnTo>
                    <a:pt x="214" y="161"/>
                  </a:lnTo>
                  <a:lnTo>
                    <a:pt x="209" y="162"/>
                  </a:lnTo>
                  <a:lnTo>
                    <a:pt x="205" y="165"/>
                  </a:lnTo>
                  <a:lnTo>
                    <a:pt x="200" y="169"/>
                  </a:lnTo>
                  <a:lnTo>
                    <a:pt x="197" y="174"/>
                  </a:lnTo>
                  <a:lnTo>
                    <a:pt x="192" y="181"/>
                  </a:lnTo>
                  <a:lnTo>
                    <a:pt x="190" y="187"/>
                  </a:lnTo>
                  <a:lnTo>
                    <a:pt x="188" y="194"/>
                  </a:lnTo>
                  <a:lnTo>
                    <a:pt x="188" y="194"/>
                  </a:lnTo>
                  <a:lnTo>
                    <a:pt x="183" y="193"/>
                  </a:lnTo>
                  <a:lnTo>
                    <a:pt x="179" y="191"/>
                  </a:lnTo>
                  <a:lnTo>
                    <a:pt x="174" y="189"/>
                  </a:lnTo>
                  <a:lnTo>
                    <a:pt x="171" y="185"/>
                  </a:lnTo>
                  <a:lnTo>
                    <a:pt x="171" y="185"/>
                  </a:lnTo>
                  <a:lnTo>
                    <a:pt x="175" y="179"/>
                  </a:lnTo>
                  <a:lnTo>
                    <a:pt x="179" y="170"/>
                  </a:lnTo>
                  <a:lnTo>
                    <a:pt x="181" y="163"/>
                  </a:lnTo>
                  <a:lnTo>
                    <a:pt x="182" y="156"/>
                  </a:lnTo>
                  <a:lnTo>
                    <a:pt x="182" y="156"/>
                  </a:lnTo>
                  <a:lnTo>
                    <a:pt x="181" y="151"/>
                  </a:lnTo>
                  <a:lnTo>
                    <a:pt x="179" y="147"/>
                  </a:lnTo>
                  <a:lnTo>
                    <a:pt x="178" y="145"/>
                  </a:lnTo>
                  <a:lnTo>
                    <a:pt x="176" y="143"/>
                  </a:lnTo>
                  <a:lnTo>
                    <a:pt x="174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67" y="144"/>
                  </a:lnTo>
                  <a:lnTo>
                    <a:pt x="163" y="147"/>
                  </a:lnTo>
                  <a:lnTo>
                    <a:pt x="160" y="151"/>
                  </a:lnTo>
                  <a:lnTo>
                    <a:pt x="159" y="156"/>
                  </a:lnTo>
                  <a:lnTo>
                    <a:pt x="159" y="156"/>
                  </a:lnTo>
                  <a:lnTo>
                    <a:pt x="157" y="163"/>
                  </a:lnTo>
                  <a:lnTo>
                    <a:pt x="157" y="170"/>
                  </a:lnTo>
                  <a:lnTo>
                    <a:pt x="158" y="178"/>
                  </a:lnTo>
                  <a:lnTo>
                    <a:pt x="160" y="184"/>
                  </a:lnTo>
                  <a:lnTo>
                    <a:pt x="160" y="184"/>
                  </a:lnTo>
                  <a:lnTo>
                    <a:pt x="158" y="186"/>
                  </a:lnTo>
                  <a:lnTo>
                    <a:pt x="158" y="186"/>
                  </a:lnTo>
                  <a:lnTo>
                    <a:pt x="155" y="189"/>
                  </a:lnTo>
                  <a:lnTo>
                    <a:pt x="151" y="190"/>
                  </a:lnTo>
                  <a:lnTo>
                    <a:pt x="148" y="190"/>
                  </a:lnTo>
                  <a:lnTo>
                    <a:pt x="144" y="189"/>
                  </a:lnTo>
                  <a:lnTo>
                    <a:pt x="137" y="186"/>
                  </a:lnTo>
                  <a:lnTo>
                    <a:pt x="129" y="180"/>
                  </a:lnTo>
                  <a:lnTo>
                    <a:pt x="129" y="180"/>
                  </a:lnTo>
                  <a:lnTo>
                    <a:pt x="130" y="173"/>
                  </a:lnTo>
                  <a:lnTo>
                    <a:pt x="130" y="167"/>
                  </a:lnTo>
                  <a:lnTo>
                    <a:pt x="130" y="167"/>
                  </a:lnTo>
                  <a:lnTo>
                    <a:pt x="129" y="161"/>
                  </a:lnTo>
                  <a:lnTo>
                    <a:pt x="127" y="155"/>
                  </a:lnTo>
                  <a:lnTo>
                    <a:pt x="124" y="150"/>
                  </a:lnTo>
                  <a:lnTo>
                    <a:pt x="120" y="146"/>
                  </a:lnTo>
                  <a:lnTo>
                    <a:pt x="120" y="146"/>
                  </a:lnTo>
                  <a:lnTo>
                    <a:pt x="118" y="145"/>
                  </a:lnTo>
                  <a:lnTo>
                    <a:pt x="115" y="144"/>
                  </a:lnTo>
                  <a:lnTo>
                    <a:pt x="109" y="146"/>
                  </a:lnTo>
                  <a:lnTo>
                    <a:pt x="105" y="149"/>
                  </a:lnTo>
                  <a:lnTo>
                    <a:pt x="103" y="151"/>
                  </a:lnTo>
                  <a:lnTo>
                    <a:pt x="103" y="153"/>
                  </a:lnTo>
                  <a:lnTo>
                    <a:pt x="103" y="153"/>
                  </a:lnTo>
                  <a:lnTo>
                    <a:pt x="102" y="156"/>
                  </a:lnTo>
                  <a:lnTo>
                    <a:pt x="103" y="159"/>
                  </a:lnTo>
                  <a:lnTo>
                    <a:pt x="105" y="165"/>
                  </a:lnTo>
                  <a:lnTo>
                    <a:pt x="108" y="171"/>
                  </a:lnTo>
                  <a:lnTo>
                    <a:pt x="112" y="176"/>
                  </a:lnTo>
                  <a:lnTo>
                    <a:pt x="112" y="176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19" y="184"/>
                  </a:lnTo>
                  <a:lnTo>
                    <a:pt x="119" y="184"/>
                  </a:lnTo>
                  <a:lnTo>
                    <a:pt x="116" y="189"/>
                  </a:lnTo>
                  <a:lnTo>
                    <a:pt x="112" y="192"/>
                  </a:lnTo>
                  <a:lnTo>
                    <a:pt x="107" y="195"/>
                  </a:lnTo>
                  <a:lnTo>
                    <a:pt x="102" y="196"/>
                  </a:lnTo>
                  <a:lnTo>
                    <a:pt x="102" y="196"/>
                  </a:lnTo>
                  <a:lnTo>
                    <a:pt x="96" y="185"/>
                  </a:lnTo>
                  <a:lnTo>
                    <a:pt x="92" y="180"/>
                  </a:lnTo>
                  <a:lnTo>
                    <a:pt x="88" y="175"/>
                  </a:lnTo>
                  <a:lnTo>
                    <a:pt x="83" y="171"/>
                  </a:lnTo>
                  <a:lnTo>
                    <a:pt x="79" y="169"/>
                  </a:lnTo>
                  <a:lnTo>
                    <a:pt x="74" y="168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67" y="169"/>
                  </a:lnTo>
                  <a:lnTo>
                    <a:pt x="65" y="171"/>
                  </a:lnTo>
                  <a:lnTo>
                    <a:pt x="62" y="175"/>
                  </a:lnTo>
                  <a:lnTo>
                    <a:pt x="61" y="181"/>
                  </a:lnTo>
                  <a:lnTo>
                    <a:pt x="61" y="183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4" y="190"/>
                  </a:lnTo>
                  <a:lnTo>
                    <a:pt x="67" y="193"/>
                  </a:lnTo>
                  <a:lnTo>
                    <a:pt x="74" y="198"/>
                  </a:lnTo>
                  <a:lnTo>
                    <a:pt x="82" y="201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7" y="205"/>
                  </a:lnTo>
                  <a:lnTo>
                    <a:pt x="97" y="205"/>
                  </a:lnTo>
                  <a:lnTo>
                    <a:pt x="100" y="210"/>
                  </a:lnTo>
                  <a:lnTo>
                    <a:pt x="100" y="210"/>
                  </a:lnTo>
                  <a:lnTo>
                    <a:pt x="106" y="222"/>
                  </a:lnTo>
                  <a:lnTo>
                    <a:pt x="112" y="235"/>
                  </a:lnTo>
                  <a:lnTo>
                    <a:pt x="118" y="247"/>
                  </a:lnTo>
                  <a:lnTo>
                    <a:pt x="122" y="262"/>
                  </a:lnTo>
                  <a:lnTo>
                    <a:pt x="129" y="288"/>
                  </a:lnTo>
                  <a:lnTo>
                    <a:pt x="135" y="315"/>
                  </a:lnTo>
                  <a:lnTo>
                    <a:pt x="135" y="315"/>
                  </a:lnTo>
                  <a:lnTo>
                    <a:pt x="138" y="331"/>
                  </a:lnTo>
                  <a:lnTo>
                    <a:pt x="140" y="348"/>
                  </a:lnTo>
                  <a:lnTo>
                    <a:pt x="141" y="364"/>
                  </a:lnTo>
                  <a:lnTo>
                    <a:pt x="141" y="381"/>
                  </a:lnTo>
                  <a:lnTo>
                    <a:pt x="140" y="397"/>
                  </a:lnTo>
                  <a:lnTo>
                    <a:pt x="139" y="413"/>
                  </a:lnTo>
                  <a:lnTo>
                    <a:pt x="137" y="430"/>
                  </a:lnTo>
                  <a:lnTo>
                    <a:pt x="133" y="446"/>
                  </a:lnTo>
                  <a:lnTo>
                    <a:pt x="133" y="446"/>
                  </a:lnTo>
                  <a:lnTo>
                    <a:pt x="133" y="448"/>
                  </a:lnTo>
                  <a:lnTo>
                    <a:pt x="133" y="448"/>
                  </a:lnTo>
                  <a:lnTo>
                    <a:pt x="125" y="448"/>
                  </a:lnTo>
                  <a:lnTo>
                    <a:pt x="125" y="448"/>
                  </a:lnTo>
                  <a:lnTo>
                    <a:pt x="125" y="434"/>
                  </a:lnTo>
                  <a:lnTo>
                    <a:pt x="124" y="421"/>
                  </a:lnTo>
                  <a:lnTo>
                    <a:pt x="122" y="407"/>
                  </a:lnTo>
                  <a:lnTo>
                    <a:pt x="119" y="394"/>
                  </a:lnTo>
                  <a:lnTo>
                    <a:pt x="115" y="381"/>
                  </a:lnTo>
                  <a:lnTo>
                    <a:pt x="109" y="369"/>
                  </a:lnTo>
                  <a:lnTo>
                    <a:pt x="103" y="357"/>
                  </a:lnTo>
                  <a:lnTo>
                    <a:pt x="96" y="345"/>
                  </a:lnTo>
                  <a:lnTo>
                    <a:pt x="96" y="345"/>
                  </a:lnTo>
                  <a:lnTo>
                    <a:pt x="87" y="332"/>
                  </a:lnTo>
                  <a:lnTo>
                    <a:pt x="78" y="320"/>
                  </a:lnTo>
                  <a:lnTo>
                    <a:pt x="59" y="297"/>
                  </a:lnTo>
                  <a:lnTo>
                    <a:pt x="49" y="285"/>
                  </a:lnTo>
                  <a:lnTo>
                    <a:pt x="41" y="273"/>
                  </a:lnTo>
                  <a:lnTo>
                    <a:pt x="32" y="260"/>
                  </a:lnTo>
                  <a:lnTo>
                    <a:pt x="25" y="246"/>
                  </a:lnTo>
                  <a:lnTo>
                    <a:pt x="25" y="246"/>
                  </a:lnTo>
                  <a:lnTo>
                    <a:pt x="20" y="235"/>
                  </a:lnTo>
                  <a:lnTo>
                    <a:pt x="16" y="223"/>
                  </a:lnTo>
                  <a:lnTo>
                    <a:pt x="13" y="212"/>
                  </a:lnTo>
                  <a:lnTo>
                    <a:pt x="11" y="200"/>
                  </a:lnTo>
                  <a:lnTo>
                    <a:pt x="9" y="188"/>
                  </a:lnTo>
                  <a:lnTo>
                    <a:pt x="9" y="174"/>
                  </a:lnTo>
                  <a:lnTo>
                    <a:pt x="9" y="162"/>
                  </a:lnTo>
                  <a:lnTo>
                    <a:pt x="10" y="150"/>
                  </a:lnTo>
                  <a:lnTo>
                    <a:pt x="12" y="138"/>
                  </a:lnTo>
                  <a:lnTo>
                    <a:pt x="15" y="126"/>
                  </a:lnTo>
                  <a:lnTo>
                    <a:pt x="18" y="114"/>
                  </a:lnTo>
                  <a:lnTo>
                    <a:pt x="22" y="103"/>
                  </a:lnTo>
                  <a:lnTo>
                    <a:pt x="27" y="91"/>
                  </a:lnTo>
                  <a:lnTo>
                    <a:pt x="34" y="80"/>
                  </a:lnTo>
                  <a:lnTo>
                    <a:pt x="41" y="70"/>
                  </a:lnTo>
                  <a:lnTo>
                    <a:pt x="48" y="60"/>
                  </a:lnTo>
                  <a:lnTo>
                    <a:pt x="48" y="60"/>
                  </a:lnTo>
                  <a:lnTo>
                    <a:pt x="56" y="51"/>
                  </a:lnTo>
                  <a:lnTo>
                    <a:pt x="65" y="43"/>
                  </a:lnTo>
                  <a:lnTo>
                    <a:pt x="75" y="35"/>
                  </a:lnTo>
                  <a:lnTo>
                    <a:pt x="85" y="29"/>
                  </a:lnTo>
                  <a:lnTo>
                    <a:pt x="96" y="23"/>
                  </a:lnTo>
                  <a:lnTo>
                    <a:pt x="108" y="19"/>
                  </a:lnTo>
                  <a:lnTo>
                    <a:pt x="120" y="14"/>
                  </a:lnTo>
                  <a:lnTo>
                    <a:pt x="132" y="11"/>
                  </a:lnTo>
                  <a:lnTo>
                    <a:pt x="144" y="10"/>
                  </a:lnTo>
                  <a:lnTo>
                    <a:pt x="156" y="9"/>
                  </a:lnTo>
                  <a:lnTo>
                    <a:pt x="169" y="9"/>
                  </a:lnTo>
                  <a:lnTo>
                    <a:pt x="181" y="11"/>
                  </a:lnTo>
                  <a:lnTo>
                    <a:pt x="193" y="13"/>
                  </a:lnTo>
                  <a:lnTo>
                    <a:pt x="206" y="17"/>
                  </a:lnTo>
                  <a:lnTo>
                    <a:pt x="217" y="22"/>
                  </a:lnTo>
                  <a:lnTo>
                    <a:pt x="229" y="27"/>
                  </a:lnTo>
                  <a:lnTo>
                    <a:pt x="229" y="27"/>
                  </a:lnTo>
                  <a:lnTo>
                    <a:pt x="241" y="35"/>
                  </a:lnTo>
                  <a:lnTo>
                    <a:pt x="251" y="44"/>
                  </a:lnTo>
                  <a:lnTo>
                    <a:pt x="260" y="54"/>
                  </a:lnTo>
                  <a:lnTo>
                    <a:pt x="268" y="66"/>
                  </a:lnTo>
                  <a:lnTo>
                    <a:pt x="274" y="78"/>
                  </a:lnTo>
                  <a:lnTo>
                    <a:pt x="280" y="91"/>
                  </a:lnTo>
                  <a:lnTo>
                    <a:pt x="284" y="105"/>
                  </a:lnTo>
                  <a:lnTo>
                    <a:pt x="287" y="119"/>
                  </a:lnTo>
                  <a:lnTo>
                    <a:pt x="289" y="133"/>
                  </a:lnTo>
                  <a:lnTo>
                    <a:pt x="290" y="148"/>
                  </a:lnTo>
                  <a:lnTo>
                    <a:pt x="289" y="162"/>
                  </a:lnTo>
                  <a:lnTo>
                    <a:pt x="288" y="176"/>
                  </a:lnTo>
                  <a:lnTo>
                    <a:pt x="286" y="192"/>
                  </a:lnTo>
                  <a:lnTo>
                    <a:pt x="283" y="205"/>
                  </a:lnTo>
                  <a:lnTo>
                    <a:pt x="280" y="219"/>
                  </a:lnTo>
                  <a:lnTo>
                    <a:pt x="275" y="231"/>
                  </a:lnTo>
                  <a:lnTo>
                    <a:pt x="275" y="231"/>
                  </a:lnTo>
                  <a:close/>
                  <a:moveTo>
                    <a:pt x="212" y="212"/>
                  </a:moveTo>
                  <a:lnTo>
                    <a:pt x="212" y="212"/>
                  </a:lnTo>
                  <a:lnTo>
                    <a:pt x="213" y="211"/>
                  </a:lnTo>
                  <a:lnTo>
                    <a:pt x="213" y="211"/>
                  </a:lnTo>
                  <a:lnTo>
                    <a:pt x="215" y="210"/>
                  </a:lnTo>
                  <a:lnTo>
                    <a:pt x="216" y="210"/>
                  </a:lnTo>
                  <a:lnTo>
                    <a:pt x="215" y="211"/>
                  </a:lnTo>
                  <a:lnTo>
                    <a:pt x="212" y="212"/>
                  </a:lnTo>
                  <a:lnTo>
                    <a:pt x="212" y="212"/>
                  </a:lnTo>
                  <a:close/>
                  <a:moveTo>
                    <a:pt x="197" y="192"/>
                  </a:moveTo>
                  <a:lnTo>
                    <a:pt x="197" y="192"/>
                  </a:lnTo>
                  <a:lnTo>
                    <a:pt x="200" y="187"/>
                  </a:lnTo>
                  <a:lnTo>
                    <a:pt x="203" y="182"/>
                  </a:lnTo>
                  <a:lnTo>
                    <a:pt x="210" y="173"/>
                  </a:lnTo>
                  <a:lnTo>
                    <a:pt x="210" y="173"/>
                  </a:lnTo>
                  <a:lnTo>
                    <a:pt x="212" y="172"/>
                  </a:lnTo>
                  <a:lnTo>
                    <a:pt x="214" y="171"/>
                  </a:lnTo>
                  <a:lnTo>
                    <a:pt x="214" y="172"/>
                  </a:lnTo>
                  <a:lnTo>
                    <a:pt x="214" y="173"/>
                  </a:lnTo>
                  <a:lnTo>
                    <a:pt x="213" y="178"/>
                  </a:lnTo>
                  <a:lnTo>
                    <a:pt x="212" y="181"/>
                  </a:lnTo>
                  <a:lnTo>
                    <a:pt x="212" y="181"/>
                  </a:lnTo>
                  <a:lnTo>
                    <a:pt x="209" y="185"/>
                  </a:lnTo>
                  <a:lnTo>
                    <a:pt x="206" y="188"/>
                  </a:lnTo>
                  <a:lnTo>
                    <a:pt x="202" y="190"/>
                  </a:lnTo>
                  <a:lnTo>
                    <a:pt x="197" y="192"/>
                  </a:lnTo>
                  <a:lnTo>
                    <a:pt x="197" y="192"/>
                  </a:lnTo>
                  <a:close/>
                  <a:moveTo>
                    <a:pt x="92" y="195"/>
                  </a:moveTo>
                  <a:lnTo>
                    <a:pt x="92" y="195"/>
                  </a:lnTo>
                  <a:lnTo>
                    <a:pt x="89" y="195"/>
                  </a:lnTo>
                  <a:lnTo>
                    <a:pt x="89" y="195"/>
                  </a:lnTo>
                  <a:lnTo>
                    <a:pt x="83" y="192"/>
                  </a:lnTo>
                  <a:lnTo>
                    <a:pt x="78" y="190"/>
                  </a:lnTo>
                  <a:lnTo>
                    <a:pt x="78" y="190"/>
                  </a:lnTo>
                  <a:lnTo>
                    <a:pt x="75" y="188"/>
                  </a:lnTo>
                  <a:lnTo>
                    <a:pt x="75" y="188"/>
                  </a:lnTo>
                  <a:lnTo>
                    <a:pt x="72" y="186"/>
                  </a:lnTo>
                  <a:lnTo>
                    <a:pt x="71" y="184"/>
                  </a:lnTo>
                  <a:lnTo>
                    <a:pt x="71" y="181"/>
                  </a:lnTo>
                  <a:lnTo>
                    <a:pt x="73" y="178"/>
                  </a:lnTo>
                  <a:lnTo>
                    <a:pt x="73" y="178"/>
                  </a:lnTo>
                  <a:lnTo>
                    <a:pt x="79" y="180"/>
                  </a:lnTo>
                  <a:lnTo>
                    <a:pt x="84" y="184"/>
                  </a:lnTo>
                  <a:lnTo>
                    <a:pt x="88" y="189"/>
                  </a:lnTo>
                  <a:lnTo>
                    <a:pt x="92" y="195"/>
                  </a:lnTo>
                  <a:lnTo>
                    <a:pt x="92" y="195"/>
                  </a:lnTo>
                  <a:close/>
                </a:path>
              </a:pathLst>
            </a:custGeom>
            <a:solidFill>
              <a:srgbClr val="00687B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740577" y="3860347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kern="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二次</a:t>
              </a:r>
              <a:r>
                <a:rPr lang="zh-CN" altLang="zh-CN" sz="3200" b="1" kern="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函数</a:t>
              </a:r>
              <a:endParaRPr lang="zh-CN" altLang="en-US" sz="3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485635" y="3342514"/>
                <a:ext cx="10921118" cy="1302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7622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一般地，当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时，二次函数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zh-CN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的图像是一条开口向上的抛物线，</a:t>
                </a:r>
                <a:endParaRPr lang="en-US" altLang="zh-CN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indent="27622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定义域为</a:t>
                </a:r>
                <a:r>
                  <a:rPr lang="en-US" altLang="zh-CN" sz="2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，值域为</a:t>
                </a:r>
                <a14:m>
                  <m:oMath xmlns:m="http://schemas.openxmlformats.org/officeDocument/2006/math">
                    <m:r>
                      <a:rPr lang="en-US" altLang="zh-CN" sz="20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"/>
                        <m:ctrlPr>
                          <a:rPr lang="zh-CN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zh-CN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𝑎𝑐</m:t>
                            </m:r>
                            <m:r>
                              <a:rPr lang="en-US" altLang="zh-CN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zh-CN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000" kern="1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35" y="3342514"/>
                <a:ext cx="10921118" cy="1302344"/>
              </a:xfrm>
              <a:prstGeom prst="rect">
                <a:avLst/>
              </a:prstGeom>
              <a:blipFill rotWithShape="1">
                <a:blip r:embed="rId2"/>
                <a:stretch>
                  <a:fillRect l="-5" t="-39" r="2" b="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696881" y="4633587"/>
                <a:ext cx="9891132" cy="1003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并有如下</a:t>
                </a:r>
                <a:r>
                  <a:rPr lang="zh-CN" altLang="zh-CN" sz="2000" b="1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性质</a:t>
                </a:r>
                <a:r>
                  <a:rPr lang="zh-CN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lang="zh-CN" altLang="zh-CN" sz="2000" kern="1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）在</a:t>
                </a:r>
                <a14:m>
                  <m:oMath xmlns:m="http://schemas.openxmlformats.org/officeDocument/2006/math">
                    <m:r>
                      <a:rPr lang="en-US" altLang="zh-CN" sz="20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∞,</m:t>
                    </m:r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上是减函数，在</a:t>
                </a:r>
                <a:r>
                  <a:rPr lang="en-US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,+∞)</m:t>
                    </m:r>
                  </m:oMath>
                </a14:m>
                <a:r>
                  <a:rPr lang="en-US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是增函数；</a:t>
                </a:r>
                <a:endParaRPr lang="zh-CN" altLang="zh-CN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81" y="4633587"/>
                <a:ext cx="9891132" cy="1003095"/>
              </a:xfrm>
              <a:prstGeom prst="rect">
                <a:avLst/>
              </a:prstGeom>
              <a:blipFill rotWithShape="1">
                <a:blip r:embed="rId3"/>
                <a:stretch>
                  <a:fillRect l="-3" t="-63" b="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696881" y="5745609"/>
                <a:ext cx="608824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）当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时为偶函数．</a:t>
                </a:r>
                <a:endParaRPr lang="zh-CN" altLang="zh-CN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81" y="5745609"/>
                <a:ext cx="6088244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5" t="-32" r="2" b="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5" y="-647065"/>
            <a:ext cx="12192000" cy="169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1829781" y="1212149"/>
                <a:ext cx="9702966" cy="1311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下图是某市某天气温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）是时间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zh-CN" sz="2800">
                        <a:latin typeface="Cambria Math" panose="02040503050406030204" pitchFamily="18" charset="0"/>
                      </a:rPr>
                      <m:t>时</m:t>
                    </m:r>
                    <m:r>
                      <a:rPr lang="en-US" altLang="zh-CN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的函数图像，记这个函数为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781" y="1212149"/>
                <a:ext cx="9702966" cy="1311193"/>
              </a:xfrm>
              <a:prstGeom prst="rect">
                <a:avLst/>
              </a:prstGeom>
              <a:blipFill rotWithShape="1">
                <a:blip r:embed="rId1"/>
                <a:stretch>
                  <a:fillRect l="-4" t="-43" r="5" b="-28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 descr="C:\Users\wy\AppData\Roaming\Tencent\Users\6572697\QQ\WinTemp\RichOle\}S5B6@0GK12X`BA8@93SKW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60" y="3306215"/>
            <a:ext cx="5058472" cy="252923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6142635" y="3561048"/>
                <a:ext cx="5648409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67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4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</a:t>
                </a:r>
                <a:r>
                  <a:rPr lang="zh-CN" altLang="zh-CN" sz="24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观察图像，当自变量</a:t>
                </a:r>
                <a14:m>
                  <m:oMath xmlns:m="http://schemas.openxmlformats.org/officeDocument/2006/math"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zh-CN" altLang="zh-CN" sz="24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变化时，函数</a:t>
                </a:r>
                <a14:m>
                  <m:oMath xmlns:m="http://schemas.openxmlformats.org/officeDocument/2006/math"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zh-CN" sz="24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怎样变化</a:t>
                </a:r>
                <a:r>
                  <a:rPr lang="en-US" altLang="zh-CN" sz="24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? </a:t>
                </a:r>
                <a:r>
                  <a:rPr lang="zh-CN" altLang="zh-CN" sz="24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如何用数学的语言来表示这个变化？</a:t>
                </a:r>
                <a:endParaRPr lang="zh-CN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635" y="3561048"/>
                <a:ext cx="5648409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5" t="-34" r="6"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2809638" y="277497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单调性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35" y="-257810"/>
            <a:ext cx="12190730" cy="1474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425950" y="342949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5340924" y="336412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449290" y="339919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36823" y="336412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715499" y="339919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723745" y="336412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832111" y="342949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717438" y="1940319"/>
                <a:ext cx="11073606" cy="1195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是二次函数，其图像是抛物线，顶点坐标为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，对称轴方程为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38" y="1940319"/>
                <a:ext cx="11073606" cy="1195071"/>
              </a:xfrm>
              <a:prstGeom prst="rect">
                <a:avLst/>
              </a:prstGeom>
              <a:blipFill rotWithShape="1">
                <a:blip r:embed="rId1"/>
                <a:stretch>
                  <a:fillRect l="-5" t="-33" r="3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2774227" y="250616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几个常见的函数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5635" y="1147196"/>
            <a:ext cx="2446371" cy="703655"/>
            <a:chOff x="3120347" y="3800906"/>
            <a:chExt cx="2446371" cy="703655"/>
          </a:xfrm>
        </p:grpSpPr>
        <p:sp>
          <p:nvSpPr>
            <p:cNvPr id="4" name="Freeform 2523"/>
            <p:cNvSpPr>
              <a:spLocks noEditPoints="1"/>
            </p:cNvSpPr>
            <p:nvPr/>
          </p:nvSpPr>
          <p:spPr bwMode="auto">
            <a:xfrm>
              <a:off x="3120347" y="3800906"/>
              <a:ext cx="463607" cy="703655"/>
            </a:xfrm>
            <a:custGeom>
              <a:avLst/>
              <a:gdLst/>
              <a:ahLst/>
              <a:cxnLst>
                <a:cxn ang="0">
                  <a:pos x="176" y="1"/>
                </a:cxn>
                <a:cxn ang="0">
                  <a:pos x="82" y="20"/>
                </a:cxn>
                <a:cxn ang="0">
                  <a:pos x="13" y="102"/>
                </a:cxn>
                <a:cxn ang="0">
                  <a:pos x="20" y="256"/>
                </a:cxn>
                <a:cxn ang="0">
                  <a:pos x="105" y="379"/>
                </a:cxn>
                <a:cxn ang="0">
                  <a:pos x="113" y="464"/>
                </a:cxn>
                <a:cxn ang="0">
                  <a:pos x="147" y="532"/>
                </a:cxn>
                <a:cxn ang="0">
                  <a:pos x="187" y="505"/>
                </a:cxn>
                <a:cxn ang="0">
                  <a:pos x="208" y="367"/>
                </a:cxn>
                <a:cxn ang="0">
                  <a:pos x="287" y="225"/>
                </a:cxn>
                <a:cxn ang="0">
                  <a:pos x="295" y="112"/>
                </a:cxn>
                <a:cxn ang="0">
                  <a:pos x="157" y="524"/>
                </a:cxn>
                <a:cxn ang="0">
                  <a:pos x="141" y="506"/>
                </a:cxn>
                <a:cxn ang="0">
                  <a:pos x="164" y="522"/>
                </a:cxn>
                <a:cxn ang="0">
                  <a:pos x="142" y="497"/>
                </a:cxn>
                <a:cxn ang="0">
                  <a:pos x="180" y="484"/>
                </a:cxn>
                <a:cxn ang="0">
                  <a:pos x="180" y="475"/>
                </a:cxn>
                <a:cxn ang="0">
                  <a:pos x="183" y="476"/>
                </a:cxn>
                <a:cxn ang="0">
                  <a:pos x="111" y="212"/>
                </a:cxn>
                <a:cxn ang="0">
                  <a:pos x="142" y="198"/>
                </a:cxn>
                <a:cxn ang="0">
                  <a:pos x="186" y="202"/>
                </a:cxn>
                <a:cxn ang="0">
                  <a:pos x="185" y="236"/>
                </a:cxn>
                <a:cxn ang="0">
                  <a:pos x="169" y="412"/>
                </a:cxn>
                <a:cxn ang="0">
                  <a:pos x="149" y="358"/>
                </a:cxn>
                <a:cxn ang="0">
                  <a:pos x="115" y="157"/>
                </a:cxn>
                <a:cxn ang="0">
                  <a:pos x="168" y="156"/>
                </a:cxn>
                <a:cxn ang="0">
                  <a:pos x="168" y="171"/>
                </a:cxn>
                <a:cxn ang="0">
                  <a:pos x="275" y="231"/>
                </a:cxn>
                <a:cxn ang="0">
                  <a:pos x="206" y="346"/>
                </a:cxn>
                <a:cxn ang="0">
                  <a:pos x="182" y="447"/>
                </a:cxn>
                <a:cxn ang="0">
                  <a:pos x="190" y="255"/>
                </a:cxn>
                <a:cxn ang="0">
                  <a:pos x="222" y="218"/>
                </a:cxn>
                <a:cxn ang="0">
                  <a:pos x="214" y="201"/>
                </a:cxn>
                <a:cxn ang="0">
                  <a:pos x="211" y="195"/>
                </a:cxn>
                <a:cxn ang="0">
                  <a:pos x="220" y="162"/>
                </a:cxn>
                <a:cxn ang="0">
                  <a:pos x="183" y="193"/>
                </a:cxn>
                <a:cxn ang="0">
                  <a:pos x="181" y="151"/>
                </a:cxn>
                <a:cxn ang="0">
                  <a:pos x="159" y="156"/>
                </a:cxn>
                <a:cxn ang="0">
                  <a:pos x="151" y="190"/>
                </a:cxn>
                <a:cxn ang="0">
                  <a:pos x="127" y="155"/>
                </a:cxn>
                <a:cxn ang="0">
                  <a:pos x="103" y="153"/>
                </a:cxn>
                <a:cxn ang="0">
                  <a:pos x="119" y="184"/>
                </a:cxn>
                <a:cxn ang="0">
                  <a:pos x="79" y="169"/>
                </a:cxn>
                <a:cxn ang="0">
                  <a:pos x="62" y="186"/>
                </a:cxn>
                <a:cxn ang="0">
                  <a:pos x="100" y="210"/>
                </a:cxn>
                <a:cxn ang="0">
                  <a:pos x="141" y="364"/>
                </a:cxn>
                <a:cxn ang="0">
                  <a:pos x="125" y="448"/>
                </a:cxn>
                <a:cxn ang="0">
                  <a:pos x="87" y="332"/>
                </a:cxn>
                <a:cxn ang="0">
                  <a:pos x="13" y="212"/>
                </a:cxn>
                <a:cxn ang="0">
                  <a:pos x="27" y="91"/>
                </a:cxn>
                <a:cxn ang="0">
                  <a:pos x="108" y="19"/>
                </a:cxn>
                <a:cxn ang="0">
                  <a:pos x="229" y="27"/>
                </a:cxn>
                <a:cxn ang="0">
                  <a:pos x="289" y="133"/>
                </a:cxn>
                <a:cxn ang="0">
                  <a:pos x="212" y="212"/>
                </a:cxn>
                <a:cxn ang="0">
                  <a:pos x="200" y="187"/>
                </a:cxn>
                <a:cxn ang="0">
                  <a:pos x="212" y="181"/>
                </a:cxn>
                <a:cxn ang="0">
                  <a:pos x="83" y="192"/>
                </a:cxn>
                <a:cxn ang="0">
                  <a:pos x="79" y="180"/>
                </a:cxn>
              </a:cxnLst>
              <a:rect l="0" t="0" r="r" b="b"/>
              <a:pathLst>
                <a:path w="299" h="533">
                  <a:moveTo>
                    <a:pt x="254" y="35"/>
                  </a:moveTo>
                  <a:lnTo>
                    <a:pt x="254" y="35"/>
                  </a:lnTo>
                  <a:lnTo>
                    <a:pt x="246" y="28"/>
                  </a:lnTo>
                  <a:lnTo>
                    <a:pt x="237" y="22"/>
                  </a:lnTo>
                  <a:lnTo>
                    <a:pt x="228" y="17"/>
                  </a:lnTo>
                  <a:lnTo>
                    <a:pt x="219" y="11"/>
                  </a:lnTo>
                  <a:lnTo>
                    <a:pt x="209" y="8"/>
                  </a:lnTo>
                  <a:lnTo>
                    <a:pt x="198" y="5"/>
                  </a:lnTo>
                  <a:lnTo>
                    <a:pt x="187" y="2"/>
                  </a:lnTo>
                  <a:lnTo>
                    <a:pt x="176" y="1"/>
                  </a:lnTo>
                  <a:lnTo>
                    <a:pt x="166" y="0"/>
                  </a:lnTo>
                  <a:lnTo>
                    <a:pt x="155" y="0"/>
                  </a:lnTo>
                  <a:lnTo>
                    <a:pt x="144" y="1"/>
                  </a:lnTo>
                  <a:lnTo>
                    <a:pt x="133" y="2"/>
                  </a:lnTo>
                  <a:lnTo>
                    <a:pt x="123" y="4"/>
                  </a:lnTo>
                  <a:lnTo>
                    <a:pt x="111" y="7"/>
                  </a:lnTo>
                  <a:lnTo>
                    <a:pt x="101" y="10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82" y="20"/>
                  </a:lnTo>
                  <a:lnTo>
                    <a:pt x="73" y="26"/>
                  </a:lnTo>
                  <a:lnTo>
                    <a:pt x="64" y="32"/>
                  </a:lnTo>
                  <a:lnTo>
                    <a:pt x="56" y="39"/>
                  </a:lnTo>
                  <a:lnTo>
                    <a:pt x="48" y="47"/>
                  </a:lnTo>
                  <a:lnTo>
                    <a:pt x="41" y="55"/>
                  </a:lnTo>
                  <a:lnTo>
                    <a:pt x="35" y="63"/>
                  </a:lnTo>
                  <a:lnTo>
                    <a:pt x="28" y="72"/>
                  </a:lnTo>
                  <a:lnTo>
                    <a:pt x="22" y="82"/>
                  </a:lnTo>
                  <a:lnTo>
                    <a:pt x="18" y="91"/>
                  </a:lnTo>
                  <a:lnTo>
                    <a:pt x="13" y="102"/>
                  </a:lnTo>
                  <a:lnTo>
                    <a:pt x="10" y="112"/>
                  </a:lnTo>
                  <a:lnTo>
                    <a:pt x="4" y="133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0" y="172"/>
                  </a:lnTo>
                  <a:lnTo>
                    <a:pt x="1" y="190"/>
                  </a:lnTo>
                  <a:lnTo>
                    <a:pt x="4" y="207"/>
                  </a:lnTo>
                  <a:lnTo>
                    <a:pt x="8" y="224"/>
                  </a:lnTo>
                  <a:lnTo>
                    <a:pt x="13" y="240"/>
                  </a:lnTo>
                  <a:lnTo>
                    <a:pt x="20" y="256"/>
                  </a:lnTo>
                  <a:lnTo>
                    <a:pt x="28" y="272"/>
                  </a:lnTo>
                  <a:lnTo>
                    <a:pt x="39" y="286"/>
                  </a:lnTo>
                  <a:lnTo>
                    <a:pt x="39" y="286"/>
                  </a:lnTo>
                  <a:lnTo>
                    <a:pt x="53" y="304"/>
                  </a:lnTo>
                  <a:lnTo>
                    <a:pt x="67" y="321"/>
                  </a:lnTo>
                  <a:lnTo>
                    <a:pt x="81" y="340"/>
                  </a:lnTo>
                  <a:lnTo>
                    <a:pt x="94" y="358"/>
                  </a:lnTo>
                  <a:lnTo>
                    <a:pt x="94" y="358"/>
                  </a:lnTo>
                  <a:lnTo>
                    <a:pt x="100" y="368"/>
                  </a:lnTo>
                  <a:lnTo>
                    <a:pt x="105" y="379"/>
                  </a:lnTo>
                  <a:lnTo>
                    <a:pt x="109" y="390"/>
                  </a:lnTo>
                  <a:lnTo>
                    <a:pt x="111" y="401"/>
                  </a:lnTo>
                  <a:lnTo>
                    <a:pt x="113" y="413"/>
                  </a:lnTo>
                  <a:lnTo>
                    <a:pt x="115" y="425"/>
                  </a:lnTo>
                  <a:lnTo>
                    <a:pt x="116" y="449"/>
                  </a:lnTo>
                  <a:lnTo>
                    <a:pt x="116" y="449"/>
                  </a:lnTo>
                  <a:lnTo>
                    <a:pt x="115" y="450"/>
                  </a:lnTo>
                  <a:lnTo>
                    <a:pt x="113" y="453"/>
                  </a:lnTo>
                  <a:lnTo>
                    <a:pt x="113" y="453"/>
                  </a:lnTo>
                  <a:lnTo>
                    <a:pt x="113" y="464"/>
                  </a:lnTo>
                  <a:lnTo>
                    <a:pt x="115" y="477"/>
                  </a:lnTo>
                  <a:lnTo>
                    <a:pt x="116" y="490"/>
                  </a:lnTo>
                  <a:lnTo>
                    <a:pt x="119" y="504"/>
                  </a:lnTo>
                  <a:lnTo>
                    <a:pt x="122" y="510"/>
                  </a:lnTo>
                  <a:lnTo>
                    <a:pt x="124" y="515"/>
                  </a:lnTo>
                  <a:lnTo>
                    <a:pt x="128" y="520"/>
                  </a:lnTo>
                  <a:lnTo>
                    <a:pt x="131" y="524"/>
                  </a:lnTo>
                  <a:lnTo>
                    <a:pt x="136" y="528"/>
                  </a:lnTo>
                  <a:lnTo>
                    <a:pt x="141" y="531"/>
                  </a:lnTo>
                  <a:lnTo>
                    <a:pt x="147" y="532"/>
                  </a:lnTo>
                  <a:lnTo>
                    <a:pt x="154" y="533"/>
                  </a:lnTo>
                  <a:lnTo>
                    <a:pt x="154" y="533"/>
                  </a:lnTo>
                  <a:lnTo>
                    <a:pt x="161" y="533"/>
                  </a:lnTo>
                  <a:lnTo>
                    <a:pt x="166" y="531"/>
                  </a:lnTo>
                  <a:lnTo>
                    <a:pt x="172" y="529"/>
                  </a:lnTo>
                  <a:lnTo>
                    <a:pt x="176" y="525"/>
                  </a:lnTo>
                  <a:lnTo>
                    <a:pt x="180" y="521"/>
                  </a:lnTo>
                  <a:lnTo>
                    <a:pt x="183" y="516"/>
                  </a:lnTo>
                  <a:lnTo>
                    <a:pt x="185" y="511"/>
                  </a:lnTo>
                  <a:lnTo>
                    <a:pt x="187" y="505"/>
                  </a:lnTo>
                  <a:lnTo>
                    <a:pt x="190" y="491"/>
                  </a:lnTo>
                  <a:lnTo>
                    <a:pt x="191" y="477"/>
                  </a:lnTo>
                  <a:lnTo>
                    <a:pt x="191" y="453"/>
                  </a:lnTo>
                  <a:lnTo>
                    <a:pt x="191" y="453"/>
                  </a:lnTo>
                  <a:lnTo>
                    <a:pt x="192" y="450"/>
                  </a:lnTo>
                  <a:lnTo>
                    <a:pt x="192" y="450"/>
                  </a:lnTo>
                  <a:lnTo>
                    <a:pt x="197" y="416"/>
                  </a:lnTo>
                  <a:lnTo>
                    <a:pt x="200" y="399"/>
                  </a:lnTo>
                  <a:lnTo>
                    <a:pt x="204" y="383"/>
                  </a:lnTo>
                  <a:lnTo>
                    <a:pt x="208" y="367"/>
                  </a:lnTo>
                  <a:lnTo>
                    <a:pt x="214" y="352"/>
                  </a:lnTo>
                  <a:lnTo>
                    <a:pt x="221" y="336"/>
                  </a:lnTo>
                  <a:lnTo>
                    <a:pt x="230" y="321"/>
                  </a:lnTo>
                  <a:lnTo>
                    <a:pt x="230" y="321"/>
                  </a:lnTo>
                  <a:lnTo>
                    <a:pt x="245" y="298"/>
                  </a:lnTo>
                  <a:lnTo>
                    <a:pt x="261" y="275"/>
                  </a:lnTo>
                  <a:lnTo>
                    <a:pt x="268" y="264"/>
                  </a:lnTo>
                  <a:lnTo>
                    <a:pt x="275" y="251"/>
                  </a:lnTo>
                  <a:lnTo>
                    <a:pt x="282" y="238"/>
                  </a:lnTo>
                  <a:lnTo>
                    <a:pt x="287" y="225"/>
                  </a:lnTo>
                  <a:lnTo>
                    <a:pt x="287" y="225"/>
                  </a:lnTo>
                  <a:lnTo>
                    <a:pt x="291" y="214"/>
                  </a:lnTo>
                  <a:lnTo>
                    <a:pt x="293" y="202"/>
                  </a:lnTo>
                  <a:lnTo>
                    <a:pt x="296" y="189"/>
                  </a:lnTo>
                  <a:lnTo>
                    <a:pt x="297" y="176"/>
                  </a:lnTo>
                  <a:lnTo>
                    <a:pt x="298" y="163"/>
                  </a:lnTo>
                  <a:lnTo>
                    <a:pt x="299" y="150"/>
                  </a:lnTo>
                  <a:lnTo>
                    <a:pt x="298" y="138"/>
                  </a:lnTo>
                  <a:lnTo>
                    <a:pt x="297" y="125"/>
                  </a:lnTo>
                  <a:lnTo>
                    <a:pt x="295" y="112"/>
                  </a:lnTo>
                  <a:lnTo>
                    <a:pt x="292" y="100"/>
                  </a:lnTo>
                  <a:lnTo>
                    <a:pt x="288" y="87"/>
                  </a:lnTo>
                  <a:lnTo>
                    <a:pt x="284" y="76"/>
                  </a:lnTo>
                  <a:lnTo>
                    <a:pt x="278" y="65"/>
                  </a:lnTo>
                  <a:lnTo>
                    <a:pt x="270" y="54"/>
                  </a:lnTo>
                  <a:lnTo>
                    <a:pt x="263" y="44"/>
                  </a:lnTo>
                  <a:lnTo>
                    <a:pt x="254" y="35"/>
                  </a:lnTo>
                  <a:lnTo>
                    <a:pt x="254" y="35"/>
                  </a:lnTo>
                  <a:close/>
                  <a:moveTo>
                    <a:pt x="157" y="524"/>
                  </a:moveTo>
                  <a:lnTo>
                    <a:pt x="157" y="524"/>
                  </a:lnTo>
                  <a:lnTo>
                    <a:pt x="152" y="524"/>
                  </a:lnTo>
                  <a:lnTo>
                    <a:pt x="147" y="524"/>
                  </a:lnTo>
                  <a:lnTo>
                    <a:pt x="143" y="522"/>
                  </a:lnTo>
                  <a:lnTo>
                    <a:pt x="140" y="520"/>
                  </a:lnTo>
                  <a:lnTo>
                    <a:pt x="136" y="517"/>
                  </a:lnTo>
                  <a:lnTo>
                    <a:pt x="134" y="514"/>
                  </a:lnTo>
                  <a:lnTo>
                    <a:pt x="129" y="506"/>
                  </a:lnTo>
                  <a:lnTo>
                    <a:pt x="129" y="506"/>
                  </a:lnTo>
                  <a:lnTo>
                    <a:pt x="135" y="506"/>
                  </a:lnTo>
                  <a:lnTo>
                    <a:pt x="141" y="506"/>
                  </a:lnTo>
                  <a:lnTo>
                    <a:pt x="153" y="506"/>
                  </a:lnTo>
                  <a:lnTo>
                    <a:pt x="165" y="505"/>
                  </a:lnTo>
                  <a:lnTo>
                    <a:pt x="171" y="506"/>
                  </a:lnTo>
                  <a:lnTo>
                    <a:pt x="177" y="507"/>
                  </a:lnTo>
                  <a:lnTo>
                    <a:pt x="177" y="507"/>
                  </a:lnTo>
                  <a:lnTo>
                    <a:pt x="178" y="507"/>
                  </a:lnTo>
                  <a:lnTo>
                    <a:pt x="178" y="507"/>
                  </a:lnTo>
                  <a:lnTo>
                    <a:pt x="174" y="513"/>
                  </a:lnTo>
                  <a:lnTo>
                    <a:pt x="170" y="519"/>
                  </a:lnTo>
                  <a:lnTo>
                    <a:pt x="164" y="522"/>
                  </a:lnTo>
                  <a:lnTo>
                    <a:pt x="157" y="524"/>
                  </a:lnTo>
                  <a:lnTo>
                    <a:pt x="157" y="524"/>
                  </a:lnTo>
                  <a:close/>
                  <a:moveTo>
                    <a:pt x="180" y="498"/>
                  </a:moveTo>
                  <a:lnTo>
                    <a:pt x="180" y="498"/>
                  </a:lnTo>
                  <a:lnTo>
                    <a:pt x="179" y="498"/>
                  </a:lnTo>
                  <a:lnTo>
                    <a:pt x="179" y="498"/>
                  </a:lnTo>
                  <a:lnTo>
                    <a:pt x="173" y="496"/>
                  </a:lnTo>
                  <a:lnTo>
                    <a:pt x="167" y="496"/>
                  </a:lnTo>
                  <a:lnTo>
                    <a:pt x="154" y="496"/>
                  </a:lnTo>
                  <a:lnTo>
                    <a:pt x="142" y="497"/>
                  </a:lnTo>
                  <a:lnTo>
                    <a:pt x="136" y="497"/>
                  </a:lnTo>
                  <a:lnTo>
                    <a:pt x="130" y="496"/>
                  </a:lnTo>
                  <a:lnTo>
                    <a:pt x="130" y="496"/>
                  </a:lnTo>
                  <a:lnTo>
                    <a:pt x="128" y="496"/>
                  </a:lnTo>
                  <a:lnTo>
                    <a:pt x="127" y="497"/>
                  </a:lnTo>
                  <a:lnTo>
                    <a:pt x="127" y="497"/>
                  </a:lnTo>
                  <a:lnTo>
                    <a:pt x="124" y="482"/>
                  </a:lnTo>
                  <a:lnTo>
                    <a:pt x="124" y="482"/>
                  </a:lnTo>
                  <a:lnTo>
                    <a:pt x="152" y="483"/>
                  </a:lnTo>
                  <a:lnTo>
                    <a:pt x="180" y="484"/>
                  </a:lnTo>
                  <a:lnTo>
                    <a:pt x="180" y="484"/>
                  </a:lnTo>
                  <a:lnTo>
                    <a:pt x="182" y="484"/>
                  </a:lnTo>
                  <a:lnTo>
                    <a:pt x="182" y="484"/>
                  </a:lnTo>
                  <a:lnTo>
                    <a:pt x="181" y="491"/>
                  </a:lnTo>
                  <a:lnTo>
                    <a:pt x="180" y="498"/>
                  </a:lnTo>
                  <a:lnTo>
                    <a:pt x="180" y="498"/>
                  </a:lnTo>
                  <a:close/>
                  <a:moveTo>
                    <a:pt x="183" y="476"/>
                  </a:moveTo>
                  <a:lnTo>
                    <a:pt x="183" y="476"/>
                  </a:lnTo>
                  <a:lnTo>
                    <a:pt x="180" y="475"/>
                  </a:lnTo>
                  <a:lnTo>
                    <a:pt x="180" y="475"/>
                  </a:lnTo>
                  <a:lnTo>
                    <a:pt x="152" y="474"/>
                  </a:lnTo>
                  <a:lnTo>
                    <a:pt x="123" y="473"/>
                  </a:lnTo>
                  <a:lnTo>
                    <a:pt x="123" y="473"/>
                  </a:lnTo>
                  <a:lnTo>
                    <a:pt x="123" y="457"/>
                  </a:lnTo>
                  <a:lnTo>
                    <a:pt x="123" y="457"/>
                  </a:lnTo>
                  <a:lnTo>
                    <a:pt x="138" y="457"/>
                  </a:lnTo>
                  <a:lnTo>
                    <a:pt x="153" y="457"/>
                  </a:lnTo>
                  <a:lnTo>
                    <a:pt x="183" y="456"/>
                  </a:lnTo>
                  <a:lnTo>
                    <a:pt x="183" y="456"/>
                  </a:lnTo>
                  <a:lnTo>
                    <a:pt x="183" y="476"/>
                  </a:lnTo>
                  <a:lnTo>
                    <a:pt x="183" y="476"/>
                  </a:lnTo>
                  <a:close/>
                  <a:moveTo>
                    <a:pt x="146" y="327"/>
                  </a:moveTo>
                  <a:lnTo>
                    <a:pt x="146" y="327"/>
                  </a:lnTo>
                  <a:lnTo>
                    <a:pt x="141" y="298"/>
                  </a:lnTo>
                  <a:lnTo>
                    <a:pt x="134" y="269"/>
                  </a:lnTo>
                  <a:lnTo>
                    <a:pt x="130" y="253"/>
                  </a:lnTo>
                  <a:lnTo>
                    <a:pt x="125" y="239"/>
                  </a:lnTo>
                  <a:lnTo>
                    <a:pt x="119" y="225"/>
                  </a:lnTo>
                  <a:lnTo>
                    <a:pt x="111" y="212"/>
                  </a:lnTo>
                  <a:lnTo>
                    <a:pt x="111" y="212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12" y="202"/>
                  </a:lnTo>
                  <a:lnTo>
                    <a:pt x="118" y="198"/>
                  </a:lnTo>
                  <a:lnTo>
                    <a:pt x="123" y="194"/>
                  </a:lnTo>
                  <a:lnTo>
                    <a:pt x="126" y="189"/>
                  </a:lnTo>
                  <a:lnTo>
                    <a:pt x="126" y="189"/>
                  </a:lnTo>
                  <a:lnTo>
                    <a:pt x="134" y="195"/>
                  </a:lnTo>
                  <a:lnTo>
                    <a:pt x="138" y="197"/>
                  </a:lnTo>
                  <a:lnTo>
                    <a:pt x="142" y="198"/>
                  </a:lnTo>
                  <a:lnTo>
                    <a:pt x="142" y="198"/>
                  </a:lnTo>
                  <a:lnTo>
                    <a:pt x="148" y="199"/>
                  </a:lnTo>
                  <a:lnTo>
                    <a:pt x="154" y="197"/>
                  </a:lnTo>
                  <a:lnTo>
                    <a:pt x="160" y="195"/>
                  </a:lnTo>
                  <a:lnTo>
                    <a:pt x="165" y="191"/>
                  </a:lnTo>
                  <a:lnTo>
                    <a:pt x="165" y="191"/>
                  </a:lnTo>
                  <a:lnTo>
                    <a:pt x="169" y="195"/>
                  </a:lnTo>
                  <a:lnTo>
                    <a:pt x="174" y="199"/>
                  </a:lnTo>
                  <a:lnTo>
                    <a:pt x="180" y="201"/>
                  </a:lnTo>
                  <a:lnTo>
                    <a:pt x="186" y="202"/>
                  </a:lnTo>
                  <a:lnTo>
                    <a:pt x="186" y="202"/>
                  </a:lnTo>
                  <a:lnTo>
                    <a:pt x="186" y="208"/>
                  </a:lnTo>
                  <a:lnTo>
                    <a:pt x="186" y="208"/>
                  </a:lnTo>
                  <a:lnTo>
                    <a:pt x="187" y="210"/>
                  </a:lnTo>
                  <a:lnTo>
                    <a:pt x="189" y="213"/>
                  </a:lnTo>
                  <a:lnTo>
                    <a:pt x="193" y="217"/>
                  </a:lnTo>
                  <a:lnTo>
                    <a:pt x="193" y="217"/>
                  </a:lnTo>
                  <a:lnTo>
                    <a:pt x="190" y="223"/>
                  </a:lnTo>
                  <a:lnTo>
                    <a:pt x="187" y="229"/>
                  </a:lnTo>
                  <a:lnTo>
                    <a:pt x="185" y="236"/>
                  </a:lnTo>
                  <a:lnTo>
                    <a:pt x="183" y="243"/>
                  </a:lnTo>
                  <a:lnTo>
                    <a:pt x="183" y="243"/>
                  </a:lnTo>
                  <a:lnTo>
                    <a:pt x="180" y="260"/>
                  </a:lnTo>
                  <a:lnTo>
                    <a:pt x="178" y="276"/>
                  </a:lnTo>
                  <a:lnTo>
                    <a:pt x="177" y="292"/>
                  </a:lnTo>
                  <a:lnTo>
                    <a:pt x="176" y="308"/>
                  </a:lnTo>
                  <a:lnTo>
                    <a:pt x="176" y="308"/>
                  </a:lnTo>
                  <a:lnTo>
                    <a:pt x="174" y="343"/>
                  </a:lnTo>
                  <a:lnTo>
                    <a:pt x="172" y="378"/>
                  </a:lnTo>
                  <a:lnTo>
                    <a:pt x="169" y="412"/>
                  </a:lnTo>
                  <a:lnTo>
                    <a:pt x="168" y="447"/>
                  </a:lnTo>
                  <a:lnTo>
                    <a:pt x="168" y="447"/>
                  </a:lnTo>
                  <a:lnTo>
                    <a:pt x="142" y="448"/>
                  </a:lnTo>
                  <a:lnTo>
                    <a:pt x="142" y="448"/>
                  </a:lnTo>
                  <a:lnTo>
                    <a:pt x="145" y="434"/>
                  </a:lnTo>
                  <a:lnTo>
                    <a:pt x="147" y="418"/>
                  </a:lnTo>
                  <a:lnTo>
                    <a:pt x="149" y="403"/>
                  </a:lnTo>
                  <a:lnTo>
                    <a:pt x="150" y="388"/>
                  </a:lnTo>
                  <a:lnTo>
                    <a:pt x="150" y="373"/>
                  </a:lnTo>
                  <a:lnTo>
                    <a:pt x="149" y="358"/>
                  </a:lnTo>
                  <a:lnTo>
                    <a:pt x="148" y="343"/>
                  </a:lnTo>
                  <a:lnTo>
                    <a:pt x="146" y="327"/>
                  </a:lnTo>
                  <a:lnTo>
                    <a:pt x="146" y="327"/>
                  </a:lnTo>
                  <a:close/>
                  <a:moveTo>
                    <a:pt x="117" y="167"/>
                  </a:moveTo>
                  <a:lnTo>
                    <a:pt x="117" y="167"/>
                  </a:lnTo>
                  <a:lnTo>
                    <a:pt x="113" y="163"/>
                  </a:lnTo>
                  <a:lnTo>
                    <a:pt x="113" y="163"/>
                  </a:lnTo>
                  <a:lnTo>
                    <a:pt x="112" y="161"/>
                  </a:lnTo>
                  <a:lnTo>
                    <a:pt x="112" y="159"/>
                  </a:lnTo>
                  <a:lnTo>
                    <a:pt x="115" y="157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20" y="160"/>
                  </a:lnTo>
                  <a:lnTo>
                    <a:pt x="121" y="164"/>
                  </a:lnTo>
                  <a:lnTo>
                    <a:pt x="121" y="164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17" y="167"/>
                  </a:lnTo>
                  <a:lnTo>
                    <a:pt x="117" y="167"/>
                  </a:lnTo>
                  <a:close/>
                  <a:moveTo>
                    <a:pt x="168" y="156"/>
                  </a:moveTo>
                  <a:lnTo>
                    <a:pt x="168" y="156"/>
                  </a:lnTo>
                  <a:lnTo>
                    <a:pt x="169" y="154"/>
                  </a:lnTo>
                  <a:lnTo>
                    <a:pt x="170" y="153"/>
                  </a:lnTo>
                  <a:lnTo>
                    <a:pt x="171" y="153"/>
                  </a:lnTo>
                  <a:lnTo>
                    <a:pt x="171" y="154"/>
                  </a:lnTo>
                  <a:lnTo>
                    <a:pt x="172" y="157"/>
                  </a:lnTo>
                  <a:lnTo>
                    <a:pt x="172" y="160"/>
                  </a:lnTo>
                  <a:lnTo>
                    <a:pt x="172" y="160"/>
                  </a:lnTo>
                  <a:lnTo>
                    <a:pt x="170" y="165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6" y="175"/>
                  </a:lnTo>
                  <a:lnTo>
                    <a:pt x="166" y="175"/>
                  </a:lnTo>
                  <a:lnTo>
                    <a:pt x="165" y="171"/>
                  </a:lnTo>
                  <a:lnTo>
                    <a:pt x="165" y="171"/>
                  </a:lnTo>
                  <a:lnTo>
                    <a:pt x="165" y="167"/>
                  </a:lnTo>
                  <a:lnTo>
                    <a:pt x="166" y="163"/>
                  </a:lnTo>
                  <a:lnTo>
                    <a:pt x="168" y="156"/>
                  </a:lnTo>
                  <a:lnTo>
                    <a:pt x="168" y="156"/>
                  </a:lnTo>
                  <a:close/>
                  <a:moveTo>
                    <a:pt x="275" y="231"/>
                  </a:moveTo>
                  <a:lnTo>
                    <a:pt x="275" y="231"/>
                  </a:lnTo>
                  <a:lnTo>
                    <a:pt x="269" y="245"/>
                  </a:lnTo>
                  <a:lnTo>
                    <a:pt x="262" y="259"/>
                  </a:lnTo>
                  <a:lnTo>
                    <a:pt x="254" y="271"/>
                  </a:lnTo>
                  <a:lnTo>
                    <a:pt x="246" y="284"/>
                  </a:lnTo>
                  <a:lnTo>
                    <a:pt x="228" y="308"/>
                  </a:lnTo>
                  <a:lnTo>
                    <a:pt x="220" y="320"/>
                  </a:lnTo>
                  <a:lnTo>
                    <a:pt x="212" y="333"/>
                  </a:lnTo>
                  <a:lnTo>
                    <a:pt x="212" y="333"/>
                  </a:lnTo>
                  <a:lnTo>
                    <a:pt x="206" y="346"/>
                  </a:lnTo>
                  <a:lnTo>
                    <a:pt x="201" y="359"/>
                  </a:lnTo>
                  <a:lnTo>
                    <a:pt x="197" y="372"/>
                  </a:lnTo>
                  <a:lnTo>
                    <a:pt x="192" y="386"/>
                  </a:lnTo>
                  <a:lnTo>
                    <a:pt x="188" y="414"/>
                  </a:lnTo>
                  <a:lnTo>
                    <a:pt x="185" y="442"/>
                  </a:lnTo>
                  <a:lnTo>
                    <a:pt x="185" y="442"/>
                  </a:lnTo>
                  <a:lnTo>
                    <a:pt x="183" y="444"/>
                  </a:lnTo>
                  <a:lnTo>
                    <a:pt x="182" y="446"/>
                  </a:lnTo>
                  <a:lnTo>
                    <a:pt x="182" y="446"/>
                  </a:lnTo>
                  <a:lnTo>
                    <a:pt x="182" y="447"/>
                  </a:lnTo>
                  <a:lnTo>
                    <a:pt x="182" y="447"/>
                  </a:lnTo>
                  <a:lnTo>
                    <a:pt x="177" y="447"/>
                  </a:lnTo>
                  <a:lnTo>
                    <a:pt x="177" y="447"/>
                  </a:lnTo>
                  <a:lnTo>
                    <a:pt x="178" y="415"/>
                  </a:lnTo>
                  <a:lnTo>
                    <a:pt x="180" y="383"/>
                  </a:lnTo>
                  <a:lnTo>
                    <a:pt x="184" y="319"/>
                  </a:lnTo>
                  <a:lnTo>
                    <a:pt x="184" y="319"/>
                  </a:lnTo>
                  <a:lnTo>
                    <a:pt x="186" y="287"/>
                  </a:lnTo>
                  <a:lnTo>
                    <a:pt x="188" y="271"/>
                  </a:lnTo>
                  <a:lnTo>
                    <a:pt x="190" y="255"/>
                  </a:lnTo>
                  <a:lnTo>
                    <a:pt x="190" y="255"/>
                  </a:lnTo>
                  <a:lnTo>
                    <a:pt x="192" y="245"/>
                  </a:lnTo>
                  <a:lnTo>
                    <a:pt x="194" y="236"/>
                  </a:lnTo>
                  <a:lnTo>
                    <a:pt x="198" y="228"/>
                  </a:lnTo>
                  <a:lnTo>
                    <a:pt x="203" y="221"/>
                  </a:lnTo>
                  <a:lnTo>
                    <a:pt x="203" y="221"/>
                  </a:lnTo>
                  <a:lnTo>
                    <a:pt x="210" y="221"/>
                  </a:lnTo>
                  <a:lnTo>
                    <a:pt x="217" y="221"/>
                  </a:lnTo>
                  <a:lnTo>
                    <a:pt x="220" y="219"/>
                  </a:lnTo>
                  <a:lnTo>
                    <a:pt x="222" y="218"/>
                  </a:lnTo>
                  <a:lnTo>
                    <a:pt x="224" y="215"/>
                  </a:lnTo>
                  <a:lnTo>
                    <a:pt x="225" y="212"/>
                  </a:lnTo>
                  <a:lnTo>
                    <a:pt x="225" y="212"/>
                  </a:lnTo>
                  <a:lnTo>
                    <a:pt x="225" y="208"/>
                  </a:lnTo>
                  <a:lnTo>
                    <a:pt x="225" y="204"/>
                  </a:lnTo>
                  <a:lnTo>
                    <a:pt x="223" y="201"/>
                  </a:lnTo>
                  <a:lnTo>
                    <a:pt x="221" y="200"/>
                  </a:lnTo>
                  <a:lnTo>
                    <a:pt x="219" y="200"/>
                  </a:lnTo>
                  <a:lnTo>
                    <a:pt x="219" y="200"/>
                  </a:lnTo>
                  <a:lnTo>
                    <a:pt x="214" y="201"/>
                  </a:lnTo>
                  <a:lnTo>
                    <a:pt x="209" y="203"/>
                  </a:lnTo>
                  <a:lnTo>
                    <a:pt x="204" y="207"/>
                  </a:lnTo>
                  <a:lnTo>
                    <a:pt x="200" y="210"/>
                  </a:lnTo>
                  <a:lnTo>
                    <a:pt x="200" y="210"/>
                  </a:lnTo>
                  <a:lnTo>
                    <a:pt x="198" y="209"/>
                  </a:lnTo>
                  <a:lnTo>
                    <a:pt x="197" y="207"/>
                  </a:lnTo>
                  <a:lnTo>
                    <a:pt x="196" y="202"/>
                  </a:lnTo>
                  <a:lnTo>
                    <a:pt x="196" y="202"/>
                  </a:lnTo>
                  <a:lnTo>
                    <a:pt x="204" y="199"/>
                  </a:lnTo>
                  <a:lnTo>
                    <a:pt x="211" y="195"/>
                  </a:lnTo>
                  <a:lnTo>
                    <a:pt x="217" y="189"/>
                  </a:lnTo>
                  <a:lnTo>
                    <a:pt x="221" y="182"/>
                  </a:lnTo>
                  <a:lnTo>
                    <a:pt x="221" y="182"/>
                  </a:lnTo>
                  <a:lnTo>
                    <a:pt x="223" y="176"/>
                  </a:lnTo>
                  <a:lnTo>
                    <a:pt x="224" y="171"/>
                  </a:lnTo>
                  <a:lnTo>
                    <a:pt x="224" y="168"/>
                  </a:lnTo>
                  <a:lnTo>
                    <a:pt x="224" y="165"/>
                  </a:lnTo>
                  <a:lnTo>
                    <a:pt x="222" y="163"/>
                  </a:lnTo>
                  <a:lnTo>
                    <a:pt x="220" y="162"/>
                  </a:lnTo>
                  <a:lnTo>
                    <a:pt x="220" y="162"/>
                  </a:lnTo>
                  <a:lnTo>
                    <a:pt x="214" y="161"/>
                  </a:lnTo>
                  <a:lnTo>
                    <a:pt x="209" y="162"/>
                  </a:lnTo>
                  <a:lnTo>
                    <a:pt x="205" y="165"/>
                  </a:lnTo>
                  <a:lnTo>
                    <a:pt x="200" y="169"/>
                  </a:lnTo>
                  <a:lnTo>
                    <a:pt x="197" y="174"/>
                  </a:lnTo>
                  <a:lnTo>
                    <a:pt x="192" y="181"/>
                  </a:lnTo>
                  <a:lnTo>
                    <a:pt x="190" y="187"/>
                  </a:lnTo>
                  <a:lnTo>
                    <a:pt x="188" y="194"/>
                  </a:lnTo>
                  <a:lnTo>
                    <a:pt x="188" y="194"/>
                  </a:lnTo>
                  <a:lnTo>
                    <a:pt x="183" y="193"/>
                  </a:lnTo>
                  <a:lnTo>
                    <a:pt x="179" y="191"/>
                  </a:lnTo>
                  <a:lnTo>
                    <a:pt x="174" y="189"/>
                  </a:lnTo>
                  <a:lnTo>
                    <a:pt x="171" y="185"/>
                  </a:lnTo>
                  <a:lnTo>
                    <a:pt x="171" y="185"/>
                  </a:lnTo>
                  <a:lnTo>
                    <a:pt x="175" y="179"/>
                  </a:lnTo>
                  <a:lnTo>
                    <a:pt x="179" y="170"/>
                  </a:lnTo>
                  <a:lnTo>
                    <a:pt x="181" y="163"/>
                  </a:lnTo>
                  <a:lnTo>
                    <a:pt x="182" y="156"/>
                  </a:lnTo>
                  <a:lnTo>
                    <a:pt x="182" y="156"/>
                  </a:lnTo>
                  <a:lnTo>
                    <a:pt x="181" y="151"/>
                  </a:lnTo>
                  <a:lnTo>
                    <a:pt x="179" y="147"/>
                  </a:lnTo>
                  <a:lnTo>
                    <a:pt x="178" y="145"/>
                  </a:lnTo>
                  <a:lnTo>
                    <a:pt x="176" y="143"/>
                  </a:lnTo>
                  <a:lnTo>
                    <a:pt x="174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67" y="144"/>
                  </a:lnTo>
                  <a:lnTo>
                    <a:pt x="163" y="147"/>
                  </a:lnTo>
                  <a:lnTo>
                    <a:pt x="160" y="151"/>
                  </a:lnTo>
                  <a:lnTo>
                    <a:pt x="159" y="156"/>
                  </a:lnTo>
                  <a:lnTo>
                    <a:pt x="159" y="156"/>
                  </a:lnTo>
                  <a:lnTo>
                    <a:pt x="157" y="163"/>
                  </a:lnTo>
                  <a:lnTo>
                    <a:pt x="157" y="170"/>
                  </a:lnTo>
                  <a:lnTo>
                    <a:pt x="158" y="178"/>
                  </a:lnTo>
                  <a:lnTo>
                    <a:pt x="160" y="184"/>
                  </a:lnTo>
                  <a:lnTo>
                    <a:pt x="160" y="184"/>
                  </a:lnTo>
                  <a:lnTo>
                    <a:pt x="158" y="186"/>
                  </a:lnTo>
                  <a:lnTo>
                    <a:pt x="158" y="186"/>
                  </a:lnTo>
                  <a:lnTo>
                    <a:pt x="155" y="189"/>
                  </a:lnTo>
                  <a:lnTo>
                    <a:pt x="151" y="190"/>
                  </a:lnTo>
                  <a:lnTo>
                    <a:pt x="148" y="190"/>
                  </a:lnTo>
                  <a:lnTo>
                    <a:pt x="144" y="189"/>
                  </a:lnTo>
                  <a:lnTo>
                    <a:pt x="137" y="186"/>
                  </a:lnTo>
                  <a:lnTo>
                    <a:pt x="129" y="180"/>
                  </a:lnTo>
                  <a:lnTo>
                    <a:pt x="129" y="180"/>
                  </a:lnTo>
                  <a:lnTo>
                    <a:pt x="130" y="173"/>
                  </a:lnTo>
                  <a:lnTo>
                    <a:pt x="130" y="167"/>
                  </a:lnTo>
                  <a:lnTo>
                    <a:pt x="130" y="167"/>
                  </a:lnTo>
                  <a:lnTo>
                    <a:pt x="129" y="161"/>
                  </a:lnTo>
                  <a:lnTo>
                    <a:pt x="127" y="155"/>
                  </a:lnTo>
                  <a:lnTo>
                    <a:pt x="124" y="150"/>
                  </a:lnTo>
                  <a:lnTo>
                    <a:pt x="120" y="146"/>
                  </a:lnTo>
                  <a:lnTo>
                    <a:pt x="120" y="146"/>
                  </a:lnTo>
                  <a:lnTo>
                    <a:pt x="118" y="145"/>
                  </a:lnTo>
                  <a:lnTo>
                    <a:pt x="115" y="144"/>
                  </a:lnTo>
                  <a:lnTo>
                    <a:pt x="109" y="146"/>
                  </a:lnTo>
                  <a:lnTo>
                    <a:pt x="105" y="149"/>
                  </a:lnTo>
                  <a:lnTo>
                    <a:pt x="103" y="151"/>
                  </a:lnTo>
                  <a:lnTo>
                    <a:pt x="103" y="153"/>
                  </a:lnTo>
                  <a:lnTo>
                    <a:pt x="103" y="153"/>
                  </a:lnTo>
                  <a:lnTo>
                    <a:pt x="102" y="156"/>
                  </a:lnTo>
                  <a:lnTo>
                    <a:pt x="103" y="159"/>
                  </a:lnTo>
                  <a:lnTo>
                    <a:pt x="105" y="165"/>
                  </a:lnTo>
                  <a:lnTo>
                    <a:pt x="108" y="171"/>
                  </a:lnTo>
                  <a:lnTo>
                    <a:pt x="112" y="176"/>
                  </a:lnTo>
                  <a:lnTo>
                    <a:pt x="112" y="176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19" y="184"/>
                  </a:lnTo>
                  <a:lnTo>
                    <a:pt x="119" y="184"/>
                  </a:lnTo>
                  <a:lnTo>
                    <a:pt x="116" y="189"/>
                  </a:lnTo>
                  <a:lnTo>
                    <a:pt x="112" y="192"/>
                  </a:lnTo>
                  <a:lnTo>
                    <a:pt x="107" y="195"/>
                  </a:lnTo>
                  <a:lnTo>
                    <a:pt x="102" y="196"/>
                  </a:lnTo>
                  <a:lnTo>
                    <a:pt x="102" y="196"/>
                  </a:lnTo>
                  <a:lnTo>
                    <a:pt x="96" y="185"/>
                  </a:lnTo>
                  <a:lnTo>
                    <a:pt x="92" y="180"/>
                  </a:lnTo>
                  <a:lnTo>
                    <a:pt x="88" y="175"/>
                  </a:lnTo>
                  <a:lnTo>
                    <a:pt x="83" y="171"/>
                  </a:lnTo>
                  <a:lnTo>
                    <a:pt x="79" y="169"/>
                  </a:lnTo>
                  <a:lnTo>
                    <a:pt x="74" y="168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67" y="169"/>
                  </a:lnTo>
                  <a:lnTo>
                    <a:pt x="65" y="171"/>
                  </a:lnTo>
                  <a:lnTo>
                    <a:pt x="62" y="175"/>
                  </a:lnTo>
                  <a:lnTo>
                    <a:pt x="61" y="181"/>
                  </a:lnTo>
                  <a:lnTo>
                    <a:pt x="61" y="183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4" y="190"/>
                  </a:lnTo>
                  <a:lnTo>
                    <a:pt x="67" y="193"/>
                  </a:lnTo>
                  <a:lnTo>
                    <a:pt x="74" y="198"/>
                  </a:lnTo>
                  <a:lnTo>
                    <a:pt x="82" y="201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7" y="205"/>
                  </a:lnTo>
                  <a:lnTo>
                    <a:pt x="97" y="205"/>
                  </a:lnTo>
                  <a:lnTo>
                    <a:pt x="100" y="210"/>
                  </a:lnTo>
                  <a:lnTo>
                    <a:pt x="100" y="210"/>
                  </a:lnTo>
                  <a:lnTo>
                    <a:pt x="106" y="222"/>
                  </a:lnTo>
                  <a:lnTo>
                    <a:pt x="112" y="235"/>
                  </a:lnTo>
                  <a:lnTo>
                    <a:pt x="118" y="247"/>
                  </a:lnTo>
                  <a:lnTo>
                    <a:pt x="122" y="262"/>
                  </a:lnTo>
                  <a:lnTo>
                    <a:pt x="129" y="288"/>
                  </a:lnTo>
                  <a:lnTo>
                    <a:pt x="135" y="315"/>
                  </a:lnTo>
                  <a:lnTo>
                    <a:pt x="135" y="315"/>
                  </a:lnTo>
                  <a:lnTo>
                    <a:pt x="138" y="331"/>
                  </a:lnTo>
                  <a:lnTo>
                    <a:pt x="140" y="348"/>
                  </a:lnTo>
                  <a:lnTo>
                    <a:pt x="141" y="364"/>
                  </a:lnTo>
                  <a:lnTo>
                    <a:pt x="141" y="381"/>
                  </a:lnTo>
                  <a:lnTo>
                    <a:pt x="140" y="397"/>
                  </a:lnTo>
                  <a:lnTo>
                    <a:pt x="139" y="413"/>
                  </a:lnTo>
                  <a:lnTo>
                    <a:pt x="137" y="430"/>
                  </a:lnTo>
                  <a:lnTo>
                    <a:pt x="133" y="446"/>
                  </a:lnTo>
                  <a:lnTo>
                    <a:pt x="133" y="446"/>
                  </a:lnTo>
                  <a:lnTo>
                    <a:pt x="133" y="448"/>
                  </a:lnTo>
                  <a:lnTo>
                    <a:pt x="133" y="448"/>
                  </a:lnTo>
                  <a:lnTo>
                    <a:pt x="125" y="448"/>
                  </a:lnTo>
                  <a:lnTo>
                    <a:pt x="125" y="448"/>
                  </a:lnTo>
                  <a:lnTo>
                    <a:pt x="125" y="434"/>
                  </a:lnTo>
                  <a:lnTo>
                    <a:pt x="124" y="421"/>
                  </a:lnTo>
                  <a:lnTo>
                    <a:pt x="122" y="407"/>
                  </a:lnTo>
                  <a:lnTo>
                    <a:pt x="119" y="394"/>
                  </a:lnTo>
                  <a:lnTo>
                    <a:pt x="115" y="381"/>
                  </a:lnTo>
                  <a:lnTo>
                    <a:pt x="109" y="369"/>
                  </a:lnTo>
                  <a:lnTo>
                    <a:pt x="103" y="357"/>
                  </a:lnTo>
                  <a:lnTo>
                    <a:pt x="96" y="345"/>
                  </a:lnTo>
                  <a:lnTo>
                    <a:pt x="96" y="345"/>
                  </a:lnTo>
                  <a:lnTo>
                    <a:pt x="87" y="332"/>
                  </a:lnTo>
                  <a:lnTo>
                    <a:pt x="78" y="320"/>
                  </a:lnTo>
                  <a:lnTo>
                    <a:pt x="59" y="297"/>
                  </a:lnTo>
                  <a:lnTo>
                    <a:pt x="49" y="285"/>
                  </a:lnTo>
                  <a:lnTo>
                    <a:pt x="41" y="273"/>
                  </a:lnTo>
                  <a:lnTo>
                    <a:pt x="32" y="260"/>
                  </a:lnTo>
                  <a:lnTo>
                    <a:pt x="25" y="246"/>
                  </a:lnTo>
                  <a:lnTo>
                    <a:pt x="25" y="246"/>
                  </a:lnTo>
                  <a:lnTo>
                    <a:pt x="20" y="235"/>
                  </a:lnTo>
                  <a:lnTo>
                    <a:pt x="16" y="223"/>
                  </a:lnTo>
                  <a:lnTo>
                    <a:pt x="13" y="212"/>
                  </a:lnTo>
                  <a:lnTo>
                    <a:pt x="11" y="200"/>
                  </a:lnTo>
                  <a:lnTo>
                    <a:pt x="9" y="188"/>
                  </a:lnTo>
                  <a:lnTo>
                    <a:pt x="9" y="174"/>
                  </a:lnTo>
                  <a:lnTo>
                    <a:pt x="9" y="162"/>
                  </a:lnTo>
                  <a:lnTo>
                    <a:pt x="10" y="150"/>
                  </a:lnTo>
                  <a:lnTo>
                    <a:pt x="12" y="138"/>
                  </a:lnTo>
                  <a:lnTo>
                    <a:pt x="15" y="126"/>
                  </a:lnTo>
                  <a:lnTo>
                    <a:pt x="18" y="114"/>
                  </a:lnTo>
                  <a:lnTo>
                    <a:pt x="22" y="103"/>
                  </a:lnTo>
                  <a:lnTo>
                    <a:pt x="27" y="91"/>
                  </a:lnTo>
                  <a:lnTo>
                    <a:pt x="34" y="80"/>
                  </a:lnTo>
                  <a:lnTo>
                    <a:pt x="41" y="70"/>
                  </a:lnTo>
                  <a:lnTo>
                    <a:pt x="48" y="60"/>
                  </a:lnTo>
                  <a:lnTo>
                    <a:pt x="48" y="60"/>
                  </a:lnTo>
                  <a:lnTo>
                    <a:pt x="56" y="51"/>
                  </a:lnTo>
                  <a:lnTo>
                    <a:pt x="65" y="43"/>
                  </a:lnTo>
                  <a:lnTo>
                    <a:pt x="75" y="35"/>
                  </a:lnTo>
                  <a:lnTo>
                    <a:pt x="85" y="29"/>
                  </a:lnTo>
                  <a:lnTo>
                    <a:pt x="96" y="23"/>
                  </a:lnTo>
                  <a:lnTo>
                    <a:pt x="108" y="19"/>
                  </a:lnTo>
                  <a:lnTo>
                    <a:pt x="120" y="14"/>
                  </a:lnTo>
                  <a:lnTo>
                    <a:pt x="132" y="11"/>
                  </a:lnTo>
                  <a:lnTo>
                    <a:pt x="144" y="10"/>
                  </a:lnTo>
                  <a:lnTo>
                    <a:pt x="156" y="9"/>
                  </a:lnTo>
                  <a:lnTo>
                    <a:pt x="169" y="9"/>
                  </a:lnTo>
                  <a:lnTo>
                    <a:pt x="181" y="11"/>
                  </a:lnTo>
                  <a:lnTo>
                    <a:pt x="193" y="13"/>
                  </a:lnTo>
                  <a:lnTo>
                    <a:pt x="206" y="17"/>
                  </a:lnTo>
                  <a:lnTo>
                    <a:pt x="217" y="22"/>
                  </a:lnTo>
                  <a:lnTo>
                    <a:pt x="229" y="27"/>
                  </a:lnTo>
                  <a:lnTo>
                    <a:pt x="229" y="27"/>
                  </a:lnTo>
                  <a:lnTo>
                    <a:pt x="241" y="35"/>
                  </a:lnTo>
                  <a:lnTo>
                    <a:pt x="251" y="44"/>
                  </a:lnTo>
                  <a:lnTo>
                    <a:pt x="260" y="54"/>
                  </a:lnTo>
                  <a:lnTo>
                    <a:pt x="268" y="66"/>
                  </a:lnTo>
                  <a:lnTo>
                    <a:pt x="274" y="78"/>
                  </a:lnTo>
                  <a:lnTo>
                    <a:pt x="280" y="91"/>
                  </a:lnTo>
                  <a:lnTo>
                    <a:pt x="284" y="105"/>
                  </a:lnTo>
                  <a:lnTo>
                    <a:pt x="287" y="119"/>
                  </a:lnTo>
                  <a:lnTo>
                    <a:pt x="289" y="133"/>
                  </a:lnTo>
                  <a:lnTo>
                    <a:pt x="290" y="148"/>
                  </a:lnTo>
                  <a:lnTo>
                    <a:pt x="289" y="162"/>
                  </a:lnTo>
                  <a:lnTo>
                    <a:pt x="288" y="176"/>
                  </a:lnTo>
                  <a:lnTo>
                    <a:pt x="286" y="192"/>
                  </a:lnTo>
                  <a:lnTo>
                    <a:pt x="283" y="205"/>
                  </a:lnTo>
                  <a:lnTo>
                    <a:pt x="280" y="219"/>
                  </a:lnTo>
                  <a:lnTo>
                    <a:pt x="275" y="231"/>
                  </a:lnTo>
                  <a:lnTo>
                    <a:pt x="275" y="231"/>
                  </a:lnTo>
                  <a:close/>
                  <a:moveTo>
                    <a:pt x="212" y="212"/>
                  </a:moveTo>
                  <a:lnTo>
                    <a:pt x="212" y="212"/>
                  </a:lnTo>
                  <a:lnTo>
                    <a:pt x="213" y="211"/>
                  </a:lnTo>
                  <a:lnTo>
                    <a:pt x="213" y="211"/>
                  </a:lnTo>
                  <a:lnTo>
                    <a:pt x="215" y="210"/>
                  </a:lnTo>
                  <a:lnTo>
                    <a:pt x="216" y="210"/>
                  </a:lnTo>
                  <a:lnTo>
                    <a:pt x="215" y="211"/>
                  </a:lnTo>
                  <a:lnTo>
                    <a:pt x="212" y="212"/>
                  </a:lnTo>
                  <a:lnTo>
                    <a:pt x="212" y="212"/>
                  </a:lnTo>
                  <a:close/>
                  <a:moveTo>
                    <a:pt x="197" y="192"/>
                  </a:moveTo>
                  <a:lnTo>
                    <a:pt x="197" y="192"/>
                  </a:lnTo>
                  <a:lnTo>
                    <a:pt x="200" y="187"/>
                  </a:lnTo>
                  <a:lnTo>
                    <a:pt x="203" y="182"/>
                  </a:lnTo>
                  <a:lnTo>
                    <a:pt x="210" y="173"/>
                  </a:lnTo>
                  <a:lnTo>
                    <a:pt x="210" y="173"/>
                  </a:lnTo>
                  <a:lnTo>
                    <a:pt x="212" y="172"/>
                  </a:lnTo>
                  <a:lnTo>
                    <a:pt x="214" y="171"/>
                  </a:lnTo>
                  <a:lnTo>
                    <a:pt x="214" y="172"/>
                  </a:lnTo>
                  <a:lnTo>
                    <a:pt x="214" y="173"/>
                  </a:lnTo>
                  <a:lnTo>
                    <a:pt x="213" y="178"/>
                  </a:lnTo>
                  <a:lnTo>
                    <a:pt x="212" y="181"/>
                  </a:lnTo>
                  <a:lnTo>
                    <a:pt x="212" y="181"/>
                  </a:lnTo>
                  <a:lnTo>
                    <a:pt x="209" y="185"/>
                  </a:lnTo>
                  <a:lnTo>
                    <a:pt x="206" y="188"/>
                  </a:lnTo>
                  <a:lnTo>
                    <a:pt x="202" y="190"/>
                  </a:lnTo>
                  <a:lnTo>
                    <a:pt x="197" y="192"/>
                  </a:lnTo>
                  <a:lnTo>
                    <a:pt x="197" y="192"/>
                  </a:lnTo>
                  <a:close/>
                  <a:moveTo>
                    <a:pt x="92" y="195"/>
                  </a:moveTo>
                  <a:lnTo>
                    <a:pt x="92" y="195"/>
                  </a:lnTo>
                  <a:lnTo>
                    <a:pt x="89" y="195"/>
                  </a:lnTo>
                  <a:lnTo>
                    <a:pt x="89" y="195"/>
                  </a:lnTo>
                  <a:lnTo>
                    <a:pt x="83" y="192"/>
                  </a:lnTo>
                  <a:lnTo>
                    <a:pt x="78" y="190"/>
                  </a:lnTo>
                  <a:lnTo>
                    <a:pt x="78" y="190"/>
                  </a:lnTo>
                  <a:lnTo>
                    <a:pt x="75" y="188"/>
                  </a:lnTo>
                  <a:lnTo>
                    <a:pt x="75" y="188"/>
                  </a:lnTo>
                  <a:lnTo>
                    <a:pt x="72" y="186"/>
                  </a:lnTo>
                  <a:lnTo>
                    <a:pt x="71" y="184"/>
                  </a:lnTo>
                  <a:lnTo>
                    <a:pt x="71" y="181"/>
                  </a:lnTo>
                  <a:lnTo>
                    <a:pt x="73" y="178"/>
                  </a:lnTo>
                  <a:lnTo>
                    <a:pt x="73" y="178"/>
                  </a:lnTo>
                  <a:lnTo>
                    <a:pt x="79" y="180"/>
                  </a:lnTo>
                  <a:lnTo>
                    <a:pt x="84" y="184"/>
                  </a:lnTo>
                  <a:lnTo>
                    <a:pt x="88" y="189"/>
                  </a:lnTo>
                  <a:lnTo>
                    <a:pt x="92" y="195"/>
                  </a:lnTo>
                  <a:lnTo>
                    <a:pt x="92" y="195"/>
                  </a:lnTo>
                  <a:close/>
                </a:path>
              </a:pathLst>
            </a:custGeom>
            <a:solidFill>
              <a:srgbClr val="00687B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740577" y="3860347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kern="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二次</a:t>
              </a:r>
              <a:r>
                <a:rPr lang="zh-CN" altLang="zh-CN" sz="3200" b="1" kern="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函数</a:t>
              </a:r>
              <a:endParaRPr lang="zh-CN" altLang="en-US" sz="3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696881" y="3337325"/>
                <a:ext cx="10300888" cy="1214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7622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</a:t>
                </a:r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时，二次函数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zh-CN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的图像是一条开口向下的抛物线，定义域为</a:t>
                </a:r>
                <a:r>
                  <a:rPr lang="en-US" altLang="zh-CN" sz="2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，值域为</a:t>
                </a:r>
                <a14:m>
                  <m:oMath xmlns:m="http://schemas.openxmlformats.org/officeDocument/2006/math">
                    <m:r>
                      <a:rPr lang="en-US" altLang="zh-CN" sz="20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∞,</m:t>
                    </m:r>
                    <m:f>
                      <m:fPr>
                        <m:ctrlPr>
                          <a:rPr lang="zh-CN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000" kern="1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81" y="3337325"/>
                <a:ext cx="10300888" cy="1214115"/>
              </a:xfrm>
              <a:prstGeom prst="rect">
                <a:avLst/>
              </a:prstGeom>
              <a:blipFill rotWithShape="1">
                <a:blip r:embed="rId2"/>
                <a:stretch>
                  <a:fillRect l="-3" t="-33" r="-929" b="-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696881" y="4633587"/>
                <a:ext cx="9891132" cy="1003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并有如下</a:t>
                </a:r>
                <a:r>
                  <a:rPr lang="zh-CN" altLang="zh-CN" sz="2000" b="1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性质</a:t>
                </a:r>
                <a:r>
                  <a:rPr lang="zh-CN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000" kern="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lang="zh-CN" altLang="zh-CN" sz="2000" kern="1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）在</a:t>
                </a:r>
                <a14:m>
                  <m:oMath xmlns:m="http://schemas.openxmlformats.org/officeDocument/2006/math">
                    <m:r>
                      <a:rPr lang="en-US" altLang="zh-CN" sz="20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∞,</m:t>
                    </m:r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上是</a:t>
                </a:r>
                <a:r>
                  <a:rPr lang="zh-CN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增</a:t>
                </a:r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函数，在</a:t>
                </a:r>
                <a:r>
                  <a:rPr lang="en-US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,+∞)</m:t>
                    </m:r>
                  </m:oMath>
                </a14:m>
                <a:r>
                  <a:rPr lang="en-US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</a:t>
                </a:r>
                <a:r>
                  <a:rPr lang="zh-CN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减</a:t>
                </a:r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函数；</a:t>
                </a:r>
                <a:endParaRPr lang="zh-CN" altLang="zh-CN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81" y="4633587"/>
                <a:ext cx="9891132" cy="1003095"/>
              </a:xfrm>
              <a:prstGeom prst="rect">
                <a:avLst/>
              </a:prstGeom>
              <a:blipFill rotWithShape="1">
                <a:blip r:embed="rId3"/>
                <a:stretch>
                  <a:fillRect l="-3" t="-63" b="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696881" y="5745609"/>
                <a:ext cx="608824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）当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时为偶函数．</a:t>
                </a:r>
                <a:endParaRPr lang="zh-CN" altLang="zh-CN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81" y="5745609"/>
                <a:ext cx="6088244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5" t="-32" r="2" b="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5" y="-647065"/>
            <a:ext cx="12192000" cy="169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3212" y="1886373"/>
            <a:ext cx="61950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fontAlgn="ctr"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对二次函数进行总结，见表：</a:t>
            </a:r>
            <a:endParaRPr lang="zh-CN" altLang="zh-CN" sz="2800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043110" y="892695"/>
            <a:ext cx="3812525" cy="1104718"/>
            <a:chOff x="4233844" y="954670"/>
            <a:chExt cx="3812525" cy="110471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3844" y="954670"/>
              <a:ext cx="3812525" cy="1104718"/>
            </a:xfrm>
            <a:prstGeom prst="rect">
              <a:avLst/>
            </a:prstGeom>
          </p:spPr>
        </p:pic>
        <p:pic>
          <p:nvPicPr>
            <p:cNvPr id="2060" name="Picture 12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869" y="1150124"/>
              <a:ext cx="641161" cy="682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图片 13" descr="C:\Users\wy\AppData\Roaming\Tencent\Users\6572697\QQ\WinTemp\RichOle\ZS%ECI7PP(_92N_%SC%(%~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21" y="2763833"/>
            <a:ext cx="6868502" cy="388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2350">
            <a:off x="8856862" y="2258520"/>
            <a:ext cx="3670566" cy="367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5" y="-647065"/>
            <a:ext cx="12192000" cy="169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326786" y="1262181"/>
                <a:ext cx="9955979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800" b="1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b="1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9   </a:t>
                </a:r>
                <a:r>
                  <a:rPr lang="zh-CN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作出二次函数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的图像，并讨论其单调性．</a:t>
                </a:r>
                <a:endPara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786" y="1262181"/>
                <a:ext cx="9955979" cy="532966"/>
              </a:xfrm>
              <a:prstGeom prst="rect">
                <a:avLst/>
              </a:prstGeom>
              <a:blipFill rotWithShape="1">
                <a:blip r:embed="rId1"/>
                <a:stretch>
                  <a:fillRect l="-3" t="-82" r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862722" y="2066889"/>
                <a:ext cx="10993956" cy="2310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CN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知：</a:t>
                </a:r>
                <a:r>
                  <a:rPr lang="en-US" altLang="zh-CN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＝－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＝－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，所以</a:t>
                </a:r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×(−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endPara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zh-CN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从而顶点坐标为（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，－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），对称轴方程为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．</a:t>
                </a:r>
                <a:endPara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22" y="2066889"/>
                <a:ext cx="10993956" cy="2310954"/>
              </a:xfrm>
              <a:prstGeom prst="rect">
                <a:avLst/>
              </a:prstGeom>
              <a:blipFill rotWithShape="1">
                <a:blip r:embed="rId2"/>
                <a:stretch>
                  <a:fillRect l="-4" t="-26" r="5" b="-5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740863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2722" y="4576728"/>
            <a:ext cx="2065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）列表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 descr="C:\Users\wy\AppData\Roaming\Tencent\Users\6572697\QQ\WinTemp\RichOle\@595HG[FR`AM_4`11TLQQIP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800" y="5137444"/>
            <a:ext cx="6574889" cy="1056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-635" y="-461010"/>
            <a:ext cx="12192000" cy="1449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326786" y="1262181"/>
                <a:ext cx="99559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800" b="1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b="1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9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作出二次函数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的图像，并讨论其单调性．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786" y="1262181"/>
                <a:ext cx="9955979" cy="523220"/>
              </a:xfrm>
              <a:prstGeom prst="rect">
                <a:avLst/>
              </a:prstGeom>
              <a:blipFill rotWithShape="1">
                <a:blip r:embed="rId1"/>
                <a:stretch>
                  <a:fillRect l="-3" t="-83" r="1" b="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3872459" y="2596806"/>
                <a:ext cx="8110275" cy="2600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）描点连线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图像过点（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−1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），（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−3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），（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−4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），（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−3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），（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），光滑曲线依次连接以上各点，画出函数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的图像，如图所示．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459" y="2596806"/>
                <a:ext cx="8110275" cy="2600648"/>
              </a:xfrm>
              <a:prstGeom prst="rect">
                <a:avLst/>
              </a:prstGeom>
              <a:blipFill rotWithShape="1">
                <a:blip r:embed="rId2"/>
                <a:stretch>
                  <a:fillRect l="-3" t="-11" r="-1007" b="-8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740863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" name="图片 12" descr="C:\Users\wy\AppData\Roaming\Tencent\Users\6572697\QQ\WinTemp\RichOle\[ZCVQ52}C9K[IHE4WI`{B4U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5" y="2364332"/>
            <a:ext cx="3000111" cy="367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-635" y="-461010"/>
            <a:ext cx="12192000" cy="1449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326786" y="1262181"/>
                <a:ext cx="99559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800" b="1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b="1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9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作出二次函数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的图像，并讨论其单调性．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786" y="1262181"/>
                <a:ext cx="9955979" cy="523220"/>
              </a:xfrm>
              <a:prstGeom prst="rect">
                <a:avLst/>
              </a:prstGeom>
              <a:blipFill rotWithShape="1">
                <a:blip r:embed="rId1"/>
                <a:stretch>
                  <a:fillRect l="-3" t="-83" r="1" b="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352905" y="2531764"/>
                <a:ext cx="6929860" cy="3338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由图知，二次函数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的图像是开口向上的抛物线，定义域为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，值域为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[−4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，＋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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）．</a:t>
                </a:r>
                <a:endPara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函数在（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−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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1]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上是减函数，函数在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[1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，＋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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）上是增函数．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905" y="2531764"/>
                <a:ext cx="6929860" cy="3338606"/>
              </a:xfrm>
              <a:prstGeom prst="rect">
                <a:avLst/>
              </a:prstGeom>
              <a:blipFill rotWithShape="1">
                <a:blip r:embed="rId2"/>
                <a:stretch>
                  <a:fillRect l="-9" t="-1" r="1" b="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740863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" name="图片 12" descr="C:\Users\wy\AppData\Roaming\Tencent\Users\6572697\QQ\WinTemp\RichOle\[ZCVQ52}C9K[IHE4WI`{B4U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5" y="2364332"/>
            <a:ext cx="3000111" cy="367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-635" y="-461010"/>
            <a:ext cx="12192000" cy="1449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4139072" y="1591464"/>
            <a:ext cx="3860800" cy="974928"/>
            <a:chOff x="1051997" y="1788636"/>
            <a:chExt cx="3860800" cy="974928"/>
          </a:xfrm>
        </p:grpSpPr>
        <p:pic>
          <p:nvPicPr>
            <p:cNvPr id="23" name="Picture 6"/>
            <p:cNvPicPr>
              <a:picLocks noChangeAspect="1" noChangeArrowheads="1" noCrop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009" y="1788636"/>
              <a:ext cx="890222" cy="956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997" y="1788871"/>
              <a:ext cx="3860800" cy="974693"/>
            </a:xfrm>
            <a:prstGeom prst="rect">
              <a:avLst/>
            </a:prstGeom>
          </p:spPr>
        </p:pic>
      </p:grpSp>
      <p:sp>
        <p:nvSpPr>
          <p:cNvPr id="25" name="文本框 24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162372" y="2934215"/>
            <a:ext cx="10051906" cy="1308884"/>
            <a:chOff x="1162372" y="2934215"/>
            <a:chExt cx="10051906" cy="1308884"/>
          </a:xfrm>
        </p:grpSpPr>
        <p:sp>
          <p:nvSpPr>
            <p:cNvPr id="21" name="文本框 20"/>
            <p:cNvSpPr txBox="1"/>
            <p:nvPr/>
          </p:nvSpPr>
          <p:spPr>
            <a:xfrm>
              <a:off x="1162372" y="2934215"/>
              <a:ext cx="9918915" cy="1308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 </a:t>
              </a:r>
              <a:r>
                <a: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已知函数</a:t>
              </a:r>
              <a:r>
                <a: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                     </a:t>
              </a:r>
              <a:r>
                <a:rPr lang="zh-CN" altLang="en-US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在              上是减函数，在             上是增函数，请求出     的值．</a:t>
              </a:r>
              <a:endParaRPr lang="zh-CN" altLang="zh-CN" sz="2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" name="对象 11"/>
            <p:cNvGraphicFramePr>
              <a:graphicFrameLocks noChangeAspect="1"/>
            </p:cNvGraphicFramePr>
            <p:nvPr/>
          </p:nvGraphicFramePr>
          <p:xfrm>
            <a:off x="3470345" y="3068255"/>
            <a:ext cx="2324736" cy="5274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Equation" r:id="rId3" imgW="1129665" imgH="254000" progId="Equation.DSMT4">
                    <p:embed/>
                  </p:oleObj>
                </mc:Choice>
                <mc:Fallback>
                  <p:oleObj name="Equation" r:id="rId3" imgW="1129665" imgH="2540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0345" y="3068255"/>
                          <a:ext cx="2324736" cy="52746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3"/>
            <p:cNvGraphicFramePr>
              <a:graphicFrameLocks noChangeAspect="1"/>
            </p:cNvGraphicFramePr>
            <p:nvPr/>
          </p:nvGraphicFramePr>
          <p:xfrm>
            <a:off x="6496540" y="2997721"/>
            <a:ext cx="1129546" cy="5979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Equation" r:id="rId5" imgW="482600" imgH="254000" progId="Equation.DSMT4">
                    <p:embed/>
                  </p:oleObj>
                </mc:Choice>
                <mc:Fallback>
                  <p:oleObj name="Equation" r:id="rId5" imgW="482600" imgH="2540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96540" y="2997721"/>
                          <a:ext cx="1129546" cy="59799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对象 15"/>
            <p:cNvGraphicFramePr>
              <a:graphicFrameLocks noChangeAspect="1"/>
            </p:cNvGraphicFramePr>
            <p:nvPr/>
          </p:nvGraphicFramePr>
          <p:xfrm>
            <a:off x="10173595" y="3049855"/>
            <a:ext cx="1040683" cy="573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Equation" r:id="rId7" imgW="469900" imgH="254000" progId="Equation.DSMT4">
                    <p:embed/>
                  </p:oleObj>
                </mc:Choice>
                <mc:Fallback>
                  <p:oleObj name="Equation" r:id="rId7" imgW="469900" imgH="2540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73595" y="3049855"/>
                          <a:ext cx="1040683" cy="5734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对象 17"/>
            <p:cNvGraphicFramePr>
              <a:graphicFrameLocks noChangeAspect="1"/>
            </p:cNvGraphicFramePr>
            <p:nvPr/>
          </p:nvGraphicFramePr>
          <p:xfrm>
            <a:off x="4516475" y="3791269"/>
            <a:ext cx="325464" cy="375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Equation" r:id="rId9" imgW="127000" imgH="139700" progId="Equation.DSMT4">
                    <p:embed/>
                  </p:oleObj>
                </mc:Choice>
                <mc:Fallback>
                  <p:oleObj name="Equation" r:id="rId9" imgW="127000" imgH="13970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6475" y="3791269"/>
                          <a:ext cx="325464" cy="37553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1537">
            <a:off x="8275326" y="3457001"/>
            <a:ext cx="340042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-635" y="-461010"/>
            <a:ext cx="12192000" cy="1449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4927" y="914399"/>
            <a:ext cx="2042429" cy="1394979"/>
            <a:chOff x="254927" y="914399"/>
            <a:chExt cx="2042429" cy="139497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27" y="914399"/>
              <a:ext cx="2042429" cy="139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本框 1"/>
            <p:cNvSpPr txBox="1"/>
            <p:nvPr/>
          </p:nvSpPr>
          <p:spPr>
            <a:xfrm>
              <a:off x="1204826" y="1135678"/>
              <a:ext cx="1092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0687B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练习</a:t>
              </a:r>
              <a:endPara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2529831" y="1611888"/>
                <a:ext cx="8152847" cy="4224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．填空题：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 一次函数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的定义域是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__________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，值域是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_____________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，是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_________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减或增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，它的图像与坐标轴的交点坐标为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_____________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  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）当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________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时，一次函数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是奇函数．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）若反比例函数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在（－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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）上是增函数，则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的取值范围为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_______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831" y="1611888"/>
                <a:ext cx="8152847" cy="4224618"/>
              </a:xfrm>
              <a:prstGeom prst="rect">
                <a:avLst/>
              </a:prstGeom>
              <a:blipFill rotWithShape="1">
                <a:blip r:embed="rId2"/>
                <a:stretch>
                  <a:fillRect l="-8" t="-6" r="1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298450"/>
            <a:ext cx="12191365" cy="1325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4927" y="914399"/>
            <a:ext cx="2042429" cy="1394979"/>
            <a:chOff x="254927" y="914399"/>
            <a:chExt cx="2042429" cy="139497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27" y="914399"/>
              <a:ext cx="2042429" cy="139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本框 1"/>
            <p:cNvSpPr txBox="1"/>
            <p:nvPr/>
          </p:nvSpPr>
          <p:spPr>
            <a:xfrm>
              <a:off x="1204826" y="1135678"/>
              <a:ext cx="1092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0687B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练习</a:t>
              </a:r>
              <a:endPara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2351253" y="1196252"/>
                <a:ext cx="9481355" cy="5103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．填空题：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）二次函数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的定义域为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_________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，值域为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__________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；在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____________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上是增函数，在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____________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上是减函数；为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__________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函数（奇偶性）；它的图像与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轴的交点为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______________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，与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轴的交点为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_____________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）二次函数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)=−</m:t>
                    </m:r>
                    <m:sSup>
                      <m:sSup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的定义域为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_____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，值域为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__________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；在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____________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上是增函数，在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____________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上是减函数；是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__________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函数（奇偶性）；它的图像与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轴的交点为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______________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，与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轴的交点为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_____________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253" y="1196252"/>
                <a:ext cx="9481355" cy="5103320"/>
              </a:xfrm>
              <a:prstGeom prst="rect">
                <a:avLst/>
              </a:prstGeom>
              <a:blipFill rotWithShape="1">
                <a:blip r:embed="rId2"/>
                <a:stretch>
                  <a:fillRect l="-5" t="-11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298450"/>
            <a:ext cx="12191365" cy="1325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4927" y="914399"/>
            <a:ext cx="2042429" cy="1394979"/>
            <a:chOff x="254927" y="914399"/>
            <a:chExt cx="2042429" cy="139497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27" y="914399"/>
              <a:ext cx="2042429" cy="139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本框 1"/>
            <p:cNvSpPr txBox="1"/>
            <p:nvPr/>
          </p:nvSpPr>
          <p:spPr>
            <a:xfrm>
              <a:off x="1204826" y="1135678"/>
              <a:ext cx="1092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0687B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练习</a:t>
              </a:r>
              <a:endPara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2154264" y="1428065"/>
                <a:ext cx="9636780" cy="1595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 设反比例函数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是定义域在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上的偶函数，且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．比较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zh-CN" sz="2800" i="1">
                        <a:latin typeface="Cambria Math" panose="02040503050406030204" pitchFamily="18" charset="0"/>
                      </a:rPr>
                      <m:t>与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的大小．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64" y="1428065"/>
                <a:ext cx="9636780" cy="1595693"/>
              </a:xfrm>
              <a:prstGeom prst="rect">
                <a:avLst/>
              </a:prstGeom>
              <a:blipFill rotWithShape="1">
                <a:blip r:embed="rId2"/>
                <a:stretch>
                  <a:fillRect l="-4" t="-37" r="4" b="-17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2154264" y="3117213"/>
                <a:ext cx="9636780" cy="130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 设点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的图像上，求点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关于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轴对称点的坐标．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64" y="3117213"/>
                <a:ext cx="9636780" cy="1308884"/>
              </a:xfrm>
              <a:prstGeom prst="rect">
                <a:avLst/>
              </a:prstGeom>
              <a:blipFill rotWithShape="1">
                <a:blip r:embed="rId3"/>
                <a:stretch>
                  <a:fillRect l="-4" t="-48" r="4" b="-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2154264" y="4595663"/>
                <a:ext cx="9636780" cy="664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 设函数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上的偶函数，求实数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64" y="4595663"/>
                <a:ext cx="9636780" cy="664862"/>
              </a:xfrm>
              <a:prstGeom prst="rect">
                <a:avLst/>
              </a:prstGeom>
              <a:blipFill rotWithShape="1">
                <a:blip r:embed="rId4"/>
                <a:stretch>
                  <a:fillRect l="-4" t="-25" r="4" b="-63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2154264" y="5353981"/>
                <a:ext cx="9636780" cy="664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 设函数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)=−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上的奇函数，求实数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64" y="5353981"/>
                <a:ext cx="9636780" cy="664862"/>
              </a:xfrm>
              <a:prstGeom prst="rect">
                <a:avLst/>
              </a:prstGeom>
              <a:blipFill rotWithShape="1">
                <a:blip r:embed="rId5"/>
                <a:stretch>
                  <a:fillRect l="-4" t="-45" r="4" b="-3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-298450"/>
            <a:ext cx="12191365" cy="1325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518"/>
          <p:cNvSpPr/>
          <p:nvPr/>
        </p:nvSpPr>
        <p:spPr bwMode="auto">
          <a:xfrm>
            <a:off x="2353446" y="5597769"/>
            <a:ext cx="169863" cy="441325"/>
          </a:xfrm>
          <a:custGeom>
            <a:avLst/>
            <a:gdLst/>
            <a:ahLst/>
            <a:cxnLst>
              <a:cxn ang="0">
                <a:pos x="11" y="124"/>
              </a:cxn>
              <a:cxn ang="0">
                <a:pos x="18" y="63"/>
              </a:cxn>
              <a:cxn ang="0">
                <a:pos x="28" y="36"/>
              </a:cxn>
              <a:cxn ang="0">
                <a:pos x="43" y="18"/>
              </a:cxn>
              <a:cxn ang="0">
                <a:pos x="59" y="10"/>
              </a:cxn>
              <a:cxn ang="0">
                <a:pos x="69" y="9"/>
              </a:cxn>
              <a:cxn ang="0">
                <a:pos x="83" y="18"/>
              </a:cxn>
              <a:cxn ang="0">
                <a:pos x="93" y="38"/>
              </a:cxn>
              <a:cxn ang="0">
                <a:pos x="97" y="63"/>
              </a:cxn>
              <a:cxn ang="0">
                <a:pos x="98" y="130"/>
              </a:cxn>
              <a:cxn ang="0">
                <a:pos x="94" y="183"/>
              </a:cxn>
              <a:cxn ang="0">
                <a:pos x="90" y="225"/>
              </a:cxn>
              <a:cxn ang="0">
                <a:pos x="85" y="249"/>
              </a:cxn>
              <a:cxn ang="0">
                <a:pos x="71" y="266"/>
              </a:cxn>
              <a:cxn ang="0">
                <a:pos x="63" y="269"/>
              </a:cxn>
              <a:cxn ang="0">
                <a:pos x="54" y="268"/>
              </a:cxn>
              <a:cxn ang="0">
                <a:pos x="45" y="254"/>
              </a:cxn>
              <a:cxn ang="0">
                <a:pos x="40" y="233"/>
              </a:cxn>
              <a:cxn ang="0">
                <a:pos x="35" y="179"/>
              </a:cxn>
              <a:cxn ang="0">
                <a:pos x="37" y="123"/>
              </a:cxn>
              <a:cxn ang="0">
                <a:pos x="42" y="98"/>
              </a:cxn>
              <a:cxn ang="0">
                <a:pos x="48" y="90"/>
              </a:cxn>
              <a:cxn ang="0">
                <a:pos x="54" y="87"/>
              </a:cxn>
              <a:cxn ang="0">
                <a:pos x="67" y="95"/>
              </a:cxn>
              <a:cxn ang="0">
                <a:pos x="74" y="107"/>
              </a:cxn>
              <a:cxn ang="0">
                <a:pos x="74" y="132"/>
              </a:cxn>
              <a:cxn ang="0">
                <a:pos x="72" y="169"/>
              </a:cxn>
              <a:cxn ang="0">
                <a:pos x="67" y="204"/>
              </a:cxn>
              <a:cxn ang="0">
                <a:pos x="70" y="209"/>
              </a:cxn>
              <a:cxn ang="0">
                <a:pos x="75" y="206"/>
              </a:cxn>
              <a:cxn ang="0">
                <a:pos x="81" y="170"/>
              </a:cxn>
              <a:cxn ang="0">
                <a:pos x="83" y="117"/>
              </a:cxn>
              <a:cxn ang="0">
                <a:pos x="79" y="95"/>
              </a:cxn>
              <a:cxn ang="0">
                <a:pos x="67" y="82"/>
              </a:cxn>
              <a:cxn ang="0">
                <a:pos x="58" y="80"/>
              </a:cxn>
              <a:cxn ang="0">
                <a:pos x="47" y="81"/>
              </a:cxn>
              <a:cxn ang="0">
                <a:pos x="36" y="91"/>
              </a:cxn>
              <a:cxn ang="0">
                <a:pos x="29" y="122"/>
              </a:cxn>
              <a:cxn ang="0">
                <a:pos x="26" y="170"/>
              </a:cxn>
              <a:cxn ang="0">
                <a:pos x="30" y="218"/>
              </a:cxn>
              <a:cxn ang="0">
                <a:pos x="34" y="255"/>
              </a:cxn>
              <a:cxn ang="0">
                <a:pos x="42" y="271"/>
              </a:cxn>
              <a:cxn ang="0">
                <a:pos x="54" y="277"/>
              </a:cxn>
              <a:cxn ang="0">
                <a:pos x="65" y="277"/>
              </a:cxn>
              <a:cxn ang="0">
                <a:pos x="79" y="271"/>
              </a:cxn>
              <a:cxn ang="0">
                <a:pos x="92" y="254"/>
              </a:cxn>
              <a:cxn ang="0">
                <a:pos x="101" y="211"/>
              </a:cxn>
              <a:cxn ang="0">
                <a:pos x="106" y="149"/>
              </a:cxn>
              <a:cxn ang="0">
                <a:pos x="107" y="88"/>
              </a:cxn>
              <a:cxn ang="0">
                <a:pos x="103" y="42"/>
              </a:cxn>
              <a:cxn ang="0">
                <a:pos x="92" y="17"/>
              </a:cxn>
              <a:cxn ang="0">
                <a:pos x="80" y="5"/>
              </a:cxn>
              <a:cxn ang="0">
                <a:pos x="71" y="1"/>
              </a:cxn>
              <a:cxn ang="0">
                <a:pos x="59" y="0"/>
              </a:cxn>
              <a:cxn ang="0">
                <a:pos x="38" y="11"/>
              </a:cxn>
              <a:cxn ang="0">
                <a:pos x="20" y="32"/>
              </a:cxn>
              <a:cxn ang="0">
                <a:pos x="15" y="43"/>
              </a:cxn>
              <a:cxn ang="0">
                <a:pos x="7" y="83"/>
              </a:cxn>
              <a:cxn ang="0">
                <a:pos x="0" y="153"/>
              </a:cxn>
              <a:cxn ang="0">
                <a:pos x="1" y="156"/>
              </a:cxn>
              <a:cxn ang="0">
                <a:pos x="7" y="156"/>
              </a:cxn>
              <a:cxn ang="0">
                <a:pos x="9" y="153"/>
              </a:cxn>
            </a:cxnLst>
            <a:rect l="0" t="0" r="r" b="b"/>
            <a:pathLst>
              <a:path w="107" h="278">
                <a:moveTo>
                  <a:pt x="9" y="153"/>
                </a:moveTo>
                <a:lnTo>
                  <a:pt x="9" y="153"/>
                </a:lnTo>
                <a:lnTo>
                  <a:pt x="11" y="124"/>
                </a:lnTo>
                <a:lnTo>
                  <a:pt x="13" y="94"/>
                </a:lnTo>
                <a:lnTo>
                  <a:pt x="15" y="79"/>
                </a:lnTo>
                <a:lnTo>
                  <a:pt x="18" y="63"/>
                </a:lnTo>
                <a:lnTo>
                  <a:pt x="22" y="49"/>
                </a:lnTo>
                <a:lnTo>
                  <a:pt x="28" y="36"/>
                </a:lnTo>
                <a:lnTo>
                  <a:pt x="28" y="36"/>
                </a:lnTo>
                <a:lnTo>
                  <a:pt x="34" y="26"/>
                </a:lnTo>
                <a:lnTo>
                  <a:pt x="38" y="22"/>
                </a:lnTo>
                <a:lnTo>
                  <a:pt x="43" y="18"/>
                </a:lnTo>
                <a:lnTo>
                  <a:pt x="49" y="14"/>
                </a:lnTo>
                <a:lnTo>
                  <a:pt x="54" y="11"/>
                </a:lnTo>
                <a:lnTo>
                  <a:pt x="59" y="10"/>
                </a:lnTo>
                <a:lnTo>
                  <a:pt x="65" y="9"/>
                </a:lnTo>
                <a:lnTo>
                  <a:pt x="65" y="9"/>
                </a:lnTo>
                <a:lnTo>
                  <a:pt x="69" y="9"/>
                </a:lnTo>
                <a:lnTo>
                  <a:pt x="72" y="10"/>
                </a:lnTo>
                <a:lnTo>
                  <a:pt x="78" y="13"/>
                </a:lnTo>
                <a:lnTo>
                  <a:pt x="83" y="18"/>
                </a:lnTo>
                <a:lnTo>
                  <a:pt x="87" y="24"/>
                </a:lnTo>
                <a:lnTo>
                  <a:pt x="90" y="31"/>
                </a:lnTo>
                <a:lnTo>
                  <a:pt x="93" y="38"/>
                </a:lnTo>
                <a:lnTo>
                  <a:pt x="96" y="51"/>
                </a:lnTo>
                <a:lnTo>
                  <a:pt x="96" y="51"/>
                </a:lnTo>
                <a:lnTo>
                  <a:pt x="97" y="63"/>
                </a:lnTo>
                <a:lnTo>
                  <a:pt x="98" y="76"/>
                </a:lnTo>
                <a:lnTo>
                  <a:pt x="99" y="103"/>
                </a:lnTo>
                <a:lnTo>
                  <a:pt x="98" y="130"/>
                </a:lnTo>
                <a:lnTo>
                  <a:pt x="96" y="155"/>
                </a:lnTo>
                <a:lnTo>
                  <a:pt x="96" y="155"/>
                </a:lnTo>
                <a:lnTo>
                  <a:pt x="94" y="183"/>
                </a:lnTo>
                <a:lnTo>
                  <a:pt x="92" y="211"/>
                </a:lnTo>
                <a:lnTo>
                  <a:pt x="92" y="211"/>
                </a:lnTo>
                <a:lnTo>
                  <a:pt x="90" y="225"/>
                </a:lnTo>
                <a:lnTo>
                  <a:pt x="89" y="233"/>
                </a:lnTo>
                <a:lnTo>
                  <a:pt x="87" y="241"/>
                </a:lnTo>
                <a:lnTo>
                  <a:pt x="85" y="249"/>
                </a:lnTo>
                <a:lnTo>
                  <a:pt x="81" y="255"/>
                </a:lnTo>
                <a:lnTo>
                  <a:pt x="77" y="261"/>
                </a:lnTo>
                <a:lnTo>
                  <a:pt x="71" y="266"/>
                </a:lnTo>
                <a:lnTo>
                  <a:pt x="71" y="266"/>
                </a:lnTo>
                <a:lnTo>
                  <a:pt x="67" y="268"/>
                </a:lnTo>
                <a:lnTo>
                  <a:pt x="63" y="269"/>
                </a:lnTo>
                <a:lnTo>
                  <a:pt x="60" y="270"/>
                </a:lnTo>
                <a:lnTo>
                  <a:pt x="57" y="269"/>
                </a:lnTo>
                <a:lnTo>
                  <a:pt x="54" y="268"/>
                </a:lnTo>
                <a:lnTo>
                  <a:pt x="52" y="266"/>
                </a:lnTo>
                <a:lnTo>
                  <a:pt x="48" y="261"/>
                </a:lnTo>
                <a:lnTo>
                  <a:pt x="45" y="254"/>
                </a:lnTo>
                <a:lnTo>
                  <a:pt x="42" y="247"/>
                </a:lnTo>
                <a:lnTo>
                  <a:pt x="40" y="233"/>
                </a:lnTo>
                <a:lnTo>
                  <a:pt x="40" y="233"/>
                </a:lnTo>
                <a:lnTo>
                  <a:pt x="37" y="206"/>
                </a:lnTo>
                <a:lnTo>
                  <a:pt x="35" y="179"/>
                </a:lnTo>
                <a:lnTo>
                  <a:pt x="35" y="179"/>
                </a:lnTo>
                <a:lnTo>
                  <a:pt x="35" y="161"/>
                </a:lnTo>
                <a:lnTo>
                  <a:pt x="35" y="141"/>
                </a:lnTo>
                <a:lnTo>
                  <a:pt x="37" y="123"/>
                </a:lnTo>
                <a:lnTo>
                  <a:pt x="41" y="105"/>
                </a:lnTo>
                <a:lnTo>
                  <a:pt x="41" y="105"/>
                </a:lnTo>
                <a:lnTo>
                  <a:pt x="42" y="98"/>
                </a:lnTo>
                <a:lnTo>
                  <a:pt x="46" y="92"/>
                </a:lnTo>
                <a:lnTo>
                  <a:pt x="46" y="92"/>
                </a:lnTo>
                <a:lnTo>
                  <a:pt x="48" y="90"/>
                </a:lnTo>
                <a:lnTo>
                  <a:pt x="50" y="88"/>
                </a:lnTo>
                <a:lnTo>
                  <a:pt x="52" y="87"/>
                </a:lnTo>
                <a:lnTo>
                  <a:pt x="54" y="87"/>
                </a:lnTo>
                <a:lnTo>
                  <a:pt x="59" y="88"/>
                </a:lnTo>
                <a:lnTo>
                  <a:pt x="63" y="91"/>
                </a:lnTo>
                <a:lnTo>
                  <a:pt x="67" y="95"/>
                </a:lnTo>
                <a:lnTo>
                  <a:pt x="70" y="99"/>
                </a:lnTo>
                <a:lnTo>
                  <a:pt x="73" y="103"/>
                </a:lnTo>
                <a:lnTo>
                  <a:pt x="74" y="107"/>
                </a:lnTo>
                <a:lnTo>
                  <a:pt x="74" y="107"/>
                </a:lnTo>
                <a:lnTo>
                  <a:pt x="74" y="120"/>
                </a:lnTo>
                <a:lnTo>
                  <a:pt x="74" y="132"/>
                </a:lnTo>
                <a:lnTo>
                  <a:pt x="74" y="132"/>
                </a:lnTo>
                <a:lnTo>
                  <a:pt x="73" y="150"/>
                </a:lnTo>
                <a:lnTo>
                  <a:pt x="72" y="169"/>
                </a:lnTo>
                <a:lnTo>
                  <a:pt x="70" y="186"/>
                </a:lnTo>
                <a:lnTo>
                  <a:pt x="67" y="204"/>
                </a:lnTo>
                <a:lnTo>
                  <a:pt x="67" y="204"/>
                </a:lnTo>
                <a:lnTo>
                  <a:pt x="66" y="205"/>
                </a:lnTo>
                <a:lnTo>
                  <a:pt x="67" y="207"/>
                </a:lnTo>
                <a:lnTo>
                  <a:pt x="70" y="209"/>
                </a:lnTo>
                <a:lnTo>
                  <a:pt x="73" y="209"/>
                </a:lnTo>
                <a:lnTo>
                  <a:pt x="74" y="208"/>
                </a:lnTo>
                <a:lnTo>
                  <a:pt x="75" y="206"/>
                </a:lnTo>
                <a:lnTo>
                  <a:pt x="75" y="206"/>
                </a:lnTo>
                <a:lnTo>
                  <a:pt x="79" y="188"/>
                </a:lnTo>
                <a:lnTo>
                  <a:pt x="81" y="170"/>
                </a:lnTo>
                <a:lnTo>
                  <a:pt x="82" y="132"/>
                </a:lnTo>
                <a:lnTo>
                  <a:pt x="82" y="132"/>
                </a:lnTo>
                <a:lnTo>
                  <a:pt x="83" y="117"/>
                </a:lnTo>
                <a:lnTo>
                  <a:pt x="82" y="110"/>
                </a:lnTo>
                <a:lnTo>
                  <a:pt x="81" y="102"/>
                </a:lnTo>
                <a:lnTo>
                  <a:pt x="79" y="95"/>
                </a:lnTo>
                <a:lnTo>
                  <a:pt x="75" y="89"/>
                </a:lnTo>
                <a:lnTo>
                  <a:pt x="70" y="84"/>
                </a:lnTo>
                <a:lnTo>
                  <a:pt x="67" y="82"/>
                </a:lnTo>
                <a:lnTo>
                  <a:pt x="63" y="81"/>
                </a:lnTo>
                <a:lnTo>
                  <a:pt x="63" y="81"/>
                </a:lnTo>
                <a:lnTo>
                  <a:pt x="58" y="80"/>
                </a:lnTo>
                <a:lnTo>
                  <a:pt x="54" y="79"/>
                </a:lnTo>
                <a:lnTo>
                  <a:pt x="50" y="80"/>
                </a:lnTo>
                <a:lnTo>
                  <a:pt x="47" y="81"/>
                </a:lnTo>
                <a:lnTo>
                  <a:pt x="43" y="83"/>
                </a:lnTo>
                <a:lnTo>
                  <a:pt x="40" y="85"/>
                </a:lnTo>
                <a:lnTo>
                  <a:pt x="36" y="91"/>
                </a:lnTo>
                <a:lnTo>
                  <a:pt x="33" y="99"/>
                </a:lnTo>
                <a:lnTo>
                  <a:pt x="31" y="106"/>
                </a:lnTo>
                <a:lnTo>
                  <a:pt x="29" y="122"/>
                </a:lnTo>
                <a:lnTo>
                  <a:pt x="29" y="122"/>
                </a:lnTo>
                <a:lnTo>
                  <a:pt x="26" y="146"/>
                </a:lnTo>
                <a:lnTo>
                  <a:pt x="26" y="170"/>
                </a:lnTo>
                <a:lnTo>
                  <a:pt x="27" y="194"/>
                </a:lnTo>
                <a:lnTo>
                  <a:pt x="30" y="218"/>
                </a:lnTo>
                <a:lnTo>
                  <a:pt x="30" y="218"/>
                </a:lnTo>
                <a:lnTo>
                  <a:pt x="31" y="235"/>
                </a:lnTo>
                <a:lnTo>
                  <a:pt x="32" y="245"/>
                </a:lnTo>
                <a:lnTo>
                  <a:pt x="34" y="255"/>
                </a:lnTo>
                <a:lnTo>
                  <a:pt x="38" y="264"/>
                </a:lnTo>
                <a:lnTo>
                  <a:pt x="40" y="268"/>
                </a:lnTo>
                <a:lnTo>
                  <a:pt x="42" y="271"/>
                </a:lnTo>
                <a:lnTo>
                  <a:pt x="46" y="274"/>
                </a:lnTo>
                <a:lnTo>
                  <a:pt x="50" y="276"/>
                </a:lnTo>
                <a:lnTo>
                  <a:pt x="54" y="277"/>
                </a:lnTo>
                <a:lnTo>
                  <a:pt x="59" y="278"/>
                </a:lnTo>
                <a:lnTo>
                  <a:pt x="59" y="278"/>
                </a:lnTo>
                <a:lnTo>
                  <a:pt x="65" y="277"/>
                </a:lnTo>
                <a:lnTo>
                  <a:pt x="70" y="276"/>
                </a:lnTo>
                <a:lnTo>
                  <a:pt x="75" y="274"/>
                </a:lnTo>
                <a:lnTo>
                  <a:pt x="79" y="271"/>
                </a:lnTo>
                <a:lnTo>
                  <a:pt x="83" y="267"/>
                </a:lnTo>
                <a:lnTo>
                  <a:pt x="86" y="264"/>
                </a:lnTo>
                <a:lnTo>
                  <a:pt x="92" y="254"/>
                </a:lnTo>
                <a:lnTo>
                  <a:pt x="95" y="244"/>
                </a:lnTo>
                <a:lnTo>
                  <a:pt x="98" y="232"/>
                </a:lnTo>
                <a:lnTo>
                  <a:pt x="101" y="211"/>
                </a:lnTo>
                <a:lnTo>
                  <a:pt x="101" y="211"/>
                </a:lnTo>
                <a:lnTo>
                  <a:pt x="104" y="180"/>
                </a:lnTo>
                <a:lnTo>
                  <a:pt x="106" y="149"/>
                </a:lnTo>
                <a:lnTo>
                  <a:pt x="107" y="118"/>
                </a:lnTo>
                <a:lnTo>
                  <a:pt x="107" y="88"/>
                </a:lnTo>
                <a:lnTo>
                  <a:pt x="107" y="88"/>
                </a:lnTo>
                <a:lnTo>
                  <a:pt x="106" y="64"/>
                </a:lnTo>
                <a:lnTo>
                  <a:pt x="105" y="53"/>
                </a:lnTo>
                <a:lnTo>
                  <a:pt x="103" y="42"/>
                </a:lnTo>
                <a:lnTo>
                  <a:pt x="100" y="31"/>
                </a:lnTo>
                <a:lnTo>
                  <a:pt x="95" y="21"/>
                </a:lnTo>
                <a:lnTo>
                  <a:pt x="92" y="17"/>
                </a:lnTo>
                <a:lnTo>
                  <a:pt x="89" y="12"/>
                </a:lnTo>
                <a:lnTo>
                  <a:pt x="85" y="8"/>
                </a:lnTo>
                <a:lnTo>
                  <a:pt x="80" y="5"/>
                </a:lnTo>
                <a:lnTo>
                  <a:pt x="80" y="5"/>
                </a:lnTo>
                <a:lnTo>
                  <a:pt x="76" y="2"/>
                </a:lnTo>
                <a:lnTo>
                  <a:pt x="71" y="1"/>
                </a:lnTo>
                <a:lnTo>
                  <a:pt x="67" y="0"/>
                </a:lnTo>
                <a:lnTo>
                  <a:pt x="63" y="0"/>
                </a:lnTo>
                <a:lnTo>
                  <a:pt x="59" y="0"/>
                </a:lnTo>
                <a:lnTo>
                  <a:pt x="54" y="2"/>
                </a:lnTo>
                <a:lnTo>
                  <a:pt x="46" y="6"/>
                </a:lnTo>
                <a:lnTo>
                  <a:pt x="38" y="11"/>
                </a:lnTo>
                <a:lnTo>
                  <a:pt x="31" y="18"/>
                </a:lnTo>
                <a:lnTo>
                  <a:pt x="25" y="25"/>
                </a:lnTo>
                <a:lnTo>
                  <a:pt x="20" y="32"/>
                </a:lnTo>
                <a:lnTo>
                  <a:pt x="20" y="32"/>
                </a:lnTo>
                <a:lnTo>
                  <a:pt x="17" y="37"/>
                </a:lnTo>
                <a:lnTo>
                  <a:pt x="15" y="43"/>
                </a:lnTo>
                <a:lnTo>
                  <a:pt x="11" y="56"/>
                </a:lnTo>
                <a:lnTo>
                  <a:pt x="9" y="69"/>
                </a:lnTo>
                <a:lnTo>
                  <a:pt x="7" y="83"/>
                </a:lnTo>
                <a:lnTo>
                  <a:pt x="7" y="83"/>
                </a:lnTo>
                <a:lnTo>
                  <a:pt x="3" y="118"/>
                </a:lnTo>
                <a:lnTo>
                  <a:pt x="0" y="153"/>
                </a:lnTo>
                <a:lnTo>
                  <a:pt x="0" y="153"/>
                </a:lnTo>
                <a:lnTo>
                  <a:pt x="0" y="155"/>
                </a:lnTo>
                <a:lnTo>
                  <a:pt x="1" y="156"/>
                </a:lnTo>
                <a:lnTo>
                  <a:pt x="2" y="157"/>
                </a:lnTo>
                <a:lnTo>
                  <a:pt x="4" y="157"/>
                </a:lnTo>
                <a:lnTo>
                  <a:pt x="7" y="156"/>
                </a:lnTo>
                <a:lnTo>
                  <a:pt x="8" y="155"/>
                </a:lnTo>
                <a:lnTo>
                  <a:pt x="9" y="153"/>
                </a:lnTo>
                <a:lnTo>
                  <a:pt x="9" y="15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519"/>
          <p:cNvSpPr>
            <a:spLocks noEditPoints="1"/>
          </p:cNvSpPr>
          <p:nvPr/>
        </p:nvSpPr>
        <p:spPr bwMode="auto">
          <a:xfrm>
            <a:off x="626242" y="4243629"/>
            <a:ext cx="560388" cy="1065213"/>
          </a:xfrm>
          <a:custGeom>
            <a:avLst/>
            <a:gdLst/>
            <a:ahLst/>
            <a:cxnLst>
              <a:cxn ang="0">
                <a:pos x="212" y="635"/>
              </a:cxn>
              <a:cxn ang="0">
                <a:pos x="232" y="671"/>
              </a:cxn>
              <a:cxn ang="0">
                <a:pos x="349" y="633"/>
              </a:cxn>
              <a:cxn ang="0">
                <a:pos x="297" y="473"/>
              </a:cxn>
              <a:cxn ang="0">
                <a:pos x="185" y="163"/>
              </a:cxn>
              <a:cxn ang="0">
                <a:pos x="61" y="24"/>
              </a:cxn>
              <a:cxn ang="0">
                <a:pos x="0" y="56"/>
              </a:cxn>
              <a:cxn ang="0">
                <a:pos x="47" y="75"/>
              </a:cxn>
              <a:cxn ang="0">
                <a:pos x="66" y="55"/>
              </a:cxn>
              <a:cxn ang="0">
                <a:pos x="63" y="32"/>
              </a:cxn>
              <a:cxn ang="0">
                <a:pos x="227" y="318"/>
              </a:cxn>
              <a:cxn ang="0">
                <a:pos x="344" y="627"/>
              </a:cxn>
              <a:cxn ang="0">
                <a:pos x="228" y="651"/>
              </a:cxn>
              <a:cxn ang="0">
                <a:pos x="273" y="633"/>
              </a:cxn>
              <a:cxn ang="0">
                <a:pos x="236" y="639"/>
              </a:cxn>
              <a:cxn ang="0">
                <a:pos x="222" y="629"/>
              </a:cxn>
              <a:cxn ang="0">
                <a:pos x="273" y="598"/>
              </a:cxn>
              <a:cxn ang="0">
                <a:pos x="217" y="622"/>
              </a:cxn>
              <a:cxn ang="0">
                <a:pos x="258" y="586"/>
              </a:cxn>
              <a:cxn ang="0">
                <a:pos x="206" y="595"/>
              </a:cxn>
              <a:cxn ang="0">
                <a:pos x="256" y="557"/>
              </a:cxn>
              <a:cxn ang="0">
                <a:pos x="225" y="561"/>
              </a:cxn>
              <a:cxn ang="0">
                <a:pos x="187" y="537"/>
              </a:cxn>
              <a:cxn ang="0">
                <a:pos x="240" y="508"/>
              </a:cxn>
              <a:cxn ang="0">
                <a:pos x="182" y="531"/>
              </a:cxn>
              <a:cxn ang="0">
                <a:pos x="218" y="494"/>
              </a:cxn>
              <a:cxn ang="0">
                <a:pos x="203" y="491"/>
              </a:cxn>
              <a:cxn ang="0">
                <a:pos x="169" y="490"/>
              </a:cxn>
              <a:cxn ang="0">
                <a:pos x="225" y="458"/>
              </a:cxn>
              <a:cxn ang="0">
                <a:pos x="165" y="483"/>
              </a:cxn>
              <a:cxn ang="0">
                <a:pos x="209" y="440"/>
              </a:cxn>
              <a:cxn ang="0">
                <a:pos x="178" y="444"/>
              </a:cxn>
              <a:cxn ang="0">
                <a:pos x="158" y="437"/>
              </a:cxn>
              <a:cxn ang="0">
                <a:pos x="210" y="409"/>
              </a:cxn>
              <a:cxn ang="0">
                <a:pos x="147" y="434"/>
              </a:cxn>
              <a:cxn ang="0">
                <a:pos x="189" y="395"/>
              </a:cxn>
              <a:cxn ang="0">
                <a:pos x="138" y="390"/>
              </a:cxn>
              <a:cxn ang="0">
                <a:pos x="190" y="372"/>
              </a:cxn>
              <a:cxn ang="0">
                <a:pos x="144" y="380"/>
              </a:cxn>
              <a:cxn ang="0">
                <a:pos x="133" y="351"/>
              </a:cxn>
              <a:cxn ang="0">
                <a:pos x="171" y="335"/>
              </a:cxn>
              <a:cxn ang="0">
                <a:pos x="116" y="349"/>
              </a:cxn>
              <a:cxn ang="0">
                <a:pos x="174" y="313"/>
              </a:cxn>
              <a:cxn ang="0">
                <a:pos x="139" y="314"/>
              </a:cxn>
              <a:cxn ang="0">
                <a:pos x="128" y="303"/>
              </a:cxn>
              <a:cxn ang="0">
                <a:pos x="146" y="285"/>
              </a:cxn>
              <a:cxn ang="0">
                <a:pos x="92" y="280"/>
              </a:cxn>
              <a:cxn ang="0">
                <a:pos x="151" y="259"/>
              </a:cxn>
              <a:cxn ang="0">
                <a:pos x="90" y="271"/>
              </a:cxn>
              <a:cxn ang="0">
                <a:pos x="136" y="242"/>
              </a:cxn>
              <a:cxn ang="0">
                <a:pos x="82" y="252"/>
              </a:cxn>
              <a:cxn ang="0">
                <a:pos x="124" y="214"/>
              </a:cxn>
              <a:cxn ang="0">
                <a:pos x="87" y="218"/>
              </a:cxn>
              <a:cxn ang="0">
                <a:pos x="63" y="203"/>
              </a:cxn>
              <a:cxn ang="0">
                <a:pos x="126" y="175"/>
              </a:cxn>
              <a:cxn ang="0">
                <a:pos x="53" y="174"/>
              </a:cxn>
              <a:cxn ang="0">
                <a:pos x="106" y="152"/>
              </a:cxn>
              <a:cxn ang="0">
                <a:pos x="63" y="162"/>
              </a:cxn>
              <a:cxn ang="0">
                <a:pos x="80" y="128"/>
              </a:cxn>
              <a:cxn ang="0">
                <a:pos x="92" y="116"/>
              </a:cxn>
              <a:cxn ang="0">
                <a:pos x="78" y="96"/>
              </a:cxn>
              <a:cxn ang="0">
                <a:pos x="29" y="106"/>
              </a:cxn>
            </a:cxnLst>
            <a:rect l="0" t="0" r="r" b="b"/>
            <a:pathLst>
              <a:path w="353" h="671">
                <a:moveTo>
                  <a:pt x="48" y="185"/>
                </a:moveTo>
                <a:lnTo>
                  <a:pt x="48" y="185"/>
                </a:lnTo>
                <a:lnTo>
                  <a:pt x="98" y="323"/>
                </a:lnTo>
                <a:lnTo>
                  <a:pt x="98" y="323"/>
                </a:lnTo>
                <a:lnTo>
                  <a:pt x="140" y="443"/>
                </a:lnTo>
                <a:lnTo>
                  <a:pt x="185" y="564"/>
                </a:lnTo>
                <a:lnTo>
                  <a:pt x="185" y="564"/>
                </a:lnTo>
                <a:lnTo>
                  <a:pt x="198" y="599"/>
                </a:lnTo>
                <a:lnTo>
                  <a:pt x="212" y="635"/>
                </a:lnTo>
                <a:lnTo>
                  <a:pt x="212" y="635"/>
                </a:lnTo>
                <a:lnTo>
                  <a:pt x="219" y="651"/>
                </a:lnTo>
                <a:lnTo>
                  <a:pt x="222" y="659"/>
                </a:lnTo>
                <a:lnTo>
                  <a:pt x="227" y="666"/>
                </a:lnTo>
                <a:lnTo>
                  <a:pt x="227" y="666"/>
                </a:lnTo>
                <a:lnTo>
                  <a:pt x="227" y="669"/>
                </a:lnTo>
                <a:lnTo>
                  <a:pt x="228" y="670"/>
                </a:lnTo>
                <a:lnTo>
                  <a:pt x="230" y="671"/>
                </a:lnTo>
                <a:lnTo>
                  <a:pt x="232" y="671"/>
                </a:lnTo>
                <a:lnTo>
                  <a:pt x="232" y="671"/>
                </a:lnTo>
                <a:lnTo>
                  <a:pt x="261" y="662"/>
                </a:lnTo>
                <a:lnTo>
                  <a:pt x="289" y="653"/>
                </a:lnTo>
                <a:lnTo>
                  <a:pt x="318" y="645"/>
                </a:lnTo>
                <a:lnTo>
                  <a:pt x="346" y="635"/>
                </a:lnTo>
                <a:lnTo>
                  <a:pt x="346" y="635"/>
                </a:lnTo>
                <a:lnTo>
                  <a:pt x="348" y="634"/>
                </a:lnTo>
                <a:lnTo>
                  <a:pt x="349" y="633"/>
                </a:lnTo>
                <a:lnTo>
                  <a:pt x="349" y="633"/>
                </a:lnTo>
                <a:lnTo>
                  <a:pt x="351" y="632"/>
                </a:lnTo>
                <a:lnTo>
                  <a:pt x="352" y="631"/>
                </a:lnTo>
                <a:lnTo>
                  <a:pt x="353" y="629"/>
                </a:lnTo>
                <a:lnTo>
                  <a:pt x="353" y="627"/>
                </a:lnTo>
                <a:lnTo>
                  <a:pt x="353" y="627"/>
                </a:lnTo>
                <a:lnTo>
                  <a:pt x="326" y="550"/>
                </a:lnTo>
                <a:lnTo>
                  <a:pt x="311" y="511"/>
                </a:lnTo>
                <a:lnTo>
                  <a:pt x="297" y="473"/>
                </a:lnTo>
                <a:lnTo>
                  <a:pt x="297" y="473"/>
                </a:lnTo>
                <a:lnTo>
                  <a:pt x="282" y="434"/>
                </a:lnTo>
                <a:lnTo>
                  <a:pt x="266" y="397"/>
                </a:lnTo>
                <a:lnTo>
                  <a:pt x="252" y="359"/>
                </a:lnTo>
                <a:lnTo>
                  <a:pt x="237" y="321"/>
                </a:lnTo>
                <a:lnTo>
                  <a:pt x="237" y="321"/>
                </a:lnTo>
                <a:lnTo>
                  <a:pt x="212" y="242"/>
                </a:lnTo>
                <a:lnTo>
                  <a:pt x="199" y="203"/>
                </a:lnTo>
                <a:lnTo>
                  <a:pt x="185" y="163"/>
                </a:lnTo>
                <a:lnTo>
                  <a:pt x="185" y="163"/>
                </a:lnTo>
                <a:lnTo>
                  <a:pt x="154" y="83"/>
                </a:lnTo>
                <a:lnTo>
                  <a:pt x="124" y="3"/>
                </a:lnTo>
                <a:lnTo>
                  <a:pt x="124" y="3"/>
                </a:lnTo>
                <a:lnTo>
                  <a:pt x="123" y="1"/>
                </a:lnTo>
                <a:lnTo>
                  <a:pt x="123" y="1"/>
                </a:lnTo>
                <a:lnTo>
                  <a:pt x="121" y="0"/>
                </a:lnTo>
                <a:lnTo>
                  <a:pt x="119" y="0"/>
                </a:lnTo>
                <a:lnTo>
                  <a:pt x="119" y="0"/>
                </a:lnTo>
                <a:lnTo>
                  <a:pt x="61" y="24"/>
                </a:lnTo>
                <a:lnTo>
                  <a:pt x="32" y="35"/>
                </a:lnTo>
                <a:lnTo>
                  <a:pt x="3" y="47"/>
                </a:lnTo>
                <a:lnTo>
                  <a:pt x="3" y="47"/>
                </a:lnTo>
                <a:lnTo>
                  <a:pt x="2" y="48"/>
                </a:lnTo>
                <a:lnTo>
                  <a:pt x="1" y="49"/>
                </a:lnTo>
                <a:lnTo>
                  <a:pt x="0" y="52"/>
                </a:lnTo>
                <a:lnTo>
                  <a:pt x="0" y="52"/>
                </a:lnTo>
                <a:lnTo>
                  <a:pt x="0" y="54"/>
                </a:lnTo>
                <a:lnTo>
                  <a:pt x="0" y="56"/>
                </a:lnTo>
                <a:lnTo>
                  <a:pt x="0" y="56"/>
                </a:lnTo>
                <a:lnTo>
                  <a:pt x="7" y="71"/>
                </a:lnTo>
                <a:lnTo>
                  <a:pt x="14" y="87"/>
                </a:lnTo>
                <a:lnTo>
                  <a:pt x="26" y="119"/>
                </a:lnTo>
                <a:lnTo>
                  <a:pt x="48" y="185"/>
                </a:lnTo>
                <a:lnTo>
                  <a:pt x="48" y="185"/>
                </a:lnTo>
                <a:close/>
                <a:moveTo>
                  <a:pt x="22" y="85"/>
                </a:moveTo>
                <a:lnTo>
                  <a:pt x="22" y="85"/>
                </a:lnTo>
                <a:lnTo>
                  <a:pt x="47" y="75"/>
                </a:lnTo>
                <a:lnTo>
                  <a:pt x="60" y="70"/>
                </a:lnTo>
                <a:lnTo>
                  <a:pt x="71" y="63"/>
                </a:lnTo>
                <a:lnTo>
                  <a:pt x="71" y="63"/>
                </a:lnTo>
                <a:lnTo>
                  <a:pt x="73" y="61"/>
                </a:lnTo>
                <a:lnTo>
                  <a:pt x="73" y="60"/>
                </a:lnTo>
                <a:lnTo>
                  <a:pt x="72" y="57"/>
                </a:lnTo>
                <a:lnTo>
                  <a:pt x="70" y="55"/>
                </a:lnTo>
                <a:lnTo>
                  <a:pt x="68" y="55"/>
                </a:lnTo>
                <a:lnTo>
                  <a:pt x="66" y="55"/>
                </a:lnTo>
                <a:lnTo>
                  <a:pt x="66" y="55"/>
                </a:lnTo>
                <a:lnTo>
                  <a:pt x="55" y="62"/>
                </a:lnTo>
                <a:lnTo>
                  <a:pt x="43" y="68"/>
                </a:lnTo>
                <a:lnTo>
                  <a:pt x="19" y="77"/>
                </a:lnTo>
                <a:lnTo>
                  <a:pt x="19" y="77"/>
                </a:lnTo>
                <a:lnTo>
                  <a:pt x="9" y="54"/>
                </a:lnTo>
                <a:lnTo>
                  <a:pt x="9" y="54"/>
                </a:lnTo>
                <a:lnTo>
                  <a:pt x="36" y="44"/>
                </a:lnTo>
                <a:lnTo>
                  <a:pt x="63" y="32"/>
                </a:lnTo>
                <a:lnTo>
                  <a:pt x="118" y="10"/>
                </a:lnTo>
                <a:lnTo>
                  <a:pt x="118" y="10"/>
                </a:lnTo>
                <a:lnTo>
                  <a:pt x="146" y="86"/>
                </a:lnTo>
                <a:lnTo>
                  <a:pt x="175" y="161"/>
                </a:lnTo>
                <a:lnTo>
                  <a:pt x="175" y="161"/>
                </a:lnTo>
                <a:lnTo>
                  <a:pt x="189" y="199"/>
                </a:lnTo>
                <a:lnTo>
                  <a:pt x="202" y="239"/>
                </a:lnTo>
                <a:lnTo>
                  <a:pt x="227" y="318"/>
                </a:lnTo>
                <a:lnTo>
                  <a:pt x="227" y="318"/>
                </a:lnTo>
                <a:lnTo>
                  <a:pt x="240" y="356"/>
                </a:lnTo>
                <a:lnTo>
                  <a:pt x="256" y="395"/>
                </a:lnTo>
                <a:lnTo>
                  <a:pt x="286" y="471"/>
                </a:lnTo>
                <a:lnTo>
                  <a:pt x="286" y="471"/>
                </a:lnTo>
                <a:lnTo>
                  <a:pt x="301" y="509"/>
                </a:lnTo>
                <a:lnTo>
                  <a:pt x="315" y="549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16" y="636"/>
                </a:lnTo>
                <a:lnTo>
                  <a:pt x="289" y="644"/>
                </a:lnTo>
                <a:lnTo>
                  <a:pt x="262" y="653"/>
                </a:lnTo>
                <a:lnTo>
                  <a:pt x="234" y="662"/>
                </a:lnTo>
                <a:lnTo>
                  <a:pt x="234" y="662"/>
                </a:lnTo>
                <a:lnTo>
                  <a:pt x="231" y="656"/>
                </a:lnTo>
                <a:lnTo>
                  <a:pt x="228" y="651"/>
                </a:lnTo>
                <a:lnTo>
                  <a:pt x="228" y="651"/>
                </a:lnTo>
                <a:lnTo>
                  <a:pt x="230" y="651"/>
                </a:lnTo>
                <a:lnTo>
                  <a:pt x="230" y="651"/>
                </a:lnTo>
                <a:lnTo>
                  <a:pt x="240" y="647"/>
                </a:lnTo>
                <a:lnTo>
                  <a:pt x="251" y="644"/>
                </a:lnTo>
                <a:lnTo>
                  <a:pt x="261" y="640"/>
                </a:lnTo>
                <a:lnTo>
                  <a:pt x="271" y="636"/>
                </a:lnTo>
                <a:lnTo>
                  <a:pt x="271" y="636"/>
                </a:lnTo>
                <a:lnTo>
                  <a:pt x="273" y="635"/>
                </a:lnTo>
                <a:lnTo>
                  <a:pt x="273" y="633"/>
                </a:lnTo>
                <a:lnTo>
                  <a:pt x="273" y="632"/>
                </a:lnTo>
                <a:lnTo>
                  <a:pt x="272" y="630"/>
                </a:lnTo>
                <a:lnTo>
                  <a:pt x="270" y="628"/>
                </a:lnTo>
                <a:lnTo>
                  <a:pt x="268" y="628"/>
                </a:lnTo>
                <a:lnTo>
                  <a:pt x="266" y="629"/>
                </a:lnTo>
                <a:lnTo>
                  <a:pt x="266" y="629"/>
                </a:lnTo>
                <a:lnTo>
                  <a:pt x="257" y="633"/>
                </a:lnTo>
                <a:lnTo>
                  <a:pt x="247" y="636"/>
                </a:lnTo>
                <a:lnTo>
                  <a:pt x="236" y="639"/>
                </a:lnTo>
                <a:lnTo>
                  <a:pt x="227" y="642"/>
                </a:lnTo>
                <a:lnTo>
                  <a:pt x="227" y="642"/>
                </a:lnTo>
                <a:lnTo>
                  <a:pt x="225" y="643"/>
                </a:lnTo>
                <a:lnTo>
                  <a:pt x="225" y="643"/>
                </a:lnTo>
                <a:lnTo>
                  <a:pt x="223" y="637"/>
                </a:lnTo>
                <a:lnTo>
                  <a:pt x="223" y="637"/>
                </a:lnTo>
                <a:lnTo>
                  <a:pt x="219" y="629"/>
                </a:lnTo>
                <a:lnTo>
                  <a:pt x="219" y="629"/>
                </a:lnTo>
                <a:lnTo>
                  <a:pt x="222" y="629"/>
                </a:lnTo>
                <a:lnTo>
                  <a:pt x="222" y="629"/>
                </a:lnTo>
                <a:lnTo>
                  <a:pt x="249" y="619"/>
                </a:lnTo>
                <a:lnTo>
                  <a:pt x="262" y="614"/>
                </a:lnTo>
                <a:lnTo>
                  <a:pt x="275" y="606"/>
                </a:lnTo>
                <a:lnTo>
                  <a:pt x="275" y="606"/>
                </a:lnTo>
                <a:lnTo>
                  <a:pt x="276" y="605"/>
                </a:lnTo>
                <a:lnTo>
                  <a:pt x="277" y="603"/>
                </a:lnTo>
                <a:lnTo>
                  <a:pt x="276" y="600"/>
                </a:lnTo>
                <a:lnTo>
                  <a:pt x="273" y="598"/>
                </a:lnTo>
                <a:lnTo>
                  <a:pt x="271" y="598"/>
                </a:lnTo>
                <a:lnTo>
                  <a:pt x="270" y="599"/>
                </a:lnTo>
                <a:lnTo>
                  <a:pt x="270" y="599"/>
                </a:lnTo>
                <a:lnTo>
                  <a:pt x="258" y="605"/>
                </a:lnTo>
                <a:lnTo>
                  <a:pt x="245" y="611"/>
                </a:lnTo>
                <a:lnTo>
                  <a:pt x="219" y="621"/>
                </a:lnTo>
                <a:lnTo>
                  <a:pt x="219" y="621"/>
                </a:lnTo>
                <a:lnTo>
                  <a:pt x="217" y="622"/>
                </a:lnTo>
                <a:lnTo>
                  <a:pt x="217" y="622"/>
                </a:lnTo>
                <a:lnTo>
                  <a:pt x="209" y="603"/>
                </a:lnTo>
                <a:lnTo>
                  <a:pt x="209" y="603"/>
                </a:lnTo>
                <a:lnTo>
                  <a:pt x="233" y="598"/>
                </a:lnTo>
                <a:lnTo>
                  <a:pt x="246" y="595"/>
                </a:lnTo>
                <a:lnTo>
                  <a:pt x="251" y="592"/>
                </a:lnTo>
                <a:lnTo>
                  <a:pt x="256" y="589"/>
                </a:lnTo>
                <a:lnTo>
                  <a:pt x="256" y="589"/>
                </a:lnTo>
                <a:lnTo>
                  <a:pt x="258" y="588"/>
                </a:lnTo>
                <a:lnTo>
                  <a:pt x="258" y="586"/>
                </a:lnTo>
                <a:lnTo>
                  <a:pt x="257" y="583"/>
                </a:lnTo>
                <a:lnTo>
                  <a:pt x="255" y="582"/>
                </a:lnTo>
                <a:lnTo>
                  <a:pt x="253" y="581"/>
                </a:lnTo>
                <a:lnTo>
                  <a:pt x="251" y="582"/>
                </a:lnTo>
                <a:lnTo>
                  <a:pt x="251" y="582"/>
                </a:lnTo>
                <a:lnTo>
                  <a:pt x="246" y="585"/>
                </a:lnTo>
                <a:lnTo>
                  <a:pt x="240" y="587"/>
                </a:lnTo>
                <a:lnTo>
                  <a:pt x="229" y="591"/>
                </a:lnTo>
                <a:lnTo>
                  <a:pt x="206" y="595"/>
                </a:lnTo>
                <a:lnTo>
                  <a:pt x="206" y="595"/>
                </a:lnTo>
                <a:lnTo>
                  <a:pt x="201" y="582"/>
                </a:lnTo>
                <a:lnTo>
                  <a:pt x="201" y="582"/>
                </a:lnTo>
                <a:lnTo>
                  <a:pt x="199" y="577"/>
                </a:lnTo>
                <a:lnTo>
                  <a:pt x="199" y="577"/>
                </a:lnTo>
                <a:lnTo>
                  <a:pt x="206" y="575"/>
                </a:lnTo>
                <a:lnTo>
                  <a:pt x="214" y="574"/>
                </a:lnTo>
                <a:lnTo>
                  <a:pt x="228" y="569"/>
                </a:lnTo>
                <a:lnTo>
                  <a:pt x="256" y="557"/>
                </a:lnTo>
                <a:lnTo>
                  <a:pt x="256" y="557"/>
                </a:lnTo>
                <a:lnTo>
                  <a:pt x="257" y="556"/>
                </a:lnTo>
                <a:lnTo>
                  <a:pt x="258" y="555"/>
                </a:lnTo>
                <a:lnTo>
                  <a:pt x="258" y="552"/>
                </a:lnTo>
                <a:lnTo>
                  <a:pt x="256" y="549"/>
                </a:lnTo>
                <a:lnTo>
                  <a:pt x="255" y="549"/>
                </a:lnTo>
                <a:lnTo>
                  <a:pt x="253" y="549"/>
                </a:lnTo>
                <a:lnTo>
                  <a:pt x="253" y="549"/>
                </a:lnTo>
                <a:lnTo>
                  <a:pt x="225" y="561"/>
                </a:lnTo>
                <a:lnTo>
                  <a:pt x="210" y="565"/>
                </a:lnTo>
                <a:lnTo>
                  <a:pt x="203" y="567"/>
                </a:lnTo>
                <a:lnTo>
                  <a:pt x="196" y="568"/>
                </a:lnTo>
                <a:lnTo>
                  <a:pt x="196" y="568"/>
                </a:lnTo>
                <a:lnTo>
                  <a:pt x="184" y="537"/>
                </a:lnTo>
                <a:lnTo>
                  <a:pt x="184" y="537"/>
                </a:lnTo>
                <a:lnTo>
                  <a:pt x="186" y="537"/>
                </a:lnTo>
                <a:lnTo>
                  <a:pt x="187" y="537"/>
                </a:lnTo>
                <a:lnTo>
                  <a:pt x="187" y="537"/>
                </a:lnTo>
                <a:lnTo>
                  <a:pt x="214" y="527"/>
                </a:lnTo>
                <a:lnTo>
                  <a:pt x="227" y="521"/>
                </a:lnTo>
                <a:lnTo>
                  <a:pt x="242" y="517"/>
                </a:lnTo>
                <a:lnTo>
                  <a:pt x="242" y="517"/>
                </a:lnTo>
                <a:lnTo>
                  <a:pt x="243" y="516"/>
                </a:lnTo>
                <a:lnTo>
                  <a:pt x="244" y="514"/>
                </a:lnTo>
                <a:lnTo>
                  <a:pt x="244" y="511"/>
                </a:lnTo>
                <a:lnTo>
                  <a:pt x="242" y="509"/>
                </a:lnTo>
                <a:lnTo>
                  <a:pt x="240" y="508"/>
                </a:lnTo>
                <a:lnTo>
                  <a:pt x="238" y="508"/>
                </a:lnTo>
                <a:lnTo>
                  <a:pt x="238" y="508"/>
                </a:lnTo>
                <a:lnTo>
                  <a:pt x="224" y="513"/>
                </a:lnTo>
                <a:lnTo>
                  <a:pt x="211" y="518"/>
                </a:lnTo>
                <a:lnTo>
                  <a:pt x="184" y="529"/>
                </a:lnTo>
                <a:lnTo>
                  <a:pt x="184" y="529"/>
                </a:lnTo>
                <a:lnTo>
                  <a:pt x="183" y="530"/>
                </a:lnTo>
                <a:lnTo>
                  <a:pt x="182" y="531"/>
                </a:lnTo>
                <a:lnTo>
                  <a:pt x="182" y="531"/>
                </a:lnTo>
                <a:lnTo>
                  <a:pt x="174" y="510"/>
                </a:lnTo>
                <a:lnTo>
                  <a:pt x="174" y="510"/>
                </a:lnTo>
                <a:lnTo>
                  <a:pt x="175" y="510"/>
                </a:lnTo>
                <a:lnTo>
                  <a:pt x="175" y="510"/>
                </a:lnTo>
                <a:lnTo>
                  <a:pt x="186" y="505"/>
                </a:lnTo>
                <a:lnTo>
                  <a:pt x="197" y="502"/>
                </a:lnTo>
                <a:lnTo>
                  <a:pt x="208" y="499"/>
                </a:lnTo>
                <a:lnTo>
                  <a:pt x="218" y="494"/>
                </a:lnTo>
                <a:lnTo>
                  <a:pt x="218" y="494"/>
                </a:lnTo>
                <a:lnTo>
                  <a:pt x="220" y="493"/>
                </a:lnTo>
                <a:lnTo>
                  <a:pt x="220" y="491"/>
                </a:lnTo>
                <a:lnTo>
                  <a:pt x="220" y="490"/>
                </a:lnTo>
                <a:lnTo>
                  <a:pt x="219" y="488"/>
                </a:lnTo>
                <a:lnTo>
                  <a:pt x="217" y="486"/>
                </a:lnTo>
                <a:lnTo>
                  <a:pt x="215" y="486"/>
                </a:lnTo>
                <a:lnTo>
                  <a:pt x="213" y="487"/>
                </a:lnTo>
                <a:lnTo>
                  <a:pt x="213" y="487"/>
                </a:lnTo>
                <a:lnTo>
                  <a:pt x="203" y="491"/>
                </a:lnTo>
                <a:lnTo>
                  <a:pt x="193" y="494"/>
                </a:lnTo>
                <a:lnTo>
                  <a:pt x="182" y="498"/>
                </a:lnTo>
                <a:lnTo>
                  <a:pt x="172" y="501"/>
                </a:lnTo>
                <a:lnTo>
                  <a:pt x="172" y="501"/>
                </a:lnTo>
                <a:lnTo>
                  <a:pt x="172" y="502"/>
                </a:lnTo>
                <a:lnTo>
                  <a:pt x="172" y="502"/>
                </a:lnTo>
                <a:lnTo>
                  <a:pt x="167" y="490"/>
                </a:lnTo>
                <a:lnTo>
                  <a:pt x="167" y="490"/>
                </a:lnTo>
                <a:lnTo>
                  <a:pt x="169" y="490"/>
                </a:lnTo>
                <a:lnTo>
                  <a:pt x="169" y="490"/>
                </a:lnTo>
                <a:lnTo>
                  <a:pt x="199" y="479"/>
                </a:lnTo>
                <a:lnTo>
                  <a:pt x="213" y="473"/>
                </a:lnTo>
                <a:lnTo>
                  <a:pt x="227" y="466"/>
                </a:lnTo>
                <a:lnTo>
                  <a:pt x="227" y="466"/>
                </a:lnTo>
                <a:lnTo>
                  <a:pt x="228" y="465"/>
                </a:lnTo>
                <a:lnTo>
                  <a:pt x="229" y="463"/>
                </a:lnTo>
                <a:lnTo>
                  <a:pt x="228" y="460"/>
                </a:lnTo>
                <a:lnTo>
                  <a:pt x="225" y="458"/>
                </a:lnTo>
                <a:lnTo>
                  <a:pt x="223" y="458"/>
                </a:lnTo>
                <a:lnTo>
                  <a:pt x="222" y="459"/>
                </a:lnTo>
                <a:lnTo>
                  <a:pt x="222" y="459"/>
                </a:lnTo>
                <a:lnTo>
                  <a:pt x="208" y="466"/>
                </a:lnTo>
                <a:lnTo>
                  <a:pt x="195" y="472"/>
                </a:lnTo>
                <a:lnTo>
                  <a:pt x="166" y="482"/>
                </a:lnTo>
                <a:lnTo>
                  <a:pt x="166" y="482"/>
                </a:lnTo>
                <a:lnTo>
                  <a:pt x="165" y="483"/>
                </a:lnTo>
                <a:lnTo>
                  <a:pt x="165" y="483"/>
                </a:lnTo>
                <a:lnTo>
                  <a:pt x="155" y="459"/>
                </a:lnTo>
                <a:lnTo>
                  <a:pt x="155" y="459"/>
                </a:lnTo>
                <a:lnTo>
                  <a:pt x="169" y="456"/>
                </a:lnTo>
                <a:lnTo>
                  <a:pt x="182" y="452"/>
                </a:lnTo>
                <a:lnTo>
                  <a:pt x="195" y="448"/>
                </a:lnTo>
                <a:lnTo>
                  <a:pt x="201" y="444"/>
                </a:lnTo>
                <a:lnTo>
                  <a:pt x="207" y="441"/>
                </a:lnTo>
                <a:lnTo>
                  <a:pt x="207" y="441"/>
                </a:lnTo>
                <a:lnTo>
                  <a:pt x="209" y="440"/>
                </a:lnTo>
                <a:lnTo>
                  <a:pt x="209" y="438"/>
                </a:lnTo>
                <a:lnTo>
                  <a:pt x="208" y="435"/>
                </a:lnTo>
                <a:lnTo>
                  <a:pt x="206" y="433"/>
                </a:lnTo>
                <a:lnTo>
                  <a:pt x="204" y="433"/>
                </a:lnTo>
                <a:lnTo>
                  <a:pt x="202" y="434"/>
                </a:lnTo>
                <a:lnTo>
                  <a:pt x="202" y="434"/>
                </a:lnTo>
                <a:lnTo>
                  <a:pt x="196" y="437"/>
                </a:lnTo>
                <a:lnTo>
                  <a:pt x="191" y="440"/>
                </a:lnTo>
                <a:lnTo>
                  <a:pt x="178" y="444"/>
                </a:lnTo>
                <a:lnTo>
                  <a:pt x="166" y="448"/>
                </a:lnTo>
                <a:lnTo>
                  <a:pt x="152" y="451"/>
                </a:lnTo>
                <a:lnTo>
                  <a:pt x="152" y="451"/>
                </a:lnTo>
                <a:lnTo>
                  <a:pt x="149" y="441"/>
                </a:lnTo>
                <a:lnTo>
                  <a:pt x="149" y="441"/>
                </a:lnTo>
                <a:lnTo>
                  <a:pt x="150" y="441"/>
                </a:lnTo>
                <a:lnTo>
                  <a:pt x="152" y="441"/>
                </a:lnTo>
                <a:lnTo>
                  <a:pt x="152" y="441"/>
                </a:lnTo>
                <a:lnTo>
                  <a:pt x="158" y="437"/>
                </a:lnTo>
                <a:lnTo>
                  <a:pt x="166" y="434"/>
                </a:lnTo>
                <a:lnTo>
                  <a:pt x="179" y="430"/>
                </a:lnTo>
                <a:lnTo>
                  <a:pt x="179" y="430"/>
                </a:lnTo>
                <a:lnTo>
                  <a:pt x="210" y="417"/>
                </a:lnTo>
                <a:lnTo>
                  <a:pt x="210" y="417"/>
                </a:lnTo>
                <a:lnTo>
                  <a:pt x="211" y="416"/>
                </a:lnTo>
                <a:lnTo>
                  <a:pt x="212" y="415"/>
                </a:lnTo>
                <a:lnTo>
                  <a:pt x="212" y="412"/>
                </a:lnTo>
                <a:lnTo>
                  <a:pt x="210" y="409"/>
                </a:lnTo>
                <a:lnTo>
                  <a:pt x="209" y="409"/>
                </a:lnTo>
                <a:lnTo>
                  <a:pt x="207" y="409"/>
                </a:lnTo>
                <a:lnTo>
                  <a:pt x="207" y="409"/>
                </a:lnTo>
                <a:lnTo>
                  <a:pt x="176" y="422"/>
                </a:lnTo>
                <a:lnTo>
                  <a:pt x="176" y="422"/>
                </a:lnTo>
                <a:lnTo>
                  <a:pt x="162" y="427"/>
                </a:lnTo>
                <a:lnTo>
                  <a:pt x="154" y="430"/>
                </a:lnTo>
                <a:lnTo>
                  <a:pt x="147" y="434"/>
                </a:lnTo>
                <a:lnTo>
                  <a:pt x="147" y="434"/>
                </a:lnTo>
                <a:lnTo>
                  <a:pt x="146" y="434"/>
                </a:lnTo>
                <a:lnTo>
                  <a:pt x="146" y="434"/>
                </a:lnTo>
                <a:lnTo>
                  <a:pt x="140" y="416"/>
                </a:lnTo>
                <a:lnTo>
                  <a:pt x="140" y="416"/>
                </a:lnTo>
                <a:lnTo>
                  <a:pt x="187" y="401"/>
                </a:lnTo>
                <a:lnTo>
                  <a:pt x="187" y="401"/>
                </a:lnTo>
                <a:lnTo>
                  <a:pt x="188" y="400"/>
                </a:lnTo>
                <a:lnTo>
                  <a:pt x="189" y="398"/>
                </a:lnTo>
                <a:lnTo>
                  <a:pt x="189" y="395"/>
                </a:lnTo>
                <a:lnTo>
                  <a:pt x="187" y="393"/>
                </a:lnTo>
                <a:lnTo>
                  <a:pt x="186" y="392"/>
                </a:lnTo>
                <a:lnTo>
                  <a:pt x="184" y="393"/>
                </a:lnTo>
                <a:lnTo>
                  <a:pt x="184" y="393"/>
                </a:lnTo>
                <a:lnTo>
                  <a:pt x="137" y="408"/>
                </a:lnTo>
                <a:lnTo>
                  <a:pt x="137" y="408"/>
                </a:lnTo>
                <a:lnTo>
                  <a:pt x="131" y="393"/>
                </a:lnTo>
                <a:lnTo>
                  <a:pt x="131" y="393"/>
                </a:lnTo>
                <a:lnTo>
                  <a:pt x="138" y="390"/>
                </a:lnTo>
                <a:lnTo>
                  <a:pt x="144" y="389"/>
                </a:lnTo>
                <a:lnTo>
                  <a:pt x="158" y="386"/>
                </a:lnTo>
                <a:lnTo>
                  <a:pt x="158" y="386"/>
                </a:lnTo>
                <a:lnTo>
                  <a:pt x="166" y="384"/>
                </a:lnTo>
                <a:lnTo>
                  <a:pt x="174" y="381"/>
                </a:lnTo>
                <a:lnTo>
                  <a:pt x="188" y="374"/>
                </a:lnTo>
                <a:lnTo>
                  <a:pt x="188" y="374"/>
                </a:lnTo>
                <a:lnTo>
                  <a:pt x="190" y="373"/>
                </a:lnTo>
                <a:lnTo>
                  <a:pt x="190" y="372"/>
                </a:lnTo>
                <a:lnTo>
                  <a:pt x="190" y="369"/>
                </a:lnTo>
                <a:lnTo>
                  <a:pt x="188" y="366"/>
                </a:lnTo>
                <a:lnTo>
                  <a:pt x="187" y="366"/>
                </a:lnTo>
                <a:lnTo>
                  <a:pt x="185" y="366"/>
                </a:lnTo>
                <a:lnTo>
                  <a:pt x="185" y="366"/>
                </a:lnTo>
                <a:lnTo>
                  <a:pt x="159" y="377"/>
                </a:lnTo>
                <a:lnTo>
                  <a:pt x="159" y="377"/>
                </a:lnTo>
                <a:lnTo>
                  <a:pt x="151" y="379"/>
                </a:lnTo>
                <a:lnTo>
                  <a:pt x="144" y="380"/>
                </a:lnTo>
                <a:lnTo>
                  <a:pt x="136" y="382"/>
                </a:lnTo>
                <a:lnTo>
                  <a:pt x="128" y="384"/>
                </a:lnTo>
                <a:lnTo>
                  <a:pt x="128" y="384"/>
                </a:lnTo>
                <a:lnTo>
                  <a:pt x="118" y="355"/>
                </a:lnTo>
                <a:lnTo>
                  <a:pt x="118" y="355"/>
                </a:lnTo>
                <a:lnTo>
                  <a:pt x="120" y="355"/>
                </a:lnTo>
                <a:lnTo>
                  <a:pt x="122" y="355"/>
                </a:lnTo>
                <a:lnTo>
                  <a:pt x="122" y="355"/>
                </a:lnTo>
                <a:lnTo>
                  <a:pt x="133" y="351"/>
                </a:lnTo>
                <a:lnTo>
                  <a:pt x="145" y="349"/>
                </a:lnTo>
                <a:lnTo>
                  <a:pt x="170" y="344"/>
                </a:lnTo>
                <a:lnTo>
                  <a:pt x="170" y="344"/>
                </a:lnTo>
                <a:lnTo>
                  <a:pt x="172" y="343"/>
                </a:lnTo>
                <a:lnTo>
                  <a:pt x="173" y="342"/>
                </a:lnTo>
                <a:lnTo>
                  <a:pt x="174" y="339"/>
                </a:lnTo>
                <a:lnTo>
                  <a:pt x="173" y="337"/>
                </a:lnTo>
                <a:lnTo>
                  <a:pt x="173" y="336"/>
                </a:lnTo>
                <a:lnTo>
                  <a:pt x="171" y="335"/>
                </a:lnTo>
                <a:lnTo>
                  <a:pt x="169" y="335"/>
                </a:lnTo>
                <a:lnTo>
                  <a:pt x="169" y="335"/>
                </a:lnTo>
                <a:lnTo>
                  <a:pt x="143" y="340"/>
                </a:lnTo>
                <a:lnTo>
                  <a:pt x="131" y="343"/>
                </a:lnTo>
                <a:lnTo>
                  <a:pt x="119" y="347"/>
                </a:lnTo>
                <a:lnTo>
                  <a:pt x="119" y="347"/>
                </a:lnTo>
                <a:lnTo>
                  <a:pt x="117" y="348"/>
                </a:lnTo>
                <a:lnTo>
                  <a:pt x="116" y="349"/>
                </a:lnTo>
                <a:lnTo>
                  <a:pt x="116" y="349"/>
                </a:lnTo>
                <a:lnTo>
                  <a:pt x="110" y="333"/>
                </a:lnTo>
                <a:lnTo>
                  <a:pt x="110" y="333"/>
                </a:lnTo>
                <a:lnTo>
                  <a:pt x="112" y="332"/>
                </a:lnTo>
                <a:lnTo>
                  <a:pt x="112" y="332"/>
                </a:lnTo>
                <a:lnTo>
                  <a:pt x="142" y="322"/>
                </a:lnTo>
                <a:lnTo>
                  <a:pt x="157" y="318"/>
                </a:lnTo>
                <a:lnTo>
                  <a:pt x="173" y="314"/>
                </a:lnTo>
                <a:lnTo>
                  <a:pt x="173" y="314"/>
                </a:lnTo>
                <a:lnTo>
                  <a:pt x="174" y="313"/>
                </a:lnTo>
                <a:lnTo>
                  <a:pt x="175" y="312"/>
                </a:lnTo>
                <a:lnTo>
                  <a:pt x="176" y="310"/>
                </a:lnTo>
                <a:lnTo>
                  <a:pt x="175" y="309"/>
                </a:lnTo>
                <a:lnTo>
                  <a:pt x="173" y="306"/>
                </a:lnTo>
                <a:lnTo>
                  <a:pt x="172" y="306"/>
                </a:lnTo>
                <a:lnTo>
                  <a:pt x="170" y="306"/>
                </a:lnTo>
                <a:lnTo>
                  <a:pt x="170" y="306"/>
                </a:lnTo>
                <a:lnTo>
                  <a:pt x="154" y="309"/>
                </a:lnTo>
                <a:lnTo>
                  <a:pt x="139" y="314"/>
                </a:lnTo>
                <a:lnTo>
                  <a:pt x="109" y="324"/>
                </a:lnTo>
                <a:lnTo>
                  <a:pt x="109" y="324"/>
                </a:lnTo>
                <a:lnTo>
                  <a:pt x="107" y="325"/>
                </a:lnTo>
                <a:lnTo>
                  <a:pt x="107" y="325"/>
                </a:lnTo>
                <a:lnTo>
                  <a:pt x="102" y="311"/>
                </a:lnTo>
                <a:lnTo>
                  <a:pt x="102" y="311"/>
                </a:lnTo>
                <a:lnTo>
                  <a:pt x="103" y="311"/>
                </a:lnTo>
                <a:lnTo>
                  <a:pt x="103" y="311"/>
                </a:lnTo>
                <a:lnTo>
                  <a:pt x="128" y="303"/>
                </a:lnTo>
                <a:lnTo>
                  <a:pt x="140" y="298"/>
                </a:lnTo>
                <a:lnTo>
                  <a:pt x="151" y="292"/>
                </a:lnTo>
                <a:lnTo>
                  <a:pt x="151" y="292"/>
                </a:lnTo>
                <a:lnTo>
                  <a:pt x="152" y="290"/>
                </a:lnTo>
                <a:lnTo>
                  <a:pt x="153" y="289"/>
                </a:lnTo>
                <a:lnTo>
                  <a:pt x="152" y="286"/>
                </a:lnTo>
                <a:lnTo>
                  <a:pt x="149" y="284"/>
                </a:lnTo>
                <a:lnTo>
                  <a:pt x="148" y="284"/>
                </a:lnTo>
                <a:lnTo>
                  <a:pt x="146" y="285"/>
                </a:lnTo>
                <a:lnTo>
                  <a:pt x="146" y="285"/>
                </a:lnTo>
                <a:lnTo>
                  <a:pt x="135" y="291"/>
                </a:lnTo>
                <a:lnTo>
                  <a:pt x="124" y="295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92" y="280"/>
                </a:lnTo>
                <a:lnTo>
                  <a:pt x="92" y="280"/>
                </a:lnTo>
                <a:lnTo>
                  <a:pt x="93" y="279"/>
                </a:lnTo>
                <a:lnTo>
                  <a:pt x="93" y="279"/>
                </a:lnTo>
                <a:lnTo>
                  <a:pt x="120" y="271"/>
                </a:lnTo>
                <a:lnTo>
                  <a:pt x="133" y="267"/>
                </a:lnTo>
                <a:lnTo>
                  <a:pt x="147" y="265"/>
                </a:lnTo>
                <a:lnTo>
                  <a:pt x="147" y="265"/>
                </a:lnTo>
                <a:lnTo>
                  <a:pt x="149" y="264"/>
                </a:lnTo>
                <a:lnTo>
                  <a:pt x="150" y="263"/>
                </a:lnTo>
                <a:lnTo>
                  <a:pt x="151" y="259"/>
                </a:lnTo>
                <a:lnTo>
                  <a:pt x="150" y="258"/>
                </a:lnTo>
                <a:lnTo>
                  <a:pt x="149" y="257"/>
                </a:lnTo>
                <a:lnTo>
                  <a:pt x="148" y="256"/>
                </a:lnTo>
                <a:lnTo>
                  <a:pt x="146" y="256"/>
                </a:lnTo>
                <a:lnTo>
                  <a:pt x="146" y="256"/>
                </a:lnTo>
                <a:lnTo>
                  <a:pt x="132" y="259"/>
                </a:lnTo>
                <a:lnTo>
                  <a:pt x="118" y="262"/>
                </a:lnTo>
                <a:lnTo>
                  <a:pt x="90" y="271"/>
                </a:lnTo>
                <a:lnTo>
                  <a:pt x="90" y="271"/>
                </a:lnTo>
                <a:lnTo>
                  <a:pt x="89" y="272"/>
                </a:lnTo>
                <a:lnTo>
                  <a:pt x="89" y="272"/>
                </a:lnTo>
                <a:lnTo>
                  <a:pt x="84" y="259"/>
                </a:lnTo>
                <a:lnTo>
                  <a:pt x="84" y="259"/>
                </a:lnTo>
                <a:lnTo>
                  <a:pt x="86" y="259"/>
                </a:lnTo>
                <a:lnTo>
                  <a:pt x="86" y="259"/>
                </a:lnTo>
                <a:lnTo>
                  <a:pt x="134" y="243"/>
                </a:lnTo>
                <a:lnTo>
                  <a:pt x="134" y="243"/>
                </a:lnTo>
                <a:lnTo>
                  <a:pt x="136" y="242"/>
                </a:lnTo>
                <a:lnTo>
                  <a:pt x="137" y="241"/>
                </a:lnTo>
                <a:lnTo>
                  <a:pt x="137" y="238"/>
                </a:lnTo>
                <a:lnTo>
                  <a:pt x="135" y="235"/>
                </a:lnTo>
                <a:lnTo>
                  <a:pt x="133" y="235"/>
                </a:lnTo>
                <a:lnTo>
                  <a:pt x="131" y="235"/>
                </a:lnTo>
                <a:lnTo>
                  <a:pt x="131" y="235"/>
                </a:lnTo>
                <a:lnTo>
                  <a:pt x="83" y="251"/>
                </a:lnTo>
                <a:lnTo>
                  <a:pt x="83" y="251"/>
                </a:lnTo>
                <a:lnTo>
                  <a:pt x="82" y="252"/>
                </a:lnTo>
                <a:lnTo>
                  <a:pt x="82" y="252"/>
                </a:lnTo>
                <a:lnTo>
                  <a:pt x="73" y="230"/>
                </a:lnTo>
                <a:lnTo>
                  <a:pt x="73" y="230"/>
                </a:lnTo>
                <a:lnTo>
                  <a:pt x="75" y="230"/>
                </a:lnTo>
                <a:lnTo>
                  <a:pt x="75" y="230"/>
                </a:lnTo>
                <a:lnTo>
                  <a:pt x="88" y="227"/>
                </a:lnTo>
                <a:lnTo>
                  <a:pt x="100" y="223"/>
                </a:lnTo>
                <a:lnTo>
                  <a:pt x="124" y="214"/>
                </a:lnTo>
                <a:lnTo>
                  <a:pt x="124" y="214"/>
                </a:lnTo>
                <a:lnTo>
                  <a:pt x="125" y="213"/>
                </a:lnTo>
                <a:lnTo>
                  <a:pt x="126" y="212"/>
                </a:lnTo>
                <a:lnTo>
                  <a:pt x="126" y="209"/>
                </a:lnTo>
                <a:lnTo>
                  <a:pt x="124" y="206"/>
                </a:lnTo>
                <a:lnTo>
                  <a:pt x="123" y="206"/>
                </a:lnTo>
                <a:lnTo>
                  <a:pt x="121" y="206"/>
                </a:lnTo>
                <a:lnTo>
                  <a:pt x="121" y="206"/>
                </a:lnTo>
                <a:lnTo>
                  <a:pt x="98" y="215"/>
                </a:lnTo>
                <a:lnTo>
                  <a:pt x="87" y="218"/>
                </a:lnTo>
                <a:lnTo>
                  <a:pt x="74" y="221"/>
                </a:lnTo>
                <a:lnTo>
                  <a:pt x="74" y="221"/>
                </a:lnTo>
                <a:lnTo>
                  <a:pt x="72" y="222"/>
                </a:lnTo>
                <a:lnTo>
                  <a:pt x="71" y="224"/>
                </a:lnTo>
                <a:lnTo>
                  <a:pt x="71" y="224"/>
                </a:lnTo>
                <a:lnTo>
                  <a:pt x="66" y="210"/>
                </a:lnTo>
                <a:lnTo>
                  <a:pt x="66" y="210"/>
                </a:lnTo>
                <a:lnTo>
                  <a:pt x="63" y="203"/>
                </a:lnTo>
                <a:lnTo>
                  <a:pt x="63" y="203"/>
                </a:lnTo>
                <a:lnTo>
                  <a:pt x="80" y="198"/>
                </a:lnTo>
                <a:lnTo>
                  <a:pt x="95" y="193"/>
                </a:lnTo>
                <a:lnTo>
                  <a:pt x="110" y="189"/>
                </a:lnTo>
                <a:lnTo>
                  <a:pt x="125" y="184"/>
                </a:lnTo>
                <a:lnTo>
                  <a:pt x="125" y="184"/>
                </a:lnTo>
                <a:lnTo>
                  <a:pt x="127" y="182"/>
                </a:lnTo>
                <a:lnTo>
                  <a:pt x="128" y="181"/>
                </a:lnTo>
                <a:lnTo>
                  <a:pt x="128" y="178"/>
                </a:lnTo>
                <a:lnTo>
                  <a:pt x="126" y="175"/>
                </a:lnTo>
                <a:lnTo>
                  <a:pt x="124" y="175"/>
                </a:lnTo>
                <a:lnTo>
                  <a:pt x="122" y="175"/>
                </a:lnTo>
                <a:lnTo>
                  <a:pt x="122" y="175"/>
                </a:lnTo>
                <a:lnTo>
                  <a:pt x="107" y="181"/>
                </a:lnTo>
                <a:lnTo>
                  <a:pt x="92" y="185"/>
                </a:lnTo>
                <a:lnTo>
                  <a:pt x="76" y="190"/>
                </a:lnTo>
                <a:lnTo>
                  <a:pt x="61" y="194"/>
                </a:lnTo>
                <a:lnTo>
                  <a:pt x="61" y="194"/>
                </a:lnTo>
                <a:lnTo>
                  <a:pt x="53" y="174"/>
                </a:lnTo>
                <a:lnTo>
                  <a:pt x="53" y="174"/>
                </a:lnTo>
                <a:lnTo>
                  <a:pt x="66" y="170"/>
                </a:lnTo>
                <a:lnTo>
                  <a:pt x="80" y="167"/>
                </a:lnTo>
                <a:lnTo>
                  <a:pt x="93" y="162"/>
                </a:lnTo>
                <a:lnTo>
                  <a:pt x="99" y="159"/>
                </a:lnTo>
                <a:lnTo>
                  <a:pt x="104" y="156"/>
                </a:lnTo>
                <a:lnTo>
                  <a:pt x="104" y="156"/>
                </a:lnTo>
                <a:lnTo>
                  <a:pt x="105" y="154"/>
                </a:lnTo>
                <a:lnTo>
                  <a:pt x="106" y="152"/>
                </a:lnTo>
                <a:lnTo>
                  <a:pt x="105" y="149"/>
                </a:lnTo>
                <a:lnTo>
                  <a:pt x="102" y="148"/>
                </a:lnTo>
                <a:lnTo>
                  <a:pt x="101" y="148"/>
                </a:lnTo>
                <a:lnTo>
                  <a:pt x="99" y="148"/>
                </a:lnTo>
                <a:lnTo>
                  <a:pt x="99" y="148"/>
                </a:lnTo>
                <a:lnTo>
                  <a:pt x="94" y="152"/>
                </a:lnTo>
                <a:lnTo>
                  <a:pt x="88" y="155"/>
                </a:lnTo>
                <a:lnTo>
                  <a:pt x="75" y="159"/>
                </a:lnTo>
                <a:lnTo>
                  <a:pt x="63" y="162"/>
                </a:lnTo>
                <a:lnTo>
                  <a:pt x="50" y="166"/>
                </a:lnTo>
                <a:lnTo>
                  <a:pt x="50" y="166"/>
                </a:lnTo>
                <a:lnTo>
                  <a:pt x="42" y="142"/>
                </a:lnTo>
                <a:lnTo>
                  <a:pt x="42" y="142"/>
                </a:lnTo>
                <a:lnTo>
                  <a:pt x="43" y="142"/>
                </a:lnTo>
                <a:lnTo>
                  <a:pt x="43" y="142"/>
                </a:lnTo>
                <a:lnTo>
                  <a:pt x="54" y="136"/>
                </a:lnTo>
                <a:lnTo>
                  <a:pt x="66" y="132"/>
                </a:lnTo>
                <a:lnTo>
                  <a:pt x="80" y="128"/>
                </a:lnTo>
                <a:lnTo>
                  <a:pt x="92" y="126"/>
                </a:lnTo>
                <a:lnTo>
                  <a:pt x="92" y="126"/>
                </a:lnTo>
                <a:lnTo>
                  <a:pt x="94" y="125"/>
                </a:lnTo>
                <a:lnTo>
                  <a:pt x="95" y="124"/>
                </a:lnTo>
                <a:lnTo>
                  <a:pt x="96" y="120"/>
                </a:lnTo>
                <a:lnTo>
                  <a:pt x="96" y="118"/>
                </a:lnTo>
                <a:lnTo>
                  <a:pt x="95" y="117"/>
                </a:lnTo>
                <a:lnTo>
                  <a:pt x="94" y="116"/>
                </a:lnTo>
                <a:lnTo>
                  <a:pt x="92" y="116"/>
                </a:lnTo>
                <a:lnTo>
                  <a:pt x="92" y="116"/>
                </a:lnTo>
                <a:lnTo>
                  <a:pt x="77" y="119"/>
                </a:lnTo>
                <a:lnTo>
                  <a:pt x="64" y="124"/>
                </a:lnTo>
                <a:lnTo>
                  <a:pt x="51" y="128"/>
                </a:lnTo>
                <a:lnTo>
                  <a:pt x="39" y="134"/>
                </a:lnTo>
                <a:lnTo>
                  <a:pt x="39" y="134"/>
                </a:lnTo>
                <a:lnTo>
                  <a:pt x="32" y="114"/>
                </a:lnTo>
                <a:lnTo>
                  <a:pt x="32" y="114"/>
                </a:lnTo>
                <a:lnTo>
                  <a:pt x="78" y="96"/>
                </a:lnTo>
                <a:lnTo>
                  <a:pt x="78" y="96"/>
                </a:lnTo>
                <a:lnTo>
                  <a:pt x="80" y="95"/>
                </a:lnTo>
                <a:lnTo>
                  <a:pt x="81" y="94"/>
                </a:lnTo>
                <a:lnTo>
                  <a:pt x="81" y="90"/>
                </a:lnTo>
                <a:lnTo>
                  <a:pt x="78" y="88"/>
                </a:lnTo>
                <a:lnTo>
                  <a:pt x="77" y="88"/>
                </a:lnTo>
                <a:lnTo>
                  <a:pt x="75" y="88"/>
                </a:lnTo>
                <a:lnTo>
                  <a:pt x="75" y="88"/>
                </a:lnTo>
                <a:lnTo>
                  <a:pt x="29" y="106"/>
                </a:lnTo>
                <a:lnTo>
                  <a:pt x="29" y="106"/>
                </a:lnTo>
                <a:lnTo>
                  <a:pt x="22" y="85"/>
                </a:lnTo>
                <a:lnTo>
                  <a:pt x="22" y="8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520"/>
          <p:cNvSpPr/>
          <p:nvPr/>
        </p:nvSpPr>
        <p:spPr bwMode="auto">
          <a:xfrm>
            <a:off x="927871" y="5088181"/>
            <a:ext cx="79375" cy="34925"/>
          </a:xfrm>
          <a:custGeom>
            <a:avLst/>
            <a:gdLst/>
            <a:ahLst/>
            <a:cxnLst>
              <a:cxn ang="0">
                <a:pos x="5" y="22"/>
              </a:cxn>
              <a:cxn ang="0">
                <a:pos x="5" y="22"/>
              </a:cxn>
              <a:cxn ang="0">
                <a:pos x="48" y="8"/>
              </a:cxn>
              <a:cxn ang="0">
                <a:pos x="48" y="8"/>
              </a:cxn>
              <a:cxn ang="0">
                <a:pos x="50" y="7"/>
              </a:cxn>
              <a:cxn ang="0">
                <a:pos x="50" y="6"/>
              </a:cxn>
              <a:cxn ang="0">
                <a:pos x="50" y="3"/>
              </a:cxn>
              <a:cxn ang="0">
                <a:pos x="48" y="0"/>
              </a:cxn>
              <a:cxn ang="0">
                <a:pos x="47" y="0"/>
              </a:cxn>
              <a:cxn ang="0">
                <a:pos x="45" y="0"/>
              </a:cxn>
              <a:cxn ang="0">
                <a:pos x="45" y="0"/>
              </a:cxn>
              <a:cxn ang="0">
                <a:pos x="2" y="14"/>
              </a:cxn>
              <a:cxn ang="0">
                <a:pos x="2" y="14"/>
              </a:cxn>
              <a:cxn ang="0">
                <a:pos x="1" y="15"/>
              </a:cxn>
              <a:cxn ang="0">
                <a:pos x="0" y="16"/>
              </a:cxn>
              <a:cxn ang="0">
                <a:pos x="0" y="19"/>
              </a:cxn>
              <a:cxn ang="0">
                <a:pos x="2" y="22"/>
              </a:cxn>
              <a:cxn ang="0">
                <a:pos x="3" y="22"/>
              </a:cxn>
              <a:cxn ang="0">
                <a:pos x="5" y="22"/>
              </a:cxn>
              <a:cxn ang="0">
                <a:pos x="5" y="22"/>
              </a:cxn>
            </a:cxnLst>
            <a:rect l="0" t="0" r="r" b="b"/>
            <a:pathLst>
              <a:path w="50" h="22">
                <a:moveTo>
                  <a:pt x="5" y="22"/>
                </a:moveTo>
                <a:lnTo>
                  <a:pt x="5" y="22"/>
                </a:lnTo>
                <a:lnTo>
                  <a:pt x="48" y="8"/>
                </a:lnTo>
                <a:lnTo>
                  <a:pt x="48" y="8"/>
                </a:lnTo>
                <a:lnTo>
                  <a:pt x="50" y="7"/>
                </a:lnTo>
                <a:lnTo>
                  <a:pt x="50" y="6"/>
                </a:lnTo>
                <a:lnTo>
                  <a:pt x="50" y="3"/>
                </a:lnTo>
                <a:lnTo>
                  <a:pt x="48" y="0"/>
                </a:lnTo>
                <a:lnTo>
                  <a:pt x="47" y="0"/>
                </a:lnTo>
                <a:lnTo>
                  <a:pt x="45" y="0"/>
                </a:lnTo>
                <a:lnTo>
                  <a:pt x="45" y="0"/>
                </a:lnTo>
                <a:lnTo>
                  <a:pt x="2" y="14"/>
                </a:lnTo>
                <a:lnTo>
                  <a:pt x="2" y="14"/>
                </a:lnTo>
                <a:lnTo>
                  <a:pt x="1" y="15"/>
                </a:lnTo>
                <a:lnTo>
                  <a:pt x="0" y="16"/>
                </a:lnTo>
                <a:lnTo>
                  <a:pt x="0" y="19"/>
                </a:lnTo>
                <a:lnTo>
                  <a:pt x="2" y="22"/>
                </a:lnTo>
                <a:lnTo>
                  <a:pt x="3" y="22"/>
                </a:lnTo>
                <a:lnTo>
                  <a:pt x="5" y="22"/>
                </a:lnTo>
                <a:lnTo>
                  <a:pt x="5" y="22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521"/>
          <p:cNvSpPr>
            <a:spLocks noEditPoints="1"/>
          </p:cNvSpPr>
          <p:nvPr/>
        </p:nvSpPr>
        <p:spPr bwMode="auto">
          <a:xfrm>
            <a:off x="716734" y="3718167"/>
            <a:ext cx="638175" cy="436563"/>
          </a:xfrm>
          <a:custGeom>
            <a:avLst/>
            <a:gdLst/>
            <a:ahLst/>
            <a:cxnLst>
              <a:cxn ang="0">
                <a:pos x="203" y="272"/>
              </a:cxn>
              <a:cxn ang="0">
                <a:pos x="397" y="275"/>
              </a:cxn>
              <a:cxn ang="0">
                <a:pos x="399" y="274"/>
              </a:cxn>
              <a:cxn ang="0">
                <a:pos x="400" y="271"/>
              </a:cxn>
              <a:cxn ang="0">
                <a:pos x="399" y="151"/>
              </a:cxn>
              <a:cxn ang="0">
                <a:pos x="401" y="75"/>
              </a:cxn>
              <a:cxn ang="0">
                <a:pos x="400" y="8"/>
              </a:cxn>
              <a:cxn ang="0">
                <a:pos x="397" y="3"/>
              </a:cxn>
              <a:cxn ang="0">
                <a:pos x="348" y="6"/>
              </a:cxn>
              <a:cxn ang="0">
                <a:pos x="249" y="4"/>
              </a:cxn>
              <a:cxn ang="0">
                <a:pos x="99" y="0"/>
              </a:cxn>
              <a:cxn ang="0">
                <a:pos x="17" y="2"/>
              </a:cxn>
              <a:cxn ang="0">
                <a:pos x="2" y="3"/>
              </a:cxn>
              <a:cxn ang="0">
                <a:pos x="0" y="13"/>
              </a:cxn>
              <a:cxn ang="0">
                <a:pos x="3" y="103"/>
              </a:cxn>
              <a:cxn ang="0">
                <a:pos x="13" y="259"/>
              </a:cxn>
              <a:cxn ang="0">
                <a:pos x="17" y="263"/>
              </a:cxn>
              <a:cxn ang="0">
                <a:pos x="20" y="264"/>
              </a:cxn>
              <a:cxn ang="0">
                <a:pos x="108" y="269"/>
              </a:cxn>
              <a:cxn ang="0">
                <a:pos x="36" y="256"/>
              </a:cxn>
              <a:cxn ang="0">
                <a:pos x="86" y="215"/>
              </a:cxn>
              <a:cxn ang="0">
                <a:pos x="146" y="162"/>
              </a:cxn>
              <a:cxn ang="0">
                <a:pos x="164" y="141"/>
              </a:cxn>
              <a:cxn ang="0">
                <a:pos x="203" y="174"/>
              </a:cxn>
              <a:cxn ang="0">
                <a:pos x="210" y="173"/>
              </a:cxn>
              <a:cxn ang="0">
                <a:pos x="214" y="171"/>
              </a:cxn>
              <a:cxn ang="0">
                <a:pos x="242" y="145"/>
              </a:cxn>
              <a:cxn ang="0">
                <a:pos x="292" y="163"/>
              </a:cxn>
              <a:cxn ang="0">
                <a:pos x="388" y="266"/>
              </a:cxn>
              <a:cxn ang="0">
                <a:pos x="209" y="264"/>
              </a:cxn>
              <a:cxn ang="0">
                <a:pos x="392" y="81"/>
              </a:cxn>
              <a:cxn ang="0">
                <a:pos x="390" y="203"/>
              </a:cxn>
              <a:cxn ang="0">
                <a:pos x="330" y="189"/>
              </a:cxn>
              <a:cxn ang="0">
                <a:pos x="263" y="126"/>
              </a:cxn>
              <a:cxn ang="0">
                <a:pos x="393" y="20"/>
              </a:cxn>
              <a:cxn ang="0">
                <a:pos x="392" y="81"/>
              </a:cxn>
              <a:cxn ang="0">
                <a:pos x="199" y="12"/>
              </a:cxn>
              <a:cxn ang="0">
                <a:pos x="305" y="14"/>
              </a:cxn>
              <a:cxn ang="0">
                <a:pos x="390" y="12"/>
              </a:cxn>
              <a:cxn ang="0">
                <a:pos x="238" y="137"/>
              </a:cxn>
              <a:cxn ang="0">
                <a:pos x="207" y="165"/>
              </a:cxn>
              <a:cxn ang="0">
                <a:pos x="179" y="143"/>
              </a:cxn>
              <a:cxn ang="0">
                <a:pos x="97" y="71"/>
              </a:cxn>
              <a:cxn ang="0">
                <a:pos x="58" y="9"/>
              </a:cxn>
              <a:cxn ang="0">
                <a:pos x="12" y="106"/>
              </a:cxn>
              <a:cxn ang="0">
                <a:pos x="8" y="29"/>
              </a:cxn>
              <a:cxn ang="0">
                <a:pos x="91" y="77"/>
              </a:cxn>
              <a:cxn ang="0">
                <a:pos x="158" y="135"/>
              </a:cxn>
              <a:cxn ang="0">
                <a:pos x="149" y="146"/>
              </a:cxn>
              <a:cxn ang="0">
                <a:pos x="82" y="206"/>
              </a:cxn>
              <a:cxn ang="0">
                <a:pos x="25" y="255"/>
              </a:cxn>
              <a:cxn ang="0">
                <a:pos x="18" y="218"/>
              </a:cxn>
            </a:cxnLst>
            <a:rect l="0" t="0" r="r" b="b"/>
            <a:pathLst>
              <a:path w="402" h="275">
                <a:moveTo>
                  <a:pt x="108" y="269"/>
                </a:moveTo>
                <a:lnTo>
                  <a:pt x="108" y="269"/>
                </a:lnTo>
                <a:lnTo>
                  <a:pt x="203" y="272"/>
                </a:lnTo>
                <a:lnTo>
                  <a:pt x="203" y="272"/>
                </a:lnTo>
                <a:lnTo>
                  <a:pt x="299" y="274"/>
                </a:lnTo>
                <a:lnTo>
                  <a:pt x="395" y="275"/>
                </a:lnTo>
                <a:lnTo>
                  <a:pt x="395" y="275"/>
                </a:lnTo>
                <a:lnTo>
                  <a:pt x="397" y="275"/>
                </a:lnTo>
                <a:lnTo>
                  <a:pt x="398" y="274"/>
                </a:lnTo>
                <a:lnTo>
                  <a:pt x="398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3"/>
                </a:lnTo>
                <a:lnTo>
                  <a:pt x="400" y="271"/>
                </a:lnTo>
                <a:lnTo>
                  <a:pt x="400" y="271"/>
                </a:lnTo>
                <a:lnTo>
                  <a:pt x="399" y="212"/>
                </a:lnTo>
                <a:lnTo>
                  <a:pt x="399" y="181"/>
                </a:lnTo>
                <a:lnTo>
                  <a:pt x="399" y="151"/>
                </a:lnTo>
                <a:lnTo>
                  <a:pt x="399" y="151"/>
                </a:lnTo>
                <a:lnTo>
                  <a:pt x="400" y="113"/>
                </a:lnTo>
                <a:lnTo>
                  <a:pt x="401" y="75"/>
                </a:lnTo>
                <a:lnTo>
                  <a:pt x="401" y="75"/>
                </a:lnTo>
                <a:lnTo>
                  <a:pt x="402" y="59"/>
                </a:lnTo>
                <a:lnTo>
                  <a:pt x="402" y="41"/>
                </a:lnTo>
                <a:lnTo>
                  <a:pt x="402" y="24"/>
                </a:lnTo>
                <a:lnTo>
                  <a:pt x="400" y="8"/>
                </a:lnTo>
                <a:lnTo>
                  <a:pt x="400" y="8"/>
                </a:lnTo>
                <a:lnTo>
                  <a:pt x="399" y="6"/>
                </a:lnTo>
                <a:lnTo>
                  <a:pt x="398" y="4"/>
                </a:lnTo>
                <a:lnTo>
                  <a:pt x="397" y="3"/>
                </a:lnTo>
                <a:lnTo>
                  <a:pt x="394" y="2"/>
                </a:lnTo>
                <a:lnTo>
                  <a:pt x="394" y="2"/>
                </a:lnTo>
                <a:lnTo>
                  <a:pt x="371" y="5"/>
                </a:lnTo>
                <a:lnTo>
                  <a:pt x="348" y="6"/>
                </a:lnTo>
                <a:lnTo>
                  <a:pt x="323" y="6"/>
                </a:lnTo>
                <a:lnTo>
                  <a:pt x="300" y="5"/>
                </a:lnTo>
                <a:lnTo>
                  <a:pt x="300" y="5"/>
                </a:lnTo>
                <a:lnTo>
                  <a:pt x="249" y="4"/>
                </a:lnTo>
                <a:lnTo>
                  <a:pt x="199" y="3"/>
                </a:lnTo>
                <a:lnTo>
                  <a:pt x="199" y="3"/>
                </a:lnTo>
                <a:lnTo>
                  <a:pt x="99" y="0"/>
                </a:lnTo>
                <a:lnTo>
                  <a:pt x="99" y="0"/>
                </a:lnTo>
                <a:lnTo>
                  <a:pt x="76" y="0"/>
                </a:lnTo>
                <a:lnTo>
                  <a:pt x="53" y="1"/>
                </a:lnTo>
                <a:lnTo>
                  <a:pt x="30" y="2"/>
                </a:lnTo>
                <a:lnTo>
                  <a:pt x="17" y="2"/>
                </a:lnTo>
                <a:lnTo>
                  <a:pt x="6" y="1"/>
                </a:lnTo>
                <a:lnTo>
                  <a:pt x="6" y="1"/>
                </a:lnTo>
                <a:lnTo>
                  <a:pt x="3" y="1"/>
                </a:lnTo>
                <a:lnTo>
                  <a:pt x="2" y="3"/>
                </a:lnTo>
                <a:lnTo>
                  <a:pt x="2" y="3"/>
                </a:lnTo>
                <a:lnTo>
                  <a:pt x="2" y="4"/>
                </a:lnTo>
                <a:lnTo>
                  <a:pt x="2" y="4"/>
                </a:lnTo>
                <a:lnTo>
                  <a:pt x="0" y="13"/>
                </a:lnTo>
                <a:lnTo>
                  <a:pt x="0" y="22"/>
                </a:lnTo>
                <a:lnTo>
                  <a:pt x="0" y="41"/>
                </a:lnTo>
                <a:lnTo>
                  <a:pt x="0" y="41"/>
                </a:lnTo>
                <a:lnTo>
                  <a:pt x="3" y="103"/>
                </a:lnTo>
                <a:lnTo>
                  <a:pt x="3" y="103"/>
                </a:lnTo>
                <a:lnTo>
                  <a:pt x="7" y="181"/>
                </a:lnTo>
                <a:lnTo>
                  <a:pt x="9" y="221"/>
                </a:lnTo>
                <a:lnTo>
                  <a:pt x="13" y="259"/>
                </a:lnTo>
                <a:lnTo>
                  <a:pt x="13" y="259"/>
                </a:lnTo>
                <a:lnTo>
                  <a:pt x="14" y="261"/>
                </a:lnTo>
                <a:lnTo>
                  <a:pt x="15" y="263"/>
                </a:lnTo>
                <a:lnTo>
                  <a:pt x="17" y="263"/>
                </a:lnTo>
                <a:lnTo>
                  <a:pt x="19" y="263"/>
                </a:lnTo>
                <a:lnTo>
                  <a:pt x="19" y="263"/>
                </a:lnTo>
                <a:lnTo>
                  <a:pt x="20" y="264"/>
                </a:lnTo>
                <a:lnTo>
                  <a:pt x="20" y="264"/>
                </a:lnTo>
                <a:lnTo>
                  <a:pt x="42" y="266"/>
                </a:lnTo>
                <a:lnTo>
                  <a:pt x="64" y="267"/>
                </a:lnTo>
                <a:lnTo>
                  <a:pt x="108" y="269"/>
                </a:lnTo>
                <a:lnTo>
                  <a:pt x="108" y="269"/>
                </a:lnTo>
                <a:close/>
                <a:moveTo>
                  <a:pt x="113" y="261"/>
                </a:moveTo>
                <a:lnTo>
                  <a:pt x="113" y="261"/>
                </a:lnTo>
                <a:lnTo>
                  <a:pt x="74" y="259"/>
                </a:lnTo>
                <a:lnTo>
                  <a:pt x="36" y="256"/>
                </a:lnTo>
                <a:lnTo>
                  <a:pt x="36" y="256"/>
                </a:lnTo>
                <a:lnTo>
                  <a:pt x="48" y="245"/>
                </a:lnTo>
                <a:lnTo>
                  <a:pt x="60" y="235"/>
                </a:lnTo>
                <a:lnTo>
                  <a:pt x="86" y="215"/>
                </a:lnTo>
                <a:lnTo>
                  <a:pt x="86" y="215"/>
                </a:lnTo>
                <a:lnTo>
                  <a:pt x="107" y="197"/>
                </a:lnTo>
                <a:lnTo>
                  <a:pt x="127" y="180"/>
                </a:lnTo>
                <a:lnTo>
                  <a:pt x="146" y="162"/>
                </a:lnTo>
                <a:lnTo>
                  <a:pt x="155" y="152"/>
                </a:lnTo>
                <a:lnTo>
                  <a:pt x="163" y="142"/>
                </a:lnTo>
                <a:lnTo>
                  <a:pt x="163" y="142"/>
                </a:lnTo>
                <a:lnTo>
                  <a:pt x="164" y="141"/>
                </a:lnTo>
                <a:lnTo>
                  <a:pt x="164" y="141"/>
                </a:lnTo>
                <a:lnTo>
                  <a:pt x="183" y="158"/>
                </a:lnTo>
                <a:lnTo>
                  <a:pt x="203" y="174"/>
                </a:lnTo>
                <a:lnTo>
                  <a:pt x="203" y="174"/>
                </a:lnTo>
                <a:lnTo>
                  <a:pt x="205" y="175"/>
                </a:lnTo>
                <a:lnTo>
                  <a:pt x="207" y="175"/>
                </a:lnTo>
                <a:lnTo>
                  <a:pt x="209" y="174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1"/>
                </a:lnTo>
                <a:lnTo>
                  <a:pt x="220" y="164"/>
                </a:lnTo>
                <a:lnTo>
                  <a:pt x="227" y="158"/>
                </a:lnTo>
                <a:lnTo>
                  <a:pt x="242" y="145"/>
                </a:lnTo>
                <a:lnTo>
                  <a:pt x="242" y="145"/>
                </a:lnTo>
                <a:lnTo>
                  <a:pt x="257" y="133"/>
                </a:lnTo>
                <a:lnTo>
                  <a:pt x="257" y="133"/>
                </a:lnTo>
                <a:lnTo>
                  <a:pt x="275" y="148"/>
                </a:lnTo>
                <a:lnTo>
                  <a:pt x="292" y="163"/>
                </a:lnTo>
                <a:lnTo>
                  <a:pt x="309" y="180"/>
                </a:lnTo>
                <a:lnTo>
                  <a:pt x="325" y="196"/>
                </a:lnTo>
                <a:lnTo>
                  <a:pt x="357" y="232"/>
                </a:lnTo>
                <a:lnTo>
                  <a:pt x="388" y="266"/>
                </a:lnTo>
                <a:lnTo>
                  <a:pt x="388" y="266"/>
                </a:lnTo>
                <a:lnTo>
                  <a:pt x="298" y="266"/>
                </a:lnTo>
                <a:lnTo>
                  <a:pt x="209" y="264"/>
                </a:lnTo>
                <a:lnTo>
                  <a:pt x="209" y="264"/>
                </a:lnTo>
                <a:lnTo>
                  <a:pt x="113" y="261"/>
                </a:lnTo>
                <a:lnTo>
                  <a:pt x="113" y="261"/>
                </a:lnTo>
                <a:close/>
                <a:moveTo>
                  <a:pt x="392" y="81"/>
                </a:moveTo>
                <a:lnTo>
                  <a:pt x="392" y="81"/>
                </a:lnTo>
                <a:lnTo>
                  <a:pt x="391" y="115"/>
                </a:lnTo>
                <a:lnTo>
                  <a:pt x="390" y="151"/>
                </a:lnTo>
                <a:lnTo>
                  <a:pt x="390" y="151"/>
                </a:lnTo>
                <a:lnTo>
                  <a:pt x="390" y="203"/>
                </a:lnTo>
                <a:lnTo>
                  <a:pt x="391" y="257"/>
                </a:lnTo>
                <a:lnTo>
                  <a:pt x="391" y="257"/>
                </a:lnTo>
                <a:lnTo>
                  <a:pt x="361" y="223"/>
                </a:lnTo>
                <a:lnTo>
                  <a:pt x="330" y="189"/>
                </a:lnTo>
                <a:lnTo>
                  <a:pt x="314" y="173"/>
                </a:lnTo>
                <a:lnTo>
                  <a:pt x="298" y="157"/>
                </a:lnTo>
                <a:lnTo>
                  <a:pt x="281" y="142"/>
                </a:lnTo>
                <a:lnTo>
                  <a:pt x="263" y="126"/>
                </a:lnTo>
                <a:lnTo>
                  <a:pt x="263" y="126"/>
                </a:lnTo>
                <a:lnTo>
                  <a:pt x="297" y="99"/>
                </a:lnTo>
                <a:lnTo>
                  <a:pt x="297" y="99"/>
                </a:lnTo>
                <a:lnTo>
                  <a:pt x="393" y="20"/>
                </a:lnTo>
                <a:lnTo>
                  <a:pt x="393" y="20"/>
                </a:lnTo>
                <a:lnTo>
                  <a:pt x="394" y="35"/>
                </a:lnTo>
                <a:lnTo>
                  <a:pt x="393" y="51"/>
                </a:lnTo>
                <a:lnTo>
                  <a:pt x="392" y="81"/>
                </a:lnTo>
                <a:lnTo>
                  <a:pt x="392" y="81"/>
                </a:lnTo>
                <a:close/>
                <a:moveTo>
                  <a:pt x="93" y="8"/>
                </a:moveTo>
                <a:lnTo>
                  <a:pt x="93" y="8"/>
                </a:lnTo>
                <a:lnTo>
                  <a:pt x="199" y="12"/>
                </a:lnTo>
                <a:lnTo>
                  <a:pt x="199" y="12"/>
                </a:lnTo>
                <a:lnTo>
                  <a:pt x="252" y="13"/>
                </a:lnTo>
                <a:lnTo>
                  <a:pt x="305" y="14"/>
                </a:lnTo>
                <a:lnTo>
                  <a:pt x="305" y="14"/>
                </a:lnTo>
                <a:lnTo>
                  <a:pt x="326" y="15"/>
                </a:lnTo>
                <a:lnTo>
                  <a:pt x="348" y="15"/>
                </a:lnTo>
                <a:lnTo>
                  <a:pt x="369" y="14"/>
                </a:lnTo>
                <a:lnTo>
                  <a:pt x="390" y="12"/>
                </a:lnTo>
                <a:lnTo>
                  <a:pt x="390" y="12"/>
                </a:lnTo>
                <a:lnTo>
                  <a:pt x="293" y="91"/>
                </a:lnTo>
                <a:lnTo>
                  <a:pt x="293" y="91"/>
                </a:lnTo>
                <a:lnTo>
                  <a:pt x="238" y="137"/>
                </a:lnTo>
                <a:lnTo>
                  <a:pt x="238" y="137"/>
                </a:lnTo>
                <a:lnTo>
                  <a:pt x="222" y="151"/>
                </a:lnTo>
                <a:lnTo>
                  <a:pt x="214" y="158"/>
                </a:lnTo>
                <a:lnTo>
                  <a:pt x="207" y="165"/>
                </a:lnTo>
                <a:lnTo>
                  <a:pt x="207" y="165"/>
                </a:lnTo>
                <a:lnTo>
                  <a:pt x="207" y="166"/>
                </a:lnTo>
                <a:lnTo>
                  <a:pt x="207" y="166"/>
                </a:lnTo>
                <a:lnTo>
                  <a:pt x="179" y="143"/>
                </a:lnTo>
                <a:lnTo>
                  <a:pt x="152" y="118"/>
                </a:lnTo>
                <a:lnTo>
                  <a:pt x="126" y="94"/>
                </a:lnTo>
                <a:lnTo>
                  <a:pt x="97" y="71"/>
                </a:lnTo>
                <a:lnTo>
                  <a:pt x="97" y="71"/>
                </a:lnTo>
                <a:lnTo>
                  <a:pt x="21" y="10"/>
                </a:lnTo>
                <a:lnTo>
                  <a:pt x="21" y="10"/>
                </a:lnTo>
                <a:lnTo>
                  <a:pt x="40" y="10"/>
                </a:lnTo>
                <a:lnTo>
                  <a:pt x="58" y="9"/>
                </a:lnTo>
                <a:lnTo>
                  <a:pt x="76" y="8"/>
                </a:lnTo>
                <a:lnTo>
                  <a:pt x="93" y="8"/>
                </a:lnTo>
                <a:lnTo>
                  <a:pt x="93" y="8"/>
                </a:lnTo>
                <a:close/>
                <a:moveTo>
                  <a:pt x="12" y="106"/>
                </a:moveTo>
                <a:lnTo>
                  <a:pt x="12" y="106"/>
                </a:lnTo>
                <a:lnTo>
                  <a:pt x="9" y="48"/>
                </a:lnTo>
                <a:lnTo>
                  <a:pt x="9" y="48"/>
                </a:lnTo>
                <a:lnTo>
                  <a:pt x="8" y="29"/>
                </a:lnTo>
                <a:lnTo>
                  <a:pt x="8" y="20"/>
                </a:lnTo>
                <a:lnTo>
                  <a:pt x="9" y="11"/>
                </a:lnTo>
                <a:lnTo>
                  <a:pt x="9" y="11"/>
                </a:lnTo>
                <a:lnTo>
                  <a:pt x="91" y="77"/>
                </a:lnTo>
                <a:lnTo>
                  <a:pt x="91" y="77"/>
                </a:lnTo>
                <a:lnTo>
                  <a:pt x="109" y="91"/>
                </a:lnTo>
                <a:lnTo>
                  <a:pt x="125" y="105"/>
                </a:lnTo>
                <a:lnTo>
                  <a:pt x="158" y="135"/>
                </a:lnTo>
                <a:lnTo>
                  <a:pt x="158" y="135"/>
                </a:lnTo>
                <a:lnTo>
                  <a:pt x="157" y="136"/>
                </a:lnTo>
                <a:lnTo>
                  <a:pt x="157" y="136"/>
                </a:lnTo>
                <a:lnTo>
                  <a:pt x="149" y="146"/>
                </a:lnTo>
                <a:lnTo>
                  <a:pt x="140" y="155"/>
                </a:lnTo>
                <a:lnTo>
                  <a:pt x="122" y="173"/>
                </a:lnTo>
                <a:lnTo>
                  <a:pt x="102" y="190"/>
                </a:lnTo>
                <a:lnTo>
                  <a:pt x="82" y="206"/>
                </a:lnTo>
                <a:lnTo>
                  <a:pt x="82" y="206"/>
                </a:lnTo>
                <a:lnTo>
                  <a:pt x="53" y="230"/>
                </a:lnTo>
                <a:lnTo>
                  <a:pt x="38" y="242"/>
                </a:lnTo>
                <a:lnTo>
                  <a:pt x="25" y="255"/>
                </a:lnTo>
                <a:lnTo>
                  <a:pt x="25" y="255"/>
                </a:lnTo>
                <a:lnTo>
                  <a:pt x="21" y="255"/>
                </a:lnTo>
                <a:lnTo>
                  <a:pt x="21" y="255"/>
                </a:lnTo>
                <a:lnTo>
                  <a:pt x="18" y="218"/>
                </a:lnTo>
                <a:lnTo>
                  <a:pt x="15" y="181"/>
                </a:lnTo>
                <a:lnTo>
                  <a:pt x="12" y="106"/>
                </a:lnTo>
                <a:lnTo>
                  <a:pt x="12" y="106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528"/>
          <p:cNvSpPr>
            <a:spLocks noEditPoints="1"/>
          </p:cNvSpPr>
          <p:nvPr/>
        </p:nvSpPr>
        <p:spPr bwMode="auto">
          <a:xfrm>
            <a:off x="1751784" y="5597767"/>
            <a:ext cx="569913" cy="534988"/>
          </a:xfrm>
          <a:custGeom>
            <a:avLst/>
            <a:gdLst/>
            <a:ahLst/>
            <a:cxnLst>
              <a:cxn ang="0">
                <a:pos x="337" y="319"/>
              </a:cxn>
              <a:cxn ang="0">
                <a:pos x="260" y="152"/>
              </a:cxn>
              <a:cxn ang="0">
                <a:pos x="213" y="7"/>
              </a:cxn>
              <a:cxn ang="0">
                <a:pos x="93" y="12"/>
              </a:cxn>
              <a:cxn ang="0">
                <a:pos x="23" y="231"/>
              </a:cxn>
              <a:cxn ang="0">
                <a:pos x="73" y="331"/>
              </a:cxn>
              <a:cxn ang="0">
                <a:pos x="67" y="198"/>
              </a:cxn>
              <a:cxn ang="0">
                <a:pos x="54" y="222"/>
              </a:cxn>
              <a:cxn ang="0">
                <a:pos x="259" y="202"/>
              </a:cxn>
              <a:cxn ang="0">
                <a:pos x="227" y="228"/>
              </a:cxn>
              <a:cxn ang="0">
                <a:pos x="236" y="202"/>
              </a:cxn>
              <a:cxn ang="0">
                <a:pos x="116" y="308"/>
              </a:cxn>
              <a:cxn ang="0">
                <a:pos x="183" y="226"/>
              </a:cxn>
              <a:cxn ang="0">
                <a:pos x="74" y="283"/>
              </a:cxn>
              <a:cxn ang="0">
                <a:pos x="148" y="216"/>
              </a:cxn>
              <a:cxn ang="0">
                <a:pos x="78" y="300"/>
              </a:cxn>
              <a:cxn ang="0">
                <a:pos x="146" y="215"/>
              </a:cxn>
              <a:cxn ang="0">
                <a:pos x="106" y="231"/>
              </a:cxn>
              <a:cxn ang="0">
                <a:pos x="49" y="262"/>
              </a:cxn>
              <a:cxn ang="0">
                <a:pos x="37" y="259"/>
              </a:cxn>
              <a:cxn ang="0">
                <a:pos x="15" y="260"/>
              </a:cxn>
              <a:cxn ang="0">
                <a:pos x="23" y="264"/>
              </a:cxn>
              <a:cxn ang="0">
                <a:pos x="114" y="203"/>
              </a:cxn>
              <a:cxn ang="0">
                <a:pos x="43" y="275"/>
              </a:cxn>
              <a:cxn ang="0">
                <a:pos x="22" y="311"/>
              </a:cxn>
              <a:cxn ang="0">
                <a:pos x="34" y="316"/>
              </a:cxn>
              <a:cxn ang="0">
                <a:pos x="142" y="231"/>
              </a:cxn>
              <a:cxn ang="0">
                <a:pos x="61" y="319"/>
              </a:cxn>
              <a:cxn ang="0">
                <a:pos x="77" y="319"/>
              </a:cxn>
              <a:cxn ang="0">
                <a:pos x="200" y="215"/>
              </a:cxn>
              <a:cxn ang="0">
                <a:pos x="119" y="284"/>
              </a:cxn>
              <a:cxn ang="0">
                <a:pos x="125" y="300"/>
              </a:cxn>
              <a:cxn ang="0">
                <a:pos x="193" y="251"/>
              </a:cxn>
              <a:cxn ang="0">
                <a:pos x="138" y="314"/>
              </a:cxn>
              <a:cxn ang="0">
                <a:pos x="179" y="289"/>
              </a:cxn>
              <a:cxn ang="0">
                <a:pos x="254" y="225"/>
              </a:cxn>
              <a:cxn ang="0">
                <a:pos x="150" y="320"/>
              </a:cxn>
              <a:cxn ang="0">
                <a:pos x="280" y="230"/>
              </a:cxn>
              <a:cxn ang="0">
                <a:pos x="258" y="276"/>
              </a:cxn>
              <a:cxn ang="0">
                <a:pos x="318" y="225"/>
              </a:cxn>
              <a:cxn ang="0">
                <a:pos x="238" y="282"/>
              </a:cxn>
              <a:cxn ang="0">
                <a:pos x="309" y="256"/>
              </a:cxn>
              <a:cxn ang="0">
                <a:pos x="323" y="262"/>
              </a:cxn>
              <a:cxn ang="0">
                <a:pos x="249" y="327"/>
              </a:cxn>
              <a:cxn ang="0">
                <a:pos x="340" y="278"/>
              </a:cxn>
              <a:cxn ang="0">
                <a:pos x="275" y="326"/>
              </a:cxn>
              <a:cxn ang="0">
                <a:pos x="303" y="307"/>
              </a:cxn>
              <a:cxn ang="0">
                <a:pos x="323" y="310"/>
              </a:cxn>
              <a:cxn ang="0">
                <a:pos x="347" y="290"/>
              </a:cxn>
              <a:cxn ang="0">
                <a:pos x="348" y="286"/>
              </a:cxn>
              <a:cxn ang="0">
                <a:pos x="315" y="301"/>
              </a:cxn>
              <a:cxn ang="0">
                <a:pos x="300" y="298"/>
              </a:cxn>
              <a:cxn ang="0">
                <a:pos x="298" y="279"/>
              </a:cxn>
              <a:cxn ang="0">
                <a:pos x="323" y="222"/>
              </a:cxn>
              <a:cxn ang="0">
                <a:pos x="311" y="229"/>
              </a:cxn>
              <a:cxn ang="0">
                <a:pos x="254" y="263"/>
              </a:cxn>
              <a:cxn ang="0">
                <a:pos x="208" y="289"/>
              </a:cxn>
              <a:cxn ang="0">
                <a:pos x="116" y="115"/>
              </a:cxn>
              <a:cxn ang="0">
                <a:pos x="191" y="30"/>
              </a:cxn>
              <a:cxn ang="0">
                <a:pos x="275" y="190"/>
              </a:cxn>
              <a:cxn ang="0">
                <a:pos x="164" y="215"/>
              </a:cxn>
              <a:cxn ang="0">
                <a:pos x="112" y="122"/>
              </a:cxn>
              <a:cxn ang="0">
                <a:pos x="38" y="231"/>
              </a:cxn>
            </a:cxnLst>
            <a:rect l="0" t="0" r="r" b="b"/>
            <a:pathLst>
              <a:path w="359" h="337">
                <a:moveTo>
                  <a:pt x="73" y="331"/>
                </a:moveTo>
                <a:lnTo>
                  <a:pt x="73" y="331"/>
                </a:lnTo>
                <a:lnTo>
                  <a:pt x="95" y="330"/>
                </a:lnTo>
                <a:lnTo>
                  <a:pt x="117" y="329"/>
                </a:lnTo>
                <a:lnTo>
                  <a:pt x="117" y="329"/>
                </a:lnTo>
                <a:lnTo>
                  <a:pt x="135" y="329"/>
                </a:lnTo>
                <a:lnTo>
                  <a:pt x="153" y="329"/>
                </a:lnTo>
                <a:lnTo>
                  <a:pt x="189" y="331"/>
                </a:lnTo>
                <a:lnTo>
                  <a:pt x="189" y="331"/>
                </a:lnTo>
                <a:lnTo>
                  <a:pt x="218" y="334"/>
                </a:lnTo>
                <a:lnTo>
                  <a:pt x="248" y="336"/>
                </a:lnTo>
                <a:lnTo>
                  <a:pt x="264" y="337"/>
                </a:lnTo>
                <a:lnTo>
                  <a:pt x="278" y="336"/>
                </a:lnTo>
                <a:lnTo>
                  <a:pt x="293" y="335"/>
                </a:lnTo>
                <a:lnTo>
                  <a:pt x="307" y="333"/>
                </a:lnTo>
                <a:lnTo>
                  <a:pt x="307" y="333"/>
                </a:lnTo>
                <a:lnTo>
                  <a:pt x="318" y="330"/>
                </a:lnTo>
                <a:lnTo>
                  <a:pt x="328" y="326"/>
                </a:lnTo>
                <a:lnTo>
                  <a:pt x="337" y="319"/>
                </a:lnTo>
                <a:lnTo>
                  <a:pt x="346" y="312"/>
                </a:lnTo>
                <a:lnTo>
                  <a:pt x="352" y="304"/>
                </a:lnTo>
                <a:lnTo>
                  <a:pt x="355" y="300"/>
                </a:lnTo>
                <a:lnTo>
                  <a:pt x="357" y="295"/>
                </a:lnTo>
                <a:lnTo>
                  <a:pt x="358" y="290"/>
                </a:lnTo>
                <a:lnTo>
                  <a:pt x="359" y="285"/>
                </a:lnTo>
                <a:lnTo>
                  <a:pt x="359" y="279"/>
                </a:lnTo>
                <a:lnTo>
                  <a:pt x="359" y="273"/>
                </a:lnTo>
                <a:lnTo>
                  <a:pt x="359" y="273"/>
                </a:lnTo>
                <a:lnTo>
                  <a:pt x="356" y="261"/>
                </a:lnTo>
                <a:lnTo>
                  <a:pt x="351" y="249"/>
                </a:lnTo>
                <a:lnTo>
                  <a:pt x="345" y="237"/>
                </a:lnTo>
                <a:lnTo>
                  <a:pt x="337" y="227"/>
                </a:lnTo>
                <a:lnTo>
                  <a:pt x="329" y="216"/>
                </a:lnTo>
                <a:lnTo>
                  <a:pt x="320" y="207"/>
                </a:lnTo>
                <a:lnTo>
                  <a:pt x="302" y="189"/>
                </a:lnTo>
                <a:lnTo>
                  <a:pt x="302" y="189"/>
                </a:lnTo>
                <a:lnTo>
                  <a:pt x="282" y="171"/>
                </a:lnTo>
                <a:lnTo>
                  <a:pt x="260" y="152"/>
                </a:lnTo>
                <a:lnTo>
                  <a:pt x="240" y="135"/>
                </a:lnTo>
                <a:lnTo>
                  <a:pt x="220" y="116"/>
                </a:lnTo>
                <a:lnTo>
                  <a:pt x="220" y="116"/>
                </a:lnTo>
                <a:lnTo>
                  <a:pt x="210" y="104"/>
                </a:lnTo>
                <a:lnTo>
                  <a:pt x="205" y="98"/>
                </a:lnTo>
                <a:lnTo>
                  <a:pt x="201" y="91"/>
                </a:lnTo>
                <a:lnTo>
                  <a:pt x="198" y="84"/>
                </a:lnTo>
                <a:lnTo>
                  <a:pt x="196" y="76"/>
                </a:lnTo>
                <a:lnTo>
                  <a:pt x="194" y="68"/>
                </a:lnTo>
                <a:lnTo>
                  <a:pt x="193" y="60"/>
                </a:lnTo>
                <a:lnTo>
                  <a:pt x="193" y="60"/>
                </a:lnTo>
                <a:lnTo>
                  <a:pt x="193" y="53"/>
                </a:lnTo>
                <a:lnTo>
                  <a:pt x="195" y="47"/>
                </a:lnTo>
                <a:lnTo>
                  <a:pt x="196" y="40"/>
                </a:lnTo>
                <a:lnTo>
                  <a:pt x="199" y="33"/>
                </a:lnTo>
                <a:lnTo>
                  <a:pt x="205" y="20"/>
                </a:lnTo>
                <a:lnTo>
                  <a:pt x="212" y="8"/>
                </a:lnTo>
                <a:lnTo>
                  <a:pt x="212" y="8"/>
                </a:lnTo>
                <a:lnTo>
                  <a:pt x="213" y="7"/>
                </a:lnTo>
                <a:lnTo>
                  <a:pt x="212" y="5"/>
                </a:lnTo>
                <a:lnTo>
                  <a:pt x="212" y="3"/>
                </a:lnTo>
                <a:lnTo>
                  <a:pt x="210" y="2"/>
                </a:lnTo>
                <a:lnTo>
                  <a:pt x="210" y="2"/>
                </a:lnTo>
                <a:lnTo>
                  <a:pt x="209" y="1"/>
                </a:lnTo>
                <a:lnTo>
                  <a:pt x="206" y="0"/>
                </a:lnTo>
                <a:lnTo>
                  <a:pt x="206" y="0"/>
                </a:lnTo>
                <a:lnTo>
                  <a:pt x="178" y="0"/>
                </a:lnTo>
                <a:lnTo>
                  <a:pt x="151" y="0"/>
                </a:lnTo>
                <a:lnTo>
                  <a:pt x="124" y="1"/>
                </a:lnTo>
                <a:lnTo>
                  <a:pt x="111" y="2"/>
                </a:lnTo>
                <a:lnTo>
                  <a:pt x="97" y="4"/>
                </a:lnTo>
                <a:lnTo>
                  <a:pt x="97" y="4"/>
                </a:lnTo>
                <a:lnTo>
                  <a:pt x="95" y="5"/>
                </a:lnTo>
                <a:lnTo>
                  <a:pt x="94" y="6"/>
                </a:lnTo>
                <a:lnTo>
                  <a:pt x="94" y="8"/>
                </a:lnTo>
                <a:lnTo>
                  <a:pt x="94" y="10"/>
                </a:lnTo>
                <a:lnTo>
                  <a:pt x="94" y="10"/>
                </a:lnTo>
                <a:lnTo>
                  <a:pt x="93" y="12"/>
                </a:lnTo>
                <a:lnTo>
                  <a:pt x="94" y="14"/>
                </a:lnTo>
                <a:lnTo>
                  <a:pt x="94" y="14"/>
                </a:lnTo>
                <a:lnTo>
                  <a:pt x="103" y="28"/>
                </a:lnTo>
                <a:lnTo>
                  <a:pt x="110" y="42"/>
                </a:lnTo>
                <a:lnTo>
                  <a:pt x="114" y="57"/>
                </a:lnTo>
                <a:lnTo>
                  <a:pt x="116" y="65"/>
                </a:lnTo>
                <a:lnTo>
                  <a:pt x="117" y="72"/>
                </a:lnTo>
                <a:lnTo>
                  <a:pt x="117" y="72"/>
                </a:lnTo>
                <a:lnTo>
                  <a:pt x="117" y="83"/>
                </a:lnTo>
                <a:lnTo>
                  <a:pt x="115" y="92"/>
                </a:lnTo>
                <a:lnTo>
                  <a:pt x="113" y="100"/>
                </a:lnTo>
                <a:lnTo>
                  <a:pt x="109" y="108"/>
                </a:lnTo>
                <a:lnTo>
                  <a:pt x="105" y="116"/>
                </a:lnTo>
                <a:lnTo>
                  <a:pt x="100" y="124"/>
                </a:lnTo>
                <a:lnTo>
                  <a:pt x="89" y="139"/>
                </a:lnTo>
                <a:lnTo>
                  <a:pt x="89" y="139"/>
                </a:lnTo>
                <a:lnTo>
                  <a:pt x="55" y="185"/>
                </a:lnTo>
                <a:lnTo>
                  <a:pt x="39" y="208"/>
                </a:lnTo>
                <a:lnTo>
                  <a:pt x="23" y="231"/>
                </a:lnTo>
                <a:lnTo>
                  <a:pt x="23" y="231"/>
                </a:lnTo>
                <a:lnTo>
                  <a:pt x="11" y="249"/>
                </a:lnTo>
                <a:lnTo>
                  <a:pt x="6" y="259"/>
                </a:lnTo>
                <a:lnTo>
                  <a:pt x="3" y="269"/>
                </a:lnTo>
                <a:lnTo>
                  <a:pt x="1" y="279"/>
                </a:lnTo>
                <a:lnTo>
                  <a:pt x="0" y="289"/>
                </a:lnTo>
                <a:lnTo>
                  <a:pt x="1" y="294"/>
                </a:lnTo>
                <a:lnTo>
                  <a:pt x="2" y="298"/>
                </a:lnTo>
                <a:lnTo>
                  <a:pt x="4" y="303"/>
                </a:lnTo>
                <a:lnTo>
                  <a:pt x="6" y="308"/>
                </a:lnTo>
                <a:lnTo>
                  <a:pt x="6" y="308"/>
                </a:lnTo>
                <a:lnTo>
                  <a:pt x="12" y="315"/>
                </a:lnTo>
                <a:lnTo>
                  <a:pt x="20" y="320"/>
                </a:lnTo>
                <a:lnTo>
                  <a:pt x="28" y="325"/>
                </a:lnTo>
                <a:lnTo>
                  <a:pt x="37" y="328"/>
                </a:lnTo>
                <a:lnTo>
                  <a:pt x="46" y="329"/>
                </a:lnTo>
                <a:lnTo>
                  <a:pt x="55" y="330"/>
                </a:lnTo>
                <a:lnTo>
                  <a:pt x="73" y="331"/>
                </a:lnTo>
                <a:lnTo>
                  <a:pt x="73" y="331"/>
                </a:lnTo>
                <a:close/>
                <a:moveTo>
                  <a:pt x="59" y="195"/>
                </a:moveTo>
                <a:lnTo>
                  <a:pt x="59" y="195"/>
                </a:lnTo>
                <a:lnTo>
                  <a:pt x="63" y="192"/>
                </a:lnTo>
                <a:lnTo>
                  <a:pt x="63" y="192"/>
                </a:lnTo>
                <a:lnTo>
                  <a:pt x="79" y="185"/>
                </a:lnTo>
                <a:lnTo>
                  <a:pt x="79" y="185"/>
                </a:lnTo>
                <a:lnTo>
                  <a:pt x="50" y="208"/>
                </a:lnTo>
                <a:lnTo>
                  <a:pt x="50" y="208"/>
                </a:lnTo>
                <a:lnTo>
                  <a:pt x="59" y="195"/>
                </a:lnTo>
                <a:lnTo>
                  <a:pt x="59" y="195"/>
                </a:lnTo>
                <a:close/>
                <a:moveTo>
                  <a:pt x="86" y="182"/>
                </a:moveTo>
                <a:lnTo>
                  <a:pt x="86" y="182"/>
                </a:lnTo>
                <a:lnTo>
                  <a:pt x="91" y="181"/>
                </a:lnTo>
                <a:lnTo>
                  <a:pt x="96" y="180"/>
                </a:lnTo>
                <a:lnTo>
                  <a:pt x="96" y="180"/>
                </a:lnTo>
                <a:lnTo>
                  <a:pt x="89" y="184"/>
                </a:lnTo>
                <a:lnTo>
                  <a:pt x="81" y="188"/>
                </a:lnTo>
                <a:lnTo>
                  <a:pt x="67" y="198"/>
                </a:lnTo>
                <a:lnTo>
                  <a:pt x="67" y="198"/>
                </a:lnTo>
                <a:lnTo>
                  <a:pt x="76" y="190"/>
                </a:lnTo>
                <a:lnTo>
                  <a:pt x="86" y="182"/>
                </a:lnTo>
                <a:lnTo>
                  <a:pt x="86" y="182"/>
                </a:lnTo>
                <a:close/>
                <a:moveTo>
                  <a:pt x="106" y="181"/>
                </a:moveTo>
                <a:lnTo>
                  <a:pt x="106" y="181"/>
                </a:lnTo>
                <a:lnTo>
                  <a:pt x="112" y="182"/>
                </a:lnTo>
                <a:lnTo>
                  <a:pt x="112" y="182"/>
                </a:lnTo>
                <a:lnTo>
                  <a:pt x="103" y="187"/>
                </a:lnTo>
                <a:lnTo>
                  <a:pt x="94" y="193"/>
                </a:lnTo>
                <a:lnTo>
                  <a:pt x="78" y="205"/>
                </a:lnTo>
                <a:lnTo>
                  <a:pt x="78" y="205"/>
                </a:lnTo>
                <a:lnTo>
                  <a:pt x="51" y="227"/>
                </a:lnTo>
                <a:lnTo>
                  <a:pt x="24" y="250"/>
                </a:lnTo>
                <a:lnTo>
                  <a:pt x="24" y="250"/>
                </a:lnTo>
                <a:lnTo>
                  <a:pt x="26" y="248"/>
                </a:lnTo>
                <a:lnTo>
                  <a:pt x="26" y="248"/>
                </a:lnTo>
                <a:lnTo>
                  <a:pt x="32" y="241"/>
                </a:lnTo>
                <a:lnTo>
                  <a:pt x="39" y="233"/>
                </a:lnTo>
                <a:lnTo>
                  <a:pt x="54" y="222"/>
                </a:lnTo>
                <a:lnTo>
                  <a:pt x="54" y="222"/>
                </a:lnTo>
                <a:lnTo>
                  <a:pt x="67" y="213"/>
                </a:lnTo>
                <a:lnTo>
                  <a:pt x="80" y="203"/>
                </a:lnTo>
                <a:lnTo>
                  <a:pt x="93" y="192"/>
                </a:lnTo>
                <a:lnTo>
                  <a:pt x="106" y="181"/>
                </a:lnTo>
                <a:lnTo>
                  <a:pt x="106" y="181"/>
                </a:lnTo>
                <a:close/>
                <a:moveTo>
                  <a:pt x="288" y="194"/>
                </a:moveTo>
                <a:lnTo>
                  <a:pt x="288" y="194"/>
                </a:lnTo>
                <a:lnTo>
                  <a:pt x="255" y="222"/>
                </a:lnTo>
                <a:lnTo>
                  <a:pt x="223" y="252"/>
                </a:lnTo>
                <a:lnTo>
                  <a:pt x="223" y="252"/>
                </a:lnTo>
                <a:lnTo>
                  <a:pt x="188" y="283"/>
                </a:lnTo>
                <a:lnTo>
                  <a:pt x="188" y="283"/>
                </a:lnTo>
                <a:lnTo>
                  <a:pt x="214" y="258"/>
                </a:lnTo>
                <a:lnTo>
                  <a:pt x="214" y="258"/>
                </a:lnTo>
                <a:lnTo>
                  <a:pt x="226" y="245"/>
                </a:lnTo>
                <a:lnTo>
                  <a:pt x="238" y="231"/>
                </a:lnTo>
                <a:lnTo>
                  <a:pt x="249" y="217"/>
                </a:lnTo>
                <a:lnTo>
                  <a:pt x="259" y="202"/>
                </a:lnTo>
                <a:lnTo>
                  <a:pt x="259" y="202"/>
                </a:lnTo>
                <a:lnTo>
                  <a:pt x="263" y="203"/>
                </a:lnTo>
                <a:lnTo>
                  <a:pt x="263" y="203"/>
                </a:lnTo>
                <a:lnTo>
                  <a:pt x="268" y="203"/>
                </a:lnTo>
                <a:lnTo>
                  <a:pt x="273" y="202"/>
                </a:lnTo>
                <a:lnTo>
                  <a:pt x="273" y="202"/>
                </a:lnTo>
                <a:lnTo>
                  <a:pt x="280" y="197"/>
                </a:lnTo>
                <a:lnTo>
                  <a:pt x="284" y="194"/>
                </a:lnTo>
                <a:lnTo>
                  <a:pt x="286" y="194"/>
                </a:lnTo>
                <a:lnTo>
                  <a:pt x="288" y="194"/>
                </a:lnTo>
                <a:lnTo>
                  <a:pt x="288" y="194"/>
                </a:lnTo>
                <a:close/>
                <a:moveTo>
                  <a:pt x="241" y="194"/>
                </a:moveTo>
                <a:lnTo>
                  <a:pt x="241" y="194"/>
                </a:lnTo>
                <a:lnTo>
                  <a:pt x="248" y="197"/>
                </a:lnTo>
                <a:lnTo>
                  <a:pt x="255" y="201"/>
                </a:lnTo>
                <a:lnTo>
                  <a:pt x="255" y="201"/>
                </a:lnTo>
                <a:lnTo>
                  <a:pt x="242" y="215"/>
                </a:lnTo>
                <a:lnTo>
                  <a:pt x="235" y="221"/>
                </a:lnTo>
                <a:lnTo>
                  <a:pt x="227" y="228"/>
                </a:lnTo>
                <a:lnTo>
                  <a:pt x="227" y="228"/>
                </a:lnTo>
                <a:lnTo>
                  <a:pt x="209" y="244"/>
                </a:lnTo>
                <a:lnTo>
                  <a:pt x="192" y="260"/>
                </a:lnTo>
                <a:lnTo>
                  <a:pt x="192" y="260"/>
                </a:lnTo>
                <a:lnTo>
                  <a:pt x="176" y="275"/>
                </a:lnTo>
                <a:lnTo>
                  <a:pt x="160" y="289"/>
                </a:lnTo>
                <a:lnTo>
                  <a:pt x="160" y="289"/>
                </a:lnTo>
                <a:lnTo>
                  <a:pt x="162" y="287"/>
                </a:lnTo>
                <a:lnTo>
                  <a:pt x="162" y="287"/>
                </a:lnTo>
                <a:lnTo>
                  <a:pt x="177" y="271"/>
                </a:lnTo>
                <a:lnTo>
                  <a:pt x="192" y="256"/>
                </a:lnTo>
                <a:lnTo>
                  <a:pt x="192" y="256"/>
                </a:lnTo>
                <a:lnTo>
                  <a:pt x="199" y="248"/>
                </a:lnTo>
                <a:lnTo>
                  <a:pt x="205" y="239"/>
                </a:lnTo>
                <a:lnTo>
                  <a:pt x="211" y="231"/>
                </a:lnTo>
                <a:lnTo>
                  <a:pt x="218" y="223"/>
                </a:lnTo>
                <a:lnTo>
                  <a:pt x="218" y="223"/>
                </a:lnTo>
                <a:lnTo>
                  <a:pt x="230" y="209"/>
                </a:lnTo>
                <a:lnTo>
                  <a:pt x="236" y="202"/>
                </a:lnTo>
                <a:lnTo>
                  <a:pt x="240" y="194"/>
                </a:lnTo>
                <a:lnTo>
                  <a:pt x="240" y="194"/>
                </a:lnTo>
                <a:lnTo>
                  <a:pt x="241" y="194"/>
                </a:lnTo>
                <a:lnTo>
                  <a:pt x="241" y="194"/>
                </a:lnTo>
                <a:close/>
                <a:moveTo>
                  <a:pt x="221" y="194"/>
                </a:moveTo>
                <a:lnTo>
                  <a:pt x="221" y="194"/>
                </a:lnTo>
                <a:lnTo>
                  <a:pt x="227" y="192"/>
                </a:lnTo>
                <a:lnTo>
                  <a:pt x="235" y="193"/>
                </a:lnTo>
                <a:lnTo>
                  <a:pt x="235" y="193"/>
                </a:lnTo>
                <a:lnTo>
                  <a:pt x="238" y="193"/>
                </a:lnTo>
                <a:lnTo>
                  <a:pt x="238" y="193"/>
                </a:lnTo>
                <a:lnTo>
                  <a:pt x="223" y="206"/>
                </a:lnTo>
                <a:lnTo>
                  <a:pt x="208" y="219"/>
                </a:lnTo>
                <a:lnTo>
                  <a:pt x="179" y="249"/>
                </a:lnTo>
                <a:lnTo>
                  <a:pt x="179" y="249"/>
                </a:lnTo>
                <a:lnTo>
                  <a:pt x="163" y="263"/>
                </a:lnTo>
                <a:lnTo>
                  <a:pt x="147" y="278"/>
                </a:lnTo>
                <a:lnTo>
                  <a:pt x="131" y="292"/>
                </a:lnTo>
                <a:lnTo>
                  <a:pt x="116" y="308"/>
                </a:lnTo>
                <a:lnTo>
                  <a:pt x="116" y="308"/>
                </a:lnTo>
                <a:lnTo>
                  <a:pt x="107" y="315"/>
                </a:lnTo>
                <a:lnTo>
                  <a:pt x="107" y="315"/>
                </a:lnTo>
                <a:lnTo>
                  <a:pt x="106" y="316"/>
                </a:lnTo>
                <a:lnTo>
                  <a:pt x="106" y="316"/>
                </a:lnTo>
                <a:lnTo>
                  <a:pt x="124" y="299"/>
                </a:lnTo>
                <a:lnTo>
                  <a:pt x="124" y="299"/>
                </a:lnTo>
                <a:lnTo>
                  <a:pt x="159" y="266"/>
                </a:lnTo>
                <a:lnTo>
                  <a:pt x="159" y="266"/>
                </a:lnTo>
                <a:lnTo>
                  <a:pt x="175" y="249"/>
                </a:lnTo>
                <a:lnTo>
                  <a:pt x="191" y="230"/>
                </a:lnTo>
                <a:lnTo>
                  <a:pt x="221" y="194"/>
                </a:lnTo>
                <a:lnTo>
                  <a:pt x="221" y="194"/>
                </a:lnTo>
                <a:close/>
                <a:moveTo>
                  <a:pt x="213" y="198"/>
                </a:moveTo>
                <a:lnTo>
                  <a:pt x="213" y="198"/>
                </a:lnTo>
                <a:lnTo>
                  <a:pt x="205" y="206"/>
                </a:lnTo>
                <a:lnTo>
                  <a:pt x="198" y="213"/>
                </a:lnTo>
                <a:lnTo>
                  <a:pt x="198" y="213"/>
                </a:lnTo>
                <a:lnTo>
                  <a:pt x="183" y="226"/>
                </a:lnTo>
                <a:lnTo>
                  <a:pt x="167" y="238"/>
                </a:lnTo>
                <a:lnTo>
                  <a:pt x="167" y="238"/>
                </a:lnTo>
                <a:lnTo>
                  <a:pt x="162" y="244"/>
                </a:lnTo>
                <a:lnTo>
                  <a:pt x="162" y="244"/>
                </a:lnTo>
                <a:lnTo>
                  <a:pt x="185" y="220"/>
                </a:lnTo>
                <a:lnTo>
                  <a:pt x="185" y="220"/>
                </a:lnTo>
                <a:lnTo>
                  <a:pt x="192" y="215"/>
                </a:lnTo>
                <a:lnTo>
                  <a:pt x="199" y="210"/>
                </a:lnTo>
                <a:lnTo>
                  <a:pt x="206" y="204"/>
                </a:lnTo>
                <a:lnTo>
                  <a:pt x="213" y="198"/>
                </a:lnTo>
                <a:lnTo>
                  <a:pt x="213" y="198"/>
                </a:lnTo>
                <a:close/>
                <a:moveTo>
                  <a:pt x="154" y="221"/>
                </a:moveTo>
                <a:lnTo>
                  <a:pt x="154" y="221"/>
                </a:lnTo>
                <a:lnTo>
                  <a:pt x="140" y="230"/>
                </a:lnTo>
                <a:lnTo>
                  <a:pt x="127" y="241"/>
                </a:lnTo>
                <a:lnTo>
                  <a:pt x="102" y="263"/>
                </a:lnTo>
                <a:lnTo>
                  <a:pt x="102" y="263"/>
                </a:lnTo>
                <a:lnTo>
                  <a:pt x="88" y="273"/>
                </a:lnTo>
                <a:lnTo>
                  <a:pt x="74" y="283"/>
                </a:lnTo>
                <a:lnTo>
                  <a:pt x="74" y="283"/>
                </a:lnTo>
                <a:lnTo>
                  <a:pt x="66" y="290"/>
                </a:lnTo>
                <a:lnTo>
                  <a:pt x="58" y="298"/>
                </a:lnTo>
                <a:lnTo>
                  <a:pt x="50" y="305"/>
                </a:lnTo>
                <a:lnTo>
                  <a:pt x="42" y="312"/>
                </a:lnTo>
                <a:lnTo>
                  <a:pt x="42" y="312"/>
                </a:lnTo>
                <a:lnTo>
                  <a:pt x="38" y="314"/>
                </a:lnTo>
                <a:lnTo>
                  <a:pt x="38" y="314"/>
                </a:lnTo>
                <a:lnTo>
                  <a:pt x="38" y="314"/>
                </a:lnTo>
                <a:lnTo>
                  <a:pt x="42" y="310"/>
                </a:lnTo>
                <a:lnTo>
                  <a:pt x="42" y="310"/>
                </a:lnTo>
                <a:lnTo>
                  <a:pt x="57" y="296"/>
                </a:lnTo>
                <a:lnTo>
                  <a:pt x="57" y="296"/>
                </a:lnTo>
                <a:lnTo>
                  <a:pt x="73" y="282"/>
                </a:lnTo>
                <a:lnTo>
                  <a:pt x="90" y="270"/>
                </a:lnTo>
                <a:lnTo>
                  <a:pt x="90" y="270"/>
                </a:lnTo>
                <a:lnTo>
                  <a:pt x="106" y="257"/>
                </a:lnTo>
                <a:lnTo>
                  <a:pt x="120" y="244"/>
                </a:lnTo>
                <a:lnTo>
                  <a:pt x="148" y="216"/>
                </a:lnTo>
                <a:lnTo>
                  <a:pt x="148" y="216"/>
                </a:lnTo>
                <a:lnTo>
                  <a:pt x="148" y="216"/>
                </a:lnTo>
                <a:lnTo>
                  <a:pt x="148" y="216"/>
                </a:lnTo>
                <a:lnTo>
                  <a:pt x="154" y="219"/>
                </a:lnTo>
                <a:lnTo>
                  <a:pt x="160" y="222"/>
                </a:lnTo>
                <a:lnTo>
                  <a:pt x="166" y="223"/>
                </a:lnTo>
                <a:lnTo>
                  <a:pt x="174" y="223"/>
                </a:lnTo>
                <a:lnTo>
                  <a:pt x="174" y="223"/>
                </a:lnTo>
                <a:lnTo>
                  <a:pt x="153" y="238"/>
                </a:lnTo>
                <a:lnTo>
                  <a:pt x="133" y="256"/>
                </a:lnTo>
                <a:lnTo>
                  <a:pt x="133" y="256"/>
                </a:lnTo>
                <a:lnTo>
                  <a:pt x="104" y="281"/>
                </a:lnTo>
                <a:lnTo>
                  <a:pt x="74" y="307"/>
                </a:lnTo>
                <a:lnTo>
                  <a:pt x="74" y="307"/>
                </a:lnTo>
                <a:lnTo>
                  <a:pt x="68" y="312"/>
                </a:lnTo>
                <a:lnTo>
                  <a:pt x="64" y="315"/>
                </a:lnTo>
                <a:lnTo>
                  <a:pt x="64" y="315"/>
                </a:lnTo>
                <a:lnTo>
                  <a:pt x="71" y="307"/>
                </a:lnTo>
                <a:lnTo>
                  <a:pt x="78" y="300"/>
                </a:lnTo>
                <a:lnTo>
                  <a:pt x="78" y="300"/>
                </a:lnTo>
                <a:lnTo>
                  <a:pt x="93" y="286"/>
                </a:lnTo>
                <a:lnTo>
                  <a:pt x="109" y="273"/>
                </a:lnTo>
                <a:lnTo>
                  <a:pt x="109" y="273"/>
                </a:lnTo>
                <a:lnTo>
                  <a:pt x="121" y="260"/>
                </a:lnTo>
                <a:lnTo>
                  <a:pt x="134" y="248"/>
                </a:lnTo>
                <a:lnTo>
                  <a:pt x="134" y="248"/>
                </a:lnTo>
                <a:lnTo>
                  <a:pt x="146" y="235"/>
                </a:lnTo>
                <a:lnTo>
                  <a:pt x="151" y="229"/>
                </a:lnTo>
                <a:lnTo>
                  <a:pt x="155" y="222"/>
                </a:lnTo>
                <a:lnTo>
                  <a:pt x="155" y="222"/>
                </a:lnTo>
                <a:lnTo>
                  <a:pt x="155" y="221"/>
                </a:lnTo>
                <a:lnTo>
                  <a:pt x="154" y="221"/>
                </a:lnTo>
                <a:lnTo>
                  <a:pt x="154" y="221"/>
                </a:lnTo>
                <a:close/>
                <a:moveTo>
                  <a:pt x="134" y="203"/>
                </a:moveTo>
                <a:lnTo>
                  <a:pt x="134" y="203"/>
                </a:lnTo>
                <a:lnTo>
                  <a:pt x="140" y="209"/>
                </a:lnTo>
                <a:lnTo>
                  <a:pt x="146" y="215"/>
                </a:lnTo>
                <a:lnTo>
                  <a:pt x="146" y="215"/>
                </a:lnTo>
                <a:lnTo>
                  <a:pt x="130" y="224"/>
                </a:lnTo>
                <a:lnTo>
                  <a:pt x="115" y="234"/>
                </a:lnTo>
                <a:lnTo>
                  <a:pt x="100" y="246"/>
                </a:lnTo>
                <a:lnTo>
                  <a:pt x="85" y="258"/>
                </a:lnTo>
                <a:lnTo>
                  <a:pt x="56" y="282"/>
                </a:lnTo>
                <a:lnTo>
                  <a:pt x="42" y="294"/>
                </a:lnTo>
                <a:lnTo>
                  <a:pt x="27" y="305"/>
                </a:lnTo>
                <a:lnTo>
                  <a:pt x="27" y="305"/>
                </a:lnTo>
                <a:lnTo>
                  <a:pt x="23" y="307"/>
                </a:lnTo>
                <a:lnTo>
                  <a:pt x="26" y="304"/>
                </a:lnTo>
                <a:lnTo>
                  <a:pt x="33" y="297"/>
                </a:lnTo>
                <a:lnTo>
                  <a:pt x="33" y="297"/>
                </a:lnTo>
                <a:lnTo>
                  <a:pt x="40" y="291"/>
                </a:lnTo>
                <a:lnTo>
                  <a:pt x="47" y="285"/>
                </a:lnTo>
                <a:lnTo>
                  <a:pt x="47" y="285"/>
                </a:lnTo>
                <a:lnTo>
                  <a:pt x="76" y="260"/>
                </a:lnTo>
                <a:lnTo>
                  <a:pt x="76" y="260"/>
                </a:lnTo>
                <a:lnTo>
                  <a:pt x="90" y="246"/>
                </a:lnTo>
                <a:lnTo>
                  <a:pt x="106" y="231"/>
                </a:lnTo>
                <a:lnTo>
                  <a:pt x="134" y="203"/>
                </a:lnTo>
                <a:lnTo>
                  <a:pt x="134" y="203"/>
                </a:lnTo>
                <a:close/>
                <a:moveTo>
                  <a:pt x="129" y="204"/>
                </a:moveTo>
                <a:lnTo>
                  <a:pt x="129" y="204"/>
                </a:lnTo>
                <a:lnTo>
                  <a:pt x="128" y="204"/>
                </a:lnTo>
                <a:lnTo>
                  <a:pt x="127" y="206"/>
                </a:lnTo>
                <a:lnTo>
                  <a:pt x="127" y="206"/>
                </a:lnTo>
                <a:lnTo>
                  <a:pt x="93" y="233"/>
                </a:lnTo>
                <a:lnTo>
                  <a:pt x="61" y="259"/>
                </a:lnTo>
                <a:lnTo>
                  <a:pt x="61" y="259"/>
                </a:lnTo>
                <a:lnTo>
                  <a:pt x="30" y="283"/>
                </a:lnTo>
                <a:lnTo>
                  <a:pt x="30" y="283"/>
                </a:lnTo>
                <a:lnTo>
                  <a:pt x="12" y="297"/>
                </a:lnTo>
                <a:lnTo>
                  <a:pt x="12" y="297"/>
                </a:lnTo>
                <a:lnTo>
                  <a:pt x="19" y="291"/>
                </a:lnTo>
                <a:lnTo>
                  <a:pt x="24" y="285"/>
                </a:lnTo>
                <a:lnTo>
                  <a:pt x="24" y="285"/>
                </a:lnTo>
                <a:lnTo>
                  <a:pt x="36" y="273"/>
                </a:lnTo>
                <a:lnTo>
                  <a:pt x="49" y="262"/>
                </a:lnTo>
                <a:lnTo>
                  <a:pt x="76" y="241"/>
                </a:lnTo>
                <a:lnTo>
                  <a:pt x="89" y="229"/>
                </a:lnTo>
                <a:lnTo>
                  <a:pt x="102" y="218"/>
                </a:lnTo>
                <a:lnTo>
                  <a:pt x="114" y="206"/>
                </a:lnTo>
                <a:lnTo>
                  <a:pt x="125" y="192"/>
                </a:lnTo>
                <a:lnTo>
                  <a:pt x="125" y="192"/>
                </a:lnTo>
                <a:lnTo>
                  <a:pt x="132" y="200"/>
                </a:lnTo>
                <a:lnTo>
                  <a:pt x="132" y="200"/>
                </a:lnTo>
                <a:lnTo>
                  <a:pt x="133" y="201"/>
                </a:lnTo>
                <a:lnTo>
                  <a:pt x="133" y="201"/>
                </a:lnTo>
                <a:lnTo>
                  <a:pt x="129" y="204"/>
                </a:lnTo>
                <a:lnTo>
                  <a:pt x="129" y="204"/>
                </a:lnTo>
                <a:close/>
                <a:moveTo>
                  <a:pt x="123" y="190"/>
                </a:moveTo>
                <a:lnTo>
                  <a:pt x="123" y="190"/>
                </a:lnTo>
                <a:lnTo>
                  <a:pt x="93" y="211"/>
                </a:lnTo>
                <a:lnTo>
                  <a:pt x="64" y="233"/>
                </a:lnTo>
                <a:lnTo>
                  <a:pt x="64" y="233"/>
                </a:lnTo>
                <a:lnTo>
                  <a:pt x="50" y="246"/>
                </a:lnTo>
                <a:lnTo>
                  <a:pt x="37" y="259"/>
                </a:lnTo>
                <a:lnTo>
                  <a:pt x="37" y="259"/>
                </a:lnTo>
                <a:lnTo>
                  <a:pt x="30" y="264"/>
                </a:lnTo>
                <a:lnTo>
                  <a:pt x="23" y="269"/>
                </a:lnTo>
                <a:lnTo>
                  <a:pt x="14" y="274"/>
                </a:lnTo>
                <a:lnTo>
                  <a:pt x="9" y="279"/>
                </a:lnTo>
                <a:lnTo>
                  <a:pt x="9" y="279"/>
                </a:lnTo>
                <a:lnTo>
                  <a:pt x="9" y="279"/>
                </a:lnTo>
                <a:lnTo>
                  <a:pt x="9" y="279"/>
                </a:lnTo>
                <a:lnTo>
                  <a:pt x="23" y="267"/>
                </a:lnTo>
                <a:lnTo>
                  <a:pt x="36" y="255"/>
                </a:lnTo>
                <a:lnTo>
                  <a:pt x="63" y="232"/>
                </a:lnTo>
                <a:lnTo>
                  <a:pt x="91" y="210"/>
                </a:lnTo>
                <a:lnTo>
                  <a:pt x="105" y="198"/>
                </a:lnTo>
                <a:lnTo>
                  <a:pt x="117" y="185"/>
                </a:lnTo>
                <a:lnTo>
                  <a:pt x="117" y="185"/>
                </a:lnTo>
                <a:lnTo>
                  <a:pt x="123" y="190"/>
                </a:lnTo>
                <a:lnTo>
                  <a:pt x="123" y="190"/>
                </a:lnTo>
                <a:close/>
                <a:moveTo>
                  <a:pt x="15" y="260"/>
                </a:moveTo>
                <a:lnTo>
                  <a:pt x="15" y="260"/>
                </a:lnTo>
                <a:lnTo>
                  <a:pt x="42" y="237"/>
                </a:lnTo>
                <a:lnTo>
                  <a:pt x="69" y="216"/>
                </a:lnTo>
                <a:lnTo>
                  <a:pt x="69" y="216"/>
                </a:lnTo>
                <a:lnTo>
                  <a:pt x="83" y="204"/>
                </a:lnTo>
                <a:lnTo>
                  <a:pt x="97" y="193"/>
                </a:lnTo>
                <a:lnTo>
                  <a:pt x="97" y="193"/>
                </a:lnTo>
                <a:lnTo>
                  <a:pt x="110" y="186"/>
                </a:lnTo>
                <a:lnTo>
                  <a:pt x="110" y="186"/>
                </a:lnTo>
                <a:lnTo>
                  <a:pt x="114" y="184"/>
                </a:lnTo>
                <a:lnTo>
                  <a:pt x="114" y="184"/>
                </a:lnTo>
                <a:lnTo>
                  <a:pt x="115" y="184"/>
                </a:lnTo>
                <a:lnTo>
                  <a:pt x="115" y="184"/>
                </a:lnTo>
                <a:lnTo>
                  <a:pt x="111" y="189"/>
                </a:lnTo>
                <a:lnTo>
                  <a:pt x="111" y="189"/>
                </a:lnTo>
                <a:lnTo>
                  <a:pt x="98" y="201"/>
                </a:lnTo>
                <a:lnTo>
                  <a:pt x="86" y="212"/>
                </a:lnTo>
                <a:lnTo>
                  <a:pt x="61" y="232"/>
                </a:lnTo>
                <a:lnTo>
                  <a:pt x="35" y="254"/>
                </a:lnTo>
                <a:lnTo>
                  <a:pt x="23" y="264"/>
                </a:lnTo>
                <a:lnTo>
                  <a:pt x="10" y="275"/>
                </a:lnTo>
                <a:lnTo>
                  <a:pt x="10" y="275"/>
                </a:lnTo>
                <a:lnTo>
                  <a:pt x="12" y="268"/>
                </a:lnTo>
                <a:lnTo>
                  <a:pt x="15" y="260"/>
                </a:lnTo>
                <a:lnTo>
                  <a:pt x="15" y="260"/>
                </a:lnTo>
                <a:close/>
                <a:moveTo>
                  <a:pt x="59" y="242"/>
                </a:moveTo>
                <a:lnTo>
                  <a:pt x="59" y="242"/>
                </a:lnTo>
                <a:lnTo>
                  <a:pt x="76" y="227"/>
                </a:lnTo>
                <a:lnTo>
                  <a:pt x="94" y="213"/>
                </a:lnTo>
                <a:lnTo>
                  <a:pt x="94" y="213"/>
                </a:lnTo>
                <a:lnTo>
                  <a:pt x="113" y="200"/>
                </a:lnTo>
                <a:lnTo>
                  <a:pt x="113" y="200"/>
                </a:lnTo>
                <a:lnTo>
                  <a:pt x="122" y="194"/>
                </a:lnTo>
                <a:lnTo>
                  <a:pt x="122" y="194"/>
                </a:lnTo>
                <a:lnTo>
                  <a:pt x="122" y="193"/>
                </a:lnTo>
                <a:lnTo>
                  <a:pt x="122" y="194"/>
                </a:lnTo>
                <a:lnTo>
                  <a:pt x="118" y="198"/>
                </a:lnTo>
                <a:lnTo>
                  <a:pt x="114" y="203"/>
                </a:lnTo>
                <a:lnTo>
                  <a:pt x="114" y="203"/>
                </a:lnTo>
                <a:lnTo>
                  <a:pt x="103" y="215"/>
                </a:lnTo>
                <a:lnTo>
                  <a:pt x="89" y="227"/>
                </a:lnTo>
                <a:lnTo>
                  <a:pt x="75" y="238"/>
                </a:lnTo>
                <a:lnTo>
                  <a:pt x="62" y="250"/>
                </a:lnTo>
                <a:lnTo>
                  <a:pt x="48" y="261"/>
                </a:lnTo>
                <a:lnTo>
                  <a:pt x="35" y="272"/>
                </a:lnTo>
                <a:lnTo>
                  <a:pt x="22" y="284"/>
                </a:lnTo>
                <a:lnTo>
                  <a:pt x="10" y="297"/>
                </a:lnTo>
                <a:lnTo>
                  <a:pt x="10" y="297"/>
                </a:lnTo>
                <a:lnTo>
                  <a:pt x="8" y="289"/>
                </a:lnTo>
                <a:lnTo>
                  <a:pt x="9" y="281"/>
                </a:lnTo>
                <a:lnTo>
                  <a:pt x="9" y="281"/>
                </a:lnTo>
                <a:lnTo>
                  <a:pt x="23" y="273"/>
                </a:lnTo>
                <a:lnTo>
                  <a:pt x="35" y="263"/>
                </a:lnTo>
                <a:lnTo>
                  <a:pt x="59" y="242"/>
                </a:lnTo>
                <a:lnTo>
                  <a:pt x="59" y="242"/>
                </a:lnTo>
                <a:close/>
                <a:moveTo>
                  <a:pt x="11" y="300"/>
                </a:moveTo>
                <a:lnTo>
                  <a:pt x="11" y="300"/>
                </a:lnTo>
                <a:lnTo>
                  <a:pt x="43" y="275"/>
                </a:lnTo>
                <a:lnTo>
                  <a:pt x="75" y="251"/>
                </a:lnTo>
                <a:lnTo>
                  <a:pt x="75" y="251"/>
                </a:lnTo>
                <a:lnTo>
                  <a:pt x="106" y="226"/>
                </a:lnTo>
                <a:lnTo>
                  <a:pt x="106" y="226"/>
                </a:lnTo>
                <a:lnTo>
                  <a:pt x="111" y="222"/>
                </a:lnTo>
                <a:lnTo>
                  <a:pt x="111" y="222"/>
                </a:lnTo>
                <a:lnTo>
                  <a:pt x="90" y="243"/>
                </a:lnTo>
                <a:lnTo>
                  <a:pt x="70" y="262"/>
                </a:lnTo>
                <a:lnTo>
                  <a:pt x="70" y="262"/>
                </a:lnTo>
                <a:lnTo>
                  <a:pt x="44" y="284"/>
                </a:lnTo>
                <a:lnTo>
                  <a:pt x="31" y="296"/>
                </a:lnTo>
                <a:lnTo>
                  <a:pt x="25" y="302"/>
                </a:lnTo>
                <a:lnTo>
                  <a:pt x="20" y="309"/>
                </a:lnTo>
                <a:lnTo>
                  <a:pt x="20" y="309"/>
                </a:lnTo>
                <a:lnTo>
                  <a:pt x="15" y="305"/>
                </a:lnTo>
                <a:lnTo>
                  <a:pt x="11" y="300"/>
                </a:lnTo>
                <a:lnTo>
                  <a:pt x="11" y="300"/>
                </a:lnTo>
                <a:close/>
                <a:moveTo>
                  <a:pt x="22" y="311"/>
                </a:moveTo>
                <a:lnTo>
                  <a:pt x="22" y="311"/>
                </a:lnTo>
                <a:lnTo>
                  <a:pt x="37" y="300"/>
                </a:lnTo>
                <a:lnTo>
                  <a:pt x="51" y="290"/>
                </a:lnTo>
                <a:lnTo>
                  <a:pt x="78" y="267"/>
                </a:lnTo>
                <a:lnTo>
                  <a:pt x="106" y="244"/>
                </a:lnTo>
                <a:lnTo>
                  <a:pt x="120" y="233"/>
                </a:lnTo>
                <a:lnTo>
                  <a:pt x="135" y="223"/>
                </a:lnTo>
                <a:lnTo>
                  <a:pt x="135" y="223"/>
                </a:lnTo>
                <a:lnTo>
                  <a:pt x="140" y="220"/>
                </a:lnTo>
                <a:lnTo>
                  <a:pt x="143" y="218"/>
                </a:lnTo>
                <a:lnTo>
                  <a:pt x="143" y="218"/>
                </a:lnTo>
                <a:lnTo>
                  <a:pt x="128" y="233"/>
                </a:lnTo>
                <a:lnTo>
                  <a:pt x="128" y="233"/>
                </a:lnTo>
                <a:lnTo>
                  <a:pt x="113" y="248"/>
                </a:lnTo>
                <a:lnTo>
                  <a:pt x="96" y="262"/>
                </a:lnTo>
                <a:lnTo>
                  <a:pt x="96" y="262"/>
                </a:lnTo>
                <a:lnTo>
                  <a:pt x="64" y="288"/>
                </a:lnTo>
                <a:lnTo>
                  <a:pt x="48" y="301"/>
                </a:lnTo>
                <a:lnTo>
                  <a:pt x="34" y="316"/>
                </a:lnTo>
                <a:lnTo>
                  <a:pt x="34" y="316"/>
                </a:lnTo>
                <a:lnTo>
                  <a:pt x="34" y="316"/>
                </a:lnTo>
                <a:lnTo>
                  <a:pt x="34" y="316"/>
                </a:lnTo>
                <a:lnTo>
                  <a:pt x="24" y="312"/>
                </a:lnTo>
                <a:lnTo>
                  <a:pt x="24" y="312"/>
                </a:lnTo>
                <a:lnTo>
                  <a:pt x="22" y="311"/>
                </a:lnTo>
                <a:lnTo>
                  <a:pt x="22" y="311"/>
                </a:lnTo>
                <a:close/>
                <a:moveTo>
                  <a:pt x="36" y="317"/>
                </a:moveTo>
                <a:lnTo>
                  <a:pt x="36" y="317"/>
                </a:lnTo>
                <a:lnTo>
                  <a:pt x="43" y="313"/>
                </a:lnTo>
                <a:lnTo>
                  <a:pt x="50" y="308"/>
                </a:lnTo>
                <a:lnTo>
                  <a:pt x="62" y="298"/>
                </a:lnTo>
                <a:lnTo>
                  <a:pt x="74" y="286"/>
                </a:lnTo>
                <a:lnTo>
                  <a:pt x="87" y="276"/>
                </a:lnTo>
                <a:lnTo>
                  <a:pt x="87" y="276"/>
                </a:lnTo>
                <a:lnTo>
                  <a:pt x="102" y="265"/>
                </a:lnTo>
                <a:lnTo>
                  <a:pt x="115" y="254"/>
                </a:lnTo>
                <a:lnTo>
                  <a:pt x="129" y="243"/>
                </a:lnTo>
                <a:lnTo>
                  <a:pt x="142" y="231"/>
                </a:lnTo>
                <a:lnTo>
                  <a:pt x="142" y="231"/>
                </a:lnTo>
                <a:lnTo>
                  <a:pt x="147" y="228"/>
                </a:lnTo>
                <a:lnTo>
                  <a:pt x="151" y="225"/>
                </a:lnTo>
                <a:lnTo>
                  <a:pt x="151" y="225"/>
                </a:lnTo>
                <a:lnTo>
                  <a:pt x="148" y="229"/>
                </a:lnTo>
                <a:lnTo>
                  <a:pt x="144" y="234"/>
                </a:lnTo>
                <a:lnTo>
                  <a:pt x="136" y="243"/>
                </a:lnTo>
                <a:lnTo>
                  <a:pt x="136" y="243"/>
                </a:lnTo>
                <a:lnTo>
                  <a:pt x="123" y="255"/>
                </a:lnTo>
                <a:lnTo>
                  <a:pt x="111" y="268"/>
                </a:lnTo>
                <a:lnTo>
                  <a:pt x="111" y="268"/>
                </a:lnTo>
                <a:lnTo>
                  <a:pt x="97" y="280"/>
                </a:lnTo>
                <a:lnTo>
                  <a:pt x="84" y="292"/>
                </a:lnTo>
                <a:lnTo>
                  <a:pt x="72" y="304"/>
                </a:lnTo>
                <a:lnTo>
                  <a:pt x="60" y="317"/>
                </a:lnTo>
                <a:lnTo>
                  <a:pt x="60" y="317"/>
                </a:lnTo>
                <a:lnTo>
                  <a:pt x="60" y="319"/>
                </a:lnTo>
                <a:lnTo>
                  <a:pt x="60" y="319"/>
                </a:lnTo>
                <a:lnTo>
                  <a:pt x="61" y="319"/>
                </a:lnTo>
                <a:lnTo>
                  <a:pt x="61" y="319"/>
                </a:lnTo>
                <a:lnTo>
                  <a:pt x="75" y="310"/>
                </a:lnTo>
                <a:lnTo>
                  <a:pt x="88" y="298"/>
                </a:lnTo>
                <a:lnTo>
                  <a:pt x="113" y="275"/>
                </a:lnTo>
                <a:lnTo>
                  <a:pt x="113" y="275"/>
                </a:lnTo>
                <a:lnTo>
                  <a:pt x="146" y="249"/>
                </a:lnTo>
                <a:lnTo>
                  <a:pt x="179" y="222"/>
                </a:lnTo>
                <a:lnTo>
                  <a:pt x="179" y="222"/>
                </a:lnTo>
                <a:lnTo>
                  <a:pt x="179" y="222"/>
                </a:lnTo>
                <a:lnTo>
                  <a:pt x="179" y="222"/>
                </a:lnTo>
                <a:lnTo>
                  <a:pt x="169" y="232"/>
                </a:lnTo>
                <a:lnTo>
                  <a:pt x="169" y="232"/>
                </a:lnTo>
                <a:lnTo>
                  <a:pt x="138" y="263"/>
                </a:lnTo>
                <a:lnTo>
                  <a:pt x="138" y="263"/>
                </a:lnTo>
                <a:lnTo>
                  <a:pt x="108" y="290"/>
                </a:lnTo>
                <a:lnTo>
                  <a:pt x="92" y="304"/>
                </a:lnTo>
                <a:lnTo>
                  <a:pt x="77" y="317"/>
                </a:lnTo>
                <a:lnTo>
                  <a:pt x="77" y="317"/>
                </a:lnTo>
                <a:lnTo>
                  <a:pt x="77" y="318"/>
                </a:lnTo>
                <a:lnTo>
                  <a:pt x="77" y="319"/>
                </a:lnTo>
                <a:lnTo>
                  <a:pt x="78" y="319"/>
                </a:lnTo>
                <a:lnTo>
                  <a:pt x="78" y="319"/>
                </a:lnTo>
                <a:lnTo>
                  <a:pt x="78" y="319"/>
                </a:lnTo>
                <a:lnTo>
                  <a:pt x="83" y="316"/>
                </a:lnTo>
                <a:lnTo>
                  <a:pt x="83" y="316"/>
                </a:lnTo>
                <a:lnTo>
                  <a:pt x="84" y="315"/>
                </a:lnTo>
                <a:lnTo>
                  <a:pt x="84" y="315"/>
                </a:lnTo>
                <a:lnTo>
                  <a:pt x="100" y="304"/>
                </a:lnTo>
                <a:lnTo>
                  <a:pt x="115" y="291"/>
                </a:lnTo>
                <a:lnTo>
                  <a:pt x="143" y="266"/>
                </a:lnTo>
                <a:lnTo>
                  <a:pt x="143" y="266"/>
                </a:lnTo>
                <a:lnTo>
                  <a:pt x="161" y="248"/>
                </a:lnTo>
                <a:lnTo>
                  <a:pt x="170" y="238"/>
                </a:lnTo>
                <a:lnTo>
                  <a:pt x="181" y="230"/>
                </a:lnTo>
                <a:lnTo>
                  <a:pt x="181" y="230"/>
                </a:lnTo>
                <a:lnTo>
                  <a:pt x="193" y="221"/>
                </a:lnTo>
                <a:lnTo>
                  <a:pt x="204" y="211"/>
                </a:lnTo>
                <a:lnTo>
                  <a:pt x="204" y="211"/>
                </a:lnTo>
                <a:lnTo>
                  <a:pt x="200" y="215"/>
                </a:lnTo>
                <a:lnTo>
                  <a:pt x="200" y="215"/>
                </a:lnTo>
                <a:lnTo>
                  <a:pt x="168" y="253"/>
                </a:lnTo>
                <a:lnTo>
                  <a:pt x="168" y="253"/>
                </a:lnTo>
                <a:lnTo>
                  <a:pt x="152" y="270"/>
                </a:lnTo>
                <a:lnTo>
                  <a:pt x="134" y="286"/>
                </a:lnTo>
                <a:lnTo>
                  <a:pt x="117" y="302"/>
                </a:lnTo>
                <a:lnTo>
                  <a:pt x="100" y="319"/>
                </a:lnTo>
                <a:lnTo>
                  <a:pt x="100" y="319"/>
                </a:lnTo>
                <a:lnTo>
                  <a:pt x="100" y="320"/>
                </a:lnTo>
                <a:lnTo>
                  <a:pt x="100" y="320"/>
                </a:lnTo>
                <a:lnTo>
                  <a:pt x="83" y="322"/>
                </a:lnTo>
                <a:lnTo>
                  <a:pt x="67" y="323"/>
                </a:lnTo>
                <a:lnTo>
                  <a:pt x="51" y="320"/>
                </a:lnTo>
                <a:lnTo>
                  <a:pt x="44" y="319"/>
                </a:lnTo>
                <a:lnTo>
                  <a:pt x="36" y="317"/>
                </a:lnTo>
                <a:lnTo>
                  <a:pt x="36" y="317"/>
                </a:lnTo>
                <a:close/>
                <a:moveTo>
                  <a:pt x="135" y="269"/>
                </a:moveTo>
                <a:lnTo>
                  <a:pt x="135" y="269"/>
                </a:lnTo>
                <a:lnTo>
                  <a:pt x="119" y="284"/>
                </a:lnTo>
                <a:lnTo>
                  <a:pt x="103" y="299"/>
                </a:lnTo>
                <a:lnTo>
                  <a:pt x="103" y="299"/>
                </a:lnTo>
                <a:lnTo>
                  <a:pt x="90" y="308"/>
                </a:lnTo>
                <a:lnTo>
                  <a:pt x="90" y="308"/>
                </a:lnTo>
                <a:lnTo>
                  <a:pt x="93" y="305"/>
                </a:lnTo>
                <a:lnTo>
                  <a:pt x="93" y="305"/>
                </a:lnTo>
                <a:lnTo>
                  <a:pt x="110" y="290"/>
                </a:lnTo>
                <a:lnTo>
                  <a:pt x="128" y="275"/>
                </a:lnTo>
                <a:lnTo>
                  <a:pt x="128" y="275"/>
                </a:lnTo>
                <a:lnTo>
                  <a:pt x="135" y="269"/>
                </a:lnTo>
                <a:lnTo>
                  <a:pt x="135" y="269"/>
                </a:lnTo>
                <a:close/>
                <a:moveTo>
                  <a:pt x="112" y="320"/>
                </a:moveTo>
                <a:lnTo>
                  <a:pt x="112" y="320"/>
                </a:lnTo>
                <a:lnTo>
                  <a:pt x="102" y="320"/>
                </a:lnTo>
                <a:lnTo>
                  <a:pt x="102" y="320"/>
                </a:lnTo>
                <a:lnTo>
                  <a:pt x="109" y="316"/>
                </a:lnTo>
                <a:lnTo>
                  <a:pt x="115" y="311"/>
                </a:lnTo>
                <a:lnTo>
                  <a:pt x="125" y="300"/>
                </a:lnTo>
                <a:lnTo>
                  <a:pt x="125" y="300"/>
                </a:lnTo>
                <a:lnTo>
                  <a:pt x="133" y="293"/>
                </a:lnTo>
                <a:lnTo>
                  <a:pt x="141" y="285"/>
                </a:lnTo>
                <a:lnTo>
                  <a:pt x="157" y="271"/>
                </a:lnTo>
                <a:lnTo>
                  <a:pt x="157" y="271"/>
                </a:lnTo>
                <a:lnTo>
                  <a:pt x="174" y="256"/>
                </a:lnTo>
                <a:lnTo>
                  <a:pt x="191" y="241"/>
                </a:lnTo>
                <a:lnTo>
                  <a:pt x="222" y="209"/>
                </a:lnTo>
                <a:lnTo>
                  <a:pt x="222" y="209"/>
                </a:lnTo>
                <a:lnTo>
                  <a:pt x="230" y="203"/>
                </a:lnTo>
                <a:lnTo>
                  <a:pt x="234" y="200"/>
                </a:lnTo>
                <a:lnTo>
                  <a:pt x="237" y="197"/>
                </a:lnTo>
                <a:lnTo>
                  <a:pt x="237" y="197"/>
                </a:lnTo>
                <a:lnTo>
                  <a:pt x="233" y="203"/>
                </a:lnTo>
                <a:lnTo>
                  <a:pt x="229" y="208"/>
                </a:lnTo>
                <a:lnTo>
                  <a:pt x="219" y="218"/>
                </a:lnTo>
                <a:lnTo>
                  <a:pt x="219" y="218"/>
                </a:lnTo>
                <a:lnTo>
                  <a:pt x="212" y="226"/>
                </a:lnTo>
                <a:lnTo>
                  <a:pt x="206" y="234"/>
                </a:lnTo>
                <a:lnTo>
                  <a:pt x="193" y="251"/>
                </a:lnTo>
                <a:lnTo>
                  <a:pt x="193" y="251"/>
                </a:lnTo>
                <a:lnTo>
                  <a:pt x="187" y="259"/>
                </a:lnTo>
                <a:lnTo>
                  <a:pt x="178" y="267"/>
                </a:lnTo>
                <a:lnTo>
                  <a:pt x="164" y="282"/>
                </a:lnTo>
                <a:lnTo>
                  <a:pt x="164" y="282"/>
                </a:lnTo>
                <a:lnTo>
                  <a:pt x="147" y="300"/>
                </a:lnTo>
                <a:lnTo>
                  <a:pt x="139" y="309"/>
                </a:lnTo>
                <a:lnTo>
                  <a:pt x="129" y="317"/>
                </a:lnTo>
                <a:lnTo>
                  <a:pt x="129" y="317"/>
                </a:lnTo>
                <a:lnTo>
                  <a:pt x="129" y="318"/>
                </a:lnTo>
                <a:lnTo>
                  <a:pt x="129" y="319"/>
                </a:lnTo>
                <a:lnTo>
                  <a:pt x="129" y="319"/>
                </a:lnTo>
                <a:lnTo>
                  <a:pt x="112" y="320"/>
                </a:lnTo>
                <a:lnTo>
                  <a:pt x="112" y="320"/>
                </a:lnTo>
                <a:close/>
                <a:moveTo>
                  <a:pt x="130" y="319"/>
                </a:moveTo>
                <a:lnTo>
                  <a:pt x="130" y="319"/>
                </a:lnTo>
                <a:lnTo>
                  <a:pt x="130" y="319"/>
                </a:lnTo>
                <a:lnTo>
                  <a:pt x="130" y="319"/>
                </a:lnTo>
                <a:lnTo>
                  <a:pt x="138" y="314"/>
                </a:lnTo>
                <a:lnTo>
                  <a:pt x="144" y="309"/>
                </a:lnTo>
                <a:lnTo>
                  <a:pt x="156" y="296"/>
                </a:lnTo>
                <a:lnTo>
                  <a:pt x="156" y="296"/>
                </a:lnTo>
                <a:lnTo>
                  <a:pt x="172" y="281"/>
                </a:lnTo>
                <a:lnTo>
                  <a:pt x="190" y="265"/>
                </a:lnTo>
                <a:lnTo>
                  <a:pt x="190" y="265"/>
                </a:lnTo>
                <a:lnTo>
                  <a:pt x="224" y="234"/>
                </a:lnTo>
                <a:lnTo>
                  <a:pt x="241" y="218"/>
                </a:lnTo>
                <a:lnTo>
                  <a:pt x="257" y="202"/>
                </a:lnTo>
                <a:lnTo>
                  <a:pt x="257" y="202"/>
                </a:lnTo>
                <a:lnTo>
                  <a:pt x="251" y="209"/>
                </a:lnTo>
                <a:lnTo>
                  <a:pt x="246" y="217"/>
                </a:lnTo>
                <a:lnTo>
                  <a:pt x="240" y="225"/>
                </a:lnTo>
                <a:lnTo>
                  <a:pt x="234" y="233"/>
                </a:lnTo>
                <a:lnTo>
                  <a:pt x="234" y="233"/>
                </a:lnTo>
                <a:lnTo>
                  <a:pt x="220" y="249"/>
                </a:lnTo>
                <a:lnTo>
                  <a:pt x="206" y="263"/>
                </a:lnTo>
                <a:lnTo>
                  <a:pt x="206" y="263"/>
                </a:lnTo>
                <a:lnTo>
                  <a:pt x="179" y="289"/>
                </a:lnTo>
                <a:lnTo>
                  <a:pt x="166" y="303"/>
                </a:lnTo>
                <a:lnTo>
                  <a:pt x="155" y="318"/>
                </a:lnTo>
                <a:lnTo>
                  <a:pt x="155" y="318"/>
                </a:lnTo>
                <a:lnTo>
                  <a:pt x="155" y="318"/>
                </a:lnTo>
                <a:lnTo>
                  <a:pt x="155" y="319"/>
                </a:lnTo>
                <a:lnTo>
                  <a:pt x="156" y="319"/>
                </a:lnTo>
                <a:lnTo>
                  <a:pt x="157" y="319"/>
                </a:lnTo>
                <a:lnTo>
                  <a:pt x="157" y="319"/>
                </a:lnTo>
                <a:lnTo>
                  <a:pt x="160" y="315"/>
                </a:lnTo>
                <a:lnTo>
                  <a:pt x="160" y="315"/>
                </a:lnTo>
                <a:lnTo>
                  <a:pt x="161" y="316"/>
                </a:lnTo>
                <a:lnTo>
                  <a:pt x="162" y="315"/>
                </a:lnTo>
                <a:lnTo>
                  <a:pt x="164" y="311"/>
                </a:lnTo>
                <a:lnTo>
                  <a:pt x="164" y="311"/>
                </a:lnTo>
                <a:lnTo>
                  <a:pt x="177" y="296"/>
                </a:lnTo>
                <a:lnTo>
                  <a:pt x="192" y="283"/>
                </a:lnTo>
                <a:lnTo>
                  <a:pt x="221" y="257"/>
                </a:lnTo>
                <a:lnTo>
                  <a:pt x="221" y="257"/>
                </a:lnTo>
                <a:lnTo>
                  <a:pt x="254" y="225"/>
                </a:lnTo>
                <a:lnTo>
                  <a:pt x="272" y="210"/>
                </a:lnTo>
                <a:lnTo>
                  <a:pt x="290" y="195"/>
                </a:lnTo>
                <a:lnTo>
                  <a:pt x="290" y="195"/>
                </a:lnTo>
                <a:lnTo>
                  <a:pt x="283" y="201"/>
                </a:lnTo>
                <a:lnTo>
                  <a:pt x="276" y="209"/>
                </a:lnTo>
                <a:lnTo>
                  <a:pt x="262" y="225"/>
                </a:lnTo>
                <a:lnTo>
                  <a:pt x="262" y="225"/>
                </a:lnTo>
                <a:lnTo>
                  <a:pt x="231" y="259"/>
                </a:lnTo>
                <a:lnTo>
                  <a:pt x="231" y="259"/>
                </a:lnTo>
                <a:lnTo>
                  <a:pt x="216" y="276"/>
                </a:lnTo>
                <a:lnTo>
                  <a:pt x="201" y="293"/>
                </a:lnTo>
                <a:lnTo>
                  <a:pt x="201" y="293"/>
                </a:lnTo>
                <a:lnTo>
                  <a:pt x="194" y="301"/>
                </a:lnTo>
                <a:lnTo>
                  <a:pt x="187" y="307"/>
                </a:lnTo>
                <a:lnTo>
                  <a:pt x="171" y="320"/>
                </a:lnTo>
                <a:lnTo>
                  <a:pt x="171" y="320"/>
                </a:lnTo>
                <a:lnTo>
                  <a:pt x="171" y="322"/>
                </a:lnTo>
                <a:lnTo>
                  <a:pt x="171" y="322"/>
                </a:lnTo>
                <a:lnTo>
                  <a:pt x="150" y="320"/>
                </a:lnTo>
                <a:lnTo>
                  <a:pt x="130" y="319"/>
                </a:lnTo>
                <a:lnTo>
                  <a:pt x="130" y="319"/>
                </a:lnTo>
                <a:close/>
                <a:moveTo>
                  <a:pt x="174" y="322"/>
                </a:moveTo>
                <a:lnTo>
                  <a:pt x="174" y="322"/>
                </a:lnTo>
                <a:lnTo>
                  <a:pt x="188" y="311"/>
                </a:lnTo>
                <a:lnTo>
                  <a:pt x="200" y="300"/>
                </a:lnTo>
                <a:lnTo>
                  <a:pt x="212" y="288"/>
                </a:lnTo>
                <a:lnTo>
                  <a:pt x="224" y="277"/>
                </a:lnTo>
                <a:lnTo>
                  <a:pt x="224" y="277"/>
                </a:lnTo>
                <a:lnTo>
                  <a:pt x="252" y="252"/>
                </a:lnTo>
                <a:lnTo>
                  <a:pt x="281" y="225"/>
                </a:lnTo>
                <a:lnTo>
                  <a:pt x="281" y="225"/>
                </a:lnTo>
                <a:lnTo>
                  <a:pt x="292" y="215"/>
                </a:lnTo>
                <a:lnTo>
                  <a:pt x="292" y="215"/>
                </a:lnTo>
                <a:lnTo>
                  <a:pt x="299" y="208"/>
                </a:lnTo>
                <a:lnTo>
                  <a:pt x="299" y="208"/>
                </a:lnTo>
                <a:lnTo>
                  <a:pt x="292" y="217"/>
                </a:lnTo>
                <a:lnTo>
                  <a:pt x="292" y="217"/>
                </a:lnTo>
                <a:lnTo>
                  <a:pt x="280" y="230"/>
                </a:lnTo>
                <a:lnTo>
                  <a:pt x="268" y="243"/>
                </a:lnTo>
                <a:lnTo>
                  <a:pt x="268" y="243"/>
                </a:lnTo>
                <a:lnTo>
                  <a:pt x="226" y="291"/>
                </a:lnTo>
                <a:lnTo>
                  <a:pt x="226" y="291"/>
                </a:lnTo>
                <a:lnTo>
                  <a:pt x="197" y="323"/>
                </a:lnTo>
                <a:lnTo>
                  <a:pt x="197" y="323"/>
                </a:lnTo>
                <a:lnTo>
                  <a:pt x="174" y="322"/>
                </a:lnTo>
                <a:lnTo>
                  <a:pt x="174" y="322"/>
                </a:lnTo>
                <a:close/>
                <a:moveTo>
                  <a:pt x="292" y="233"/>
                </a:moveTo>
                <a:lnTo>
                  <a:pt x="292" y="233"/>
                </a:lnTo>
                <a:lnTo>
                  <a:pt x="304" y="225"/>
                </a:lnTo>
                <a:lnTo>
                  <a:pt x="304" y="225"/>
                </a:lnTo>
                <a:lnTo>
                  <a:pt x="308" y="222"/>
                </a:lnTo>
                <a:lnTo>
                  <a:pt x="306" y="224"/>
                </a:lnTo>
                <a:lnTo>
                  <a:pt x="300" y="230"/>
                </a:lnTo>
                <a:lnTo>
                  <a:pt x="300" y="230"/>
                </a:lnTo>
                <a:lnTo>
                  <a:pt x="270" y="263"/>
                </a:lnTo>
                <a:lnTo>
                  <a:pt x="270" y="263"/>
                </a:lnTo>
                <a:lnTo>
                  <a:pt x="258" y="276"/>
                </a:lnTo>
                <a:lnTo>
                  <a:pt x="248" y="289"/>
                </a:lnTo>
                <a:lnTo>
                  <a:pt x="248" y="289"/>
                </a:lnTo>
                <a:lnTo>
                  <a:pt x="241" y="297"/>
                </a:lnTo>
                <a:lnTo>
                  <a:pt x="234" y="305"/>
                </a:lnTo>
                <a:lnTo>
                  <a:pt x="226" y="312"/>
                </a:lnTo>
                <a:lnTo>
                  <a:pt x="218" y="320"/>
                </a:lnTo>
                <a:lnTo>
                  <a:pt x="218" y="320"/>
                </a:lnTo>
                <a:lnTo>
                  <a:pt x="218" y="323"/>
                </a:lnTo>
                <a:lnTo>
                  <a:pt x="219" y="323"/>
                </a:lnTo>
                <a:lnTo>
                  <a:pt x="220" y="323"/>
                </a:lnTo>
                <a:lnTo>
                  <a:pt x="220" y="323"/>
                </a:lnTo>
                <a:lnTo>
                  <a:pt x="230" y="314"/>
                </a:lnTo>
                <a:lnTo>
                  <a:pt x="241" y="305"/>
                </a:lnTo>
                <a:lnTo>
                  <a:pt x="260" y="285"/>
                </a:lnTo>
                <a:lnTo>
                  <a:pt x="280" y="265"/>
                </a:lnTo>
                <a:lnTo>
                  <a:pt x="298" y="245"/>
                </a:lnTo>
                <a:lnTo>
                  <a:pt x="298" y="245"/>
                </a:lnTo>
                <a:lnTo>
                  <a:pt x="308" y="234"/>
                </a:lnTo>
                <a:lnTo>
                  <a:pt x="318" y="225"/>
                </a:lnTo>
                <a:lnTo>
                  <a:pt x="318" y="225"/>
                </a:lnTo>
                <a:lnTo>
                  <a:pt x="297" y="249"/>
                </a:lnTo>
                <a:lnTo>
                  <a:pt x="297" y="249"/>
                </a:lnTo>
                <a:lnTo>
                  <a:pt x="255" y="302"/>
                </a:lnTo>
                <a:lnTo>
                  <a:pt x="255" y="302"/>
                </a:lnTo>
                <a:lnTo>
                  <a:pt x="245" y="314"/>
                </a:lnTo>
                <a:lnTo>
                  <a:pt x="245" y="314"/>
                </a:lnTo>
                <a:lnTo>
                  <a:pt x="241" y="318"/>
                </a:lnTo>
                <a:lnTo>
                  <a:pt x="241" y="318"/>
                </a:lnTo>
                <a:lnTo>
                  <a:pt x="238" y="320"/>
                </a:lnTo>
                <a:lnTo>
                  <a:pt x="238" y="322"/>
                </a:lnTo>
                <a:lnTo>
                  <a:pt x="238" y="323"/>
                </a:lnTo>
                <a:lnTo>
                  <a:pt x="238" y="323"/>
                </a:lnTo>
                <a:lnTo>
                  <a:pt x="235" y="326"/>
                </a:lnTo>
                <a:lnTo>
                  <a:pt x="235" y="326"/>
                </a:lnTo>
                <a:lnTo>
                  <a:pt x="200" y="324"/>
                </a:lnTo>
                <a:lnTo>
                  <a:pt x="200" y="324"/>
                </a:lnTo>
                <a:lnTo>
                  <a:pt x="238" y="282"/>
                </a:lnTo>
                <a:lnTo>
                  <a:pt x="238" y="282"/>
                </a:lnTo>
                <a:lnTo>
                  <a:pt x="265" y="257"/>
                </a:lnTo>
                <a:lnTo>
                  <a:pt x="278" y="245"/>
                </a:lnTo>
                <a:lnTo>
                  <a:pt x="292" y="233"/>
                </a:lnTo>
                <a:lnTo>
                  <a:pt x="292" y="233"/>
                </a:lnTo>
                <a:close/>
                <a:moveTo>
                  <a:pt x="249" y="327"/>
                </a:moveTo>
                <a:lnTo>
                  <a:pt x="249" y="327"/>
                </a:lnTo>
                <a:lnTo>
                  <a:pt x="238" y="326"/>
                </a:lnTo>
                <a:lnTo>
                  <a:pt x="238" y="326"/>
                </a:lnTo>
                <a:lnTo>
                  <a:pt x="240" y="325"/>
                </a:lnTo>
                <a:lnTo>
                  <a:pt x="240" y="325"/>
                </a:lnTo>
                <a:lnTo>
                  <a:pt x="240" y="325"/>
                </a:lnTo>
                <a:lnTo>
                  <a:pt x="240" y="325"/>
                </a:lnTo>
                <a:lnTo>
                  <a:pt x="251" y="312"/>
                </a:lnTo>
                <a:lnTo>
                  <a:pt x="263" y="300"/>
                </a:lnTo>
                <a:lnTo>
                  <a:pt x="263" y="300"/>
                </a:lnTo>
                <a:lnTo>
                  <a:pt x="286" y="278"/>
                </a:lnTo>
                <a:lnTo>
                  <a:pt x="298" y="268"/>
                </a:lnTo>
                <a:lnTo>
                  <a:pt x="309" y="256"/>
                </a:lnTo>
                <a:lnTo>
                  <a:pt x="309" y="256"/>
                </a:lnTo>
                <a:lnTo>
                  <a:pt x="319" y="246"/>
                </a:lnTo>
                <a:lnTo>
                  <a:pt x="319" y="246"/>
                </a:lnTo>
                <a:lnTo>
                  <a:pt x="324" y="241"/>
                </a:lnTo>
                <a:lnTo>
                  <a:pt x="325" y="239"/>
                </a:lnTo>
                <a:lnTo>
                  <a:pt x="323" y="245"/>
                </a:lnTo>
                <a:lnTo>
                  <a:pt x="323" y="245"/>
                </a:lnTo>
                <a:lnTo>
                  <a:pt x="313" y="259"/>
                </a:lnTo>
                <a:lnTo>
                  <a:pt x="302" y="272"/>
                </a:lnTo>
                <a:lnTo>
                  <a:pt x="302" y="272"/>
                </a:lnTo>
                <a:lnTo>
                  <a:pt x="280" y="296"/>
                </a:lnTo>
                <a:lnTo>
                  <a:pt x="258" y="320"/>
                </a:lnTo>
                <a:lnTo>
                  <a:pt x="258" y="320"/>
                </a:lnTo>
                <a:lnTo>
                  <a:pt x="258" y="323"/>
                </a:lnTo>
                <a:lnTo>
                  <a:pt x="258" y="323"/>
                </a:lnTo>
                <a:lnTo>
                  <a:pt x="259" y="323"/>
                </a:lnTo>
                <a:lnTo>
                  <a:pt x="259" y="323"/>
                </a:lnTo>
                <a:lnTo>
                  <a:pt x="277" y="308"/>
                </a:lnTo>
                <a:lnTo>
                  <a:pt x="292" y="293"/>
                </a:lnTo>
                <a:lnTo>
                  <a:pt x="323" y="262"/>
                </a:lnTo>
                <a:lnTo>
                  <a:pt x="323" y="262"/>
                </a:lnTo>
                <a:lnTo>
                  <a:pt x="329" y="257"/>
                </a:lnTo>
                <a:lnTo>
                  <a:pt x="331" y="254"/>
                </a:lnTo>
                <a:lnTo>
                  <a:pt x="333" y="252"/>
                </a:lnTo>
                <a:lnTo>
                  <a:pt x="333" y="252"/>
                </a:lnTo>
                <a:lnTo>
                  <a:pt x="330" y="258"/>
                </a:lnTo>
                <a:lnTo>
                  <a:pt x="325" y="264"/>
                </a:lnTo>
                <a:lnTo>
                  <a:pt x="316" y="274"/>
                </a:lnTo>
                <a:lnTo>
                  <a:pt x="316" y="274"/>
                </a:lnTo>
                <a:lnTo>
                  <a:pt x="301" y="293"/>
                </a:lnTo>
                <a:lnTo>
                  <a:pt x="287" y="311"/>
                </a:lnTo>
                <a:lnTo>
                  <a:pt x="287" y="311"/>
                </a:lnTo>
                <a:lnTo>
                  <a:pt x="283" y="315"/>
                </a:lnTo>
                <a:lnTo>
                  <a:pt x="283" y="315"/>
                </a:lnTo>
                <a:lnTo>
                  <a:pt x="270" y="327"/>
                </a:lnTo>
                <a:lnTo>
                  <a:pt x="270" y="327"/>
                </a:lnTo>
                <a:lnTo>
                  <a:pt x="270" y="327"/>
                </a:lnTo>
                <a:lnTo>
                  <a:pt x="270" y="327"/>
                </a:lnTo>
                <a:lnTo>
                  <a:pt x="249" y="327"/>
                </a:lnTo>
                <a:lnTo>
                  <a:pt x="249" y="327"/>
                </a:lnTo>
                <a:close/>
                <a:moveTo>
                  <a:pt x="340" y="279"/>
                </a:moveTo>
                <a:lnTo>
                  <a:pt x="340" y="279"/>
                </a:lnTo>
                <a:lnTo>
                  <a:pt x="336" y="287"/>
                </a:lnTo>
                <a:lnTo>
                  <a:pt x="336" y="287"/>
                </a:lnTo>
                <a:lnTo>
                  <a:pt x="318" y="304"/>
                </a:lnTo>
                <a:lnTo>
                  <a:pt x="301" y="324"/>
                </a:lnTo>
                <a:lnTo>
                  <a:pt x="301" y="324"/>
                </a:lnTo>
                <a:lnTo>
                  <a:pt x="300" y="325"/>
                </a:lnTo>
                <a:lnTo>
                  <a:pt x="300" y="325"/>
                </a:lnTo>
                <a:lnTo>
                  <a:pt x="294" y="326"/>
                </a:lnTo>
                <a:lnTo>
                  <a:pt x="294" y="326"/>
                </a:lnTo>
                <a:lnTo>
                  <a:pt x="304" y="315"/>
                </a:lnTo>
                <a:lnTo>
                  <a:pt x="314" y="305"/>
                </a:lnTo>
                <a:lnTo>
                  <a:pt x="334" y="284"/>
                </a:lnTo>
                <a:lnTo>
                  <a:pt x="334" y="284"/>
                </a:lnTo>
                <a:lnTo>
                  <a:pt x="338" y="279"/>
                </a:lnTo>
                <a:lnTo>
                  <a:pt x="340" y="277"/>
                </a:lnTo>
                <a:lnTo>
                  <a:pt x="340" y="278"/>
                </a:lnTo>
                <a:lnTo>
                  <a:pt x="340" y="279"/>
                </a:lnTo>
                <a:lnTo>
                  <a:pt x="340" y="279"/>
                </a:lnTo>
                <a:close/>
                <a:moveTo>
                  <a:pt x="330" y="296"/>
                </a:moveTo>
                <a:lnTo>
                  <a:pt x="330" y="296"/>
                </a:lnTo>
                <a:lnTo>
                  <a:pt x="320" y="306"/>
                </a:lnTo>
                <a:lnTo>
                  <a:pt x="310" y="316"/>
                </a:lnTo>
                <a:lnTo>
                  <a:pt x="310" y="316"/>
                </a:lnTo>
                <a:lnTo>
                  <a:pt x="305" y="322"/>
                </a:lnTo>
                <a:lnTo>
                  <a:pt x="308" y="317"/>
                </a:lnTo>
                <a:lnTo>
                  <a:pt x="319" y="306"/>
                </a:lnTo>
                <a:lnTo>
                  <a:pt x="319" y="306"/>
                </a:lnTo>
                <a:lnTo>
                  <a:pt x="330" y="296"/>
                </a:lnTo>
                <a:lnTo>
                  <a:pt x="330" y="296"/>
                </a:lnTo>
                <a:close/>
                <a:moveTo>
                  <a:pt x="290" y="326"/>
                </a:moveTo>
                <a:lnTo>
                  <a:pt x="290" y="326"/>
                </a:lnTo>
                <a:lnTo>
                  <a:pt x="274" y="327"/>
                </a:lnTo>
                <a:lnTo>
                  <a:pt x="274" y="327"/>
                </a:lnTo>
                <a:lnTo>
                  <a:pt x="275" y="326"/>
                </a:lnTo>
                <a:lnTo>
                  <a:pt x="275" y="326"/>
                </a:lnTo>
                <a:lnTo>
                  <a:pt x="277" y="325"/>
                </a:lnTo>
                <a:lnTo>
                  <a:pt x="279" y="323"/>
                </a:lnTo>
                <a:lnTo>
                  <a:pt x="279" y="323"/>
                </a:lnTo>
                <a:lnTo>
                  <a:pt x="289" y="312"/>
                </a:lnTo>
                <a:lnTo>
                  <a:pt x="289" y="312"/>
                </a:lnTo>
                <a:lnTo>
                  <a:pt x="305" y="295"/>
                </a:lnTo>
                <a:lnTo>
                  <a:pt x="322" y="279"/>
                </a:lnTo>
                <a:lnTo>
                  <a:pt x="322" y="279"/>
                </a:lnTo>
                <a:lnTo>
                  <a:pt x="331" y="269"/>
                </a:lnTo>
                <a:lnTo>
                  <a:pt x="335" y="266"/>
                </a:lnTo>
                <a:lnTo>
                  <a:pt x="336" y="267"/>
                </a:lnTo>
                <a:lnTo>
                  <a:pt x="334" y="270"/>
                </a:lnTo>
                <a:lnTo>
                  <a:pt x="334" y="270"/>
                </a:lnTo>
                <a:lnTo>
                  <a:pt x="331" y="275"/>
                </a:lnTo>
                <a:lnTo>
                  <a:pt x="326" y="280"/>
                </a:lnTo>
                <a:lnTo>
                  <a:pt x="318" y="289"/>
                </a:lnTo>
                <a:lnTo>
                  <a:pt x="318" y="289"/>
                </a:lnTo>
                <a:lnTo>
                  <a:pt x="310" y="298"/>
                </a:lnTo>
                <a:lnTo>
                  <a:pt x="303" y="307"/>
                </a:lnTo>
                <a:lnTo>
                  <a:pt x="290" y="326"/>
                </a:lnTo>
                <a:lnTo>
                  <a:pt x="290" y="326"/>
                </a:lnTo>
                <a:close/>
                <a:moveTo>
                  <a:pt x="305" y="324"/>
                </a:moveTo>
                <a:lnTo>
                  <a:pt x="305" y="324"/>
                </a:lnTo>
                <a:lnTo>
                  <a:pt x="314" y="316"/>
                </a:lnTo>
                <a:lnTo>
                  <a:pt x="323" y="307"/>
                </a:lnTo>
                <a:lnTo>
                  <a:pt x="331" y="298"/>
                </a:lnTo>
                <a:lnTo>
                  <a:pt x="338" y="288"/>
                </a:lnTo>
                <a:lnTo>
                  <a:pt x="338" y="288"/>
                </a:lnTo>
                <a:lnTo>
                  <a:pt x="340" y="285"/>
                </a:lnTo>
                <a:lnTo>
                  <a:pt x="340" y="285"/>
                </a:lnTo>
                <a:lnTo>
                  <a:pt x="344" y="282"/>
                </a:lnTo>
                <a:lnTo>
                  <a:pt x="344" y="282"/>
                </a:lnTo>
                <a:lnTo>
                  <a:pt x="341" y="285"/>
                </a:lnTo>
                <a:lnTo>
                  <a:pt x="341" y="285"/>
                </a:lnTo>
                <a:lnTo>
                  <a:pt x="334" y="297"/>
                </a:lnTo>
                <a:lnTo>
                  <a:pt x="334" y="297"/>
                </a:lnTo>
                <a:lnTo>
                  <a:pt x="329" y="304"/>
                </a:lnTo>
                <a:lnTo>
                  <a:pt x="323" y="310"/>
                </a:lnTo>
                <a:lnTo>
                  <a:pt x="311" y="323"/>
                </a:lnTo>
                <a:lnTo>
                  <a:pt x="311" y="323"/>
                </a:lnTo>
                <a:lnTo>
                  <a:pt x="305" y="324"/>
                </a:lnTo>
                <a:lnTo>
                  <a:pt x="305" y="324"/>
                </a:lnTo>
                <a:close/>
                <a:moveTo>
                  <a:pt x="324" y="318"/>
                </a:moveTo>
                <a:lnTo>
                  <a:pt x="324" y="318"/>
                </a:lnTo>
                <a:lnTo>
                  <a:pt x="316" y="322"/>
                </a:lnTo>
                <a:lnTo>
                  <a:pt x="316" y="322"/>
                </a:lnTo>
                <a:lnTo>
                  <a:pt x="316" y="320"/>
                </a:lnTo>
                <a:lnTo>
                  <a:pt x="316" y="320"/>
                </a:lnTo>
                <a:lnTo>
                  <a:pt x="317" y="320"/>
                </a:lnTo>
                <a:lnTo>
                  <a:pt x="317" y="320"/>
                </a:lnTo>
                <a:lnTo>
                  <a:pt x="317" y="319"/>
                </a:lnTo>
                <a:lnTo>
                  <a:pt x="317" y="319"/>
                </a:lnTo>
                <a:lnTo>
                  <a:pt x="338" y="298"/>
                </a:lnTo>
                <a:lnTo>
                  <a:pt x="338" y="298"/>
                </a:lnTo>
                <a:lnTo>
                  <a:pt x="346" y="290"/>
                </a:lnTo>
                <a:lnTo>
                  <a:pt x="347" y="290"/>
                </a:lnTo>
                <a:lnTo>
                  <a:pt x="347" y="290"/>
                </a:lnTo>
                <a:lnTo>
                  <a:pt x="344" y="297"/>
                </a:lnTo>
                <a:lnTo>
                  <a:pt x="344" y="297"/>
                </a:lnTo>
                <a:lnTo>
                  <a:pt x="340" y="303"/>
                </a:lnTo>
                <a:lnTo>
                  <a:pt x="335" y="308"/>
                </a:lnTo>
                <a:lnTo>
                  <a:pt x="330" y="313"/>
                </a:lnTo>
                <a:lnTo>
                  <a:pt x="324" y="317"/>
                </a:lnTo>
                <a:lnTo>
                  <a:pt x="324" y="317"/>
                </a:lnTo>
                <a:lnTo>
                  <a:pt x="324" y="318"/>
                </a:lnTo>
                <a:lnTo>
                  <a:pt x="324" y="318"/>
                </a:lnTo>
                <a:close/>
                <a:moveTo>
                  <a:pt x="335" y="312"/>
                </a:moveTo>
                <a:lnTo>
                  <a:pt x="335" y="312"/>
                </a:lnTo>
                <a:lnTo>
                  <a:pt x="340" y="306"/>
                </a:lnTo>
                <a:lnTo>
                  <a:pt x="345" y="300"/>
                </a:lnTo>
                <a:lnTo>
                  <a:pt x="348" y="294"/>
                </a:lnTo>
                <a:lnTo>
                  <a:pt x="350" y="287"/>
                </a:lnTo>
                <a:lnTo>
                  <a:pt x="350" y="287"/>
                </a:lnTo>
                <a:lnTo>
                  <a:pt x="349" y="285"/>
                </a:lnTo>
                <a:lnTo>
                  <a:pt x="348" y="286"/>
                </a:lnTo>
                <a:lnTo>
                  <a:pt x="348" y="286"/>
                </a:lnTo>
                <a:lnTo>
                  <a:pt x="337" y="296"/>
                </a:lnTo>
                <a:lnTo>
                  <a:pt x="337" y="296"/>
                </a:lnTo>
                <a:lnTo>
                  <a:pt x="343" y="287"/>
                </a:lnTo>
                <a:lnTo>
                  <a:pt x="348" y="278"/>
                </a:lnTo>
                <a:lnTo>
                  <a:pt x="348" y="278"/>
                </a:lnTo>
                <a:lnTo>
                  <a:pt x="348" y="277"/>
                </a:lnTo>
                <a:lnTo>
                  <a:pt x="347" y="276"/>
                </a:lnTo>
                <a:lnTo>
                  <a:pt x="347" y="277"/>
                </a:lnTo>
                <a:lnTo>
                  <a:pt x="347" y="277"/>
                </a:lnTo>
                <a:lnTo>
                  <a:pt x="341" y="281"/>
                </a:lnTo>
                <a:lnTo>
                  <a:pt x="341" y="281"/>
                </a:lnTo>
                <a:lnTo>
                  <a:pt x="346" y="274"/>
                </a:lnTo>
                <a:lnTo>
                  <a:pt x="346" y="274"/>
                </a:lnTo>
                <a:lnTo>
                  <a:pt x="345" y="272"/>
                </a:lnTo>
                <a:lnTo>
                  <a:pt x="344" y="272"/>
                </a:lnTo>
                <a:lnTo>
                  <a:pt x="344" y="272"/>
                </a:lnTo>
                <a:lnTo>
                  <a:pt x="329" y="287"/>
                </a:lnTo>
                <a:lnTo>
                  <a:pt x="315" y="301"/>
                </a:lnTo>
                <a:lnTo>
                  <a:pt x="315" y="301"/>
                </a:lnTo>
                <a:lnTo>
                  <a:pt x="300" y="316"/>
                </a:lnTo>
                <a:lnTo>
                  <a:pt x="300" y="316"/>
                </a:lnTo>
                <a:lnTo>
                  <a:pt x="297" y="320"/>
                </a:lnTo>
                <a:lnTo>
                  <a:pt x="297" y="320"/>
                </a:lnTo>
                <a:lnTo>
                  <a:pt x="308" y="305"/>
                </a:lnTo>
                <a:lnTo>
                  <a:pt x="313" y="298"/>
                </a:lnTo>
                <a:lnTo>
                  <a:pt x="319" y="291"/>
                </a:lnTo>
                <a:lnTo>
                  <a:pt x="319" y="291"/>
                </a:lnTo>
                <a:lnTo>
                  <a:pt x="331" y="278"/>
                </a:lnTo>
                <a:lnTo>
                  <a:pt x="336" y="271"/>
                </a:lnTo>
                <a:lnTo>
                  <a:pt x="340" y="264"/>
                </a:lnTo>
                <a:lnTo>
                  <a:pt x="340" y="264"/>
                </a:lnTo>
                <a:lnTo>
                  <a:pt x="340" y="262"/>
                </a:lnTo>
                <a:lnTo>
                  <a:pt x="339" y="262"/>
                </a:lnTo>
                <a:lnTo>
                  <a:pt x="339" y="262"/>
                </a:lnTo>
                <a:lnTo>
                  <a:pt x="328" y="270"/>
                </a:lnTo>
                <a:lnTo>
                  <a:pt x="318" y="279"/>
                </a:lnTo>
                <a:lnTo>
                  <a:pt x="300" y="298"/>
                </a:lnTo>
                <a:lnTo>
                  <a:pt x="300" y="298"/>
                </a:lnTo>
                <a:lnTo>
                  <a:pt x="302" y="294"/>
                </a:lnTo>
                <a:lnTo>
                  <a:pt x="302" y="294"/>
                </a:lnTo>
                <a:lnTo>
                  <a:pt x="311" y="283"/>
                </a:lnTo>
                <a:lnTo>
                  <a:pt x="320" y="272"/>
                </a:lnTo>
                <a:lnTo>
                  <a:pt x="329" y="261"/>
                </a:lnTo>
                <a:lnTo>
                  <a:pt x="337" y="249"/>
                </a:lnTo>
                <a:lnTo>
                  <a:pt x="337" y="249"/>
                </a:lnTo>
                <a:lnTo>
                  <a:pt x="337" y="248"/>
                </a:lnTo>
                <a:lnTo>
                  <a:pt x="337" y="248"/>
                </a:lnTo>
                <a:lnTo>
                  <a:pt x="336" y="248"/>
                </a:lnTo>
                <a:lnTo>
                  <a:pt x="336" y="248"/>
                </a:lnTo>
                <a:lnTo>
                  <a:pt x="318" y="264"/>
                </a:lnTo>
                <a:lnTo>
                  <a:pt x="301" y="281"/>
                </a:lnTo>
                <a:lnTo>
                  <a:pt x="301" y="281"/>
                </a:lnTo>
                <a:lnTo>
                  <a:pt x="282" y="300"/>
                </a:lnTo>
                <a:lnTo>
                  <a:pt x="272" y="309"/>
                </a:lnTo>
                <a:lnTo>
                  <a:pt x="263" y="318"/>
                </a:lnTo>
                <a:lnTo>
                  <a:pt x="263" y="318"/>
                </a:lnTo>
                <a:lnTo>
                  <a:pt x="298" y="279"/>
                </a:lnTo>
                <a:lnTo>
                  <a:pt x="315" y="259"/>
                </a:lnTo>
                <a:lnTo>
                  <a:pt x="323" y="248"/>
                </a:lnTo>
                <a:lnTo>
                  <a:pt x="330" y="237"/>
                </a:lnTo>
                <a:lnTo>
                  <a:pt x="330" y="237"/>
                </a:lnTo>
                <a:lnTo>
                  <a:pt x="330" y="235"/>
                </a:lnTo>
                <a:lnTo>
                  <a:pt x="329" y="235"/>
                </a:lnTo>
                <a:lnTo>
                  <a:pt x="329" y="235"/>
                </a:lnTo>
                <a:lnTo>
                  <a:pt x="317" y="245"/>
                </a:lnTo>
                <a:lnTo>
                  <a:pt x="306" y="255"/>
                </a:lnTo>
                <a:lnTo>
                  <a:pt x="296" y="266"/>
                </a:lnTo>
                <a:lnTo>
                  <a:pt x="286" y="276"/>
                </a:lnTo>
                <a:lnTo>
                  <a:pt x="286" y="276"/>
                </a:lnTo>
                <a:lnTo>
                  <a:pt x="262" y="299"/>
                </a:lnTo>
                <a:lnTo>
                  <a:pt x="262" y="299"/>
                </a:lnTo>
                <a:lnTo>
                  <a:pt x="292" y="260"/>
                </a:lnTo>
                <a:lnTo>
                  <a:pt x="307" y="242"/>
                </a:lnTo>
                <a:lnTo>
                  <a:pt x="323" y="222"/>
                </a:lnTo>
                <a:lnTo>
                  <a:pt x="323" y="222"/>
                </a:lnTo>
                <a:lnTo>
                  <a:pt x="323" y="222"/>
                </a:lnTo>
                <a:lnTo>
                  <a:pt x="323" y="222"/>
                </a:lnTo>
                <a:lnTo>
                  <a:pt x="333" y="235"/>
                </a:lnTo>
                <a:lnTo>
                  <a:pt x="341" y="249"/>
                </a:lnTo>
                <a:lnTo>
                  <a:pt x="345" y="256"/>
                </a:lnTo>
                <a:lnTo>
                  <a:pt x="347" y="264"/>
                </a:lnTo>
                <a:lnTo>
                  <a:pt x="349" y="271"/>
                </a:lnTo>
                <a:lnTo>
                  <a:pt x="350" y="279"/>
                </a:lnTo>
                <a:lnTo>
                  <a:pt x="350" y="279"/>
                </a:lnTo>
                <a:lnTo>
                  <a:pt x="350" y="284"/>
                </a:lnTo>
                <a:lnTo>
                  <a:pt x="350" y="289"/>
                </a:lnTo>
                <a:lnTo>
                  <a:pt x="349" y="294"/>
                </a:lnTo>
                <a:lnTo>
                  <a:pt x="347" y="298"/>
                </a:lnTo>
                <a:lnTo>
                  <a:pt x="345" y="302"/>
                </a:lnTo>
                <a:lnTo>
                  <a:pt x="341" y="306"/>
                </a:lnTo>
                <a:lnTo>
                  <a:pt x="335" y="312"/>
                </a:lnTo>
                <a:lnTo>
                  <a:pt x="335" y="312"/>
                </a:lnTo>
                <a:close/>
                <a:moveTo>
                  <a:pt x="321" y="221"/>
                </a:moveTo>
                <a:lnTo>
                  <a:pt x="321" y="221"/>
                </a:lnTo>
                <a:lnTo>
                  <a:pt x="311" y="229"/>
                </a:lnTo>
                <a:lnTo>
                  <a:pt x="301" y="237"/>
                </a:lnTo>
                <a:lnTo>
                  <a:pt x="283" y="257"/>
                </a:lnTo>
                <a:lnTo>
                  <a:pt x="265" y="276"/>
                </a:lnTo>
                <a:lnTo>
                  <a:pt x="247" y="295"/>
                </a:lnTo>
                <a:lnTo>
                  <a:pt x="247" y="295"/>
                </a:lnTo>
                <a:lnTo>
                  <a:pt x="253" y="286"/>
                </a:lnTo>
                <a:lnTo>
                  <a:pt x="260" y="277"/>
                </a:lnTo>
                <a:lnTo>
                  <a:pt x="260" y="277"/>
                </a:lnTo>
                <a:lnTo>
                  <a:pt x="286" y="249"/>
                </a:lnTo>
                <a:lnTo>
                  <a:pt x="312" y="219"/>
                </a:lnTo>
                <a:lnTo>
                  <a:pt x="312" y="219"/>
                </a:lnTo>
                <a:lnTo>
                  <a:pt x="312" y="218"/>
                </a:lnTo>
                <a:lnTo>
                  <a:pt x="312" y="217"/>
                </a:lnTo>
                <a:lnTo>
                  <a:pt x="311" y="218"/>
                </a:lnTo>
                <a:lnTo>
                  <a:pt x="311" y="218"/>
                </a:lnTo>
                <a:lnTo>
                  <a:pt x="296" y="228"/>
                </a:lnTo>
                <a:lnTo>
                  <a:pt x="282" y="238"/>
                </a:lnTo>
                <a:lnTo>
                  <a:pt x="268" y="251"/>
                </a:lnTo>
                <a:lnTo>
                  <a:pt x="254" y="263"/>
                </a:lnTo>
                <a:lnTo>
                  <a:pt x="254" y="263"/>
                </a:lnTo>
                <a:lnTo>
                  <a:pt x="259" y="257"/>
                </a:lnTo>
                <a:lnTo>
                  <a:pt x="259" y="257"/>
                </a:lnTo>
                <a:lnTo>
                  <a:pt x="271" y="244"/>
                </a:lnTo>
                <a:lnTo>
                  <a:pt x="283" y="231"/>
                </a:lnTo>
                <a:lnTo>
                  <a:pt x="289" y="225"/>
                </a:lnTo>
                <a:lnTo>
                  <a:pt x="294" y="218"/>
                </a:lnTo>
                <a:lnTo>
                  <a:pt x="299" y="212"/>
                </a:lnTo>
                <a:lnTo>
                  <a:pt x="303" y="204"/>
                </a:lnTo>
                <a:lnTo>
                  <a:pt x="303" y="204"/>
                </a:lnTo>
                <a:lnTo>
                  <a:pt x="302" y="203"/>
                </a:lnTo>
                <a:lnTo>
                  <a:pt x="301" y="203"/>
                </a:lnTo>
                <a:lnTo>
                  <a:pt x="301" y="203"/>
                </a:lnTo>
                <a:lnTo>
                  <a:pt x="270" y="233"/>
                </a:lnTo>
                <a:lnTo>
                  <a:pt x="238" y="263"/>
                </a:lnTo>
                <a:lnTo>
                  <a:pt x="238" y="263"/>
                </a:lnTo>
                <a:lnTo>
                  <a:pt x="223" y="275"/>
                </a:lnTo>
                <a:lnTo>
                  <a:pt x="208" y="289"/>
                </a:lnTo>
                <a:lnTo>
                  <a:pt x="208" y="289"/>
                </a:lnTo>
                <a:lnTo>
                  <a:pt x="209" y="287"/>
                </a:lnTo>
                <a:lnTo>
                  <a:pt x="209" y="287"/>
                </a:lnTo>
                <a:lnTo>
                  <a:pt x="224" y="270"/>
                </a:lnTo>
                <a:lnTo>
                  <a:pt x="239" y="254"/>
                </a:lnTo>
                <a:lnTo>
                  <a:pt x="239" y="254"/>
                </a:lnTo>
                <a:lnTo>
                  <a:pt x="252" y="238"/>
                </a:lnTo>
                <a:lnTo>
                  <a:pt x="267" y="224"/>
                </a:lnTo>
                <a:lnTo>
                  <a:pt x="281" y="209"/>
                </a:lnTo>
                <a:lnTo>
                  <a:pt x="287" y="202"/>
                </a:lnTo>
                <a:lnTo>
                  <a:pt x="292" y="194"/>
                </a:lnTo>
                <a:lnTo>
                  <a:pt x="292" y="194"/>
                </a:lnTo>
                <a:lnTo>
                  <a:pt x="293" y="193"/>
                </a:lnTo>
                <a:lnTo>
                  <a:pt x="293" y="193"/>
                </a:lnTo>
                <a:lnTo>
                  <a:pt x="308" y="206"/>
                </a:lnTo>
                <a:lnTo>
                  <a:pt x="321" y="221"/>
                </a:lnTo>
                <a:lnTo>
                  <a:pt x="321" y="221"/>
                </a:lnTo>
                <a:close/>
                <a:moveTo>
                  <a:pt x="112" y="122"/>
                </a:moveTo>
                <a:lnTo>
                  <a:pt x="112" y="122"/>
                </a:lnTo>
                <a:lnTo>
                  <a:pt x="116" y="115"/>
                </a:lnTo>
                <a:lnTo>
                  <a:pt x="119" y="108"/>
                </a:lnTo>
                <a:lnTo>
                  <a:pt x="122" y="101"/>
                </a:lnTo>
                <a:lnTo>
                  <a:pt x="124" y="94"/>
                </a:lnTo>
                <a:lnTo>
                  <a:pt x="125" y="87"/>
                </a:lnTo>
                <a:lnTo>
                  <a:pt x="125" y="80"/>
                </a:lnTo>
                <a:lnTo>
                  <a:pt x="124" y="65"/>
                </a:lnTo>
                <a:lnTo>
                  <a:pt x="121" y="51"/>
                </a:lnTo>
                <a:lnTo>
                  <a:pt x="117" y="38"/>
                </a:lnTo>
                <a:lnTo>
                  <a:pt x="111" y="25"/>
                </a:lnTo>
                <a:lnTo>
                  <a:pt x="104" y="12"/>
                </a:lnTo>
                <a:lnTo>
                  <a:pt x="104" y="12"/>
                </a:lnTo>
                <a:lnTo>
                  <a:pt x="116" y="10"/>
                </a:lnTo>
                <a:lnTo>
                  <a:pt x="128" y="9"/>
                </a:lnTo>
                <a:lnTo>
                  <a:pt x="152" y="8"/>
                </a:lnTo>
                <a:lnTo>
                  <a:pt x="176" y="9"/>
                </a:lnTo>
                <a:lnTo>
                  <a:pt x="202" y="9"/>
                </a:lnTo>
                <a:lnTo>
                  <a:pt x="202" y="9"/>
                </a:lnTo>
                <a:lnTo>
                  <a:pt x="196" y="19"/>
                </a:lnTo>
                <a:lnTo>
                  <a:pt x="191" y="30"/>
                </a:lnTo>
                <a:lnTo>
                  <a:pt x="188" y="40"/>
                </a:lnTo>
                <a:lnTo>
                  <a:pt x="186" y="51"/>
                </a:lnTo>
                <a:lnTo>
                  <a:pt x="185" y="62"/>
                </a:lnTo>
                <a:lnTo>
                  <a:pt x="186" y="73"/>
                </a:lnTo>
                <a:lnTo>
                  <a:pt x="189" y="85"/>
                </a:lnTo>
                <a:lnTo>
                  <a:pt x="194" y="97"/>
                </a:lnTo>
                <a:lnTo>
                  <a:pt x="194" y="97"/>
                </a:lnTo>
                <a:lnTo>
                  <a:pt x="202" y="109"/>
                </a:lnTo>
                <a:lnTo>
                  <a:pt x="211" y="121"/>
                </a:lnTo>
                <a:lnTo>
                  <a:pt x="222" y="132"/>
                </a:lnTo>
                <a:lnTo>
                  <a:pt x="233" y="142"/>
                </a:lnTo>
                <a:lnTo>
                  <a:pt x="257" y="163"/>
                </a:lnTo>
                <a:lnTo>
                  <a:pt x="281" y="182"/>
                </a:lnTo>
                <a:lnTo>
                  <a:pt x="281" y="182"/>
                </a:lnTo>
                <a:lnTo>
                  <a:pt x="284" y="185"/>
                </a:lnTo>
                <a:lnTo>
                  <a:pt x="284" y="185"/>
                </a:lnTo>
                <a:lnTo>
                  <a:pt x="280" y="186"/>
                </a:lnTo>
                <a:lnTo>
                  <a:pt x="275" y="190"/>
                </a:lnTo>
                <a:lnTo>
                  <a:pt x="275" y="190"/>
                </a:lnTo>
                <a:lnTo>
                  <a:pt x="271" y="192"/>
                </a:lnTo>
                <a:lnTo>
                  <a:pt x="267" y="193"/>
                </a:lnTo>
                <a:lnTo>
                  <a:pt x="262" y="193"/>
                </a:lnTo>
                <a:lnTo>
                  <a:pt x="256" y="191"/>
                </a:lnTo>
                <a:lnTo>
                  <a:pt x="246" y="187"/>
                </a:lnTo>
                <a:lnTo>
                  <a:pt x="237" y="184"/>
                </a:lnTo>
                <a:lnTo>
                  <a:pt x="237" y="184"/>
                </a:lnTo>
                <a:lnTo>
                  <a:pt x="229" y="183"/>
                </a:lnTo>
                <a:lnTo>
                  <a:pt x="221" y="184"/>
                </a:lnTo>
                <a:lnTo>
                  <a:pt x="214" y="187"/>
                </a:lnTo>
                <a:lnTo>
                  <a:pt x="208" y="191"/>
                </a:lnTo>
                <a:lnTo>
                  <a:pt x="196" y="201"/>
                </a:lnTo>
                <a:lnTo>
                  <a:pt x="189" y="206"/>
                </a:lnTo>
                <a:lnTo>
                  <a:pt x="183" y="211"/>
                </a:lnTo>
                <a:lnTo>
                  <a:pt x="183" y="211"/>
                </a:lnTo>
                <a:lnTo>
                  <a:pt x="177" y="213"/>
                </a:lnTo>
                <a:lnTo>
                  <a:pt x="173" y="215"/>
                </a:lnTo>
                <a:lnTo>
                  <a:pt x="168" y="215"/>
                </a:lnTo>
                <a:lnTo>
                  <a:pt x="164" y="215"/>
                </a:lnTo>
                <a:lnTo>
                  <a:pt x="160" y="213"/>
                </a:lnTo>
                <a:lnTo>
                  <a:pt x="157" y="211"/>
                </a:lnTo>
                <a:lnTo>
                  <a:pt x="150" y="206"/>
                </a:lnTo>
                <a:lnTo>
                  <a:pt x="143" y="199"/>
                </a:lnTo>
                <a:lnTo>
                  <a:pt x="137" y="192"/>
                </a:lnTo>
                <a:lnTo>
                  <a:pt x="130" y="185"/>
                </a:lnTo>
                <a:lnTo>
                  <a:pt x="124" y="180"/>
                </a:lnTo>
                <a:lnTo>
                  <a:pt x="124" y="180"/>
                </a:lnTo>
                <a:lnTo>
                  <a:pt x="117" y="176"/>
                </a:lnTo>
                <a:lnTo>
                  <a:pt x="111" y="173"/>
                </a:lnTo>
                <a:lnTo>
                  <a:pt x="104" y="172"/>
                </a:lnTo>
                <a:lnTo>
                  <a:pt x="97" y="172"/>
                </a:lnTo>
                <a:lnTo>
                  <a:pt x="90" y="173"/>
                </a:lnTo>
                <a:lnTo>
                  <a:pt x="84" y="174"/>
                </a:lnTo>
                <a:lnTo>
                  <a:pt x="71" y="179"/>
                </a:lnTo>
                <a:lnTo>
                  <a:pt x="71" y="179"/>
                </a:lnTo>
                <a:lnTo>
                  <a:pt x="92" y="150"/>
                </a:lnTo>
                <a:lnTo>
                  <a:pt x="112" y="122"/>
                </a:lnTo>
                <a:lnTo>
                  <a:pt x="112" y="122"/>
                </a:lnTo>
                <a:close/>
                <a:moveTo>
                  <a:pt x="39" y="223"/>
                </a:moveTo>
                <a:lnTo>
                  <a:pt x="39" y="223"/>
                </a:lnTo>
                <a:lnTo>
                  <a:pt x="68" y="199"/>
                </a:lnTo>
                <a:lnTo>
                  <a:pt x="68" y="199"/>
                </a:lnTo>
                <a:lnTo>
                  <a:pt x="78" y="193"/>
                </a:lnTo>
                <a:lnTo>
                  <a:pt x="87" y="187"/>
                </a:lnTo>
                <a:lnTo>
                  <a:pt x="87" y="187"/>
                </a:lnTo>
                <a:lnTo>
                  <a:pt x="94" y="183"/>
                </a:lnTo>
                <a:lnTo>
                  <a:pt x="103" y="180"/>
                </a:lnTo>
                <a:lnTo>
                  <a:pt x="103" y="180"/>
                </a:lnTo>
                <a:lnTo>
                  <a:pt x="103" y="180"/>
                </a:lnTo>
                <a:lnTo>
                  <a:pt x="103" y="180"/>
                </a:lnTo>
                <a:lnTo>
                  <a:pt x="95" y="188"/>
                </a:lnTo>
                <a:lnTo>
                  <a:pt x="95" y="188"/>
                </a:lnTo>
                <a:lnTo>
                  <a:pt x="83" y="198"/>
                </a:lnTo>
                <a:lnTo>
                  <a:pt x="70" y="208"/>
                </a:lnTo>
                <a:lnTo>
                  <a:pt x="44" y="226"/>
                </a:lnTo>
                <a:lnTo>
                  <a:pt x="44" y="226"/>
                </a:lnTo>
                <a:lnTo>
                  <a:pt x="38" y="231"/>
                </a:lnTo>
                <a:lnTo>
                  <a:pt x="32" y="236"/>
                </a:lnTo>
                <a:lnTo>
                  <a:pt x="22" y="249"/>
                </a:lnTo>
                <a:lnTo>
                  <a:pt x="22" y="249"/>
                </a:lnTo>
                <a:lnTo>
                  <a:pt x="31" y="234"/>
                </a:lnTo>
                <a:lnTo>
                  <a:pt x="39" y="223"/>
                </a:lnTo>
                <a:lnTo>
                  <a:pt x="39" y="22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531"/>
          <p:cNvSpPr>
            <a:spLocks noEditPoints="1"/>
          </p:cNvSpPr>
          <p:nvPr/>
        </p:nvSpPr>
        <p:spPr bwMode="auto">
          <a:xfrm>
            <a:off x="1062809" y="4203944"/>
            <a:ext cx="282575" cy="1025525"/>
          </a:xfrm>
          <a:custGeom>
            <a:avLst/>
            <a:gdLst/>
            <a:ahLst/>
            <a:cxnLst>
              <a:cxn ang="0">
                <a:pos x="95" y="523"/>
              </a:cxn>
              <a:cxn ang="0">
                <a:pos x="161" y="642"/>
              </a:cxn>
              <a:cxn ang="0">
                <a:pos x="129" y="373"/>
              </a:cxn>
              <a:cxn ang="0">
                <a:pos x="26" y="11"/>
              </a:cxn>
              <a:cxn ang="0">
                <a:pos x="114" y="100"/>
              </a:cxn>
              <a:cxn ang="0">
                <a:pos x="95" y="495"/>
              </a:cxn>
              <a:cxn ang="0">
                <a:pos x="99" y="510"/>
              </a:cxn>
              <a:cxn ang="0">
                <a:pos x="83" y="466"/>
              </a:cxn>
              <a:cxn ang="0">
                <a:pos x="100" y="425"/>
              </a:cxn>
              <a:cxn ang="0">
                <a:pos x="84" y="393"/>
              </a:cxn>
              <a:cxn ang="0">
                <a:pos x="63" y="402"/>
              </a:cxn>
              <a:cxn ang="0">
                <a:pos x="21" y="215"/>
              </a:cxn>
              <a:cxn ang="0">
                <a:pos x="10" y="121"/>
              </a:cxn>
              <a:cxn ang="0">
                <a:pos x="16" y="179"/>
              </a:cxn>
              <a:cxn ang="0">
                <a:pos x="28" y="154"/>
              </a:cxn>
              <a:cxn ang="0">
                <a:pos x="17" y="147"/>
              </a:cxn>
              <a:cxn ang="0">
                <a:pos x="19" y="199"/>
              </a:cxn>
              <a:cxn ang="0">
                <a:pos x="96" y="272"/>
              </a:cxn>
              <a:cxn ang="0">
                <a:pos x="33" y="279"/>
              </a:cxn>
              <a:cxn ang="0">
                <a:pos x="43" y="284"/>
              </a:cxn>
              <a:cxn ang="0">
                <a:pos x="92" y="257"/>
              </a:cxn>
              <a:cxn ang="0">
                <a:pos x="104" y="191"/>
              </a:cxn>
              <a:cxn ang="0">
                <a:pos x="95" y="238"/>
              </a:cxn>
              <a:cxn ang="0">
                <a:pos x="115" y="197"/>
              </a:cxn>
              <a:cxn ang="0">
                <a:pos x="92" y="261"/>
              </a:cxn>
              <a:cxn ang="0">
                <a:pos x="113" y="149"/>
              </a:cxn>
              <a:cxn ang="0">
                <a:pos x="92" y="185"/>
              </a:cxn>
              <a:cxn ang="0">
                <a:pos x="94" y="165"/>
              </a:cxn>
              <a:cxn ang="0">
                <a:pos x="24" y="233"/>
              </a:cxn>
              <a:cxn ang="0">
                <a:pos x="64" y="244"/>
              </a:cxn>
              <a:cxn ang="0">
                <a:pos x="98" y="298"/>
              </a:cxn>
              <a:cxn ang="0">
                <a:pos x="113" y="422"/>
              </a:cxn>
              <a:cxn ang="0">
                <a:pos x="75" y="409"/>
              </a:cxn>
              <a:cxn ang="0">
                <a:pos x="120" y="398"/>
              </a:cxn>
              <a:cxn ang="0">
                <a:pos x="117" y="351"/>
              </a:cxn>
              <a:cxn ang="0">
                <a:pos x="119" y="345"/>
              </a:cxn>
              <a:cxn ang="0">
                <a:pos x="77" y="331"/>
              </a:cxn>
              <a:cxn ang="0">
                <a:pos x="103" y="309"/>
              </a:cxn>
              <a:cxn ang="0">
                <a:pos x="48" y="340"/>
              </a:cxn>
              <a:cxn ang="0">
                <a:pos x="50" y="349"/>
              </a:cxn>
              <a:cxn ang="0">
                <a:pos x="100" y="344"/>
              </a:cxn>
              <a:cxn ang="0">
                <a:pos x="60" y="390"/>
              </a:cxn>
              <a:cxn ang="0">
                <a:pos x="124" y="458"/>
              </a:cxn>
              <a:cxn ang="0">
                <a:pos x="122" y="436"/>
              </a:cxn>
              <a:cxn ang="0">
                <a:pos x="111" y="256"/>
              </a:cxn>
              <a:cxn ang="0">
                <a:pos x="113" y="281"/>
              </a:cxn>
              <a:cxn ang="0">
                <a:pos x="49" y="186"/>
              </a:cxn>
              <a:cxn ang="0">
                <a:pos x="89" y="107"/>
              </a:cxn>
              <a:cxn ang="0">
                <a:pos x="62" y="118"/>
              </a:cxn>
              <a:cxn ang="0">
                <a:pos x="52" y="97"/>
              </a:cxn>
              <a:cxn ang="0">
                <a:pos x="57" y="81"/>
              </a:cxn>
              <a:cxn ang="0">
                <a:pos x="100" y="76"/>
              </a:cxn>
              <a:cxn ang="0">
                <a:pos x="21" y="87"/>
              </a:cxn>
              <a:cxn ang="0">
                <a:pos x="10" y="75"/>
              </a:cxn>
              <a:cxn ang="0">
                <a:pos x="16" y="45"/>
              </a:cxn>
              <a:cxn ang="0">
                <a:pos x="105" y="563"/>
              </a:cxn>
              <a:cxn ang="0">
                <a:pos x="117" y="510"/>
              </a:cxn>
              <a:cxn ang="0">
                <a:pos x="100" y="502"/>
              </a:cxn>
              <a:cxn ang="0">
                <a:pos x="96" y="37"/>
              </a:cxn>
              <a:cxn ang="0">
                <a:pos x="97" y="37"/>
              </a:cxn>
              <a:cxn ang="0">
                <a:pos x="78" y="23"/>
              </a:cxn>
              <a:cxn ang="0">
                <a:pos x="68" y="16"/>
              </a:cxn>
              <a:cxn ang="0">
                <a:pos x="18" y="40"/>
              </a:cxn>
            </a:cxnLst>
            <a:rect l="0" t="0" r="r" b="b"/>
            <a:pathLst>
              <a:path w="178" h="646">
                <a:moveTo>
                  <a:pt x="15" y="25"/>
                </a:moveTo>
                <a:lnTo>
                  <a:pt x="15" y="25"/>
                </a:lnTo>
                <a:lnTo>
                  <a:pt x="10" y="36"/>
                </a:lnTo>
                <a:lnTo>
                  <a:pt x="6" y="47"/>
                </a:lnTo>
                <a:lnTo>
                  <a:pt x="3" y="58"/>
                </a:lnTo>
                <a:lnTo>
                  <a:pt x="1" y="71"/>
                </a:lnTo>
                <a:lnTo>
                  <a:pt x="1" y="83"/>
                </a:lnTo>
                <a:lnTo>
                  <a:pt x="0" y="95"/>
                </a:lnTo>
                <a:lnTo>
                  <a:pt x="1" y="119"/>
                </a:lnTo>
                <a:lnTo>
                  <a:pt x="1" y="119"/>
                </a:lnTo>
                <a:lnTo>
                  <a:pt x="4" y="150"/>
                </a:lnTo>
                <a:lnTo>
                  <a:pt x="7" y="181"/>
                </a:lnTo>
                <a:lnTo>
                  <a:pt x="12" y="211"/>
                </a:lnTo>
                <a:lnTo>
                  <a:pt x="17" y="242"/>
                </a:lnTo>
                <a:lnTo>
                  <a:pt x="17" y="242"/>
                </a:lnTo>
                <a:lnTo>
                  <a:pt x="24" y="277"/>
                </a:lnTo>
                <a:lnTo>
                  <a:pt x="31" y="313"/>
                </a:lnTo>
                <a:lnTo>
                  <a:pt x="39" y="348"/>
                </a:lnTo>
                <a:lnTo>
                  <a:pt x="49" y="383"/>
                </a:lnTo>
                <a:lnTo>
                  <a:pt x="59" y="419"/>
                </a:lnTo>
                <a:lnTo>
                  <a:pt x="70" y="453"/>
                </a:lnTo>
                <a:lnTo>
                  <a:pt x="81" y="488"/>
                </a:lnTo>
                <a:lnTo>
                  <a:pt x="94" y="522"/>
                </a:lnTo>
                <a:lnTo>
                  <a:pt x="94" y="522"/>
                </a:lnTo>
                <a:lnTo>
                  <a:pt x="95" y="523"/>
                </a:lnTo>
                <a:lnTo>
                  <a:pt x="95" y="523"/>
                </a:lnTo>
                <a:lnTo>
                  <a:pt x="95" y="543"/>
                </a:lnTo>
                <a:lnTo>
                  <a:pt x="96" y="563"/>
                </a:lnTo>
                <a:lnTo>
                  <a:pt x="100" y="603"/>
                </a:lnTo>
                <a:lnTo>
                  <a:pt x="100" y="603"/>
                </a:lnTo>
                <a:lnTo>
                  <a:pt x="100" y="604"/>
                </a:lnTo>
                <a:lnTo>
                  <a:pt x="100" y="604"/>
                </a:lnTo>
                <a:lnTo>
                  <a:pt x="101" y="607"/>
                </a:lnTo>
                <a:lnTo>
                  <a:pt x="102" y="608"/>
                </a:lnTo>
                <a:lnTo>
                  <a:pt x="103" y="609"/>
                </a:lnTo>
                <a:lnTo>
                  <a:pt x="103" y="609"/>
                </a:lnTo>
                <a:lnTo>
                  <a:pt x="117" y="612"/>
                </a:lnTo>
                <a:lnTo>
                  <a:pt x="124" y="613"/>
                </a:lnTo>
                <a:lnTo>
                  <a:pt x="131" y="616"/>
                </a:lnTo>
                <a:lnTo>
                  <a:pt x="131" y="616"/>
                </a:lnTo>
                <a:lnTo>
                  <a:pt x="138" y="621"/>
                </a:lnTo>
                <a:lnTo>
                  <a:pt x="144" y="627"/>
                </a:lnTo>
                <a:lnTo>
                  <a:pt x="149" y="634"/>
                </a:lnTo>
                <a:lnTo>
                  <a:pt x="152" y="642"/>
                </a:lnTo>
                <a:lnTo>
                  <a:pt x="152" y="642"/>
                </a:lnTo>
                <a:lnTo>
                  <a:pt x="153" y="644"/>
                </a:lnTo>
                <a:lnTo>
                  <a:pt x="154" y="645"/>
                </a:lnTo>
                <a:lnTo>
                  <a:pt x="154" y="645"/>
                </a:lnTo>
                <a:lnTo>
                  <a:pt x="156" y="646"/>
                </a:lnTo>
                <a:lnTo>
                  <a:pt x="159" y="645"/>
                </a:lnTo>
                <a:lnTo>
                  <a:pt x="161" y="644"/>
                </a:lnTo>
                <a:lnTo>
                  <a:pt x="161" y="642"/>
                </a:lnTo>
                <a:lnTo>
                  <a:pt x="161" y="642"/>
                </a:lnTo>
                <a:lnTo>
                  <a:pt x="160" y="628"/>
                </a:lnTo>
                <a:lnTo>
                  <a:pt x="160" y="621"/>
                </a:lnTo>
                <a:lnTo>
                  <a:pt x="161" y="614"/>
                </a:lnTo>
                <a:lnTo>
                  <a:pt x="163" y="608"/>
                </a:lnTo>
                <a:lnTo>
                  <a:pt x="165" y="602"/>
                </a:lnTo>
                <a:lnTo>
                  <a:pt x="170" y="598"/>
                </a:lnTo>
                <a:lnTo>
                  <a:pt x="175" y="594"/>
                </a:lnTo>
                <a:lnTo>
                  <a:pt x="175" y="594"/>
                </a:lnTo>
                <a:lnTo>
                  <a:pt x="177" y="593"/>
                </a:lnTo>
                <a:lnTo>
                  <a:pt x="178" y="591"/>
                </a:lnTo>
                <a:lnTo>
                  <a:pt x="177" y="589"/>
                </a:lnTo>
                <a:lnTo>
                  <a:pt x="176" y="587"/>
                </a:lnTo>
                <a:lnTo>
                  <a:pt x="176" y="587"/>
                </a:lnTo>
                <a:lnTo>
                  <a:pt x="172" y="578"/>
                </a:lnTo>
                <a:lnTo>
                  <a:pt x="167" y="569"/>
                </a:lnTo>
                <a:lnTo>
                  <a:pt x="157" y="549"/>
                </a:lnTo>
                <a:lnTo>
                  <a:pt x="147" y="531"/>
                </a:lnTo>
                <a:lnTo>
                  <a:pt x="143" y="522"/>
                </a:lnTo>
                <a:lnTo>
                  <a:pt x="138" y="513"/>
                </a:lnTo>
                <a:lnTo>
                  <a:pt x="138" y="513"/>
                </a:lnTo>
                <a:lnTo>
                  <a:pt x="139" y="511"/>
                </a:lnTo>
                <a:lnTo>
                  <a:pt x="139" y="511"/>
                </a:lnTo>
                <a:lnTo>
                  <a:pt x="135" y="477"/>
                </a:lnTo>
                <a:lnTo>
                  <a:pt x="133" y="442"/>
                </a:lnTo>
                <a:lnTo>
                  <a:pt x="129" y="373"/>
                </a:lnTo>
                <a:lnTo>
                  <a:pt x="129" y="373"/>
                </a:lnTo>
                <a:lnTo>
                  <a:pt x="125" y="287"/>
                </a:lnTo>
                <a:lnTo>
                  <a:pt x="124" y="200"/>
                </a:lnTo>
                <a:lnTo>
                  <a:pt x="124" y="200"/>
                </a:lnTo>
                <a:lnTo>
                  <a:pt x="124" y="167"/>
                </a:lnTo>
                <a:lnTo>
                  <a:pt x="124" y="133"/>
                </a:lnTo>
                <a:lnTo>
                  <a:pt x="124" y="117"/>
                </a:lnTo>
                <a:lnTo>
                  <a:pt x="123" y="101"/>
                </a:lnTo>
                <a:lnTo>
                  <a:pt x="120" y="84"/>
                </a:lnTo>
                <a:lnTo>
                  <a:pt x="117" y="68"/>
                </a:lnTo>
                <a:lnTo>
                  <a:pt x="117" y="68"/>
                </a:lnTo>
                <a:lnTo>
                  <a:pt x="115" y="58"/>
                </a:lnTo>
                <a:lnTo>
                  <a:pt x="111" y="48"/>
                </a:lnTo>
                <a:lnTo>
                  <a:pt x="107" y="39"/>
                </a:lnTo>
                <a:lnTo>
                  <a:pt x="103" y="31"/>
                </a:lnTo>
                <a:lnTo>
                  <a:pt x="97" y="23"/>
                </a:lnTo>
                <a:lnTo>
                  <a:pt x="91" y="16"/>
                </a:lnTo>
                <a:lnTo>
                  <a:pt x="83" y="10"/>
                </a:lnTo>
                <a:lnTo>
                  <a:pt x="75" y="5"/>
                </a:lnTo>
                <a:lnTo>
                  <a:pt x="75" y="5"/>
                </a:lnTo>
                <a:lnTo>
                  <a:pt x="66" y="1"/>
                </a:lnTo>
                <a:lnTo>
                  <a:pt x="57" y="0"/>
                </a:lnTo>
                <a:lnTo>
                  <a:pt x="49" y="0"/>
                </a:lnTo>
                <a:lnTo>
                  <a:pt x="40" y="3"/>
                </a:lnTo>
                <a:lnTo>
                  <a:pt x="33" y="6"/>
                </a:lnTo>
                <a:lnTo>
                  <a:pt x="26" y="11"/>
                </a:lnTo>
                <a:lnTo>
                  <a:pt x="20" y="18"/>
                </a:lnTo>
                <a:lnTo>
                  <a:pt x="15" y="25"/>
                </a:lnTo>
                <a:lnTo>
                  <a:pt x="15" y="25"/>
                </a:lnTo>
                <a:close/>
                <a:moveTo>
                  <a:pt x="114" y="102"/>
                </a:moveTo>
                <a:lnTo>
                  <a:pt x="114" y="102"/>
                </a:lnTo>
                <a:lnTo>
                  <a:pt x="115" y="117"/>
                </a:lnTo>
                <a:lnTo>
                  <a:pt x="115" y="117"/>
                </a:lnTo>
                <a:lnTo>
                  <a:pt x="103" y="125"/>
                </a:lnTo>
                <a:lnTo>
                  <a:pt x="91" y="134"/>
                </a:lnTo>
                <a:lnTo>
                  <a:pt x="68" y="155"/>
                </a:lnTo>
                <a:lnTo>
                  <a:pt x="68" y="155"/>
                </a:lnTo>
                <a:lnTo>
                  <a:pt x="42" y="178"/>
                </a:lnTo>
                <a:lnTo>
                  <a:pt x="42" y="178"/>
                </a:lnTo>
                <a:lnTo>
                  <a:pt x="36" y="182"/>
                </a:lnTo>
                <a:lnTo>
                  <a:pt x="30" y="187"/>
                </a:lnTo>
                <a:lnTo>
                  <a:pt x="23" y="191"/>
                </a:lnTo>
                <a:lnTo>
                  <a:pt x="18" y="196"/>
                </a:lnTo>
                <a:lnTo>
                  <a:pt x="18" y="196"/>
                </a:lnTo>
                <a:lnTo>
                  <a:pt x="18" y="196"/>
                </a:lnTo>
                <a:lnTo>
                  <a:pt x="18" y="196"/>
                </a:lnTo>
                <a:lnTo>
                  <a:pt x="29" y="183"/>
                </a:lnTo>
                <a:lnTo>
                  <a:pt x="40" y="171"/>
                </a:lnTo>
                <a:lnTo>
                  <a:pt x="66" y="148"/>
                </a:lnTo>
                <a:lnTo>
                  <a:pt x="91" y="124"/>
                </a:lnTo>
                <a:lnTo>
                  <a:pt x="103" y="113"/>
                </a:lnTo>
                <a:lnTo>
                  <a:pt x="114" y="100"/>
                </a:lnTo>
                <a:lnTo>
                  <a:pt x="114" y="100"/>
                </a:lnTo>
                <a:lnTo>
                  <a:pt x="114" y="102"/>
                </a:lnTo>
                <a:lnTo>
                  <a:pt x="114" y="102"/>
                </a:lnTo>
                <a:close/>
                <a:moveTo>
                  <a:pt x="95" y="495"/>
                </a:moveTo>
                <a:lnTo>
                  <a:pt x="95" y="495"/>
                </a:lnTo>
                <a:lnTo>
                  <a:pt x="109" y="490"/>
                </a:lnTo>
                <a:lnTo>
                  <a:pt x="115" y="487"/>
                </a:lnTo>
                <a:lnTo>
                  <a:pt x="121" y="483"/>
                </a:lnTo>
                <a:lnTo>
                  <a:pt x="121" y="483"/>
                </a:lnTo>
                <a:lnTo>
                  <a:pt x="115" y="488"/>
                </a:lnTo>
                <a:lnTo>
                  <a:pt x="109" y="493"/>
                </a:lnTo>
                <a:lnTo>
                  <a:pt x="96" y="502"/>
                </a:lnTo>
                <a:lnTo>
                  <a:pt x="96" y="502"/>
                </a:lnTo>
                <a:lnTo>
                  <a:pt x="91" y="488"/>
                </a:lnTo>
                <a:lnTo>
                  <a:pt x="91" y="488"/>
                </a:lnTo>
                <a:lnTo>
                  <a:pt x="91" y="488"/>
                </a:lnTo>
                <a:lnTo>
                  <a:pt x="91" y="488"/>
                </a:lnTo>
                <a:lnTo>
                  <a:pt x="99" y="485"/>
                </a:lnTo>
                <a:lnTo>
                  <a:pt x="106" y="481"/>
                </a:lnTo>
                <a:lnTo>
                  <a:pt x="121" y="473"/>
                </a:lnTo>
                <a:lnTo>
                  <a:pt x="121" y="473"/>
                </a:lnTo>
                <a:lnTo>
                  <a:pt x="108" y="482"/>
                </a:lnTo>
                <a:lnTo>
                  <a:pt x="94" y="493"/>
                </a:lnTo>
                <a:lnTo>
                  <a:pt x="94" y="493"/>
                </a:lnTo>
                <a:lnTo>
                  <a:pt x="94" y="495"/>
                </a:lnTo>
                <a:lnTo>
                  <a:pt x="95" y="495"/>
                </a:lnTo>
                <a:lnTo>
                  <a:pt x="95" y="495"/>
                </a:lnTo>
                <a:close/>
                <a:moveTo>
                  <a:pt x="110" y="513"/>
                </a:moveTo>
                <a:lnTo>
                  <a:pt x="110" y="513"/>
                </a:lnTo>
                <a:lnTo>
                  <a:pt x="102" y="516"/>
                </a:lnTo>
                <a:lnTo>
                  <a:pt x="102" y="516"/>
                </a:lnTo>
                <a:lnTo>
                  <a:pt x="100" y="513"/>
                </a:lnTo>
                <a:lnTo>
                  <a:pt x="100" y="513"/>
                </a:lnTo>
                <a:lnTo>
                  <a:pt x="114" y="506"/>
                </a:lnTo>
                <a:lnTo>
                  <a:pt x="114" y="506"/>
                </a:lnTo>
                <a:lnTo>
                  <a:pt x="121" y="503"/>
                </a:lnTo>
                <a:lnTo>
                  <a:pt x="121" y="503"/>
                </a:lnTo>
                <a:lnTo>
                  <a:pt x="120" y="505"/>
                </a:lnTo>
                <a:lnTo>
                  <a:pt x="110" y="512"/>
                </a:lnTo>
                <a:lnTo>
                  <a:pt x="110" y="512"/>
                </a:lnTo>
                <a:lnTo>
                  <a:pt x="110" y="513"/>
                </a:lnTo>
                <a:lnTo>
                  <a:pt x="110" y="513"/>
                </a:lnTo>
                <a:close/>
                <a:moveTo>
                  <a:pt x="97" y="504"/>
                </a:moveTo>
                <a:lnTo>
                  <a:pt x="97" y="504"/>
                </a:lnTo>
                <a:lnTo>
                  <a:pt x="110" y="499"/>
                </a:lnTo>
                <a:lnTo>
                  <a:pt x="110" y="499"/>
                </a:lnTo>
                <a:lnTo>
                  <a:pt x="117" y="495"/>
                </a:lnTo>
                <a:lnTo>
                  <a:pt x="119" y="493"/>
                </a:lnTo>
                <a:lnTo>
                  <a:pt x="116" y="495"/>
                </a:lnTo>
                <a:lnTo>
                  <a:pt x="116" y="495"/>
                </a:lnTo>
                <a:lnTo>
                  <a:pt x="107" y="502"/>
                </a:lnTo>
                <a:lnTo>
                  <a:pt x="99" y="510"/>
                </a:lnTo>
                <a:lnTo>
                  <a:pt x="99" y="510"/>
                </a:lnTo>
                <a:lnTo>
                  <a:pt x="97" y="504"/>
                </a:lnTo>
                <a:lnTo>
                  <a:pt x="97" y="504"/>
                </a:lnTo>
                <a:close/>
                <a:moveTo>
                  <a:pt x="87" y="478"/>
                </a:moveTo>
                <a:lnTo>
                  <a:pt x="87" y="478"/>
                </a:lnTo>
                <a:lnTo>
                  <a:pt x="102" y="469"/>
                </a:lnTo>
                <a:lnTo>
                  <a:pt x="118" y="462"/>
                </a:lnTo>
                <a:lnTo>
                  <a:pt x="118" y="462"/>
                </a:lnTo>
                <a:lnTo>
                  <a:pt x="112" y="466"/>
                </a:lnTo>
                <a:lnTo>
                  <a:pt x="105" y="473"/>
                </a:lnTo>
                <a:lnTo>
                  <a:pt x="97" y="480"/>
                </a:lnTo>
                <a:lnTo>
                  <a:pt x="90" y="486"/>
                </a:lnTo>
                <a:lnTo>
                  <a:pt x="90" y="486"/>
                </a:lnTo>
                <a:lnTo>
                  <a:pt x="90" y="486"/>
                </a:lnTo>
                <a:lnTo>
                  <a:pt x="90" y="486"/>
                </a:lnTo>
                <a:lnTo>
                  <a:pt x="87" y="478"/>
                </a:lnTo>
                <a:lnTo>
                  <a:pt x="87" y="478"/>
                </a:lnTo>
                <a:close/>
                <a:moveTo>
                  <a:pt x="81" y="459"/>
                </a:moveTo>
                <a:lnTo>
                  <a:pt x="81" y="459"/>
                </a:lnTo>
                <a:lnTo>
                  <a:pt x="90" y="454"/>
                </a:lnTo>
                <a:lnTo>
                  <a:pt x="99" y="449"/>
                </a:lnTo>
                <a:lnTo>
                  <a:pt x="117" y="439"/>
                </a:lnTo>
                <a:lnTo>
                  <a:pt x="117" y="439"/>
                </a:lnTo>
                <a:lnTo>
                  <a:pt x="109" y="444"/>
                </a:lnTo>
                <a:lnTo>
                  <a:pt x="100" y="451"/>
                </a:lnTo>
                <a:lnTo>
                  <a:pt x="83" y="466"/>
                </a:lnTo>
                <a:lnTo>
                  <a:pt x="83" y="466"/>
                </a:lnTo>
                <a:lnTo>
                  <a:pt x="81" y="459"/>
                </a:lnTo>
                <a:lnTo>
                  <a:pt x="81" y="459"/>
                </a:lnTo>
                <a:close/>
                <a:moveTo>
                  <a:pt x="77" y="447"/>
                </a:moveTo>
                <a:lnTo>
                  <a:pt x="77" y="447"/>
                </a:lnTo>
                <a:lnTo>
                  <a:pt x="98" y="435"/>
                </a:lnTo>
                <a:lnTo>
                  <a:pt x="108" y="428"/>
                </a:lnTo>
                <a:lnTo>
                  <a:pt x="117" y="421"/>
                </a:lnTo>
                <a:lnTo>
                  <a:pt x="117" y="421"/>
                </a:lnTo>
                <a:lnTo>
                  <a:pt x="98" y="438"/>
                </a:lnTo>
                <a:lnTo>
                  <a:pt x="88" y="446"/>
                </a:lnTo>
                <a:lnTo>
                  <a:pt x="80" y="456"/>
                </a:lnTo>
                <a:lnTo>
                  <a:pt x="80" y="456"/>
                </a:lnTo>
                <a:lnTo>
                  <a:pt x="77" y="447"/>
                </a:lnTo>
                <a:lnTo>
                  <a:pt x="77" y="447"/>
                </a:lnTo>
                <a:close/>
                <a:moveTo>
                  <a:pt x="73" y="435"/>
                </a:moveTo>
                <a:lnTo>
                  <a:pt x="73" y="435"/>
                </a:lnTo>
                <a:lnTo>
                  <a:pt x="83" y="430"/>
                </a:lnTo>
                <a:lnTo>
                  <a:pt x="92" y="425"/>
                </a:lnTo>
                <a:lnTo>
                  <a:pt x="110" y="414"/>
                </a:lnTo>
                <a:lnTo>
                  <a:pt x="110" y="414"/>
                </a:lnTo>
                <a:lnTo>
                  <a:pt x="114" y="412"/>
                </a:lnTo>
                <a:lnTo>
                  <a:pt x="111" y="415"/>
                </a:lnTo>
                <a:lnTo>
                  <a:pt x="111" y="415"/>
                </a:lnTo>
                <a:lnTo>
                  <a:pt x="100" y="425"/>
                </a:lnTo>
                <a:lnTo>
                  <a:pt x="100" y="425"/>
                </a:lnTo>
                <a:lnTo>
                  <a:pt x="88" y="435"/>
                </a:lnTo>
                <a:lnTo>
                  <a:pt x="76" y="444"/>
                </a:lnTo>
                <a:lnTo>
                  <a:pt x="76" y="444"/>
                </a:lnTo>
                <a:lnTo>
                  <a:pt x="73" y="435"/>
                </a:lnTo>
                <a:lnTo>
                  <a:pt x="73" y="435"/>
                </a:lnTo>
                <a:close/>
                <a:moveTo>
                  <a:pt x="69" y="422"/>
                </a:moveTo>
                <a:lnTo>
                  <a:pt x="69" y="422"/>
                </a:lnTo>
                <a:lnTo>
                  <a:pt x="69" y="422"/>
                </a:lnTo>
                <a:lnTo>
                  <a:pt x="80" y="417"/>
                </a:lnTo>
                <a:lnTo>
                  <a:pt x="91" y="412"/>
                </a:lnTo>
                <a:lnTo>
                  <a:pt x="91" y="412"/>
                </a:lnTo>
                <a:lnTo>
                  <a:pt x="103" y="407"/>
                </a:lnTo>
                <a:lnTo>
                  <a:pt x="103" y="407"/>
                </a:lnTo>
                <a:lnTo>
                  <a:pt x="107" y="405"/>
                </a:lnTo>
                <a:lnTo>
                  <a:pt x="107" y="405"/>
                </a:lnTo>
                <a:lnTo>
                  <a:pt x="98" y="412"/>
                </a:lnTo>
                <a:lnTo>
                  <a:pt x="90" y="419"/>
                </a:lnTo>
                <a:lnTo>
                  <a:pt x="81" y="426"/>
                </a:lnTo>
                <a:lnTo>
                  <a:pt x="72" y="432"/>
                </a:lnTo>
                <a:lnTo>
                  <a:pt x="72" y="432"/>
                </a:lnTo>
                <a:lnTo>
                  <a:pt x="69" y="422"/>
                </a:lnTo>
                <a:lnTo>
                  <a:pt x="69" y="422"/>
                </a:lnTo>
                <a:close/>
                <a:moveTo>
                  <a:pt x="63" y="402"/>
                </a:moveTo>
                <a:lnTo>
                  <a:pt x="63" y="402"/>
                </a:lnTo>
                <a:lnTo>
                  <a:pt x="74" y="398"/>
                </a:lnTo>
                <a:lnTo>
                  <a:pt x="84" y="393"/>
                </a:lnTo>
                <a:lnTo>
                  <a:pt x="84" y="393"/>
                </a:lnTo>
                <a:lnTo>
                  <a:pt x="97" y="385"/>
                </a:lnTo>
                <a:lnTo>
                  <a:pt x="97" y="385"/>
                </a:lnTo>
                <a:lnTo>
                  <a:pt x="107" y="380"/>
                </a:lnTo>
                <a:lnTo>
                  <a:pt x="111" y="378"/>
                </a:lnTo>
                <a:lnTo>
                  <a:pt x="115" y="375"/>
                </a:lnTo>
                <a:lnTo>
                  <a:pt x="115" y="375"/>
                </a:lnTo>
                <a:lnTo>
                  <a:pt x="110" y="381"/>
                </a:lnTo>
                <a:lnTo>
                  <a:pt x="105" y="386"/>
                </a:lnTo>
                <a:lnTo>
                  <a:pt x="92" y="396"/>
                </a:lnTo>
                <a:lnTo>
                  <a:pt x="67" y="411"/>
                </a:lnTo>
                <a:lnTo>
                  <a:pt x="67" y="411"/>
                </a:lnTo>
                <a:lnTo>
                  <a:pt x="66" y="411"/>
                </a:lnTo>
                <a:lnTo>
                  <a:pt x="66" y="412"/>
                </a:lnTo>
                <a:lnTo>
                  <a:pt x="68" y="413"/>
                </a:lnTo>
                <a:lnTo>
                  <a:pt x="68" y="413"/>
                </a:lnTo>
                <a:lnTo>
                  <a:pt x="76" y="410"/>
                </a:lnTo>
                <a:lnTo>
                  <a:pt x="85" y="407"/>
                </a:lnTo>
                <a:lnTo>
                  <a:pt x="101" y="398"/>
                </a:lnTo>
                <a:lnTo>
                  <a:pt x="101" y="398"/>
                </a:lnTo>
                <a:lnTo>
                  <a:pt x="93" y="403"/>
                </a:lnTo>
                <a:lnTo>
                  <a:pt x="93" y="403"/>
                </a:lnTo>
                <a:lnTo>
                  <a:pt x="68" y="419"/>
                </a:lnTo>
                <a:lnTo>
                  <a:pt x="68" y="419"/>
                </a:lnTo>
                <a:lnTo>
                  <a:pt x="63" y="402"/>
                </a:lnTo>
                <a:lnTo>
                  <a:pt x="63" y="402"/>
                </a:lnTo>
                <a:close/>
                <a:moveTo>
                  <a:pt x="61" y="392"/>
                </a:moveTo>
                <a:lnTo>
                  <a:pt x="61" y="392"/>
                </a:lnTo>
                <a:lnTo>
                  <a:pt x="78" y="384"/>
                </a:lnTo>
                <a:lnTo>
                  <a:pt x="94" y="375"/>
                </a:lnTo>
                <a:lnTo>
                  <a:pt x="94" y="375"/>
                </a:lnTo>
                <a:lnTo>
                  <a:pt x="79" y="387"/>
                </a:lnTo>
                <a:lnTo>
                  <a:pt x="63" y="399"/>
                </a:lnTo>
                <a:lnTo>
                  <a:pt x="63" y="399"/>
                </a:lnTo>
                <a:lnTo>
                  <a:pt x="61" y="392"/>
                </a:lnTo>
                <a:lnTo>
                  <a:pt x="61" y="392"/>
                </a:lnTo>
                <a:close/>
                <a:moveTo>
                  <a:pt x="21" y="215"/>
                </a:moveTo>
                <a:lnTo>
                  <a:pt x="21" y="215"/>
                </a:lnTo>
                <a:lnTo>
                  <a:pt x="33" y="208"/>
                </a:lnTo>
                <a:lnTo>
                  <a:pt x="44" y="200"/>
                </a:lnTo>
                <a:lnTo>
                  <a:pt x="66" y="182"/>
                </a:lnTo>
                <a:lnTo>
                  <a:pt x="66" y="182"/>
                </a:lnTo>
                <a:lnTo>
                  <a:pt x="78" y="173"/>
                </a:lnTo>
                <a:lnTo>
                  <a:pt x="91" y="165"/>
                </a:lnTo>
                <a:lnTo>
                  <a:pt x="91" y="165"/>
                </a:lnTo>
                <a:lnTo>
                  <a:pt x="73" y="180"/>
                </a:lnTo>
                <a:lnTo>
                  <a:pt x="56" y="196"/>
                </a:lnTo>
                <a:lnTo>
                  <a:pt x="39" y="212"/>
                </a:lnTo>
                <a:lnTo>
                  <a:pt x="23" y="230"/>
                </a:lnTo>
                <a:lnTo>
                  <a:pt x="23" y="230"/>
                </a:lnTo>
                <a:lnTo>
                  <a:pt x="21" y="215"/>
                </a:lnTo>
                <a:lnTo>
                  <a:pt x="21" y="215"/>
                </a:lnTo>
                <a:close/>
                <a:moveTo>
                  <a:pt x="10" y="121"/>
                </a:moveTo>
                <a:lnTo>
                  <a:pt x="10" y="121"/>
                </a:lnTo>
                <a:lnTo>
                  <a:pt x="21" y="113"/>
                </a:lnTo>
                <a:lnTo>
                  <a:pt x="32" y="104"/>
                </a:lnTo>
                <a:lnTo>
                  <a:pt x="54" y="85"/>
                </a:lnTo>
                <a:lnTo>
                  <a:pt x="54" y="85"/>
                </a:lnTo>
                <a:lnTo>
                  <a:pt x="67" y="76"/>
                </a:lnTo>
                <a:lnTo>
                  <a:pt x="81" y="67"/>
                </a:lnTo>
                <a:lnTo>
                  <a:pt x="81" y="67"/>
                </a:lnTo>
                <a:lnTo>
                  <a:pt x="93" y="58"/>
                </a:lnTo>
                <a:lnTo>
                  <a:pt x="93" y="58"/>
                </a:lnTo>
                <a:lnTo>
                  <a:pt x="94" y="57"/>
                </a:lnTo>
                <a:lnTo>
                  <a:pt x="94" y="57"/>
                </a:lnTo>
                <a:lnTo>
                  <a:pt x="92" y="60"/>
                </a:lnTo>
                <a:lnTo>
                  <a:pt x="92" y="60"/>
                </a:lnTo>
                <a:lnTo>
                  <a:pt x="88" y="64"/>
                </a:lnTo>
                <a:lnTo>
                  <a:pt x="83" y="70"/>
                </a:lnTo>
                <a:lnTo>
                  <a:pt x="73" y="77"/>
                </a:lnTo>
                <a:lnTo>
                  <a:pt x="62" y="85"/>
                </a:lnTo>
                <a:lnTo>
                  <a:pt x="52" y="92"/>
                </a:lnTo>
                <a:lnTo>
                  <a:pt x="52" y="92"/>
                </a:lnTo>
                <a:lnTo>
                  <a:pt x="30" y="110"/>
                </a:lnTo>
                <a:lnTo>
                  <a:pt x="20" y="119"/>
                </a:lnTo>
                <a:lnTo>
                  <a:pt x="11" y="128"/>
                </a:lnTo>
                <a:lnTo>
                  <a:pt x="11" y="128"/>
                </a:lnTo>
                <a:lnTo>
                  <a:pt x="10" y="121"/>
                </a:lnTo>
                <a:lnTo>
                  <a:pt x="10" y="121"/>
                </a:lnTo>
                <a:close/>
                <a:moveTo>
                  <a:pt x="14" y="168"/>
                </a:moveTo>
                <a:lnTo>
                  <a:pt x="14" y="168"/>
                </a:lnTo>
                <a:lnTo>
                  <a:pt x="25" y="160"/>
                </a:lnTo>
                <a:lnTo>
                  <a:pt x="35" y="151"/>
                </a:lnTo>
                <a:lnTo>
                  <a:pt x="55" y="132"/>
                </a:lnTo>
                <a:lnTo>
                  <a:pt x="55" y="132"/>
                </a:lnTo>
                <a:lnTo>
                  <a:pt x="67" y="122"/>
                </a:lnTo>
                <a:lnTo>
                  <a:pt x="79" y="112"/>
                </a:lnTo>
                <a:lnTo>
                  <a:pt x="79" y="112"/>
                </a:lnTo>
                <a:lnTo>
                  <a:pt x="91" y="100"/>
                </a:lnTo>
                <a:lnTo>
                  <a:pt x="98" y="94"/>
                </a:lnTo>
                <a:lnTo>
                  <a:pt x="104" y="89"/>
                </a:lnTo>
                <a:lnTo>
                  <a:pt x="104" y="89"/>
                </a:lnTo>
                <a:lnTo>
                  <a:pt x="107" y="87"/>
                </a:lnTo>
                <a:lnTo>
                  <a:pt x="103" y="91"/>
                </a:lnTo>
                <a:lnTo>
                  <a:pt x="103" y="91"/>
                </a:lnTo>
                <a:lnTo>
                  <a:pt x="97" y="97"/>
                </a:lnTo>
                <a:lnTo>
                  <a:pt x="89" y="104"/>
                </a:lnTo>
                <a:lnTo>
                  <a:pt x="89" y="104"/>
                </a:lnTo>
                <a:lnTo>
                  <a:pt x="63" y="126"/>
                </a:lnTo>
                <a:lnTo>
                  <a:pt x="63" y="126"/>
                </a:lnTo>
                <a:lnTo>
                  <a:pt x="51" y="138"/>
                </a:lnTo>
                <a:lnTo>
                  <a:pt x="38" y="152"/>
                </a:lnTo>
                <a:lnTo>
                  <a:pt x="16" y="179"/>
                </a:lnTo>
                <a:lnTo>
                  <a:pt x="16" y="179"/>
                </a:lnTo>
                <a:lnTo>
                  <a:pt x="14" y="168"/>
                </a:lnTo>
                <a:lnTo>
                  <a:pt x="14" y="168"/>
                </a:lnTo>
                <a:close/>
                <a:moveTo>
                  <a:pt x="14" y="165"/>
                </a:moveTo>
                <a:lnTo>
                  <a:pt x="14" y="165"/>
                </a:lnTo>
                <a:lnTo>
                  <a:pt x="13" y="155"/>
                </a:lnTo>
                <a:lnTo>
                  <a:pt x="13" y="155"/>
                </a:lnTo>
                <a:lnTo>
                  <a:pt x="25" y="142"/>
                </a:lnTo>
                <a:lnTo>
                  <a:pt x="38" y="131"/>
                </a:lnTo>
                <a:lnTo>
                  <a:pt x="66" y="110"/>
                </a:lnTo>
                <a:lnTo>
                  <a:pt x="66" y="110"/>
                </a:lnTo>
                <a:lnTo>
                  <a:pt x="76" y="101"/>
                </a:lnTo>
                <a:lnTo>
                  <a:pt x="87" y="91"/>
                </a:lnTo>
                <a:lnTo>
                  <a:pt x="87" y="91"/>
                </a:lnTo>
                <a:lnTo>
                  <a:pt x="95" y="83"/>
                </a:lnTo>
                <a:lnTo>
                  <a:pt x="95" y="83"/>
                </a:lnTo>
                <a:lnTo>
                  <a:pt x="103" y="76"/>
                </a:lnTo>
                <a:lnTo>
                  <a:pt x="106" y="74"/>
                </a:lnTo>
                <a:lnTo>
                  <a:pt x="103" y="77"/>
                </a:lnTo>
                <a:lnTo>
                  <a:pt x="103" y="77"/>
                </a:lnTo>
                <a:lnTo>
                  <a:pt x="78" y="100"/>
                </a:lnTo>
                <a:lnTo>
                  <a:pt x="54" y="123"/>
                </a:lnTo>
                <a:lnTo>
                  <a:pt x="54" y="123"/>
                </a:lnTo>
                <a:lnTo>
                  <a:pt x="43" y="136"/>
                </a:lnTo>
                <a:lnTo>
                  <a:pt x="32" y="150"/>
                </a:lnTo>
                <a:lnTo>
                  <a:pt x="32" y="150"/>
                </a:lnTo>
                <a:lnTo>
                  <a:pt x="28" y="154"/>
                </a:lnTo>
                <a:lnTo>
                  <a:pt x="23" y="157"/>
                </a:lnTo>
                <a:lnTo>
                  <a:pt x="14" y="165"/>
                </a:lnTo>
                <a:lnTo>
                  <a:pt x="14" y="165"/>
                </a:lnTo>
                <a:close/>
                <a:moveTo>
                  <a:pt x="17" y="147"/>
                </a:moveTo>
                <a:lnTo>
                  <a:pt x="17" y="147"/>
                </a:lnTo>
                <a:lnTo>
                  <a:pt x="15" y="148"/>
                </a:lnTo>
                <a:lnTo>
                  <a:pt x="14" y="150"/>
                </a:lnTo>
                <a:lnTo>
                  <a:pt x="14" y="150"/>
                </a:lnTo>
                <a:lnTo>
                  <a:pt x="13" y="152"/>
                </a:lnTo>
                <a:lnTo>
                  <a:pt x="13" y="152"/>
                </a:lnTo>
                <a:lnTo>
                  <a:pt x="11" y="132"/>
                </a:lnTo>
                <a:lnTo>
                  <a:pt x="11" y="132"/>
                </a:lnTo>
                <a:lnTo>
                  <a:pt x="22" y="124"/>
                </a:lnTo>
                <a:lnTo>
                  <a:pt x="32" y="116"/>
                </a:lnTo>
                <a:lnTo>
                  <a:pt x="53" y="100"/>
                </a:lnTo>
                <a:lnTo>
                  <a:pt x="73" y="83"/>
                </a:lnTo>
                <a:lnTo>
                  <a:pt x="83" y="75"/>
                </a:lnTo>
                <a:lnTo>
                  <a:pt x="94" y="68"/>
                </a:lnTo>
                <a:lnTo>
                  <a:pt x="94" y="68"/>
                </a:lnTo>
                <a:lnTo>
                  <a:pt x="90" y="72"/>
                </a:lnTo>
                <a:lnTo>
                  <a:pt x="85" y="77"/>
                </a:lnTo>
                <a:lnTo>
                  <a:pt x="77" y="88"/>
                </a:lnTo>
                <a:lnTo>
                  <a:pt x="77" y="88"/>
                </a:lnTo>
                <a:lnTo>
                  <a:pt x="55" y="110"/>
                </a:lnTo>
                <a:lnTo>
                  <a:pt x="55" y="110"/>
                </a:lnTo>
                <a:lnTo>
                  <a:pt x="17" y="147"/>
                </a:lnTo>
                <a:lnTo>
                  <a:pt x="17" y="147"/>
                </a:lnTo>
                <a:close/>
                <a:moveTo>
                  <a:pt x="16" y="182"/>
                </a:moveTo>
                <a:lnTo>
                  <a:pt x="16" y="182"/>
                </a:lnTo>
                <a:lnTo>
                  <a:pt x="29" y="173"/>
                </a:lnTo>
                <a:lnTo>
                  <a:pt x="40" y="163"/>
                </a:lnTo>
                <a:lnTo>
                  <a:pt x="64" y="141"/>
                </a:lnTo>
                <a:lnTo>
                  <a:pt x="64" y="141"/>
                </a:lnTo>
                <a:lnTo>
                  <a:pt x="91" y="118"/>
                </a:lnTo>
                <a:lnTo>
                  <a:pt x="91" y="118"/>
                </a:lnTo>
                <a:lnTo>
                  <a:pt x="106" y="105"/>
                </a:lnTo>
                <a:lnTo>
                  <a:pt x="106" y="105"/>
                </a:lnTo>
                <a:lnTo>
                  <a:pt x="110" y="102"/>
                </a:lnTo>
                <a:lnTo>
                  <a:pt x="110" y="103"/>
                </a:lnTo>
                <a:lnTo>
                  <a:pt x="104" y="108"/>
                </a:lnTo>
                <a:lnTo>
                  <a:pt x="104" y="108"/>
                </a:lnTo>
                <a:lnTo>
                  <a:pt x="94" y="119"/>
                </a:lnTo>
                <a:lnTo>
                  <a:pt x="83" y="130"/>
                </a:lnTo>
                <a:lnTo>
                  <a:pt x="61" y="151"/>
                </a:lnTo>
                <a:lnTo>
                  <a:pt x="38" y="171"/>
                </a:lnTo>
                <a:lnTo>
                  <a:pt x="28" y="182"/>
                </a:lnTo>
                <a:lnTo>
                  <a:pt x="18" y="193"/>
                </a:lnTo>
                <a:lnTo>
                  <a:pt x="18" y="193"/>
                </a:lnTo>
                <a:lnTo>
                  <a:pt x="16" y="182"/>
                </a:lnTo>
                <a:lnTo>
                  <a:pt x="16" y="182"/>
                </a:lnTo>
                <a:close/>
                <a:moveTo>
                  <a:pt x="19" y="199"/>
                </a:moveTo>
                <a:lnTo>
                  <a:pt x="19" y="199"/>
                </a:lnTo>
                <a:lnTo>
                  <a:pt x="30" y="190"/>
                </a:lnTo>
                <a:lnTo>
                  <a:pt x="41" y="182"/>
                </a:lnTo>
                <a:lnTo>
                  <a:pt x="62" y="163"/>
                </a:lnTo>
                <a:lnTo>
                  <a:pt x="62" y="163"/>
                </a:lnTo>
                <a:lnTo>
                  <a:pt x="87" y="140"/>
                </a:lnTo>
                <a:lnTo>
                  <a:pt x="87" y="140"/>
                </a:lnTo>
                <a:lnTo>
                  <a:pt x="102" y="128"/>
                </a:lnTo>
                <a:lnTo>
                  <a:pt x="102" y="128"/>
                </a:lnTo>
                <a:lnTo>
                  <a:pt x="83" y="149"/>
                </a:lnTo>
                <a:lnTo>
                  <a:pt x="74" y="158"/>
                </a:lnTo>
                <a:lnTo>
                  <a:pt x="64" y="167"/>
                </a:lnTo>
                <a:lnTo>
                  <a:pt x="64" y="167"/>
                </a:lnTo>
                <a:lnTo>
                  <a:pt x="57" y="173"/>
                </a:lnTo>
                <a:lnTo>
                  <a:pt x="51" y="179"/>
                </a:lnTo>
                <a:lnTo>
                  <a:pt x="39" y="192"/>
                </a:lnTo>
                <a:lnTo>
                  <a:pt x="39" y="192"/>
                </a:lnTo>
                <a:lnTo>
                  <a:pt x="30" y="202"/>
                </a:lnTo>
                <a:lnTo>
                  <a:pt x="21" y="211"/>
                </a:lnTo>
                <a:lnTo>
                  <a:pt x="21" y="211"/>
                </a:lnTo>
                <a:lnTo>
                  <a:pt x="19" y="199"/>
                </a:lnTo>
                <a:lnTo>
                  <a:pt x="19" y="199"/>
                </a:lnTo>
                <a:close/>
                <a:moveTo>
                  <a:pt x="113" y="264"/>
                </a:moveTo>
                <a:lnTo>
                  <a:pt x="113" y="264"/>
                </a:lnTo>
                <a:lnTo>
                  <a:pt x="104" y="268"/>
                </a:lnTo>
                <a:lnTo>
                  <a:pt x="99" y="270"/>
                </a:lnTo>
                <a:lnTo>
                  <a:pt x="96" y="272"/>
                </a:lnTo>
                <a:lnTo>
                  <a:pt x="96" y="272"/>
                </a:lnTo>
                <a:lnTo>
                  <a:pt x="115" y="254"/>
                </a:lnTo>
                <a:lnTo>
                  <a:pt x="115" y="254"/>
                </a:lnTo>
                <a:lnTo>
                  <a:pt x="116" y="273"/>
                </a:lnTo>
                <a:lnTo>
                  <a:pt x="116" y="273"/>
                </a:lnTo>
                <a:lnTo>
                  <a:pt x="115" y="272"/>
                </a:lnTo>
                <a:lnTo>
                  <a:pt x="115" y="272"/>
                </a:lnTo>
                <a:lnTo>
                  <a:pt x="111" y="273"/>
                </a:lnTo>
                <a:lnTo>
                  <a:pt x="107" y="275"/>
                </a:lnTo>
                <a:lnTo>
                  <a:pt x="107" y="275"/>
                </a:lnTo>
                <a:lnTo>
                  <a:pt x="109" y="273"/>
                </a:lnTo>
                <a:lnTo>
                  <a:pt x="111" y="271"/>
                </a:lnTo>
                <a:lnTo>
                  <a:pt x="115" y="265"/>
                </a:lnTo>
                <a:lnTo>
                  <a:pt x="115" y="265"/>
                </a:lnTo>
                <a:lnTo>
                  <a:pt x="115" y="264"/>
                </a:lnTo>
                <a:lnTo>
                  <a:pt x="113" y="264"/>
                </a:lnTo>
                <a:lnTo>
                  <a:pt x="113" y="264"/>
                </a:lnTo>
                <a:close/>
                <a:moveTo>
                  <a:pt x="75" y="279"/>
                </a:moveTo>
                <a:lnTo>
                  <a:pt x="75" y="279"/>
                </a:lnTo>
                <a:lnTo>
                  <a:pt x="65" y="280"/>
                </a:lnTo>
                <a:lnTo>
                  <a:pt x="55" y="283"/>
                </a:lnTo>
                <a:lnTo>
                  <a:pt x="44" y="286"/>
                </a:lnTo>
                <a:lnTo>
                  <a:pt x="36" y="291"/>
                </a:lnTo>
                <a:lnTo>
                  <a:pt x="36" y="291"/>
                </a:lnTo>
                <a:lnTo>
                  <a:pt x="33" y="279"/>
                </a:lnTo>
                <a:lnTo>
                  <a:pt x="33" y="279"/>
                </a:lnTo>
                <a:lnTo>
                  <a:pt x="34" y="278"/>
                </a:lnTo>
                <a:lnTo>
                  <a:pt x="34" y="278"/>
                </a:lnTo>
                <a:lnTo>
                  <a:pt x="53" y="263"/>
                </a:lnTo>
                <a:lnTo>
                  <a:pt x="72" y="246"/>
                </a:lnTo>
                <a:lnTo>
                  <a:pt x="72" y="246"/>
                </a:lnTo>
                <a:lnTo>
                  <a:pt x="91" y="230"/>
                </a:lnTo>
                <a:lnTo>
                  <a:pt x="109" y="214"/>
                </a:lnTo>
                <a:lnTo>
                  <a:pt x="109" y="214"/>
                </a:lnTo>
                <a:lnTo>
                  <a:pt x="101" y="222"/>
                </a:lnTo>
                <a:lnTo>
                  <a:pt x="93" y="232"/>
                </a:lnTo>
                <a:lnTo>
                  <a:pt x="84" y="241"/>
                </a:lnTo>
                <a:lnTo>
                  <a:pt x="76" y="249"/>
                </a:lnTo>
                <a:lnTo>
                  <a:pt x="76" y="249"/>
                </a:lnTo>
                <a:lnTo>
                  <a:pt x="56" y="267"/>
                </a:lnTo>
                <a:lnTo>
                  <a:pt x="45" y="277"/>
                </a:lnTo>
                <a:lnTo>
                  <a:pt x="36" y="287"/>
                </a:lnTo>
                <a:lnTo>
                  <a:pt x="36" y="287"/>
                </a:lnTo>
                <a:lnTo>
                  <a:pt x="36" y="288"/>
                </a:lnTo>
                <a:lnTo>
                  <a:pt x="37" y="289"/>
                </a:lnTo>
                <a:lnTo>
                  <a:pt x="37" y="289"/>
                </a:lnTo>
                <a:lnTo>
                  <a:pt x="38" y="289"/>
                </a:lnTo>
                <a:lnTo>
                  <a:pt x="38" y="289"/>
                </a:lnTo>
                <a:lnTo>
                  <a:pt x="42" y="285"/>
                </a:lnTo>
                <a:lnTo>
                  <a:pt x="42" y="285"/>
                </a:lnTo>
                <a:lnTo>
                  <a:pt x="43" y="284"/>
                </a:lnTo>
                <a:lnTo>
                  <a:pt x="43" y="284"/>
                </a:lnTo>
                <a:lnTo>
                  <a:pt x="59" y="271"/>
                </a:lnTo>
                <a:lnTo>
                  <a:pt x="75" y="258"/>
                </a:lnTo>
                <a:lnTo>
                  <a:pt x="75" y="258"/>
                </a:lnTo>
                <a:lnTo>
                  <a:pt x="83" y="251"/>
                </a:lnTo>
                <a:lnTo>
                  <a:pt x="91" y="244"/>
                </a:lnTo>
                <a:lnTo>
                  <a:pt x="99" y="237"/>
                </a:lnTo>
                <a:lnTo>
                  <a:pt x="107" y="230"/>
                </a:lnTo>
                <a:lnTo>
                  <a:pt x="107" y="230"/>
                </a:lnTo>
                <a:lnTo>
                  <a:pt x="110" y="228"/>
                </a:lnTo>
                <a:lnTo>
                  <a:pt x="108" y="230"/>
                </a:lnTo>
                <a:lnTo>
                  <a:pt x="102" y="237"/>
                </a:lnTo>
                <a:lnTo>
                  <a:pt x="102" y="237"/>
                </a:lnTo>
                <a:lnTo>
                  <a:pt x="84" y="257"/>
                </a:lnTo>
                <a:lnTo>
                  <a:pt x="84" y="257"/>
                </a:lnTo>
                <a:lnTo>
                  <a:pt x="77" y="262"/>
                </a:lnTo>
                <a:lnTo>
                  <a:pt x="69" y="268"/>
                </a:lnTo>
                <a:lnTo>
                  <a:pt x="62" y="273"/>
                </a:lnTo>
                <a:lnTo>
                  <a:pt x="59" y="276"/>
                </a:lnTo>
                <a:lnTo>
                  <a:pt x="56" y="280"/>
                </a:lnTo>
                <a:lnTo>
                  <a:pt x="56" y="280"/>
                </a:lnTo>
                <a:lnTo>
                  <a:pt x="56" y="281"/>
                </a:lnTo>
                <a:lnTo>
                  <a:pt x="58" y="282"/>
                </a:lnTo>
                <a:lnTo>
                  <a:pt x="58" y="282"/>
                </a:lnTo>
                <a:lnTo>
                  <a:pt x="75" y="269"/>
                </a:lnTo>
                <a:lnTo>
                  <a:pt x="92" y="257"/>
                </a:lnTo>
                <a:lnTo>
                  <a:pt x="92" y="257"/>
                </a:lnTo>
                <a:lnTo>
                  <a:pt x="83" y="268"/>
                </a:lnTo>
                <a:lnTo>
                  <a:pt x="75" y="279"/>
                </a:lnTo>
                <a:lnTo>
                  <a:pt x="75" y="279"/>
                </a:lnTo>
                <a:lnTo>
                  <a:pt x="75" y="279"/>
                </a:lnTo>
                <a:lnTo>
                  <a:pt x="75" y="279"/>
                </a:lnTo>
                <a:close/>
                <a:moveTo>
                  <a:pt x="115" y="182"/>
                </a:moveTo>
                <a:lnTo>
                  <a:pt x="115" y="182"/>
                </a:lnTo>
                <a:lnTo>
                  <a:pt x="115" y="181"/>
                </a:lnTo>
                <a:lnTo>
                  <a:pt x="115" y="181"/>
                </a:lnTo>
                <a:lnTo>
                  <a:pt x="115" y="196"/>
                </a:lnTo>
                <a:lnTo>
                  <a:pt x="115" y="196"/>
                </a:lnTo>
                <a:lnTo>
                  <a:pt x="114" y="196"/>
                </a:lnTo>
                <a:lnTo>
                  <a:pt x="113" y="196"/>
                </a:lnTo>
                <a:lnTo>
                  <a:pt x="113" y="196"/>
                </a:lnTo>
                <a:lnTo>
                  <a:pt x="74" y="226"/>
                </a:lnTo>
                <a:lnTo>
                  <a:pt x="74" y="226"/>
                </a:lnTo>
                <a:lnTo>
                  <a:pt x="53" y="244"/>
                </a:lnTo>
                <a:lnTo>
                  <a:pt x="53" y="244"/>
                </a:lnTo>
                <a:lnTo>
                  <a:pt x="43" y="250"/>
                </a:lnTo>
                <a:lnTo>
                  <a:pt x="43" y="250"/>
                </a:lnTo>
                <a:lnTo>
                  <a:pt x="60" y="236"/>
                </a:lnTo>
                <a:lnTo>
                  <a:pt x="76" y="220"/>
                </a:lnTo>
                <a:lnTo>
                  <a:pt x="76" y="220"/>
                </a:lnTo>
                <a:lnTo>
                  <a:pt x="86" y="211"/>
                </a:lnTo>
                <a:lnTo>
                  <a:pt x="95" y="201"/>
                </a:lnTo>
                <a:lnTo>
                  <a:pt x="104" y="191"/>
                </a:lnTo>
                <a:lnTo>
                  <a:pt x="115" y="182"/>
                </a:lnTo>
                <a:lnTo>
                  <a:pt x="115" y="182"/>
                </a:lnTo>
                <a:close/>
                <a:moveTo>
                  <a:pt x="102" y="247"/>
                </a:moveTo>
                <a:lnTo>
                  <a:pt x="102" y="247"/>
                </a:lnTo>
                <a:lnTo>
                  <a:pt x="95" y="253"/>
                </a:lnTo>
                <a:lnTo>
                  <a:pt x="95" y="253"/>
                </a:lnTo>
                <a:lnTo>
                  <a:pt x="69" y="270"/>
                </a:lnTo>
                <a:lnTo>
                  <a:pt x="69" y="270"/>
                </a:lnTo>
                <a:lnTo>
                  <a:pt x="64" y="275"/>
                </a:lnTo>
                <a:lnTo>
                  <a:pt x="62" y="277"/>
                </a:lnTo>
                <a:lnTo>
                  <a:pt x="62" y="276"/>
                </a:lnTo>
                <a:lnTo>
                  <a:pt x="62" y="276"/>
                </a:lnTo>
                <a:lnTo>
                  <a:pt x="68" y="270"/>
                </a:lnTo>
                <a:lnTo>
                  <a:pt x="75" y="266"/>
                </a:lnTo>
                <a:lnTo>
                  <a:pt x="75" y="266"/>
                </a:lnTo>
                <a:lnTo>
                  <a:pt x="86" y="257"/>
                </a:lnTo>
                <a:lnTo>
                  <a:pt x="96" y="247"/>
                </a:lnTo>
                <a:lnTo>
                  <a:pt x="115" y="225"/>
                </a:lnTo>
                <a:lnTo>
                  <a:pt x="115" y="225"/>
                </a:lnTo>
                <a:lnTo>
                  <a:pt x="115" y="224"/>
                </a:lnTo>
                <a:lnTo>
                  <a:pt x="115" y="224"/>
                </a:lnTo>
                <a:lnTo>
                  <a:pt x="113" y="223"/>
                </a:lnTo>
                <a:lnTo>
                  <a:pt x="113" y="223"/>
                </a:lnTo>
                <a:lnTo>
                  <a:pt x="108" y="226"/>
                </a:lnTo>
                <a:lnTo>
                  <a:pt x="103" y="230"/>
                </a:lnTo>
                <a:lnTo>
                  <a:pt x="95" y="238"/>
                </a:lnTo>
                <a:lnTo>
                  <a:pt x="86" y="246"/>
                </a:lnTo>
                <a:lnTo>
                  <a:pt x="77" y="253"/>
                </a:lnTo>
                <a:lnTo>
                  <a:pt x="77" y="253"/>
                </a:lnTo>
                <a:lnTo>
                  <a:pt x="54" y="272"/>
                </a:lnTo>
                <a:lnTo>
                  <a:pt x="54" y="272"/>
                </a:lnTo>
                <a:lnTo>
                  <a:pt x="55" y="271"/>
                </a:lnTo>
                <a:lnTo>
                  <a:pt x="55" y="271"/>
                </a:lnTo>
                <a:lnTo>
                  <a:pt x="66" y="260"/>
                </a:lnTo>
                <a:lnTo>
                  <a:pt x="77" y="251"/>
                </a:lnTo>
                <a:lnTo>
                  <a:pt x="77" y="251"/>
                </a:lnTo>
                <a:lnTo>
                  <a:pt x="87" y="242"/>
                </a:lnTo>
                <a:lnTo>
                  <a:pt x="96" y="232"/>
                </a:lnTo>
                <a:lnTo>
                  <a:pt x="105" y="221"/>
                </a:lnTo>
                <a:lnTo>
                  <a:pt x="115" y="212"/>
                </a:lnTo>
                <a:lnTo>
                  <a:pt x="115" y="212"/>
                </a:lnTo>
                <a:lnTo>
                  <a:pt x="115" y="212"/>
                </a:lnTo>
                <a:lnTo>
                  <a:pt x="115" y="212"/>
                </a:lnTo>
                <a:lnTo>
                  <a:pt x="115" y="237"/>
                </a:lnTo>
                <a:lnTo>
                  <a:pt x="115" y="237"/>
                </a:lnTo>
                <a:lnTo>
                  <a:pt x="115" y="238"/>
                </a:lnTo>
                <a:lnTo>
                  <a:pt x="115" y="238"/>
                </a:lnTo>
                <a:lnTo>
                  <a:pt x="102" y="247"/>
                </a:lnTo>
                <a:lnTo>
                  <a:pt x="102" y="247"/>
                </a:lnTo>
                <a:close/>
                <a:moveTo>
                  <a:pt x="115" y="198"/>
                </a:moveTo>
                <a:lnTo>
                  <a:pt x="115" y="198"/>
                </a:lnTo>
                <a:lnTo>
                  <a:pt x="115" y="197"/>
                </a:lnTo>
                <a:lnTo>
                  <a:pt x="115" y="197"/>
                </a:lnTo>
                <a:lnTo>
                  <a:pt x="115" y="211"/>
                </a:lnTo>
                <a:lnTo>
                  <a:pt x="115" y="211"/>
                </a:lnTo>
                <a:lnTo>
                  <a:pt x="114" y="210"/>
                </a:lnTo>
                <a:lnTo>
                  <a:pt x="113" y="210"/>
                </a:lnTo>
                <a:lnTo>
                  <a:pt x="113" y="210"/>
                </a:lnTo>
                <a:lnTo>
                  <a:pt x="103" y="217"/>
                </a:lnTo>
                <a:lnTo>
                  <a:pt x="93" y="225"/>
                </a:lnTo>
                <a:lnTo>
                  <a:pt x="74" y="241"/>
                </a:lnTo>
                <a:lnTo>
                  <a:pt x="56" y="258"/>
                </a:lnTo>
                <a:lnTo>
                  <a:pt x="36" y="274"/>
                </a:lnTo>
                <a:lnTo>
                  <a:pt x="36" y="274"/>
                </a:lnTo>
                <a:lnTo>
                  <a:pt x="43" y="266"/>
                </a:lnTo>
                <a:lnTo>
                  <a:pt x="52" y="258"/>
                </a:lnTo>
                <a:lnTo>
                  <a:pt x="52" y="258"/>
                </a:lnTo>
                <a:lnTo>
                  <a:pt x="63" y="248"/>
                </a:lnTo>
                <a:lnTo>
                  <a:pt x="73" y="239"/>
                </a:lnTo>
                <a:lnTo>
                  <a:pt x="73" y="239"/>
                </a:lnTo>
                <a:lnTo>
                  <a:pt x="84" y="229"/>
                </a:lnTo>
                <a:lnTo>
                  <a:pt x="94" y="218"/>
                </a:lnTo>
                <a:lnTo>
                  <a:pt x="115" y="198"/>
                </a:lnTo>
                <a:lnTo>
                  <a:pt x="115" y="198"/>
                </a:lnTo>
                <a:close/>
                <a:moveTo>
                  <a:pt x="82" y="273"/>
                </a:moveTo>
                <a:lnTo>
                  <a:pt x="82" y="273"/>
                </a:lnTo>
                <a:lnTo>
                  <a:pt x="86" y="267"/>
                </a:lnTo>
                <a:lnTo>
                  <a:pt x="92" y="261"/>
                </a:lnTo>
                <a:lnTo>
                  <a:pt x="103" y="249"/>
                </a:lnTo>
                <a:lnTo>
                  <a:pt x="103" y="249"/>
                </a:lnTo>
                <a:lnTo>
                  <a:pt x="105" y="248"/>
                </a:lnTo>
                <a:lnTo>
                  <a:pt x="105" y="248"/>
                </a:lnTo>
                <a:lnTo>
                  <a:pt x="107" y="246"/>
                </a:lnTo>
                <a:lnTo>
                  <a:pt x="107" y="246"/>
                </a:lnTo>
                <a:lnTo>
                  <a:pt x="112" y="244"/>
                </a:lnTo>
                <a:lnTo>
                  <a:pt x="113" y="243"/>
                </a:lnTo>
                <a:lnTo>
                  <a:pt x="113" y="242"/>
                </a:lnTo>
                <a:lnTo>
                  <a:pt x="113" y="242"/>
                </a:lnTo>
                <a:lnTo>
                  <a:pt x="115" y="240"/>
                </a:lnTo>
                <a:lnTo>
                  <a:pt x="115" y="240"/>
                </a:lnTo>
                <a:lnTo>
                  <a:pt x="115" y="252"/>
                </a:lnTo>
                <a:lnTo>
                  <a:pt x="115" y="252"/>
                </a:lnTo>
                <a:lnTo>
                  <a:pt x="115" y="252"/>
                </a:lnTo>
                <a:lnTo>
                  <a:pt x="115" y="252"/>
                </a:lnTo>
                <a:lnTo>
                  <a:pt x="104" y="258"/>
                </a:lnTo>
                <a:lnTo>
                  <a:pt x="95" y="265"/>
                </a:lnTo>
                <a:lnTo>
                  <a:pt x="95" y="265"/>
                </a:lnTo>
                <a:lnTo>
                  <a:pt x="83" y="273"/>
                </a:lnTo>
                <a:lnTo>
                  <a:pt x="83" y="273"/>
                </a:lnTo>
                <a:lnTo>
                  <a:pt x="79" y="276"/>
                </a:lnTo>
                <a:lnTo>
                  <a:pt x="82" y="273"/>
                </a:lnTo>
                <a:lnTo>
                  <a:pt x="82" y="273"/>
                </a:lnTo>
                <a:close/>
                <a:moveTo>
                  <a:pt x="113" y="149"/>
                </a:moveTo>
                <a:lnTo>
                  <a:pt x="113" y="149"/>
                </a:lnTo>
                <a:lnTo>
                  <a:pt x="115" y="148"/>
                </a:lnTo>
                <a:lnTo>
                  <a:pt x="115" y="148"/>
                </a:lnTo>
                <a:lnTo>
                  <a:pt x="115" y="161"/>
                </a:lnTo>
                <a:lnTo>
                  <a:pt x="115" y="161"/>
                </a:lnTo>
                <a:lnTo>
                  <a:pt x="115" y="180"/>
                </a:lnTo>
                <a:lnTo>
                  <a:pt x="115" y="180"/>
                </a:lnTo>
                <a:lnTo>
                  <a:pt x="114" y="180"/>
                </a:lnTo>
                <a:lnTo>
                  <a:pt x="113" y="180"/>
                </a:lnTo>
                <a:lnTo>
                  <a:pt x="113" y="180"/>
                </a:lnTo>
                <a:lnTo>
                  <a:pt x="109" y="183"/>
                </a:lnTo>
                <a:lnTo>
                  <a:pt x="109" y="183"/>
                </a:lnTo>
                <a:lnTo>
                  <a:pt x="108" y="183"/>
                </a:lnTo>
                <a:lnTo>
                  <a:pt x="107" y="185"/>
                </a:lnTo>
                <a:lnTo>
                  <a:pt x="107" y="185"/>
                </a:lnTo>
                <a:lnTo>
                  <a:pt x="87" y="201"/>
                </a:lnTo>
                <a:lnTo>
                  <a:pt x="77" y="208"/>
                </a:lnTo>
                <a:lnTo>
                  <a:pt x="67" y="215"/>
                </a:lnTo>
                <a:lnTo>
                  <a:pt x="67" y="215"/>
                </a:lnTo>
                <a:lnTo>
                  <a:pt x="57" y="221"/>
                </a:lnTo>
                <a:lnTo>
                  <a:pt x="48" y="229"/>
                </a:lnTo>
                <a:lnTo>
                  <a:pt x="48" y="229"/>
                </a:lnTo>
                <a:lnTo>
                  <a:pt x="59" y="216"/>
                </a:lnTo>
                <a:lnTo>
                  <a:pt x="71" y="205"/>
                </a:lnTo>
                <a:lnTo>
                  <a:pt x="71" y="205"/>
                </a:lnTo>
                <a:lnTo>
                  <a:pt x="82" y="195"/>
                </a:lnTo>
                <a:lnTo>
                  <a:pt x="92" y="185"/>
                </a:lnTo>
                <a:lnTo>
                  <a:pt x="102" y="174"/>
                </a:lnTo>
                <a:lnTo>
                  <a:pt x="108" y="170"/>
                </a:lnTo>
                <a:lnTo>
                  <a:pt x="114" y="166"/>
                </a:lnTo>
                <a:lnTo>
                  <a:pt x="114" y="166"/>
                </a:lnTo>
                <a:lnTo>
                  <a:pt x="115" y="165"/>
                </a:lnTo>
                <a:lnTo>
                  <a:pt x="115" y="164"/>
                </a:lnTo>
                <a:lnTo>
                  <a:pt x="114" y="164"/>
                </a:lnTo>
                <a:lnTo>
                  <a:pt x="113" y="164"/>
                </a:lnTo>
                <a:lnTo>
                  <a:pt x="113" y="164"/>
                </a:lnTo>
                <a:lnTo>
                  <a:pt x="101" y="172"/>
                </a:lnTo>
                <a:lnTo>
                  <a:pt x="91" y="181"/>
                </a:lnTo>
                <a:lnTo>
                  <a:pt x="80" y="190"/>
                </a:lnTo>
                <a:lnTo>
                  <a:pt x="69" y="198"/>
                </a:lnTo>
                <a:lnTo>
                  <a:pt x="69" y="198"/>
                </a:lnTo>
                <a:lnTo>
                  <a:pt x="59" y="206"/>
                </a:lnTo>
                <a:lnTo>
                  <a:pt x="50" y="213"/>
                </a:lnTo>
                <a:lnTo>
                  <a:pt x="50" y="213"/>
                </a:lnTo>
                <a:lnTo>
                  <a:pt x="37" y="221"/>
                </a:lnTo>
                <a:lnTo>
                  <a:pt x="31" y="225"/>
                </a:lnTo>
                <a:lnTo>
                  <a:pt x="27" y="230"/>
                </a:lnTo>
                <a:lnTo>
                  <a:pt x="27" y="230"/>
                </a:lnTo>
                <a:lnTo>
                  <a:pt x="37" y="217"/>
                </a:lnTo>
                <a:lnTo>
                  <a:pt x="48" y="207"/>
                </a:lnTo>
                <a:lnTo>
                  <a:pt x="70" y="186"/>
                </a:lnTo>
                <a:lnTo>
                  <a:pt x="70" y="186"/>
                </a:lnTo>
                <a:lnTo>
                  <a:pt x="94" y="165"/>
                </a:lnTo>
                <a:lnTo>
                  <a:pt x="94" y="165"/>
                </a:lnTo>
                <a:lnTo>
                  <a:pt x="105" y="155"/>
                </a:lnTo>
                <a:lnTo>
                  <a:pt x="105" y="155"/>
                </a:lnTo>
                <a:lnTo>
                  <a:pt x="112" y="150"/>
                </a:lnTo>
                <a:lnTo>
                  <a:pt x="112" y="150"/>
                </a:lnTo>
                <a:lnTo>
                  <a:pt x="113" y="149"/>
                </a:lnTo>
                <a:lnTo>
                  <a:pt x="113" y="149"/>
                </a:lnTo>
                <a:close/>
                <a:moveTo>
                  <a:pt x="24" y="233"/>
                </a:moveTo>
                <a:lnTo>
                  <a:pt x="24" y="233"/>
                </a:lnTo>
                <a:lnTo>
                  <a:pt x="37" y="225"/>
                </a:lnTo>
                <a:lnTo>
                  <a:pt x="50" y="216"/>
                </a:lnTo>
                <a:lnTo>
                  <a:pt x="62" y="207"/>
                </a:lnTo>
                <a:lnTo>
                  <a:pt x="74" y="198"/>
                </a:lnTo>
                <a:lnTo>
                  <a:pt x="74" y="198"/>
                </a:lnTo>
                <a:lnTo>
                  <a:pt x="79" y="194"/>
                </a:lnTo>
                <a:lnTo>
                  <a:pt x="84" y="190"/>
                </a:lnTo>
                <a:lnTo>
                  <a:pt x="84" y="190"/>
                </a:lnTo>
                <a:lnTo>
                  <a:pt x="75" y="198"/>
                </a:lnTo>
                <a:lnTo>
                  <a:pt x="67" y="206"/>
                </a:lnTo>
                <a:lnTo>
                  <a:pt x="67" y="206"/>
                </a:lnTo>
                <a:lnTo>
                  <a:pt x="56" y="215"/>
                </a:lnTo>
                <a:lnTo>
                  <a:pt x="46" y="226"/>
                </a:lnTo>
                <a:lnTo>
                  <a:pt x="36" y="237"/>
                </a:lnTo>
                <a:lnTo>
                  <a:pt x="26" y="247"/>
                </a:lnTo>
                <a:lnTo>
                  <a:pt x="26" y="247"/>
                </a:lnTo>
                <a:lnTo>
                  <a:pt x="24" y="233"/>
                </a:lnTo>
                <a:lnTo>
                  <a:pt x="24" y="233"/>
                </a:lnTo>
                <a:close/>
                <a:moveTo>
                  <a:pt x="64" y="220"/>
                </a:moveTo>
                <a:lnTo>
                  <a:pt x="64" y="220"/>
                </a:lnTo>
                <a:lnTo>
                  <a:pt x="81" y="207"/>
                </a:lnTo>
                <a:lnTo>
                  <a:pt x="98" y="194"/>
                </a:lnTo>
                <a:lnTo>
                  <a:pt x="98" y="194"/>
                </a:lnTo>
                <a:lnTo>
                  <a:pt x="95" y="197"/>
                </a:lnTo>
                <a:lnTo>
                  <a:pt x="95" y="197"/>
                </a:lnTo>
                <a:lnTo>
                  <a:pt x="74" y="219"/>
                </a:lnTo>
                <a:lnTo>
                  <a:pt x="74" y="219"/>
                </a:lnTo>
                <a:lnTo>
                  <a:pt x="53" y="240"/>
                </a:lnTo>
                <a:lnTo>
                  <a:pt x="41" y="250"/>
                </a:lnTo>
                <a:lnTo>
                  <a:pt x="31" y="261"/>
                </a:lnTo>
                <a:lnTo>
                  <a:pt x="31" y="261"/>
                </a:lnTo>
                <a:lnTo>
                  <a:pt x="30" y="262"/>
                </a:lnTo>
                <a:lnTo>
                  <a:pt x="31" y="262"/>
                </a:lnTo>
                <a:lnTo>
                  <a:pt x="31" y="263"/>
                </a:lnTo>
                <a:lnTo>
                  <a:pt x="32" y="262"/>
                </a:lnTo>
                <a:lnTo>
                  <a:pt x="32" y="262"/>
                </a:lnTo>
                <a:lnTo>
                  <a:pt x="75" y="228"/>
                </a:lnTo>
                <a:lnTo>
                  <a:pt x="75" y="228"/>
                </a:lnTo>
                <a:lnTo>
                  <a:pt x="101" y="208"/>
                </a:lnTo>
                <a:lnTo>
                  <a:pt x="101" y="208"/>
                </a:lnTo>
                <a:lnTo>
                  <a:pt x="83" y="226"/>
                </a:lnTo>
                <a:lnTo>
                  <a:pt x="64" y="244"/>
                </a:lnTo>
                <a:lnTo>
                  <a:pt x="64" y="244"/>
                </a:lnTo>
                <a:lnTo>
                  <a:pt x="48" y="259"/>
                </a:lnTo>
                <a:lnTo>
                  <a:pt x="39" y="267"/>
                </a:lnTo>
                <a:lnTo>
                  <a:pt x="32" y="277"/>
                </a:lnTo>
                <a:lnTo>
                  <a:pt x="32" y="277"/>
                </a:lnTo>
                <a:lnTo>
                  <a:pt x="27" y="250"/>
                </a:lnTo>
                <a:lnTo>
                  <a:pt x="27" y="250"/>
                </a:lnTo>
                <a:lnTo>
                  <a:pt x="36" y="243"/>
                </a:lnTo>
                <a:lnTo>
                  <a:pt x="45" y="235"/>
                </a:lnTo>
                <a:lnTo>
                  <a:pt x="54" y="228"/>
                </a:lnTo>
                <a:lnTo>
                  <a:pt x="64" y="220"/>
                </a:lnTo>
                <a:lnTo>
                  <a:pt x="64" y="220"/>
                </a:lnTo>
                <a:close/>
                <a:moveTo>
                  <a:pt x="38" y="301"/>
                </a:moveTo>
                <a:lnTo>
                  <a:pt x="38" y="301"/>
                </a:lnTo>
                <a:lnTo>
                  <a:pt x="46" y="295"/>
                </a:lnTo>
                <a:lnTo>
                  <a:pt x="57" y="291"/>
                </a:lnTo>
                <a:lnTo>
                  <a:pt x="67" y="289"/>
                </a:lnTo>
                <a:lnTo>
                  <a:pt x="77" y="287"/>
                </a:lnTo>
                <a:lnTo>
                  <a:pt x="87" y="287"/>
                </a:lnTo>
                <a:lnTo>
                  <a:pt x="97" y="288"/>
                </a:lnTo>
                <a:lnTo>
                  <a:pt x="107" y="290"/>
                </a:lnTo>
                <a:lnTo>
                  <a:pt x="117" y="294"/>
                </a:lnTo>
                <a:lnTo>
                  <a:pt x="117" y="294"/>
                </a:lnTo>
                <a:lnTo>
                  <a:pt x="117" y="304"/>
                </a:lnTo>
                <a:lnTo>
                  <a:pt x="117" y="304"/>
                </a:lnTo>
                <a:lnTo>
                  <a:pt x="108" y="300"/>
                </a:lnTo>
                <a:lnTo>
                  <a:pt x="98" y="298"/>
                </a:lnTo>
                <a:lnTo>
                  <a:pt x="89" y="297"/>
                </a:lnTo>
                <a:lnTo>
                  <a:pt x="79" y="298"/>
                </a:lnTo>
                <a:lnTo>
                  <a:pt x="69" y="300"/>
                </a:lnTo>
                <a:lnTo>
                  <a:pt x="59" y="304"/>
                </a:lnTo>
                <a:lnTo>
                  <a:pt x="50" y="307"/>
                </a:lnTo>
                <a:lnTo>
                  <a:pt x="40" y="313"/>
                </a:lnTo>
                <a:lnTo>
                  <a:pt x="40" y="313"/>
                </a:lnTo>
                <a:lnTo>
                  <a:pt x="38" y="301"/>
                </a:lnTo>
                <a:lnTo>
                  <a:pt x="38" y="301"/>
                </a:lnTo>
                <a:close/>
                <a:moveTo>
                  <a:pt x="118" y="408"/>
                </a:moveTo>
                <a:lnTo>
                  <a:pt x="118" y="408"/>
                </a:lnTo>
                <a:lnTo>
                  <a:pt x="106" y="414"/>
                </a:lnTo>
                <a:lnTo>
                  <a:pt x="96" y="420"/>
                </a:lnTo>
                <a:lnTo>
                  <a:pt x="74" y="434"/>
                </a:lnTo>
                <a:lnTo>
                  <a:pt x="74" y="434"/>
                </a:lnTo>
                <a:lnTo>
                  <a:pt x="86" y="425"/>
                </a:lnTo>
                <a:lnTo>
                  <a:pt x="97" y="416"/>
                </a:lnTo>
                <a:lnTo>
                  <a:pt x="108" y="407"/>
                </a:lnTo>
                <a:lnTo>
                  <a:pt x="114" y="403"/>
                </a:lnTo>
                <a:lnTo>
                  <a:pt x="121" y="400"/>
                </a:lnTo>
                <a:lnTo>
                  <a:pt x="121" y="400"/>
                </a:lnTo>
                <a:lnTo>
                  <a:pt x="121" y="418"/>
                </a:lnTo>
                <a:lnTo>
                  <a:pt x="121" y="418"/>
                </a:lnTo>
                <a:lnTo>
                  <a:pt x="121" y="418"/>
                </a:lnTo>
                <a:lnTo>
                  <a:pt x="121" y="418"/>
                </a:lnTo>
                <a:lnTo>
                  <a:pt x="113" y="422"/>
                </a:lnTo>
                <a:lnTo>
                  <a:pt x="105" y="426"/>
                </a:lnTo>
                <a:lnTo>
                  <a:pt x="91" y="436"/>
                </a:lnTo>
                <a:lnTo>
                  <a:pt x="91" y="436"/>
                </a:lnTo>
                <a:lnTo>
                  <a:pt x="94" y="433"/>
                </a:lnTo>
                <a:lnTo>
                  <a:pt x="94" y="433"/>
                </a:lnTo>
                <a:lnTo>
                  <a:pt x="107" y="422"/>
                </a:lnTo>
                <a:lnTo>
                  <a:pt x="119" y="410"/>
                </a:lnTo>
                <a:lnTo>
                  <a:pt x="119" y="410"/>
                </a:lnTo>
                <a:lnTo>
                  <a:pt x="119" y="409"/>
                </a:lnTo>
                <a:lnTo>
                  <a:pt x="119" y="408"/>
                </a:lnTo>
                <a:lnTo>
                  <a:pt x="118" y="408"/>
                </a:lnTo>
                <a:lnTo>
                  <a:pt x="118" y="408"/>
                </a:lnTo>
                <a:close/>
                <a:moveTo>
                  <a:pt x="119" y="387"/>
                </a:moveTo>
                <a:lnTo>
                  <a:pt x="119" y="387"/>
                </a:lnTo>
                <a:lnTo>
                  <a:pt x="119" y="386"/>
                </a:lnTo>
                <a:lnTo>
                  <a:pt x="119" y="385"/>
                </a:lnTo>
                <a:lnTo>
                  <a:pt x="118" y="385"/>
                </a:lnTo>
                <a:lnTo>
                  <a:pt x="118" y="385"/>
                </a:lnTo>
                <a:lnTo>
                  <a:pt x="95" y="399"/>
                </a:lnTo>
                <a:lnTo>
                  <a:pt x="95" y="399"/>
                </a:lnTo>
                <a:lnTo>
                  <a:pt x="82" y="405"/>
                </a:lnTo>
                <a:lnTo>
                  <a:pt x="82" y="405"/>
                </a:lnTo>
                <a:lnTo>
                  <a:pt x="74" y="409"/>
                </a:lnTo>
                <a:lnTo>
                  <a:pt x="71" y="411"/>
                </a:lnTo>
                <a:lnTo>
                  <a:pt x="75" y="409"/>
                </a:lnTo>
                <a:lnTo>
                  <a:pt x="75" y="409"/>
                </a:lnTo>
                <a:lnTo>
                  <a:pt x="87" y="401"/>
                </a:lnTo>
                <a:lnTo>
                  <a:pt x="98" y="394"/>
                </a:lnTo>
                <a:lnTo>
                  <a:pt x="109" y="384"/>
                </a:lnTo>
                <a:lnTo>
                  <a:pt x="114" y="379"/>
                </a:lnTo>
                <a:lnTo>
                  <a:pt x="119" y="374"/>
                </a:lnTo>
                <a:lnTo>
                  <a:pt x="119" y="374"/>
                </a:lnTo>
                <a:lnTo>
                  <a:pt x="119" y="372"/>
                </a:lnTo>
                <a:lnTo>
                  <a:pt x="119" y="372"/>
                </a:lnTo>
                <a:lnTo>
                  <a:pt x="118" y="372"/>
                </a:lnTo>
                <a:lnTo>
                  <a:pt x="118" y="372"/>
                </a:lnTo>
                <a:lnTo>
                  <a:pt x="105" y="378"/>
                </a:lnTo>
                <a:lnTo>
                  <a:pt x="92" y="385"/>
                </a:lnTo>
                <a:lnTo>
                  <a:pt x="79" y="393"/>
                </a:lnTo>
                <a:lnTo>
                  <a:pt x="66" y="399"/>
                </a:lnTo>
                <a:lnTo>
                  <a:pt x="66" y="399"/>
                </a:lnTo>
                <a:lnTo>
                  <a:pt x="72" y="396"/>
                </a:lnTo>
                <a:lnTo>
                  <a:pt x="78" y="393"/>
                </a:lnTo>
                <a:lnTo>
                  <a:pt x="90" y="383"/>
                </a:lnTo>
                <a:lnTo>
                  <a:pt x="102" y="373"/>
                </a:lnTo>
                <a:lnTo>
                  <a:pt x="114" y="365"/>
                </a:lnTo>
                <a:lnTo>
                  <a:pt x="114" y="365"/>
                </a:lnTo>
                <a:lnTo>
                  <a:pt x="119" y="362"/>
                </a:lnTo>
                <a:lnTo>
                  <a:pt x="119" y="362"/>
                </a:lnTo>
                <a:lnTo>
                  <a:pt x="119" y="362"/>
                </a:lnTo>
                <a:lnTo>
                  <a:pt x="119" y="362"/>
                </a:lnTo>
                <a:lnTo>
                  <a:pt x="120" y="398"/>
                </a:lnTo>
                <a:lnTo>
                  <a:pt x="120" y="398"/>
                </a:lnTo>
                <a:lnTo>
                  <a:pt x="108" y="402"/>
                </a:lnTo>
                <a:lnTo>
                  <a:pt x="96" y="407"/>
                </a:lnTo>
                <a:lnTo>
                  <a:pt x="83" y="412"/>
                </a:lnTo>
                <a:lnTo>
                  <a:pt x="73" y="419"/>
                </a:lnTo>
                <a:lnTo>
                  <a:pt x="73" y="419"/>
                </a:lnTo>
                <a:lnTo>
                  <a:pt x="96" y="403"/>
                </a:lnTo>
                <a:lnTo>
                  <a:pt x="108" y="396"/>
                </a:lnTo>
                <a:lnTo>
                  <a:pt x="119" y="387"/>
                </a:lnTo>
                <a:lnTo>
                  <a:pt x="119" y="387"/>
                </a:lnTo>
                <a:close/>
                <a:moveTo>
                  <a:pt x="113" y="363"/>
                </a:moveTo>
                <a:lnTo>
                  <a:pt x="113" y="363"/>
                </a:lnTo>
                <a:lnTo>
                  <a:pt x="104" y="368"/>
                </a:lnTo>
                <a:lnTo>
                  <a:pt x="104" y="368"/>
                </a:lnTo>
                <a:lnTo>
                  <a:pt x="90" y="375"/>
                </a:lnTo>
                <a:lnTo>
                  <a:pt x="90" y="375"/>
                </a:lnTo>
                <a:lnTo>
                  <a:pt x="76" y="382"/>
                </a:lnTo>
                <a:lnTo>
                  <a:pt x="76" y="382"/>
                </a:lnTo>
                <a:lnTo>
                  <a:pt x="66" y="388"/>
                </a:lnTo>
                <a:lnTo>
                  <a:pt x="63" y="391"/>
                </a:lnTo>
                <a:lnTo>
                  <a:pt x="66" y="387"/>
                </a:lnTo>
                <a:lnTo>
                  <a:pt x="66" y="387"/>
                </a:lnTo>
                <a:lnTo>
                  <a:pt x="79" y="378"/>
                </a:lnTo>
                <a:lnTo>
                  <a:pt x="91" y="369"/>
                </a:lnTo>
                <a:lnTo>
                  <a:pt x="104" y="359"/>
                </a:lnTo>
                <a:lnTo>
                  <a:pt x="117" y="351"/>
                </a:lnTo>
                <a:lnTo>
                  <a:pt x="117" y="351"/>
                </a:lnTo>
                <a:lnTo>
                  <a:pt x="118" y="350"/>
                </a:lnTo>
                <a:lnTo>
                  <a:pt x="118" y="349"/>
                </a:lnTo>
                <a:lnTo>
                  <a:pt x="117" y="349"/>
                </a:lnTo>
                <a:lnTo>
                  <a:pt x="116" y="349"/>
                </a:lnTo>
                <a:lnTo>
                  <a:pt x="116" y="349"/>
                </a:lnTo>
                <a:lnTo>
                  <a:pt x="102" y="354"/>
                </a:lnTo>
                <a:lnTo>
                  <a:pt x="89" y="361"/>
                </a:lnTo>
                <a:lnTo>
                  <a:pt x="89" y="361"/>
                </a:lnTo>
                <a:lnTo>
                  <a:pt x="71" y="370"/>
                </a:lnTo>
                <a:lnTo>
                  <a:pt x="71" y="370"/>
                </a:lnTo>
                <a:lnTo>
                  <a:pt x="61" y="375"/>
                </a:lnTo>
                <a:lnTo>
                  <a:pt x="57" y="376"/>
                </a:lnTo>
                <a:lnTo>
                  <a:pt x="57" y="376"/>
                </a:lnTo>
                <a:lnTo>
                  <a:pt x="59" y="373"/>
                </a:lnTo>
                <a:lnTo>
                  <a:pt x="59" y="373"/>
                </a:lnTo>
                <a:lnTo>
                  <a:pt x="67" y="367"/>
                </a:lnTo>
                <a:lnTo>
                  <a:pt x="75" y="362"/>
                </a:lnTo>
                <a:lnTo>
                  <a:pt x="84" y="357"/>
                </a:lnTo>
                <a:lnTo>
                  <a:pt x="92" y="352"/>
                </a:lnTo>
                <a:lnTo>
                  <a:pt x="92" y="352"/>
                </a:lnTo>
                <a:lnTo>
                  <a:pt x="106" y="343"/>
                </a:lnTo>
                <a:lnTo>
                  <a:pt x="118" y="333"/>
                </a:lnTo>
                <a:lnTo>
                  <a:pt x="118" y="333"/>
                </a:lnTo>
                <a:lnTo>
                  <a:pt x="119" y="345"/>
                </a:lnTo>
                <a:lnTo>
                  <a:pt x="119" y="345"/>
                </a:lnTo>
                <a:lnTo>
                  <a:pt x="119" y="361"/>
                </a:lnTo>
                <a:lnTo>
                  <a:pt x="119" y="361"/>
                </a:lnTo>
                <a:lnTo>
                  <a:pt x="119" y="360"/>
                </a:lnTo>
                <a:lnTo>
                  <a:pt x="118" y="360"/>
                </a:lnTo>
                <a:lnTo>
                  <a:pt x="118" y="360"/>
                </a:lnTo>
                <a:lnTo>
                  <a:pt x="113" y="363"/>
                </a:lnTo>
                <a:lnTo>
                  <a:pt x="113" y="363"/>
                </a:lnTo>
                <a:lnTo>
                  <a:pt x="113" y="363"/>
                </a:lnTo>
                <a:lnTo>
                  <a:pt x="113" y="363"/>
                </a:lnTo>
                <a:close/>
                <a:moveTo>
                  <a:pt x="82" y="343"/>
                </a:moveTo>
                <a:lnTo>
                  <a:pt x="82" y="343"/>
                </a:lnTo>
                <a:lnTo>
                  <a:pt x="97" y="332"/>
                </a:lnTo>
                <a:lnTo>
                  <a:pt x="112" y="319"/>
                </a:lnTo>
                <a:lnTo>
                  <a:pt x="112" y="319"/>
                </a:lnTo>
                <a:lnTo>
                  <a:pt x="112" y="318"/>
                </a:lnTo>
                <a:lnTo>
                  <a:pt x="112" y="317"/>
                </a:lnTo>
                <a:lnTo>
                  <a:pt x="110" y="317"/>
                </a:lnTo>
                <a:lnTo>
                  <a:pt x="110" y="317"/>
                </a:lnTo>
                <a:lnTo>
                  <a:pt x="95" y="325"/>
                </a:lnTo>
                <a:lnTo>
                  <a:pt x="81" y="334"/>
                </a:lnTo>
                <a:lnTo>
                  <a:pt x="66" y="343"/>
                </a:lnTo>
                <a:lnTo>
                  <a:pt x="51" y="351"/>
                </a:lnTo>
                <a:lnTo>
                  <a:pt x="51" y="351"/>
                </a:lnTo>
                <a:lnTo>
                  <a:pt x="58" y="347"/>
                </a:lnTo>
                <a:lnTo>
                  <a:pt x="65" y="341"/>
                </a:lnTo>
                <a:lnTo>
                  <a:pt x="77" y="331"/>
                </a:lnTo>
                <a:lnTo>
                  <a:pt x="77" y="331"/>
                </a:lnTo>
                <a:lnTo>
                  <a:pt x="92" y="321"/>
                </a:lnTo>
                <a:lnTo>
                  <a:pt x="106" y="310"/>
                </a:lnTo>
                <a:lnTo>
                  <a:pt x="106" y="310"/>
                </a:lnTo>
                <a:lnTo>
                  <a:pt x="106" y="310"/>
                </a:lnTo>
                <a:lnTo>
                  <a:pt x="106" y="310"/>
                </a:lnTo>
                <a:lnTo>
                  <a:pt x="112" y="312"/>
                </a:lnTo>
                <a:lnTo>
                  <a:pt x="117" y="316"/>
                </a:lnTo>
                <a:lnTo>
                  <a:pt x="117" y="316"/>
                </a:lnTo>
                <a:lnTo>
                  <a:pt x="118" y="330"/>
                </a:lnTo>
                <a:lnTo>
                  <a:pt x="118" y="330"/>
                </a:lnTo>
                <a:lnTo>
                  <a:pt x="110" y="333"/>
                </a:lnTo>
                <a:lnTo>
                  <a:pt x="103" y="337"/>
                </a:lnTo>
                <a:lnTo>
                  <a:pt x="89" y="346"/>
                </a:lnTo>
                <a:lnTo>
                  <a:pt x="75" y="355"/>
                </a:lnTo>
                <a:lnTo>
                  <a:pt x="67" y="359"/>
                </a:lnTo>
                <a:lnTo>
                  <a:pt x="59" y="362"/>
                </a:lnTo>
                <a:lnTo>
                  <a:pt x="59" y="362"/>
                </a:lnTo>
                <a:lnTo>
                  <a:pt x="56" y="363"/>
                </a:lnTo>
                <a:lnTo>
                  <a:pt x="55" y="363"/>
                </a:lnTo>
                <a:lnTo>
                  <a:pt x="59" y="360"/>
                </a:lnTo>
                <a:lnTo>
                  <a:pt x="67" y="355"/>
                </a:lnTo>
                <a:lnTo>
                  <a:pt x="67" y="355"/>
                </a:lnTo>
                <a:lnTo>
                  <a:pt x="82" y="343"/>
                </a:lnTo>
                <a:lnTo>
                  <a:pt x="82" y="343"/>
                </a:lnTo>
                <a:close/>
                <a:moveTo>
                  <a:pt x="103" y="309"/>
                </a:moveTo>
                <a:lnTo>
                  <a:pt x="103" y="309"/>
                </a:lnTo>
                <a:lnTo>
                  <a:pt x="90" y="316"/>
                </a:lnTo>
                <a:lnTo>
                  <a:pt x="77" y="323"/>
                </a:lnTo>
                <a:lnTo>
                  <a:pt x="53" y="339"/>
                </a:lnTo>
                <a:lnTo>
                  <a:pt x="53" y="339"/>
                </a:lnTo>
                <a:lnTo>
                  <a:pt x="49" y="341"/>
                </a:lnTo>
                <a:lnTo>
                  <a:pt x="52" y="338"/>
                </a:lnTo>
                <a:lnTo>
                  <a:pt x="52" y="338"/>
                </a:lnTo>
                <a:lnTo>
                  <a:pt x="60" y="330"/>
                </a:lnTo>
                <a:lnTo>
                  <a:pt x="68" y="323"/>
                </a:lnTo>
                <a:lnTo>
                  <a:pt x="68" y="323"/>
                </a:lnTo>
                <a:lnTo>
                  <a:pt x="79" y="316"/>
                </a:lnTo>
                <a:lnTo>
                  <a:pt x="85" y="312"/>
                </a:lnTo>
                <a:lnTo>
                  <a:pt x="90" y="306"/>
                </a:lnTo>
                <a:lnTo>
                  <a:pt x="90" y="306"/>
                </a:lnTo>
                <a:lnTo>
                  <a:pt x="96" y="307"/>
                </a:lnTo>
                <a:lnTo>
                  <a:pt x="103" y="309"/>
                </a:lnTo>
                <a:lnTo>
                  <a:pt x="103" y="309"/>
                </a:lnTo>
                <a:close/>
                <a:moveTo>
                  <a:pt x="79" y="314"/>
                </a:moveTo>
                <a:lnTo>
                  <a:pt x="79" y="314"/>
                </a:lnTo>
                <a:lnTo>
                  <a:pt x="71" y="319"/>
                </a:lnTo>
                <a:lnTo>
                  <a:pt x="67" y="321"/>
                </a:lnTo>
                <a:lnTo>
                  <a:pt x="63" y="324"/>
                </a:lnTo>
                <a:lnTo>
                  <a:pt x="63" y="324"/>
                </a:lnTo>
                <a:lnTo>
                  <a:pt x="55" y="332"/>
                </a:lnTo>
                <a:lnTo>
                  <a:pt x="48" y="340"/>
                </a:lnTo>
                <a:lnTo>
                  <a:pt x="48" y="340"/>
                </a:lnTo>
                <a:lnTo>
                  <a:pt x="45" y="333"/>
                </a:lnTo>
                <a:lnTo>
                  <a:pt x="45" y="333"/>
                </a:lnTo>
                <a:lnTo>
                  <a:pt x="45" y="333"/>
                </a:lnTo>
                <a:lnTo>
                  <a:pt x="45" y="333"/>
                </a:lnTo>
                <a:lnTo>
                  <a:pt x="57" y="325"/>
                </a:lnTo>
                <a:lnTo>
                  <a:pt x="69" y="317"/>
                </a:lnTo>
                <a:lnTo>
                  <a:pt x="69" y="317"/>
                </a:lnTo>
                <a:lnTo>
                  <a:pt x="82" y="310"/>
                </a:lnTo>
                <a:lnTo>
                  <a:pt x="84" y="309"/>
                </a:lnTo>
                <a:lnTo>
                  <a:pt x="85" y="309"/>
                </a:lnTo>
                <a:lnTo>
                  <a:pt x="79" y="314"/>
                </a:lnTo>
                <a:lnTo>
                  <a:pt x="79" y="314"/>
                </a:lnTo>
                <a:close/>
                <a:moveTo>
                  <a:pt x="48" y="344"/>
                </a:moveTo>
                <a:lnTo>
                  <a:pt x="48" y="344"/>
                </a:lnTo>
                <a:lnTo>
                  <a:pt x="61" y="336"/>
                </a:lnTo>
                <a:lnTo>
                  <a:pt x="73" y="327"/>
                </a:lnTo>
                <a:lnTo>
                  <a:pt x="73" y="327"/>
                </a:lnTo>
                <a:lnTo>
                  <a:pt x="79" y="323"/>
                </a:lnTo>
                <a:lnTo>
                  <a:pt x="87" y="319"/>
                </a:lnTo>
                <a:lnTo>
                  <a:pt x="101" y="312"/>
                </a:lnTo>
                <a:lnTo>
                  <a:pt x="101" y="312"/>
                </a:lnTo>
                <a:lnTo>
                  <a:pt x="88" y="320"/>
                </a:lnTo>
                <a:lnTo>
                  <a:pt x="75" y="329"/>
                </a:lnTo>
                <a:lnTo>
                  <a:pt x="62" y="339"/>
                </a:lnTo>
                <a:lnTo>
                  <a:pt x="50" y="349"/>
                </a:lnTo>
                <a:lnTo>
                  <a:pt x="50" y="349"/>
                </a:lnTo>
                <a:lnTo>
                  <a:pt x="48" y="344"/>
                </a:lnTo>
                <a:lnTo>
                  <a:pt x="48" y="344"/>
                </a:lnTo>
                <a:close/>
                <a:moveTo>
                  <a:pt x="51" y="353"/>
                </a:moveTo>
                <a:lnTo>
                  <a:pt x="51" y="353"/>
                </a:lnTo>
                <a:lnTo>
                  <a:pt x="65" y="346"/>
                </a:lnTo>
                <a:lnTo>
                  <a:pt x="79" y="338"/>
                </a:lnTo>
                <a:lnTo>
                  <a:pt x="93" y="329"/>
                </a:lnTo>
                <a:lnTo>
                  <a:pt x="107" y="321"/>
                </a:lnTo>
                <a:lnTo>
                  <a:pt x="107" y="321"/>
                </a:lnTo>
                <a:lnTo>
                  <a:pt x="100" y="326"/>
                </a:lnTo>
                <a:lnTo>
                  <a:pt x="92" y="332"/>
                </a:lnTo>
                <a:lnTo>
                  <a:pt x="85" y="338"/>
                </a:lnTo>
                <a:lnTo>
                  <a:pt x="77" y="344"/>
                </a:lnTo>
                <a:lnTo>
                  <a:pt x="77" y="344"/>
                </a:lnTo>
                <a:lnTo>
                  <a:pt x="65" y="353"/>
                </a:lnTo>
                <a:lnTo>
                  <a:pt x="53" y="363"/>
                </a:lnTo>
                <a:lnTo>
                  <a:pt x="53" y="363"/>
                </a:lnTo>
                <a:lnTo>
                  <a:pt x="51" y="353"/>
                </a:lnTo>
                <a:lnTo>
                  <a:pt x="51" y="353"/>
                </a:lnTo>
                <a:close/>
                <a:moveTo>
                  <a:pt x="114" y="334"/>
                </a:moveTo>
                <a:lnTo>
                  <a:pt x="114" y="334"/>
                </a:lnTo>
                <a:lnTo>
                  <a:pt x="116" y="333"/>
                </a:lnTo>
                <a:lnTo>
                  <a:pt x="116" y="333"/>
                </a:lnTo>
                <a:lnTo>
                  <a:pt x="111" y="337"/>
                </a:lnTo>
                <a:lnTo>
                  <a:pt x="100" y="344"/>
                </a:lnTo>
                <a:lnTo>
                  <a:pt x="100" y="344"/>
                </a:lnTo>
                <a:lnTo>
                  <a:pt x="90" y="351"/>
                </a:lnTo>
                <a:lnTo>
                  <a:pt x="79" y="358"/>
                </a:lnTo>
                <a:lnTo>
                  <a:pt x="79" y="358"/>
                </a:lnTo>
                <a:lnTo>
                  <a:pt x="67" y="365"/>
                </a:lnTo>
                <a:lnTo>
                  <a:pt x="61" y="369"/>
                </a:lnTo>
                <a:lnTo>
                  <a:pt x="56" y="374"/>
                </a:lnTo>
                <a:lnTo>
                  <a:pt x="56" y="374"/>
                </a:lnTo>
                <a:lnTo>
                  <a:pt x="54" y="366"/>
                </a:lnTo>
                <a:lnTo>
                  <a:pt x="54" y="366"/>
                </a:lnTo>
                <a:lnTo>
                  <a:pt x="62" y="363"/>
                </a:lnTo>
                <a:lnTo>
                  <a:pt x="70" y="360"/>
                </a:lnTo>
                <a:lnTo>
                  <a:pt x="84" y="351"/>
                </a:lnTo>
                <a:lnTo>
                  <a:pt x="99" y="342"/>
                </a:lnTo>
                <a:lnTo>
                  <a:pt x="114" y="334"/>
                </a:lnTo>
                <a:lnTo>
                  <a:pt x="114" y="334"/>
                </a:lnTo>
                <a:close/>
                <a:moveTo>
                  <a:pt x="57" y="378"/>
                </a:moveTo>
                <a:lnTo>
                  <a:pt x="57" y="378"/>
                </a:lnTo>
                <a:lnTo>
                  <a:pt x="86" y="365"/>
                </a:lnTo>
                <a:lnTo>
                  <a:pt x="99" y="358"/>
                </a:lnTo>
                <a:lnTo>
                  <a:pt x="112" y="351"/>
                </a:lnTo>
                <a:lnTo>
                  <a:pt x="112" y="351"/>
                </a:lnTo>
                <a:lnTo>
                  <a:pt x="99" y="360"/>
                </a:lnTo>
                <a:lnTo>
                  <a:pt x="86" y="370"/>
                </a:lnTo>
                <a:lnTo>
                  <a:pt x="73" y="379"/>
                </a:lnTo>
                <a:lnTo>
                  <a:pt x="60" y="390"/>
                </a:lnTo>
                <a:lnTo>
                  <a:pt x="60" y="390"/>
                </a:lnTo>
                <a:lnTo>
                  <a:pt x="57" y="378"/>
                </a:lnTo>
                <a:lnTo>
                  <a:pt x="57" y="378"/>
                </a:lnTo>
                <a:close/>
                <a:moveTo>
                  <a:pt x="84" y="468"/>
                </a:moveTo>
                <a:lnTo>
                  <a:pt x="84" y="468"/>
                </a:lnTo>
                <a:lnTo>
                  <a:pt x="91" y="463"/>
                </a:lnTo>
                <a:lnTo>
                  <a:pt x="99" y="459"/>
                </a:lnTo>
                <a:lnTo>
                  <a:pt x="99" y="459"/>
                </a:lnTo>
                <a:lnTo>
                  <a:pt x="110" y="454"/>
                </a:lnTo>
                <a:lnTo>
                  <a:pt x="110" y="454"/>
                </a:lnTo>
                <a:lnTo>
                  <a:pt x="97" y="463"/>
                </a:lnTo>
                <a:lnTo>
                  <a:pt x="91" y="468"/>
                </a:lnTo>
                <a:lnTo>
                  <a:pt x="86" y="475"/>
                </a:lnTo>
                <a:lnTo>
                  <a:pt x="86" y="475"/>
                </a:lnTo>
                <a:lnTo>
                  <a:pt x="84" y="468"/>
                </a:lnTo>
                <a:lnTo>
                  <a:pt x="84" y="468"/>
                </a:lnTo>
                <a:close/>
                <a:moveTo>
                  <a:pt x="107" y="478"/>
                </a:moveTo>
                <a:lnTo>
                  <a:pt x="107" y="478"/>
                </a:lnTo>
                <a:lnTo>
                  <a:pt x="98" y="484"/>
                </a:lnTo>
                <a:lnTo>
                  <a:pt x="95" y="485"/>
                </a:lnTo>
                <a:lnTo>
                  <a:pt x="99" y="482"/>
                </a:lnTo>
                <a:lnTo>
                  <a:pt x="99" y="482"/>
                </a:lnTo>
                <a:lnTo>
                  <a:pt x="111" y="471"/>
                </a:lnTo>
                <a:lnTo>
                  <a:pt x="123" y="459"/>
                </a:lnTo>
                <a:lnTo>
                  <a:pt x="123" y="459"/>
                </a:lnTo>
                <a:lnTo>
                  <a:pt x="124" y="458"/>
                </a:lnTo>
                <a:lnTo>
                  <a:pt x="123" y="458"/>
                </a:lnTo>
                <a:lnTo>
                  <a:pt x="122" y="457"/>
                </a:lnTo>
                <a:lnTo>
                  <a:pt x="122" y="457"/>
                </a:lnTo>
                <a:lnTo>
                  <a:pt x="114" y="461"/>
                </a:lnTo>
                <a:lnTo>
                  <a:pt x="104" y="465"/>
                </a:lnTo>
                <a:lnTo>
                  <a:pt x="95" y="469"/>
                </a:lnTo>
                <a:lnTo>
                  <a:pt x="91" y="473"/>
                </a:lnTo>
                <a:lnTo>
                  <a:pt x="88" y="475"/>
                </a:lnTo>
                <a:lnTo>
                  <a:pt x="88" y="475"/>
                </a:lnTo>
                <a:lnTo>
                  <a:pt x="95" y="467"/>
                </a:lnTo>
                <a:lnTo>
                  <a:pt x="103" y="461"/>
                </a:lnTo>
                <a:lnTo>
                  <a:pt x="120" y="450"/>
                </a:lnTo>
                <a:lnTo>
                  <a:pt x="120" y="450"/>
                </a:lnTo>
                <a:lnTo>
                  <a:pt x="120" y="449"/>
                </a:lnTo>
                <a:lnTo>
                  <a:pt x="120" y="448"/>
                </a:lnTo>
                <a:lnTo>
                  <a:pt x="119" y="448"/>
                </a:lnTo>
                <a:lnTo>
                  <a:pt x="119" y="448"/>
                </a:lnTo>
                <a:lnTo>
                  <a:pt x="102" y="455"/>
                </a:lnTo>
                <a:lnTo>
                  <a:pt x="86" y="464"/>
                </a:lnTo>
                <a:lnTo>
                  <a:pt x="86" y="464"/>
                </a:lnTo>
                <a:lnTo>
                  <a:pt x="104" y="452"/>
                </a:lnTo>
                <a:lnTo>
                  <a:pt x="113" y="445"/>
                </a:lnTo>
                <a:lnTo>
                  <a:pt x="122" y="437"/>
                </a:lnTo>
                <a:lnTo>
                  <a:pt x="122" y="437"/>
                </a:lnTo>
                <a:lnTo>
                  <a:pt x="122" y="436"/>
                </a:lnTo>
                <a:lnTo>
                  <a:pt x="122" y="436"/>
                </a:lnTo>
                <a:lnTo>
                  <a:pt x="120" y="435"/>
                </a:lnTo>
                <a:lnTo>
                  <a:pt x="120" y="435"/>
                </a:lnTo>
                <a:lnTo>
                  <a:pt x="110" y="441"/>
                </a:lnTo>
                <a:lnTo>
                  <a:pt x="99" y="446"/>
                </a:lnTo>
                <a:lnTo>
                  <a:pt x="99" y="446"/>
                </a:lnTo>
                <a:lnTo>
                  <a:pt x="91" y="450"/>
                </a:lnTo>
                <a:lnTo>
                  <a:pt x="86" y="453"/>
                </a:lnTo>
                <a:lnTo>
                  <a:pt x="83" y="455"/>
                </a:lnTo>
                <a:lnTo>
                  <a:pt x="83" y="455"/>
                </a:lnTo>
                <a:lnTo>
                  <a:pt x="92" y="446"/>
                </a:lnTo>
                <a:lnTo>
                  <a:pt x="101" y="437"/>
                </a:lnTo>
                <a:lnTo>
                  <a:pt x="122" y="420"/>
                </a:lnTo>
                <a:lnTo>
                  <a:pt x="122" y="420"/>
                </a:lnTo>
                <a:lnTo>
                  <a:pt x="125" y="467"/>
                </a:lnTo>
                <a:lnTo>
                  <a:pt x="125" y="467"/>
                </a:lnTo>
                <a:lnTo>
                  <a:pt x="123" y="467"/>
                </a:lnTo>
                <a:lnTo>
                  <a:pt x="123" y="467"/>
                </a:lnTo>
                <a:lnTo>
                  <a:pt x="107" y="478"/>
                </a:lnTo>
                <a:lnTo>
                  <a:pt x="107" y="478"/>
                </a:lnTo>
                <a:close/>
                <a:moveTo>
                  <a:pt x="79" y="278"/>
                </a:moveTo>
                <a:lnTo>
                  <a:pt x="79" y="278"/>
                </a:lnTo>
                <a:lnTo>
                  <a:pt x="91" y="270"/>
                </a:lnTo>
                <a:lnTo>
                  <a:pt x="103" y="261"/>
                </a:lnTo>
                <a:lnTo>
                  <a:pt x="103" y="261"/>
                </a:lnTo>
                <a:lnTo>
                  <a:pt x="110" y="256"/>
                </a:lnTo>
                <a:lnTo>
                  <a:pt x="111" y="256"/>
                </a:lnTo>
                <a:lnTo>
                  <a:pt x="107" y="259"/>
                </a:lnTo>
                <a:lnTo>
                  <a:pt x="107" y="259"/>
                </a:lnTo>
                <a:lnTo>
                  <a:pt x="91" y="274"/>
                </a:lnTo>
                <a:lnTo>
                  <a:pt x="91" y="274"/>
                </a:lnTo>
                <a:lnTo>
                  <a:pt x="91" y="275"/>
                </a:lnTo>
                <a:lnTo>
                  <a:pt x="91" y="275"/>
                </a:lnTo>
                <a:lnTo>
                  <a:pt x="93" y="276"/>
                </a:lnTo>
                <a:lnTo>
                  <a:pt x="93" y="276"/>
                </a:lnTo>
                <a:lnTo>
                  <a:pt x="110" y="267"/>
                </a:lnTo>
                <a:lnTo>
                  <a:pt x="110" y="267"/>
                </a:lnTo>
                <a:lnTo>
                  <a:pt x="106" y="271"/>
                </a:lnTo>
                <a:lnTo>
                  <a:pt x="103" y="277"/>
                </a:lnTo>
                <a:lnTo>
                  <a:pt x="103" y="277"/>
                </a:lnTo>
                <a:lnTo>
                  <a:pt x="103" y="278"/>
                </a:lnTo>
                <a:lnTo>
                  <a:pt x="104" y="279"/>
                </a:lnTo>
                <a:lnTo>
                  <a:pt x="104" y="279"/>
                </a:lnTo>
                <a:lnTo>
                  <a:pt x="111" y="275"/>
                </a:lnTo>
                <a:lnTo>
                  <a:pt x="112" y="275"/>
                </a:lnTo>
                <a:lnTo>
                  <a:pt x="113" y="276"/>
                </a:lnTo>
                <a:lnTo>
                  <a:pt x="111" y="280"/>
                </a:lnTo>
                <a:lnTo>
                  <a:pt x="111" y="280"/>
                </a:lnTo>
                <a:lnTo>
                  <a:pt x="111" y="281"/>
                </a:lnTo>
                <a:lnTo>
                  <a:pt x="112" y="282"/>
                </a:lnTo>
                <a:lnTo>
                  <a:pt x="113" y="282"/>
                </a:lnTo>
                <a:lnTo>
                  <a:pt x="113" y="281"/>
                </a:lnTo>
                <a:lnTo>
                  <a:pt x="113" y="281"/>
                </a:lnTo>
                <a:lnTo>
                  <a:pt x="116" y="274"/>
                </a:lnTo>
                <a:lnTo>
                  <a:pt x="116" y="274"/>
                </a:lnTo>
                <a:lnTo>
                  <a:pt x="116" y="284"/>
                </a:lnTo>
                <a:lnTo>
                  <a:pt x="116" y="284"/>
                </a:lnTo>
                <a:lnTo>
                  <a:pt x="107" y="282"/>
                </a:lnTo>
                <a:lnTo>
                  <a:pt x="98" y="280"/>
                </a:lnTo>
                <a:lnTo>
                  <a:pt x="89" y="279"/>
                </a:lnTo>
                <a:lnTo>
                  <a:pt x="79" y="278"/>
                </a:lnTo>
                <a:lnTo>
                  <a:pt x="79" y="278"/>
                </a:lnTo>
                <a:close/>
                <a:moveTo>
                  <a:pt x="115" y="143"/>
                </a:moveTo>
                <a:lnTo>
                  <a:pt x="115" y="143"/>
                </a:lnTo>
                <a:lnTo>
                  <a:pt x="104" y="153"/>
                </a:lnTo>
                <a:lnTo>
                  <a:pt x="104" y="153"/>
                </a:lnTo>
                <a:lnTo>
                  <a:pt x="86" y="165"/>
                </a:lnTo>
                <a:lnTo>
                  <a:pt x="68" y="178"/>
                </a:lnTo>
                <a:lnTo>
                  <a:pt x="68" y="178"/>
                </a:lnTo>
                <a:lnTo>
                  <a:pt x="45" y="196"/>
                </a:lnTo>
                <a:lnTo>
                  <a:pt x="45" y="196"/>
                </a:lnTo>
                <a:lnTo>
                  <a:pt x="30" y="207"/>
                </a:lnTo>
                <a:lnTo>
                  <a:pt x="30" y="207"/>
                </a:lnTo>
                <a:lnTo>
                  <a:pt x="22" y="212"/>
                </a:lnTo>
                <a:lnTo>
                  <a:pt x="22" y="212"/>
                </a:lnTo>
                <a:lnTo>
                  <a:pt x="28" y="206"/>
                </a:lnTo>
                <a:lnTo>
                  <a:pt x="28" y="206"/>
                </a:lnTo>
                <a:lnTo>
                  <a:pt x="38" y="196"/>
                </a:lnTo>
                <a:lnTo>
                  <a:pt x="49" y="186"/>
                </a:lnTo>
                <a:lnTo>
                  <a:pt x="58" y="175"/>
                </a:lnTo>
                <a:lnTo>
                  <a:pt x="69" y="166"/>
                </a:lnTo>
                <a:lnTo>
                  <a:pt x="69" y="166"/>
                </a:lnTo>
                <a:lnTo>
                  <a:pt x="81" y="155"/>
                </a:lnTo>
                <a:lnTo>
                  <a:pt x="92" y="142"/>
                </a:lnTo>
                <a:lnTo>
                  <a:pt x="103" y="130"/>
                </a:lnTo>
                <a:lnTo>
                  <a:pt x="115" y="120"/>
                </a:lnTo>
                <a:lnTo>
                  <a:pt x="115" y="120"/>
                </a:lnTo>
                <a:lnTo>
                  <a:pt x="115" y="143"/>
                </a:lnTo>
                <a:lnTo>
                  <a:pt x="115" y="143"/>
                </a:lnTo>
                <a:close/>
                <a:moveTo>
                  <a:pt x="113" y="98"/>
                </a:moveTo>
                <a:lnTo>
                  <a:pt x="113" y="98"/>
                </a:lnTo>
                <a:lnTo>
                  <a:pt x="101" y="107"/>
                </a:lnTo>
                <a:lnTo>
                  <a:pt x="89" y="116"/>
                </a:lnTo>
                <a:lnTo>
                  <a:pt x="67" y="136"/>
                </a:lnTo>
                <a:lnTo>
                  <a:pt x="67" y="136"/>
                </a:lnTo>
                <a:lnTo>
                  <a:pt x="54" y="148"/>
                </a:lnTo>
                <a:lnTo>
                  <a:pt x="40" y="159"/>
                </a:lnTo>
                <a:lnTo>
                  <a:pt x="28" y="170"/>
                </a:lnTo>
                <a:lnTo>
                  <a:pt x="17" y="181"/>
                </a:lnTo>
                <a:lnTo>
                  <a:pt x="17" y="181"/>
                </a:lnTo>
                <a:lnTo>
                  <a:pt x="40" y="154"/>
                </a:lnTo>
                <a:lnTo>
                  <a:pt x="53" y="140"/>
                </a:lnTo>
                <a:lnTo>
                  <a:pt x="65" y="127"/>
                </a:lnTo>
                <a:lnTo>
                  <a:pt x="65" y="127"/>
                </a:lnTo>
                <a:lnTo>
                  <a:pt x="89" y="107"/>
                </a:lnTo>
                <a:lnTo>
                  <a:pt x="101" y="96"/>
                </a:lnTo>
                <a:lnTo>
                  <a:pt x="112" y="85"/>
                </a:lnTo>
                <a:lnTo>
                  <a:pt x="112" y="85"/>
                </a:lnTo>
                <a:lnTo>
                  <a:pt x="112" y="84"/>
                </a:lnTo>
                <a:lnTo>
                  <a:pt x="112" y="84"/>
                </a:lnTo>
                <a:lnTo>
                  <a:pt x="114" y="97"/>
                </a:lnTo>
                <a:lnTo>
                  <a:pt x="114" y="97"/>
                </a:lnTo>
                <a:lnTo>
                  <a:pt x="113" y="98"/>
                </a:lnTo>
                <a:lnTo>
                  <a:pt x="113" y="98"/>
                </a:lnTo>
                <a:close/>
                <a:moveTo>
                  <a:pt x="112" y="84"/>
                </a:moveTo>
                <a:lnTo>
                  <a:pt x="112" y="84"/>
                </a:lnTo>
                <a:lnTo>
                  <a:pt x="111" y="83"/>
                </a:lnTo>
                <a:lnTo>
                  <a:pt x="110" y="83"/>
                </a:lnTo>
                <a:lnTo>
                  <a:pt x="110" y="83"/>
                </a:lnTo>
                <a:lnTo>
                  <a:pt x="104" y="87"/>
                </a:lnTo>
                <a:lnTo>
                  <a:pt x="98" y="91"/>
                </a:lnTo>
                <a:lnTo>
                  <a:pt x="87" y="101"/>
                </a:lnTo>
                <a:lnTo>
                  <a:pt x="76" y="111"/>
                </a:lnTo>
                <a:lnTo>
                  <a:pt x="64" y="121"/>
                </a:lnTo>
                <a:lnTo>
                  <a:pt x="64" y="121"/>
                </a:lnTo>
                <a:lnTo>
                  <a:pt x="55" y="128"/>
                </a:lnTo>
                <a:lnTo>
                  <a:pt x="46" y="136"/>
                </a:lnTo>
                <a:lnTo>
                  <a:pt x="46" y="136"/>
                </a:lnTo>
                <a:lnTo>
                  <a:pt x="56" y="125"/>
                </a:lnTo>
                <a:lnTo>
                  <a:pt x="56" y="125"/>
                </a:lnTo>
                <a:lnTo>
                  <a:pt x="62" y="118"/>
                </a:lnTo>
                <a:lnTo>
                  <a:pt x="69" y="112"/>
                </a:lnTo>
                <a:lnTo>
                  <a:pt x="82" y="100"/>
                </a:lnTo>
                <a:lnTo>
                  <a:pt x="82" y="100"/>
                </a:lnTo>
                <a:lnTo>
                  <a:pt x="110" y="73"/>
                </a:lnTo>
                <a:lnTo>
                  <a:pt x="110" y="73"/>
                </a:lnTo>
                <a:lnTo>
                  <a:pt x="112" y="84"/>
                </a:lnTo>
                <a:lnTo>
                  <a:pt x="112" y="84"/>
                </a:lnTo>
                <a:close/>
                <a:moveTo>
                  <a:pt x="77" y="98"/>
                </a:moveTo>
                <a:lnTo>
                  <a:pt x="77" y="98"/>
                </a:lnTo>
                <a:lnTo>
                  <a:pt x="58" y="114"/>
                </a:lnTo>
                <a:lnTo>
                  <a:pt x="37" y="130"/>
                </a:lnTo>
                <a:lnTo>
                  <a:pt x="37" y="130"/>
                </a:lnTo>
                <a:lnTo>
                  <a:pt x="53" y="115"/>
                </a:lnTo>
                <a:lnTo>
                  <a:pt x="53" y="115"/>
                </a:lnTo>
                <a:lnTo>
                  <a:pt x="77" y="91"/>
                </a:lnTo>
                <a:lnTo>
                  <a:pt x="88" y="79"/>
                </a:lnTo>
                <a:lnTo>
                  <a:pt x="99" y="66"/>
                </a:lnTo>
                <a:lnTo>
                  <a:pt x="99" y="66"/>
                </a:lnTo>
                <a:lnTo>
                  <a:pt x="99" y="64"/>
                </a:lnTo>
                <a:lnTo>
                  <a:pt x="98" y="63"/>
                </a:lnTo>
                <a:lnTo>
                  <a:pt x="97" y="63"/>
                </a:lnTo>
                <a:lnTo>
                  <a:pt x="97" y="63"/>
                </a:lnTo>
                <a:lnTo>
                  <a:pt x="85" y="72"/>
                </a:lnTo>
                <a:lnTo>
                  <a:pt x="74" y="80"/>
                </a:lnTo>
                <a:lnTo>
                  <a:pt x="52" y="97"/>
                </a:lnTo>
                <a:lnTo>
                  <a:pt x="52" y="97"/>
                </a:lnTo>
                <a:lnTo>
                  <a:pt x="30" y="115"/>
                </a:lnTo>
                <a:lnTo>
                  <a:pt x="30" y="115"/>
                </a:lnTo>
                <a:lnTo>
                  <a:pt x="15" y="126"/>
                </a:lnTo>
                <a:lnTo>
                  <a:pt x="15" y="126"/>
                </a:lnTo>
                <a:lnTo>
                  <a:pt x="13" y="128"/>
                </a:lnTo>
                <a:lnTo>
                  <a:pt x="19" y="123"/>
                </a:lnTo>
                <a:lnTo>
                  <a:pt x="19" y="123"/>
                </a:lnTo>
                <a:lnTo>
                  <a:pt x="41" y="103"/>
                </a:lnTo>
                <a:lnTo>
                  <a:pt x="53" y="94"/>
                </a:lnTo>
                <a:lnTo>
                  <a:pt x="65" y="85"/>
                </a:lnTo>
                <a:lnTo>
                  <a:pt x="65" y="85"/>
                </a:lnTo>
                <a:lnTo>
                  <a:pt x="75" y="78"/>
                </a:lnTo>
                <a:lnTo>
                  <a:pt x="84" y="70"/>
                </a:lnTo>
                <a:lnTo>
                  <a:pt x="93" y="61"/>
                </a:lnTo>
                <a:lnTo>
                  <a:pt x="97" y="57"/>
                </a:lnTo>
                <a:lnTo>
                  <a:pt x="100" y="52"/>
                </a:lnTo>
                <a:lnTo>
                  <a:pt x="100" y="52"/>
                </a:lnTo>
                <a:lnTo>
                  <a:pt x="100" y="51"/>
                </a:lnTo>
                <a:lnTo>
                  <a:pt x="100" y="50"/>
                </a:lnTo>
                <a:lnTo>
                  <a:pt x="98" y="50"/>
                </a:lnTo>
                <a:lnTo>
                  <a:pt x="98" y="50"/>
                </a:lnTo>
                <a:lnTo>
                  <a:pt x="89" y="58"/>
                </a:lnTo>
                <a:lnTo>
                  <a:pt x="78" y="66"/>
                </a:lnTo>
                <a:lnTo>
                  <a:pt x="67" y="73"/>
                </a:lnTo>
                <a:lnTo>
                  <a:pt x="57" y="81"/>
                </a:lnTo>
                <a:lnTo>
                  <a:pt x="57" y="81"/>
                </a:lnTo>
                <a:lnTo>
                  <a:pt x="44" y="90"/>
                </a:lnTo>
                <a:lnTo>
                  <a:pt x="33" y="101"/>
                </a:lnTo>
                <a:lnTo>
                  <a:pt x="33" y="101"/>
                </a:lnTo>
                <a:lnTo>
                  <a:pt x="21" y="110"/>
                </a:lnTo>
                <a:lnTo>
                  <a:pt x="21" y="110"/>
                </a:lnTo>
                <a:lnTo>
                  <a:pt x="17" y="114"/>
                </a:lnTo>
                <a:lnTo>
                  <a:pt x="10" y="120"/>
                </a:lnTo>
                <a:lnTo>
                  <a:pt x="10" y="120"/>
                </a:lnTo>
                <a:lnTo>
                  <a:pt x="10" y="119"/>
                </a:lnTo>
                <a:lnTo>
                  <a:pt x="10" y="119"/>
                </a:lnTo>
                <a:lnTo>
                  <a:pt x="11" y="118"/>
                </a:lnTo>
                <a:lnTo>
                  <a:pt x="11" y="118"/>
                </a:lnTo>
                <a:lnTo>
                  <a:pt x="20" y="108"/>
                </a:lnTo>
                <a:lnTo>
                  <a:pt x="30" y="98"/>
                </a:lnTo>
                <a:lnTo>
                  <a:pt x="50" y="79"/>
                </a:lnTo>
                <a:lnTo>
                  <a:pt x="50" y="79"/>
                </a:lnTo>
                <a:lnTo>
                  <a:pt x="73" y="58"/>
                </a:lnTo>
                <a:lnTo>
                  <a:pt x="97" y="39"/>
                </a:lnTo>
                <a:lnTo>
                  <a:pt x="97" y="39"/>
                </a:lnTo>
                <a:lnTo>
                  <a:pt x="97" y="38"/>
                </a:lnTo>
                <a:lnTo>
                  <a:pt x="97" y="38"/>
                </a:lnTo>
                <a:lnTo>
                  <a:pt x="101" y="45"/>
                </a:lnTo>
                <a:lnTo>
                  <a:pt x="104" y="53"/>
                </a:lnTo>
                <a:lnTo>
                  <a:pt x="109" y="71"/>
                </a:lnTo>
                <a:lnTo>
                  <a:pt x="109" y="71"/>
                </a:lnTo>
                <a:lnTo>
                  <a:pt x="100" y="76"/>
                </a:lnTo>
                <a:lnTo>
                  <a:pt x="92" y="83"/>
                </a:lnTo>
                <a:lnTo>
                  <a:pt x="77" y="98"/>
                </a:lnTo>
                <a:lnTo>
                  <a:pt x="77" y="98"/>
                </a:lnTo>
                <a:close/>
                <a:moveTo>
                  <a:pt x="38" y="88"/>
                </a:moveTo>
                <a:lnTo>
                  <a:pt x="38" y="88"/>
                </a:lnTo>
                <a:lnTo>
                  <a:pt x="24" y="102"/>
                </a:lnTo>
                <a:lnTo>
                  <a:pt x="17" y="109"/>
                </a:lnTo>
                <a:lnTo>
                  <a:pt x="10" y="116"/>
                </a:lnTo>
                <a:lnTo>
                  <a:pt x="10" y="116"/>
                </a:lnTo>
                <a:lnTo>
                  <a:pt x="9" y="107"/>
                </a:lnTo>
                <a:lnTo>
                  <a:pt x="9" y="107"/>
                </a:lnTo>
                <a:lnTo>
                  <a:pt x="29" y="92"/>
                </a:lnTo>
                <a:lnTo>
                  <a:pt x="50" y="77"/>
                </a:lnTo>
                <a:lnTo>
                  <a:pt x="50" y="77"/>
                </a:lnTo>
                <a:lnTo>
                  <a:pt x="38" y="88"/>
                </a:lnTo>
                <a:lnTo>
                  <a:pt x="38" y="88"/>
                </a:lnTo>
                <a:close/>
                <a:moveTo>
                  <a:pt x="9" y="90"/>
                </a:moveTo>
                <a:lnTo>
                  <a:pt x="9" y="90"/>
                </a:lnTo>
                <a:lnTo>
                  <a:pt x="30" y="75"/>
                </a:lnTo>
                <a:lnTo>
                  <a:pt x="52" y="58"/>
                </a:lnTo>
                <a:lnTo>
                  <a:pt x="52" y="58"/>
                </a:lnTo>
                <a:lnTo>
                  <a:pt x="63" y="49"/>
                </a:lnTo>
                <a:lnTo>
                  <a:pt x="63" y="49"/>
                </a:lnTo>
                <a:lnTo>
                  <a:pt x="49" y="61"/>
                </a:lnTo>
                <a:lnTo>
                  <a:pt x="34" y="74"/>
                </a:lnTo>
                <a:lnTo>
                  <a:pt x="21" y="87"/>
                </a:lnTo>
                <a:lnTo>
                  <a:pt x="15" y="94"/>
                </a:lnTo>
                <a:lnTo>
                  <a:pt x="9" y="102"/>
                </a:lnTo>
                <a:lnTo>
                  <a:pt x="9" y="102"/>
                </a:lnTo>
                <a:lnTo>
                  <a:pt x="9" y="90"/>
                </a:lnTo>
                <a:lnTo>
                  <a:pt x="9" y="90"/>
                </a:lnTo>
                <a:close/>
                <a:moveTo>
                  <a:pt x="10" y="75"/>
                </a:moveTo>
                <a:lnTo>
                  <a:pt x="10" y="75"/>
                </a:lnTo>
                <a:lnTo>
                  <a:pt x="25" y="63"/>
                </a:lnTo>
                <a:lnTo>
                  <a:pt x="39" y="51"/>
                </a:lnTo>
                <a:lnTo>
                  <a:pt x="39" y="51"/>
                </a:lnTo>
                <a:lnTo>
                  <a:pt x="51" y="42"/>
                </a:lnTo>
                <a:lnTo>
                  <a:pt x="62" y="33"/>
                </a:lnTo>
                <a:lnTo>
                  <a:pt x="62" y="33"/>
                </a:lnTo>
                <a:lnTo>
                  <a:pt x="70" y="28"/>
                </a:lnTo>
                <a:lnTo>
                  <a:pt x="70" y="28"/>
                </a:lnTo>
                <a:lnTo>
                  <a:pt x="72" y="26"/>
                </a:lnTo>
                <a:lnTo>
                  <a:pt x="72" y="26"/>
                </a:lnTo>
                <a:lnTo>
                  <a:pt x="69" y="29"/>
                </a:lnTo>
                <a:lnTo>
                  <a:pt x="69" y="29"/>
                </a:lnTo>
                <a:lnTo>
                  <a:pt x="33" y="63"/>
                </a:lnTo>
                <a:lnTo>
                  <a:pt x="33" y="63"/>
                </a:lnTo>
                <a:lnTo>
                  <a:pt x="20" y="74"/>
                </a:lnTo>
                <a:lnTo>
                  <a:pt x="15" y="79"/>
                </a:lnTo>
                <a:lnTo>
                  <a:pt x="9" y="85"/>
                </a:lnTo>
                <a:lnTo>
                  <a:pt x="9" y="85"/>
                </a:lnTo>
                <a:lnTo>
                  <a:pt x="10" y="75"/>
                </a:lnTo>
                <a:lnTo>
                  <a:pt x="10" y="75"/>
                </a:lnTo>
                <a:close/>
                <a:moveTo>
                  <a:pt x="12" y="61"/>
                </a:moveTo>
                <a:lnTo>
                  <a:pt x="12" y="61"/>
                </a:lnTo>
                <a:lnTo>
                  <a:pt x="27" y="50"/>
                </a:lnTo>
                <a:lnTo>
                  <a:pt x="27" y="50"/>
                </a:lnTo>
                <a:lnTo>
                  <a:pt x="11" y="69"/>
                </a:lnTo>
                <a:lnTo>
                  <a:pt x="11" y="69"/>
                </a:lnTo>
                <a:lnTo>
                  <a:pt x="11" y="64"/>
                </a:lnTo>
                <a:lnTo>
                  <a:pt x="11" y="64"/>
                </a:lnTo>
                <a:lnTo>
                  <a:pt x="12" y="61"/>
                </a:lnTo>
                <a:lnTo>
                  <a:pt x="12" y="61"/>
                </a:lnTo>
                <a:close/>
                <a:moveTo>
                  <a:pt x="16" y="45"/>
                </a:moveTo>
                <a:lnTo>
                  <a:pt x="16" y="45"/>
                </a:lnTo>
                <a:lnTo>
                  <a:pt x="24" y="37"/>
                </a:lnTo>
                <a:lnTo>
                  <a:pt x="33" y="29"/>
                </a:lnTo>
                <a:lnTo>
                  <a:pt x="33" y="29"/>
                </a:lnTo>
                <a:lnTo>
                  <a:pt x="44" y="20"/>
                </a:lnTo>
                <a:lnTo>
                  <a:pt x="44" y="20"/>
                </a:lnTo>
                <a:lnTo>
                  <a:pt x="51" y="14"/>
                </a:lnTo>
                <a:lnTo>
                  <a:pt x="44" y="21"/>
                </a:lnTo>
                <a:lnTo>
                  <a:pt x="44" y="21"/>
                </a:lnTo>
                <a:lnTo>
                  <a:pt x="37" y="29"/>
                </a:lnTo>
                <a:lnTo>
                  <a:pt x="29" y="36"/>
                </a:lnTo>
                <a:lnTo>
                  <a:pt x="14" y="52"/>
                </a:lnTo>
                <a:lnTo>
                  <a:pt x="14" y="52"/>
                </a:lnTo>
                <a:lnTo>
                  <a:pt x="16" y="45"/>
                </a:lnTo>
                <a:lnTo>
                  <a:pt x="16" y="45"/>
                </a:lnTo>
                <a:close/>
                <a:moveTo>
                  <a:pt x="42" y="322"/>
                </a:moveTo>
                <a:lnTo>
                  <a:pt x="42" y="322"/>
                </a:lnTo>
                <a:lnTo>
                  <a:pt x="52" y="317"/>
                </a:lnTo>
                <a:lnTo>
                  <a:pt x="62" y="313"/>
                </a:lnTo>
                <a:lnTo>
                  <a:pt x="72" y="309"/>
                </a:lnTo>
                <a:lnTo>
                  <a:pt x="82" y="307"/>
                </a:lnTo>
                <a:lnTo>
                  <a:pt x="82" y="307"/>
                </a:lnTo>
                <a:lnTo>
                  <a:pt x="73" y="312"/>
                </a:lnTo>
                <a:lnTo>
                  <a:pt x="63" y="318"/>
                </a:lnTo>
                <a:lnTo>
                  <a:pt x="44" y="331"/>
                </a:lnTo>
                <a:lnTo>
                  <a:pt x="44" y="331"/>
                </a:lnTo>
                <a:lnTo>
                  <a:pt x="43" y="326"/>
                </a:lnTo>
                <a:lnTo>
                  <a:pt x="43" y="326"/>
                </a:lnTo>
                <a:lnTo>
                  <a:pt x="42" y="322"/>
                </a:lnTo>
                <a:lnTo>
                  <a:pt x="42" y="322"/>
                </a:lnTo>
                <a:close/>
                <a:moveTo>
                  <a:pt x="152" y="622"/>
                </a:moveTo>
                <a:lnTo>
                  <a:pt x="152" y="622"/>
                </a:lnTo>
                <a:lnTo>
                  <a:pt x="146" y="617"/>
                </a:lnTo>
                <a:lnTo>
                  <a:pt x="141" y="612"/>
                </a:lnTo>
                <a:lnTo>
                  <a:pt x="141" y="612"/>
                </a:lnTo>
                <a:lnTo>
                  <a:pt x="133" y="608"/>
                </a:lnTo>
                <a:lnTo>
                  <a:pt x="125" y="605"/>
                </a:lnTo>
                <a:lnTo>
                  <a:pt x="109" y="601"/>
                </a:lnTo>
                <a:lnTo>
                  <a:pt x="109" y="601"/>
                </a:lnTo>
                <a:lnTo>
                  <a:pt x="105" y="563"/>
                </a:lnTo>
                <a:lnTo>
                  <a:pt x="104" y="543"/>
                </a:lnTo>
                <a:lnTo>
                  <a:pt x="104" y="525"/>
                </a:lnTo>
                <a:lnTo>
                  <a:pt x="104" y="525"/>
                </a:lnTo>
                <a:lnTo>
                  <a:pt x="117" y="520"/>
                </a:lnTo>
                <a:lnTo>
                  <a:pt x="130" y="516"/>
                </a:lnTo>
                <a:lnTo>
                  <a:pt x="130" y="516"/>
                </a:lnTo>
                <a:lnTo>
                  <a:pt x="139" y="534"/>
                </a:lnTo>
                <a:lnTo>
                  <a:pt x="149" y="553"/>
                </a:lnTo>
                <a:lnTo>
                  <a:pt x="159" y="570"/>
                </a:lnTo>
                <a:lnTo>
                  <a:pt x="167" y="589"/>
                </a:lnTo>
                <a:lnTo>
                  <a:pt x="167" y="589"/>
                </a:lnTo>
                <a:lnTo>
                  <a:pt x="163" y="591"/>
                </a:lnTo>
                <a:lnTo>
                  <a:pt x="160" y="595"/>
                </a:lnTo>
                <a:lnTo>
                  <a:pt x="157" y="599"/>
                </a:lnTo>
                <a:lnTo>
                  <a:pt x="155" y="603"/>
                </a:lnTo>
                <a:lnTo>
                  <a:pt x="153" y="612"/>
                </a:lnTo>
                <a:lnTo>
                  <a:pt x="152" y="622"/>
                </a:lnTo>
                <a:lnTo>
                  <a:pt x="152" y="622"/>
                </a:lnTo>
                <a:close/>
                <a:moveTo>
                  <a:pt x="130" y="507"/>
                </a:moveTo>
                <a:lnTo>
                  <a:pt x="130" y="507"/>
                </a:lnTo>
                <a:lnTo>
                  <a:pt x="126" y="508"/>
                </a:lnTo>
                <a:lnTo>
                  <a:pt x="126" y="508"/>
                </a:lnTo>
                <a:lnTo>
                  <a:pt x="126" y="506"/>
                </a:lnTo>
                <a:lnTo>
                  <a:pt x="125" y="506"/>
                </a:lnTo>
                <a:lnTo>
                  <a:pt x="125" y="506"/>
                </a:lnTo>
                <a:lnTo>
                  <a:pt x="117" y="510"/>
                </a:lnTo>
                <a:lnTo>
                  <a:pt x="117" y="510"/>
                </a:lnTo>
                <a:lnTo>
                  <a:pt x="115" y="511"/>
                </a:lnTo>
                <a:lnTo>
                  <a:pt x="115" y="511"/>
                </a:lnTo>
                <a:lnTo>
                  <a:pt x="117" y="510"/>
                </a:lnTo>
                <a:lnTo>
                  <a:pt x="117" y="510"/>
                </a:lnTo>
                <a:lnTo>
                  <a:pt x="122" y="506"/>
                </a:lnTo>
                <a:lnTo>
                  <a:pt x="126" y="502"/>
                </a:lnTo>
                <a:lnTo>
                  <a:pt x="126" y="502"/>
                </a:lnTo>
                <a:lnTo>
                  <a:pt x="126" y="501"/>
                </a:lnTo>
                <a:lnTo>
                  <a:pt x="125" y="500"/>
                </a:lnTo>
                <a:lnTo>
                  <a:pt x="125" y="500"/>
                </a:lnTo>
                <a:lnTo>
                  <a:pt x="112" y="504"/>
                </a:lnTo>
                <a:lnTo>
                  <a:pt x="106" y="507"/>
                </a:lnTo>
                <a:lnTo>
                  <a:pt x="101" y="511"/>
                </a:lnTo>
                <a:lnTo>
                  <a:pt x="101" y="511"/>
                </a:lnTo>
                <a:lnTo>
                  <a:pt x="106" y="505"/>
                </a:lnTo>
                <a:lnTo>
                  <a:pt x="112" y="501"/>
                </a:lnTo>
                <a:lnTo>
                  <a:pt x="125" y="492"/>
                </a:lnTo>
                <a:lnTo>
                  <a:pt x="125" y="492"/>
                </a:lnTo>
                <a:lnTo>
                  <a:pt x="125" y="491"/>
                </a:lnTo>
                <a:lnTo>
                  <a:pt x="125" y="491"/>
                </a:lnTo>
                <a:lnTo>
                  <a:pt x="123" y="490"/>
                </a:lnTo>
                <a:lnTo>
                  <a:pt x="123" y="490"/>
                </a:lnTo>
                <a:lnTo>
                  <a:pt x="109" y="497"/>
                </a:lnTo>
                <a:lnTo>
                  <a:pt x="109" y="497"/>
                </a:lnTo>
                <a:lnTo>
                  <a:pt x="100" y="502"/>
                </a:lnTo>
                <a:lnTo>
                  <a:pt x="99" y="502"/>
                </a:lnTo>
                <a:lnTo>
                  <a:pt x="99" y="502"/>
                </a:lnTo>
                <a:lnTo>
                  <a:pt x="105" y="497"/>
                </a:lnTo>
                <a:lnTo>
                  <a:pt x="105" y="497"/>
                </a:lnTo>
                <a:lnTo>
                  <a:pt x="115" y="490"/>
                </a:lnTo>
                <a:lnTo>
                  <a:pt x="120" y="486"/>
                </a:lnTo>
                <a:lnTo>
                  <a:pt x="125" y="482"/>
                </a:lnTo>
                <a:lnTo>
                  <a:pt x="125" y="482"/>
                </a:lnTo>
                <a:lnTo>
                  <a:pt x="125" y="480"/>
                </a:lnTo>
                <a:lnTo>
                  <a:pt x="124" y="480"/>
                </a:lnTo>
                <a:lnTo>
                  <a:pt x="124" y="480"/>
                </a:lnTo>
                <a:lnTo>
                  <a:pt x="111" y="485"/>
                </a:lnTo>
                <a:lnTo>
                  <a:pt x="104" y="488"/>
                </a:lnTo>
                <a:lnTo>
                  <a:pt x="99" y="492"/>
                </a:lnTo>
                <a:lnTo>
                  <a:pt x="99" y="492"/>
                </a:lnTo>
                <a:lnTo>
                  <a:pt x="105" y="487"/>
                </a:lnTo>
                <a:lnTo>
                  <a:pt x="112" y="482"/>
                </a:lnTo>
                <a:lnTo>
                  <a:pt x="119" y="476"/>
                </a:lnTo>
                <a:lnTo>
                  <a:pt x="125" y="469"/>
                </a:lnTo>
                <a:lnTo>
                  <a:pt x="125" y="469"/>
                </a:lnTo>
                <a:lnTo>
                  <a:pt x="130" y="507"/>
                </a:lnTo>
                <a:lnTo>
                  <a:pt x="130" y="507"/>
                </a:lnTo>
                <a:close/>
                <a:moveTo>
                  <a:pt x="97" y="37"/>
                </a:moveTo>
                <a:lnTo>
                  <a:pt x="97" y="37"/>
                </a:lnTo>
                <a:lnTo>
                  <a:pt x="97" y="37"/>
                </a:lnTo>
                <a:lnTo>
                  <a:pt x="96" y="37"/>
                </a:lnTo>
                <a:lnTo>
                  <a:pt x="96" y="37"/>
                </a:lnTo>
                <a:lnTo>
                  <a:pt x="74" y="53"/>
                </a:lnTo>
                <a:lnTo>
                  <a:pt x="53" y="71"/>
                </a:lnTo>
                <a:lnTo>
                  <a:pt x="53" y="71"/>
                </a:lnTo>
                <a:lnTo>
                  <a:pt x="28" y="91"/>
                </a:lnTo>
                <a:lnTo>
                  <a:pt x="28" y="91"/>
                </a:lnTo>
                <a:lnTo>
                  <a:pt x="15" y="100"/>
                </a:lnTo>
                <a:lnTo>
                  <a:pt x="15" y="100"/>
                </a:lnTo>
                <a:lnTo>
                  <a:pt x="11" y="104"/>
                </a:lnTo>
                <a:lnTo>
                  <a:pt x="12" y="101"/>
                </a:lnTo>
                <a:lnTo>
                  <a:pt x="12" y="101"/>
                </a:lnTo>
                <a:lnTo>
                  <a:pt x="20" y="91"/>
                </a:lnTo>
                <a:lnTo>
                  <a:pt x="28" y="82"/>
                </a:lnTo>
                <a:lnTo>
                  <a:pt x="37" y="74"/>
                </a:lnTo>
                <a:lnTo>
                  <a:pt x="46" y="66"/>
                </a:lnTo>
                <a:lnTo>
                  <a:pt x="66" y="49"/>
                </a:lnTo>
                <a:lnTo>
                  <a:pt x="84" y="33"/>
                </a:lnTo>
                <a:lnTo>
                  <a:pt x="84" y="33"/>
                </a:lnTo>
                <a:lnTo>
                  <a:pt x="86" y="32"/>
                </a:lnTo>
                <a:lnTo>
                  <a:pt x="86" y="32"/>
                </a:lnTo>
                <a:lnTo>
                  <a:pt x="90" y="27"/>
                </a:lnTo>
                <a:lnTo>
                  <a:pt x="90" y="27"/>
                </a:lnTo>
                <a:lnTo>
                  <a:pt x="90" y="27"/>
                </a:lnTo>
                <a:lnTo>
                  <a:pt x="90" y="27"/>
                </a:lnTo>
                <a:lnTo>
                  <a:pt x="97" y="37"/>
                </a:lnTo>
                <a:lnTo>
                  <a:pt x="97" y="37"/>
                </a:lnTo>
                <a:close/>
                <a:moveTo>
                  <a:pt x="76" y="15"/>
                </a:moveTo>
                <a:lnTo>
                  <a:pt x="76" y="15"/>
                </a:lnTo>
                <a:lnTo>
                  <a:pt x="83" y="20"/>
                </a:lnTo>
                <a:lnTo>
                  <a:pt x="89" y="26"/>
                </a:lnTo>
                <a:lnTo>
                  <a:pt x="89" y="26"/>
                </a:lnTo>
                <a:lnTo>
                  <a:pt x="88" y="26"/>
                </a:lnTo>
                <a:lnTo>
                  <a:pt x="88" y="26"/>
                </a:lnTo>
                <a:lnTo>
                  <a:pt x="68" y="43"/>
                </a:lnTo>
                <a:lnTo>
                  <a:pt x="46" y="59"/>
                </a:lnTo>
                <a:lnTo>
                  <a:pt x="46" y="59"/>
                </a:lnTo>
                <a:lnTo>
                  <a:pt x="28" y="74"/>
                </a:lnTo>
                <a:lnTo>
                  <a:pt x="28" y="74"/>
                </a:lnTo>
                <a:lnTo>
                  <a:pt x="19" y="80"/>
                </a:lnTo>
                <a:lnTo>
                  <a:pt x="19" y="80"/>
                </a:lnTo>
                <a:lnTo>
                  <a:pt x="14" y="84"/>
                </a:lnTo>
                <a:lnTo>
                  <a:pt x="11" y="86"/>
                </a:lnTo>
                <a:lnTo>
                  <a:pt x="12" y="84"/>
                </a:lnTo>
                <a:lnTo>
                  <a:pt x="12" y="84"/>
                </a:lnTo>
                <a:lnTo>
                  <a:pt x="19" y="78"/>
                </a:lnTo>
                <a:lnTo>
                  <a:pt x="26" y="72"/>
                </a:lnTo>
                <a:lnTo>
                  <a:pt x="33" y="66"/>
                </a:lnTo>
                <a:lnTo>
                  <a:pt x="39" y="59"/>
                </a:lnTo>
                <a:lnTo>
                  <a:pt x="39" y="59"/>
                </a:lnTo>
                <a:lnTo>
                  <a:pt x="59" y="41"/>
                </a:lnTo>
                <a:lnTo>
                  <a:pt x="78" y="23"/>
                </a:lnTo>
                <a:lnTo>
                  <a:pt x="78" y="23"/>
                </a:lnTo>
                <a:lnTo>
                  <a:pt x="79" y="22"/>
                </a:lnTo>
                <a:lnTo>
                  <a:pt x="78" y="21"/>
                </a:lnTo>
                <a:lnTo>
                  <a:pt x="78" y="21"/>
                </a:lnTo>
                <a:lnTo>
                  <a:pt x="77" y="21"/>
                </a:lnTo>
                <a:lnTo>
                  <a:pt x="77" y="21"/>
                </a:lnTo>
                <a:lnTo>
                  <a:pt x="68" y="27"/>
                </a:lnTo>
                <a:lnTo>
                  <a:pt x="60" y="32"/>
                </a:lnTo>
                <a:lnTo>
                  <a:pt x="42" y="45"/>
                </a:lnTo>
                <a:lnTo>
                  <a:pt x="26" y="58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6" y="67"/>
                </a:lnTo>
                <a:lnTo>
                  <a:pt x="22" y="59"/>
                </a:lnTo>
                <a:lnTo>
                  <a:pt x="35" y="45"/>
                </a:lnTo>
                <a:lnTo>
                  <a:pt x="35" y="45"/>
                </a:lnTo>
                <a:lnTo>
                  <a:pt x="58" y="26"/>
                </a:lnTo>
                <a:lnTo>
                  <a:pt x="58" y="26"/>
                </a:lnTo>
                <a:lnTo>
                  <a:pt x="63" y="23"/>
                </a:lnTo>
                <a:lnTo>
                  <a:pt x="64" y="22"/>
                </a:lnTo>
                <a:lnTo>
                  <a:pt x="64" y="20"/>
                </a:lnTo>
                <a:lnTo>
                  <a:pt x="64" y="20"/>
                </a:lnTo>
                <a:lnTo>
                  <a:pt x="68" y="17"/>
                </a:lnTo>
                <a:lnTo>
                  <a:pt x="68" y="17"/>
                </a:lnTo>
                <a:lnTo>
                  <a:pt x="68" y="16"/>
                </a:lnTo>
                <a:lnTo>
                  <a:pt x="68" y="16"/>
                </a:lnTo>
                <a:lnTo>
                  <a:pt x="68" y="15"/>
                </a:lnTo>
                <a:lnTo>
                  <a:pt x="67" y="15"/>
                </a:lnTo>
                <a:lnTo>
                  <a:pt x="67" y="15"/>
                </a:lnTo>
                <a:lnTo>
                  <a:pt x="53" y="26"/>
                </a:lnTo>
                <a:lnTo>
                  <a:pt x="39" y="37"/>
                </a:lnTo>
                <a:lnTo>
                  <a:pt x="26" y="48"/>
                </a:lnTo>
                <a:lnTo>
                  <a:pt x="12" y="58"/>
                </a:lnTo>
                <a:lnTo>
                  <a:pt x="12" y="58"/>
                </a:lnTo>
                <a:lnTo>
                  <a:pt x="13" y="57"/>
                </a:lnTo>
                <a:lnTo>
                  <a:pt x="13" y="57"/>
                </a:lnTo>
                <a:lnTo>
                  <a:pt x="20" y="48"/>
                </a:lnTo>
                <a:lnTo>
                  <a:pt x="20" y="48"/>
                </a:lnTo>
                <a:lnTo>
                  <a:pt x="33" y="35"/>
                </a:lnTo>
                <a:lnTo>
                  <a:pt x="33" y="35"/>
                </a:lnTo>
                <a:lnTo>
                  <a:pt x="44" y="24"/>
                </a:lnTo>
                <a:lnTo>
                  <a:pt x="55" y="11"/>
                </a:lnTo>
                <a:lnTo>
                  <a:pt x="55" y="11"/>
                </a:lnTo>
                <a:lnTo>
                  <a:pt x="55" y="10"/>
                </a:lnTo>
                <a:lnTo>
                  <a:pt x="55" y="10"/>
                </a:lnTo>
                <a:lnTo>
                  <a:pt x="53" y="10"/>
                </a:lnTo>
                <a:lnTo>
                  <a:pt x="53" y="10"/>
                </a:lnTo>
                <a:lnTo>
                  <a:pt x="35" y="25"/>
                </a:lnTo>
                <a:lnTo>
                  <a:pt x="26" y="32"/>
                </a:lnTo>
                <a:lnTo>
                  <a:pt x="18" y="40"/>
                </a:lnTo>
                <a:lnTo>
                  <a:pt x="18" y="40"/>
                </a:lnTo>
                <a:lnTo>
                  <a:pt x="22" y="32"/>
                </a:lnTo>
                <a:lnTo>
                  <a:pt x="27" y="24"/>
                </a:lnTo>
                <a:lnTo>
                  <a:pt x="33" y="18"/>
                </a:lnTo>
                <a:lnTo>
                  <a:pt x="39" y="13"/>
                </a:lnTo>
                <a:lnTo>
                  <a:pt x="48" y="10"/>
                </a:lnTo>
                <a:lnTo>
                  <a:pt x="52" y="9"/>
                </a:lnTo>
                <a:lnTo>
                  <a:pt x="56" y="9"/>
                </a:lnTo>
                <a:lnTo>
                  <a:pt x="61" y="9"/>
                </a:lnTo>
                <a:lnTo>
                  <a:pt x="66" y="11"/>
                </a:lnTo>
                <a:lnTo>
                  <a:pt x="71" y="12"/>
                </a:lnTo>
                <a:lnTo>
                  <a:pt x="76" y="15"/>
                </a:lnTo>
                <a:lnTo>
                  <a:pt x="76" y="1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532"/>
          <p:cNvSpPr/>
          <p:nvPr/>
        </p:nvSpPr>
        <p:spPr bwMode="auto">
          <a:xfrm>
            <a:off x="1269184" y="5097704"/>
            <a:ext cx="23813" cy="44450"/>
          </a:xfrm>
          <a:custGeom>
            <a:avLst/>
            <a:gdLst/>
            <a:ahLst/>
            <a:cxnLst>
              <a:cxn ang="0">
                <a:pos x="9" y="3"/>
              </a:cxn>
              <a:cxn ang="0">
                <a:pos x="9" y="3"/>
              </a:cxn>
              <a:cxn ang="0">
                <a:pos x="8" y="1"/>
              </a:cxn>
              <a:cxn ang="0">
                <a:pos x="7" y="0"/>
              </a:cxn>
              <a:cxn ang="0">
                <a:pos x="3" y="0"/>
              </a:cxn>
              <a:cxn ang="0">
                <a:pos x="1" y="2"/>
              </a:cxn>
              <a:cxn ang="0">
                <a:pos x="0" y="3"/>
              </a:cxn>
              <a:cxn ang="0">
                <a:pos x="0" y="5"/>
              </a:cxn>
              <a:cxn ang="0">
                <a:pos x="0" y="5"/>
              </a:cxn>
              <a:cxn ang="0">
                <a:pos x="3" y="16"/>
              </a:cxn>
              <a:cxn ang="0">
                <a:pos x="4" y="21"/>
              </a:cxn>
              <a:cxn ang="0">
                <a:pos x="7" y="26"/>
              </a:cxn>
              <a:cxn ang="0">
                <a:pos x="7" y="26"/>
              </a:cxn>
              <a:cxn ang="0">
                <a:pos x="8" y="27"/>
              </a:cxn>
              <a:cxn ang="0">
                <a:pos x="9" y="28"/>
              </a:cxn>
              <a:cxn ang="0">
                <a:pos x="12" y="27"/>
              </a:cxn>
              <a:cxn ang="0">
                <a:pos x="15" y="25"/>
              </a:cxn>
              <a:cxn ang="0">
                <a:pos x="15" y="23"/>
              </a:cxn>
              <a:cxn ang="0">
                <a:pos x="14" y="21"/>
              </a:cxn>
              <a:cxn ang="0">
                <a:pos x="14" y="21"/>
              </a:cxn>
              <a:cxn ang="0">
                <a:pos x="12" y="17"/>
              </a:cxn>
              <a:cxn ang="0">
                <a:pos x="11" y="12"/>
              </a:cxn>
              <a:cxn ang="0">
                <a:pos x="9" y="3"/>
              </a:cxn>
              <a:cxn ang="0">
                <a:pos x="9" y="3"/>
              </a:cxn>
            </a:cxnLst>
            <a:rect l="0" t="0" r="r" b="b"/>
            <a:pathLst>
              <a:path w="15" h="28">
                <a:moveTo>
                  <a:pt x="9" y="3"/>
                </a:move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3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5"/>
                </a:lnTo>
                <a:lnTo>
                  <a:pt x="3" y="16"/>
                </a:lnTo>
                <a:lnTo>
                  <a:pt x="4" y="21"/>
                </a:lnTo>
                <a:lnTo>
                  <a:pt x="7" y="26"/>
                </a:lnTo>
                <a:lnTo>
                  <a:pt x="7" y="26"/>
                </a:lnTo>
                <a:lnTo>
                  <a:pt x="8" y="27"/>
                </a:lnTo>
                <a:lnTo>
                  <a:pt x="9" y="28"/>
                </a:lnTo>
                <a:lnTo>
                  <a:pt x="12" y="27"/>
                </a:lnTo>
                <a:lnTo>
                  <a:pt x="15" y="25"/>
                </a:lnTo>
                <a:lnTo>
                  <a:pt x="15" y="23"/>
                </a:lnTo>
                <a:lnTo>
                  <a:pt x="14" y="21"/>
                </a:lnTo>
                <a:lnTo>
                  <a:pt x="14" y="21"/>
                </a:lnTo>
                <a:lnTo>
                  <a:pt x="12" y="17"/>
                </a:lnTo>
                <a:lnTo>
                  <a:pt x="11" y="12"/>
                </a:lnTo>
                <a:lnTo>
                  <a:pt x="9" y="3"/>
                </a:lnTo>
                <a:lnTo>
                  <a:pt x="9" y="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533"/>
          <p:cNvSpPr/>
          <p:nvPr/>
        </p:nvSpPr>
        <p:spPr bwMode="auto">
          <a:xfrm>
            <a:off x="1129480" y="4992931"/>
            <a:ext cx="1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536"/>
          <p:cNvSpPr>
            <a:spLocks noEditPoints="1"/>
          </p:cNvSpPr>
          <p:nvPr/>
        </p:nvSpPr>
        <p:spPr bwMode="auto">
          <a:xfrm>
            <a:off x="929455" y="5397743"/>
            <a:ext cx="285750" cy="85725"/>
          </a:xfrm>
          <a:custGeom>
            <a:avLst/>
            <a:gdLst/>
            <a:ahLst/>
            <a:cxnLst>
              <a:cxn ang="0">
                <a:pos x="33" y="52"/>
              </a:cxn>
              <a:cxn ang="0">
                <a:pos x="176" y="54"/>
              </a:cxn>
              <a:cxn ang="0">
                <a:pos x="178" y="50"/>
              </a:cxn>
              <a:cxn ang="0">
                <a:pos x="178" y="5"/>
              </a:cxn>
              <a:cxn ang="0">
                <a:pos x="92" y="3"/>
              </a:cxn>
              <a:cxn ang="0">
                <a:pos x="6" y="0"/>
              </a:cxn>
              <a:cxn ang="0">
                <a:pos x="0" y="48"/>
              </a:cxn>
              <a:cxn ang="0">
                <a:pos x="9" y="35"/>
              </a:cxn>
              <a:cxn ang="0">
                <a:pos x="31" y="12"/>
              </a:cxn>
              <a:cxn ang="0">
                <a:pos x="11" y="20"/>
              </a:cxn>
              <a:cxn ang="0">
                <a:pos x="10" y="22"/>
              </a:cxn>
              <a:cxn ang="0">
                <a:pos x="11" y="9"/>
              </a:cxn>
              <a:cxn ang="0">
                <a:pos x="9" y="43"/>
              </a:cxn>
              <a:cxn ang="0">
                <a:pos x="28" y="28"/>
              </a:cxn>
              <a:cxn ang="0">
                <a:pos x="20" y="41"/>
              </a:cxn>
              <a:cxn ang="0">
                <a:pos x="56" y="17"/>
              </a:cxn>
              <a:cxn ang="0">
                <a:pos x="31" y="41"/>
              </a:cxn>
              <a:cxn ang="0">
                <a:pos x="9" y="43"/>
              </a:cxn>
              <a:cxn ang="0">
                <a:pos x="86" y="14"/>
              </a:cxn>
              <a:cxn ang="0">
                <a:pos x="60" y="41"/>
              </a:cxn>
              <a:cxn ang="0">
                <a:pos x="79" y="33"/>
              </a:cxn>
              <a:cxn ang="0">
                <a:pos x="45" y="36"/>
              </a:cxn>
              <a:cxn ang="0">
                <a:pos x="45" y="43"/>
              </a:cxn>
              <a:cxn ang="0">
                <a:pos x="104" y="11"/>
              </a:cxn>
              <a:cxn ang="0">
                <a:pos x="76" y="29"/>
              </a:cxn>
              <a:cxn ang="0">
                <a:pos x="129" y="38"/>
              </a:cxn>
              <a:cxn ang="0">
                <a:pos x="148" y="29"/>
              </a:cxn>
              <a:cxn ang="0">
                <a:pos x="134" y="45"/>
              </a:cxn>
              <a:cxn ang="0">
                <a:pos x="168" y="24"/>
              </a:cxn>
              <a:cxn ang="0">
                <a:pos x="151" y="45"/>
              </a:cxn>
              <a:cxn ang="0">
                <a:pos x="164" y="44"/>
              </a:cxn>
              <a:cxn ang="0">
                <a:pos x="166" y="35"/>
              </a:cxn>
              <a:cxn ang="0">
                <a:pos x="156" y="38"/>
              </a:cxn>
              <a:cxn ang="0">
                <a:pos x="101" y="44"/>
              </a:cxn>
              <a:cxn ang="0">
                <a:pos x="147" y="15"/>
              </a:cxn>
              <a:cxn ang="0">
                <a:pos x="117" y="43"/>
              </a:cxn>
              <a:cxn ang="0">
                <a:pos x="151" y="31"/>
              </a:cxn>
              <a:cxn ang="0">
                <a:pos x="165" y="14"/>
              </a:cxn>
              <a:cxn ang="0">
                <a:pos x="121" y="39"/>
              </a:cxn>
              <a:cxn ang="0">
                <a:pos x="153" y="13"/>
              </a:cxn>
              <a:cxn ang="0">
                <a:pos x="104" y="40"/>
              </a:cxn>
              <a:cxn ang="0">
                <a:pos x="137" y="12"/>
              </a:cxn>
              <a:cxn ang="0">
                <a:pos x="110" y="37"/>
              </a:cxn>
              <a:cxn ang="0">
                <a:pos x="125" y="17"/>
              </a:cxn>
              <a:cxn ang="0">
                <a:pos x="121" y="13"/>
              </a:cxn>
              <a:cxn ang="0">
                <a:pos x="105" y="11"/>
              </a:cxn>
              <a:cxn ang="0">
                <a:pos x="78" y="37"/>
              </a:cxn>
              <a:cxn ang="0">
                <a:pos x="81" y="44"/>
              </a:cxn>
              <a:cxn ang="0">
                <a:pos x="108" y="23"/>
              </a:cxn>
              <a:cxn ang="0">
                <a:pos x="88" y="43"/>
              </a:cxn>
              <a:cxn ang="0">
                <a:pos x="129" y="18"/>
              </a:cxn>
              <a:cxn ang="0">
                <a:pos x="99" y="44"/>
              </a:cxn>
              <a:cxn ang="0">
                <a:pos x="96" y="36"/>
              </a:cxn>
              <a:cxn ang="0">
                <a:pos x="72" y="22"/>
              </a:cxn>
              <a:cxn ang="0">
                <a:pos x="78" y="13"/>
              </a:cxn>
              <a:cxn ang="0">
                <a:pos x="36" y="38"/>
              </a:cxn>
              <a:cxn ang="0">
                <a:pos x="62" y="11"/>
              </a:cxn>
              <a:cxn ang="0">
                <a:pos x="26" y="34"/>
              </a:cxn>
              <a:cxn ang="0">
                <a:pos x="45" y="12"/>
              </a:cxn>
              <a:cxn ang="0">
                <a:pos x="20" y="29"/>
              </a:cxn>
              <a:cxn ang="0">
                <a:pos x="53" y="35"/>
              </a:cxn>
              <a:cxn ang="0">
                <a:pos x="31" y="10"/>
              </a:cxn>
              <a:cxn ang="0">
                <a:pos x="23" y="10"/>
              </a:cxn>
            </a:cxnLst>
            <a:rect l="0" t="0" r="r" b="b"/>
            <a:pathLst>
              <a:path w="180" h="54">
                <a:moveTo>
                  <a:pt x="4" y="52"/>
                </a:moveTo>
                <a:lnTo>
                  <a:pt x="4" y="52"/>
                </a:lnTo>
                <a:lnTo>
                  <a:pt x="6" y="52"/>
                </a:lnTo>
                <a:lnTo>
                  <a:pt x="6" y="52"/>
                </a:lnTo>
                <a:lnTo>
                  <a:pt x="12" y="51"/>
                </a:lnTo>
                <a:lnTo>
                  <a:pt x="19" y="51"/>
                </a:lnTo>
                <a:lnTo>
                  <a:pt x="33" y="52"/>
                </a:lnTo>
                <a:lnTo>
                  <a:pt x="33" y="52"/>
                </a:lnTo>
                <a:lnTo>
                  <a:pt x="84" y="53"/>
                </a:lnTo>
                <a:lnTo>
                  <a:pt x="84" y="53"/>
                </a:lnTo>
                <a:lnTo>
                  <a:pt x="128" y="54"/>
                </a:lnTo>
                <a:lnTo>
                  <a:pt x="174" y="54"/>
                </a:lnTo>
                <a:lnTo>
                  <a:pt x="174" y="54"/>
                </a:lnTo>
                <a:lnTo>
                  <a:pt x="176" y="54"/>
                </a:lnTo>
                <a:lnTo>
                  <a:pt x="177" y="52"/>
                </a:lnTo>
                <a:lnTo>
                  <a:pt x="177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0"/>
                </a:lnTo>
                <a:lnTo>
                  <a:pt x="178" y="50"/>
                </a:lnTo>
                <a:lnTo>
                  <a:pt x="180" y="29"/>
                </a:lnTo>
                <a:lnTo>
                  <a:pt x="180" y="19"/>
                </a:lnTo>
                <a:lnTo>
                  <a:pt x="180" y="8"/>
                </a:lnTo>
                <a:lnTo>
                  <a:pt x="180" y="8"/>
                </a:lnTo>
                <a:lnTo>
                  <a:pt x="180" y="7"/>
                </a:lnTo>
                <a:lnTo>
                  <a:pt x="178" y="5"/>
                </a:lnTo>
                <a:lnTo>
                  <a:pt x="178" y="5"/>
                </a:lnTo>
                <a:lnTo>
                  <a:pt x="176" y="4"/>
                </a:lnTo>
                <a:lnTo>
                  <a:pt x="176" y="4"/>
                </a:lnTo>
                <a:lnTo>
                  <a:pt x="155" y="3"/>
                </a:lnTo>
                <a:lnTo>
                  <a:pt x="135" y="3"/>
                </a:lnTo>
                <a:lnTo>
                  <a:pt x="92" y="3"/>
                </a:lnTo>
                <a:lnTo>
                  <a:pt x="92" y="3"/>
                </a:lnTo>
                <a:lnTo>
                  <a:pt x="37" y="1"/>
                </a:lnTo>
                <a:lnTo>
                  <a:pt x="37" y="1"/>
                </a:lnTo>
                <a:lnTo>
                  <a:pt x="23" y="1"/>
                </a:lnTo>
                <a:lnTo>
                  <a:pt x="16" y="1"/>
                </a:lnTo>
                <a:lnTo>
                  <a:pt x="9" y="0"/>
                </a:lnTo>
                <a:lnTo>
                  <a:pt x="9" y="0"/>
                </a:lnTo>
                <a:lnTo>
                  <a:pt x="6" y="0"/>
                </a:lnTo>
                <a:lnTo>
                  <a:pt x="4" y="1"/>
                </a:lnTo>
                <a:lnTo>
                  <a:pt x="4" y="1"/>
                </a:lnTo>
                <a:lnTo>
                  <a:pt x="3" y="4"/>
                </a:lnTo>
                <a:lnTo>
                  <a:pt x="3" y="4"/>
                </a:lnTo>
                <a:lnTo>
                  <a:pt x="1" y="25"/>
                </a:lnTo>
                <a:lnTo>
                  <a:pt x="0" y="48"/>
                </a:lnTo>
                <a:lnTo>
                  <a:pt x="0" y="48"/>
                </a:lnTo>
                <a:lnTo>
                  <a:pt x="1" y="51"/>
                </a:lnTo>
                <a:lnTo>
                  <a:pt x="4" y="52"/>
                </a:lnTo>
                <a:lnTo>
                  <a:pt x="4" y="52"/>
                </a:lnTo>
                <a:close/>
                <a:moveTo>
                  <a:pt x="22" y="25"/>
                </a:moveTo>
                <a:lnTo>
                  <a:pt x="22" y="25"/>
                </a:lnTo>
                <a:lnTo>
                  <a:pt x="16" y="30"/>
                </a:lnTo>
                <a:lnTo>
                  <a:pt x="9" y="35"/>
                </a:lnTo>
                <a:lnTo>
                  <a:pt x="9" y="35"/>
                </a:lnTo>
                <a:lnTo>
                  <a:pt x="10" y="28"/>
                </a:lnTo>
                <a:lnTo>
                  <a:pt x="10" y="28"/>
                </a:lnTo>
                <a:lnTo>
                  <a:pt x="20" y="21"/>
                </a:lnTo>
                <a:lnTo>
                  <a:pt x="30" y="13"/>
                </a:lnTo>
                <a:lnTo>
                  <a:pt x="30" y="13"/>
                </a:lnTo>
                <a:lnTo>
                  <a:pt x="31" y="12"/>
                </a:lnTo>
                <a:lnTo>
                  <a:pt x="31" y="13"/>
                </a:lnTo>
                <a:lnTo>
                  <a:pt x="28" y="16"/>
                </a:lnTo>
                <a:lnTo>
                  <a:pt x="22" y="25"/>
                </a:lnTo>
                <a:lnTo>
                  <a:pt x="22" y="25"/>
                </a:lnTo>
                <a:close/>
                <a:moveTo>
                  <a:pt x="11" y="20"/>
                </a:moveTo>
                <a:lnTo>
                  <a:pt x="11" y="20"/>
                </a:lnTo>
                <a:lnTo>
                  <a:pt x="11" y="20"/>
                </a:lnTo>
                <a:lnTo>
                  <a:pt x="11" y="20"/>
                </a:lnTo>
                <a:lnTo>
                  <a:pt x="15" y="16"/>
                </a:lnTo>
                <a:lnTo>
                  <a:pt x="20" y="12"/>
                </a:lnTo>
                <a:lnTo>
                  <a:pt x="20" y="12"/>
                </a:lnTo>
                <a:lnTo>
                  <a:pt x="13" y="19"/>
                </a:lnTo>
                <a:lnTo>
                  <a:pt x="13" y="19"/>
                </a:lnTo>
                <a:lnTo>
                  <a:pt x="10" y="22"/>
                </a:lnTo>
                <a:lnTo>
                  <a:pt x="10" y="22"/>
                </a:lnTo>
                <a:lnTo>
                  <a:pt x="11" y="20"/>
                </a:lnTo>
                <a:lnTo>
                  <a:pt x="11" y="20"/>
                </a:lnTo>
                <a:close/>
                <a:moveTo>
                  <a:pt x="11" y="18"/>
                </a:moveTo>
                <a:lnTo>
                  <a:pt x="11" y="18"/>
                </a:lnTo>
                <a:lnTo>
                  <a:pt x="11" y="9"/>
                </a:lnTo>
                <a:lnTo>
                  <a:pt x="11" y="9"/>
                </a:lnTo>
                <a:lnTo>
                  <a:pt x="20" y="10"/>
                </a:lnTo>
                <a:lnTo>
                  <a:pt x="20" y="10"/>
                </a:lnTo>
                <a:lnTo>
                  <a:pt x="15" y="13"/>
                </a:lnTo>
                <a:lnTo>
                  <a:pt x="11" y="18"/>
                </a:lnTo>
                <a:lnTo>
                  <a:pt x="11" y="18"/>
                </a:lnTo>
                <a:close/>
                <a:moveTo>
                  <a:pt x="9" y="43"/>
                </a:moveTo>
                <a:lnTo>
                  <a:pt x="9" y="43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15" y="36"/>
                </a:lnTo>
                <a:lnTo>
                  <a:pt x="20" y="34"/>
                </a:lnTo>
                <a:lnTo>
                  <a:pt x="28" y="28"/>
                </a:lnTo>
                <a:lnTo>
                  <a:pt x="28" y="28"/>
                </a:lnTo>
                <a:lnTo>
                  <a:pt x="18" y="39"/>
                </a:lnTo>
                <a:lnTo>
                  <a:pt x="18" y="39"/>
                </a:lnTo>
                <a:lnTo>
                  <a:pt x="18" y="40"/>
                </a:lnTo>
                <a:lnTo>
                  <a:pt x="19" y="40"/>
                </a:lnTo>
                <a:lnTo>
                  <a:pt x="20" y="41"/>
                </a:lnTo>
                <a:lnTo>
                  <a:pt x="20" y="41"/>
                </a:lnTo>
                <a:lnTo>
                  <a:pt x="29" y="35"/>
                </a:lnTo>
                <a:lnTo>
                  <a:pt x="37" y="29"/>
                </a:lnTo>
                <a:lnTo>
                  <a:pt x="46" y="22"/>
                </a:lnTo>
                <a:lnTo>
                  <a:pt x="55" y="17"/>
                </a:lnTo>
                <a:lnTo>
                  <a:pt x="55" y="17"/>
                </a:lnTo>
                <a:lnTo>
                  <a:pt x="59" y="14"/>
                </a:lnTo>
                <a:lnTo>
                  <a:pt x="56" y="17"/>
                </a:lnTo>
                <a:lnTo>
                  <a:pt x="56" y="17"/>
                </a:lnTo>
                <a:lnTo>
                  <a:pt x="45" y="25"/>
                </a:lnTo>
                <a:lnTo>
                  <a:pt x="45" y="25"/>
                </a:lnTo>
                <a:lnTo>
                  <a:pt x="38" y="32"/>
                </a:lnTo>
                <a:lnTo>
                  <a:pt x="31" y="41"/>
                </a:lnTo>
                <a:lnTo>
                  <a:pt x="31" y="41"/>
                </a:lnTo>
                <a:lnTo>
                  <a:pt x="31" y="41"/>
                </a:lnTo>
                <a:lnTo>
                  <a:pt x="32" y="43"/>
                </a:lnTo>
                <a:lnTo>
                  <a:pt x="32" y="43"/>
                </a:lnTo>
                <a:lnTo>
                  <a:pt x="30" y="43"/>
                </a:lnTo>
                <a:lnTo>
                  <a:pt x="30" y="43"/>
                </a:lnTo>
                <a:lnTo>
                  <a:pt x="20" y="43"/>
                </a:lnTo>
                <a:lnTo>
                  <a:pt x="9" y="43"/>
                </a:lnTo>
                <a:lnTo>
                  <a:pt x="9" y="43"/>
                </a:lnTo>
                <a:close/>
                <a:moveTo>
                  <a:pt x="45" y="43"/>
                </a:moveTo>
                <a:lnTo>
                  <a:pt x="45" y="43"/>
                </a:lnTo>
                <a:lnTo>
                  <a:pt x="55" y="37"/>
                </a:lnTo>
                <a:lnTo>
                  <a:pt x="64" y="31"/>
                </a:lnTo>
                <a:lnTo>
                  <a:pt x="81" y="18"/>
                </a:lnTo>
                <a:lnTo>
                  <a:pt x="81" y="18"/>
                </a:lnTo>
                <a:lnTo>
                  <a:pt x="86" y="14"/>
                </a:lnTo>
                <a:lnTo>
                  <a:pt x="87" y="14"/>
                </a:lnTo>
                <a:lnTo>
                  <a:pt x="81" y="21"/>
                </a:lnTo>
                <a:lnTo>
                  <a:pt x="81" y="21"/>
                </a:lnTo>
                <a:lnTo>
                  <a:pt x="71" y="31"/>
                </a:lnTo>
                <a:lnTo>
                  <a:pt x="60" y="40"/>
                </a:lnTo>
                <a:lnTo>
                  <a:pt x="60" y="40"/>
                </a:lnTo>
                <a:lnTo>
                  <a:pt x="60" y="41"/>
                </a:lnTo>
                <a:lnTo>
                  <a:pt x="60" y="43"/>
                </a:lnTo>
                <a:lnTo>
                  <a:pt x="62" y="43"/>
                </a:lnTo>
                <a:lnTo>
                  <a:pt x="62" y="43"/>
                </a:lnTo>
                <a:lnTo>
                  <a:pt x="75" y="34"/>
                </a:lnTo>
                <a:lnTo>
                  <a:pt x="88" y="24"/>
                </a:lnTo>
                <a:lnTo>
                  <a:pt x="88" y="24"/>
                </a:lnTo>
                <a:lnTo>
                  <a:pt x="79" y="33"/>
                </a:lnTo>
                <a:lnTo>
                  <a:pt x="71" y="44"/>
                </a:lnTo>
                <a:lnTo>
                  <a:pt x="71" y="44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45" y="36"/>
                </a:lnTo>
                <a:lnTo>
                  <a:pt x="57" y="29"/>
                </a:lnTo>
                <a:lnTo>
                  <a:pt x="57" y="29"/>
                </a:lnTo>
                <a:lnTo>
                  <a:pt x="49" y="34"/>
                </a:lnTo>
                <a:lnTo>
                  <a:pt x="43" y="40"/>
                </a:lnTo>
                <a:lnTo>
                  <a:pt x="43" y="40"/>
                </a:lnTo>
                <a:lnTo>
                  <a:pt x="43" y="43"/>
                </a:lnTo>
                <a:lnTo>
                  <a:pt x="45" y="43"/>
                </a:lnTo>
                <a:lnTo>
                  <a:pt x="45" y="43"/>
                </a:lnTo>
                <a:close/>
                <a:moveTo>
                  <a:pt x="92" y="11"/>
                </a:moveTo>
                <a:lnTo>
                  <a:pt x="92" y="11"/>
                </a:lnTo>
                <a:lnTo>
                  <a:pt x="92" y="11"/>
                </a:lnTo>
                <a:lnTo>
                  <a:pt x="92" y="11"/>
                </a:lnTo>
                <a:lnTo>
                  <a:pt x="104" y="11"/>
                </a:lnTo>
                <a:lnTo>
                  <a:pt x="104" y="11"/>
                </a:lnTo>
                <a:lnTo>
                  <a:pt x="94" y="17"/>
                </a:lnTo>
                <a:lnTo>
                  <a:pt x="86" y="23"/>
                </a:lnTo>
                <a:lnTo>
                  <a:pt x="68" y="36"/>
                </a:lnTo>
                <a:lnTo>
                  <a:pt x="68" y="36"/>
                </a:lnTo>
                <a:lnTo>
                  <a:pt x="65" y="38"/>
                </a:lnTo>
                <a:lnTo>
                  <a:pt x="67" y="35"/>
                </a:lnTo>
                <a:lnTo>
                  <a:pt x="76" y="29"/>
                </a:lnTo>
                <a:lnTo>
                  <a:pt x="76" y="29"/>
                </a:lnTo>
                <a:lnTo>
                  <a:pt x="84" y="20"/>
                </a:lnTo>
                <a:lnTo>
                  <a:pt x="92" y="11"/>
                </a:lnTo>
                <a:lnTo>
                  <a:pt x="92" y="11"/>
                </a:lnTo>
                <a:close/>
                <a:moveTo>
                  <a:pt x="118" y="44"/>
                </a:moveTo>
                <a:lnTo>
                  <a:pt x="118" y="44"/>
                </a:lnTo>
                <a:lnTo>
                  <a:pt x="129" y="38"/>
                </a:lnTo>
                <a:lnTo>
                  <a:pt x="140" y="31"/>
                </a:lnTo>
                <a:lnTo>
                  <a:pt x="160" y="17"/>
                </a:lnTo>
                <a:lnTo>
                  <a:pt x="160" y="17"/>
                </a:lnTo>
                <a:lnTo>
                  <a:pt x="156" y="22"/>
                </a:lnTo>
                <a:lnTo>
                  <a:pt x="156" y="22"/>
                </a:lnTo>
                <a:lnTo>
                  <a:pt x="152" y="26"/>
                </a:lnTo>
                <a:lnTo>
                  <a:pt x="148" y="29"/>
                </a:lnTo>
                <a:lnTo>
                  <a:pt x="148" y="29"/>
                </a:lnTo>
                <a:lnTo>
                  <a:pt x="141" y="35"/>
                </a:lnTo>
                <a:lnTo>
                  <a:pt x="134" y="43"/>
                </a:lnTo>
                <a:lnTo>
                  <a:pt x="134" y="43"/>
                </a:lnTo>
                <a:lnTo>
                  <a:pt x="133" y="43"/>
                </a:lnTo>
                <a:lnTo>
                  <a:pt x="134" y="44"/>
                </a:lnTo>
                <a:lnTo>
                  <a:pt x="134" y="45"/>
                </a:lnTo>
                <a:lnTo>
                  <a:pt x="135" y="44"/>
                </a:lnTo>
                <a:lnTo>
                  <a:pt x="135" y="44"/>
                </a:lnTo>
                <a:lnTo>
                  <a:pt x="150" y="34"/>
                </a:lnTo>
                <a:lnTo>
                  <a:pt x="164" y="25"/>
                </a:lnTo>
                <a:lnTo>
                  <a:pt x="164" y="25"/>
                </a:lnTo>
                <a:lnTo>
                  <a:pt x="169" y="23"/>
                </a:lnTo>
                <a:lnTo>
                  <a:pt x="168" y="24"/>
                </a:lnTo>
                <a:lnTo>
                  <a:pt x="163" y="29"/>
                </a:lnTo>
                <a:lnTo>
                  <a:pt x="163" y="29"/>
                </a:lnTo>
                <a:lnTo>
                  <a:pt x="150" y="43"/>
                </a:lnTo>
                <a:lnTo>
                  <a:pt x="150" y="43"/>
                </a:lnTo>
                <a:lnTo>
                  <a:pt x="150" y="44"/>
                </a:lnTo>
                <a:lnTo>
                  <a:pt x="151" y="45"/>
                </a:lnTo>
                <a:lnTo>
                  <a:pt x="151" y="45"/>
                </a:lnTo>
                <a:lnTo>
                  <a:pt x="159" y="40"/>
                </a:lnTo>
                <a:lnTo>
                  <a:pt x="161" y="39"/>
                </a:lnTo>
                <a:lnTo>
                  <a:pt x="163" y="39"/>
                </a:lnTo>
                <a:lnTo>
                  <a:pt x="164" y="40"/>
                </a:lnTo>
                <a:lnTo>
                  <a:pt x="164" y="43"/>
                </a:lnTo>
                <a:lnTo>
                  <a:pt x="164" y="43"/>
                </a:lnTo>
                <a:lnTo>
                  <a:pt x="164" y="44"/>
                </a:lnTo>
                <a:lnTo>
                  <a:pt x="165" y="45"/>
                </a:lnTo>
                <a:lnTo>
                  <a:pt x="166" y="44"/>
                </a:lnTo>
                <a:lnTo>
                  <a:pt x="166" y="44"/>
                </a:lnTo>
                <a:lnTo>
                  <a:pt x="166" y="44"/>
                </a:lnTo>
                <a:lnTo>
                  <a:pt x="167" y="39"/>
                </a:lnTo>
                <a:lnTo>
                  <a:pt x="166" y="35"/>
                </a:lnTo>
                <a:lnTo>
                  <a:pt x="166" y="35"/>
                </a:lnTo>
                <a:lnTo>
                  <a:pt x="165" y="34"/>
                </a:lnTo>
                <a:lnTo>
                  <a:pt x="164" y="34"/>
                </a:lnTo>
                <a:lnTo>
                  <a:pt x="164" y="34"/>
                </a:lnTo>
                <a:lnTo>
                  <a:pt x="157" y="38"/>
                </a:lnTo>
                <a:lnTo>
                  <a:pt x="157" y="38"/>
                </a:lnTo>
                <a:lnTo>
                  <a:pt x="154" y="40"/>
                </a:lnTo>
                <a:lnTo>
                  <a:pt x="156" y="38"/>
                </a:lnTo>
                <a:lnTo>
                  <a:pt x="161" y="34"/>
                </a:lnTo>
                <a:lnTo>
                  <a:pt x="161" y="34"/>
                </a:lnTo>
                <a:lnTo>
                  <a:pt x="171" y="22"/>
                </a:lnTo>
                <a:lnTo>
                  <a:pt x="171" y="22"/>
                </a:lnTo>
                <a:lnTo>
                  <a:pt x="170" y="46"/>
                </a:lnTo>
                <a:lnTo>
                  <a:pt x="170" y="46"/>
                </a:lnTo>
                <a:lnTo>
                  <a:pt x="101" y="44"/>
                </a:lnTo>
                <a:lnTo>
                  <a:pt x="101" y="44"/>
                </a:lnTo>
                <a:lnTo>
                  <a:pt x="107" y="41"/>
                </a:lnTo>
                <a:lnTo>
                  <a:pt x="112" y="39"/>
                </a:lnTo>
                <a:lnTo>
                  <a:pt x="121" y="33"/>
                </a:lnTo>
                <a:lnTo>
                  <a:pt x="141" y="19"/>
                </a:lnTo>
                <a:lnTo>
                  <a:pt x="141" y="19"/>
                </a:lnTo>
                <a:lnTo>
                  <a:pt x="147" y="15"/>
                </a:lnTo>
                <a:lnTo>
                  <a:pt x="147" y="15"/>
                </a:lnTo>
                <a:lnTo>
                  <a:pt x="147" y="16"/>
                </a:lnTo>
                <a:lnTo>
                  <a:pt x="138" y="23"/>
                </a:lnTo>
                <a:lnTo>
                  <a:pt x="138" y="23"/>
                </a:lnTo>
                <a:lnTo>
                  <a:pt x="126" y="32"/>
                </a:lnTo>
                <a:lnTo>
                  <a:pt x="117" y="43"/>
                </a:lnTo>
                <a:lnTo>
                  <a:pt x="117" y="43"/>
                </a:lnTo>
                <a:lnTo>
                  <a:pt x="117" y="44"/>
                </a:lnTo>
                <a:lnTo>
                  <a:pt x="118" y="44"/>
                </a:lnTo>
                <a:lnTo>
                  <a:pt x="118" y="44"/>
                </a:lnTo>
                <a:close/>
                <a:moveTo>
                  <a:pt x="171" y="19"/>
                </a:moveTo>
                <a:lnTo>
                  <a:pt x="171" y="19"/>
                </a:lnTo>
                <a:lnTo>
                  <a:pt x="151" y="31"/>
                </a:lnTo>
                <a:lnTo>
                  <a:pt x="151" y="31"/>
                </a:lnTo>
                <a:lnTo>
                  <a:pt x="143" y="37"/>
                </a:lnTo>
                <a:lnTo>
                  <a:pt x="143" y="37"/>
                </a:lnTo>
                <a:lnTo>
                  <a:pt x="141" y="37"/>
                </a:lnTo>
                <a:lnTo>
                  <a:pt x="141" y="37"/>
                </a:lnTo>
                <a:lnTo>
                  <a:pt x="154" y="27"/>
                </a:lnTo>
                <a:lnTo>
                  <a:pt x="160" y="21"/>
                </a:lnTo>
                <a:lnTo>
                  <a:pt x="165" y="14"/>
                </a:lnTo>
                <a:lnTo>
                  <a:pt x="165" y="14"/>
                </a:lnTo>
                <a:lnTo>
                  <a:pt x="164" y="13"/>
                </a:lnTo>
                <a:lnTo>
                  <a:pt x="163" y="13"/>
                </a:lnTo>
                <a:lnTo>
                  <a:pt x="163" y="13"/>
                </a:lnTo>
                <a:lnTo>
                  <a:pt x="143" y="27"/>
                </a:lnTo>
                <a:lnTo>
                  <a:pt x="133" y="33"/>
                </a:lnTo>
                <a:lnTo>
                  <a:pt x="121" y="39"/>
                </a:lnTo>
                <a:lnTo>
                  <a:pt x="121" y="39"/>
                </a:lnTo>
                <a:lnTo>
                  <a:pt x="128" y="34"/>
                </a:lnTo>
                <a:lnTo>
                  <a:pt x="136" y="27"/>
                </a:lnTo>
                <a:lnTo>
                  <a:pt x="136" y="27"/>
                </a:lnTo>
                <a:lnTo>
                  <a:pt x="144" y="20"/>
                </a:lnTo>
                <a:lnTo>
                  <a:pt x="153" y="13"/>
                </a:lnTo>
                <a:lnTo>
                  <a:pt x="153" y="13"/>
                </a:lnTo>
                <a:lnTo>
                  <a:pt x="153" y="12"/>
                </a:lnTo>
                <a:lnTo>
                  <a:pt x="153" y="12"/>
                </a:lnTo>
                <a:lnTo>
                  <a:pt x="172" y="13"/>
                </a:lnTo>
                <a:lnTo>
                  <a:pt x="172" y="13"/>
                </a:lnTo>
                <a:lnTo>
                  <a:pt x="171" y="19"/>
                </a:lnTo>
                <a:lnTo>
                  <a:pt x="171" y="19"/>
                </a:lnTo>
                <a:close/>
                <a:moveTo>
                  <a:pt x="104" y="40"/>
                </a:moveTo>
                <a:lnTo>
                  <a:pt x="104" y="40"/>
                </a:lnTo>
                <a:lnTo>
                  <a:pt x="113" y="35"/>
                </a:lnTo>
                <a:lnTo>
                  <a:pt x="122" y="29"/>
                </a:lnTo>
                <a:lnTo>
                  <a:pt x="130" y="21"/>
                </a:lnTo>
                <a:lnTo>
                  <a:pt x="137" y="13"/>
                </a:lnTo>
                <a:lnTo>
                  <a:pt x="137" y="13"/>
                </a:lnTo>
                <a:lnTo>
                  <a:pt x="137" y="12"/>
                </a:lnTo>
                <a:lnTo>
                  <a:pt x="137" y="12"/>
                </a:lnTo>
                <a:lnTo>
                  <a:pt x="150" y="12"/>
                </a:lnTo>
                <a:lnTo>
                  <a:pt x="150" y="12"/>
                </a:lnTo>
                <a:lnTo>
                  <a:pt x="138" y="19"/>
                </a:lnTo>
                <a:lnTo>
                  <a:pt x="127" y="26"/>
                </a:lnTo>
                <a:lnTo>
                  <a:pt x="116" y="34"/>
                </a:lnTo>
                <a:lnTo>
                  <a:pt x="110" y="37"/>
                </a:lnTo>
                <a:lnTo>
                  <a:pt x="104" y="40"/>
                </a:lnTo>
                <a:lnTo>
                  <a:pt x="104" y="40"/>
                </a:lnTo>
                <a:close/>
                <a:moveTo>
                  <a:pt x="121" y="11"/>
                </a:moveTo>
                <a:lnTo>
                  <a:pt x="121" y="11"/>
                </a:lnTo>
                <a:lnTo>
                  <a:pt x="135" y="12"/>
                </a:lnTo>
                <a:lnTo>
                  <a:pt x="135" y="12"/>
                </a:lnTo>
                <a:lnTo>
                  <a:pt x="125" y="17"/>
                </a:lnTo>
                <a:lnTo>
                  <a:pt x="116" y="22"/>
                </a:lnTo>
                <a:lnTo>
                  <a:pt x="100" y="33"/>
                </a:lnTo>
                <a:lnTo>
                  <a:pt x="100" y="33"/>
                </a:lnTo>
                <a:lnTo>
                  <a:pt x="106" y="29"/>
                </a:lnTo>
                <a:lnTo>
                  <a:pt x="112" y="24"/>
                </a:lnTo>
                <a:lnTo>
                  <a:pt x="117" y="19"/>
                </a:lnTo>
                <a:lnTo>
                  <a:pt x="121" y="13"/>
                </a:lnTo>
                <a:lnTo>
                  <a:pt x="121" y="13"/>
                </a:lnTo>
                <a:lnTo>
                  <a:pt x="121" y="11"/>
                </a:lnTo>
                <a:lnTo>
                  <a:pt x="121" y="11"/>
                </a:lnTo>
                <a:close/>
                <a:moveTo>
                  <a:pt x="105" y="13"/>
                </a:moveTo>
                <a:lnTo>
                  <a:pt x="105" y="13"/>
                </a:lnTo>
                <a:lnTo>
                  <a:pt x="106" y="12"/>
                </a:lnTo>
                <a:lnTo>
                  <a:pt x="105" y="11"/>
                </a:lnTo>
                <a:lnTo>
                  <a:pt x="105" y="11"/>
                </a:lnTo>
                <a:lnTo>
                  <a:pt x="119" y="11"/>
                </a:lnTo>
                <a:lnTo>
                  <a:pt x="119" y="11"/>
                </a:lnTo>
                <a:lnTo>
                  <a:pt x="100" y="24"/>
                </a:lnTo>
                <a:lnTo>
                  <a:pt x="79" y="37"/>
                </a:lnTo>
                <a:lnTo>
                  <a:pt x="79" y="37"/>
                </a:lnTo>
                <a:lnTo>
                  <a:pt x="78" y="37"/>
                </a:lnTo>
                <a:lnTo>
                  <a:pt x="78" y="37"/>
                </a:lnTo>
                <a:lnTo>
                  <a:pt x="84" y="31"/>
                </a:lnTo>
                <a:lnTo>
                  <a:pt x="84" y="31"/>
                </a:lnTo>
                <a:lnTo>
                  <a:pt x="94" y="22"/>
                </a:lnTo>
                <a:lnTo>
                  <a:pt x="105" y="13"/>
                </a:lnTo>
                <a:lnTo>
                  <a:pt x="105" y="13"/>
                </a:lnTo>
                <a:close/>
                <a:moveTo>
                  <a:pt x="81" y="44"/>
                </a:moveTo>
                <a:lnTo>
                  <a:pt x="81" y="44"/>
                </a:lnTo>
                <a:lnTo>
                  <a:pt x="75" y="44"/>
                </a:lnTo>
                <a:lnTo>
                  <a:pt x="75" y="44"/>
                </a:lnTo>
                <a:lnTo>
                  <a:pt x="96" y="29"/>
                </a:lnTo>
                <a:lnTo>
                  <a:pt x="117" y="16"/>
                </a:lnTo>
                <a:lnTo>
                  <a:pt x="117" y="16"/>
                </a:lnTo>
                <a:lnTo>
                  <a:pt x="108" y="23"/>
                </a:lnTo>
                <a:lnTo>
                  <a:pt x="100" y="30"/>
                </a:lnTo>
                <a:lnTo>
                  <a:pt x="100" y="30"/>
                </a:lnTo>
                <a:lnTo>
                  <a:pt x="86" y="40"/>
                </a:lnTo>
                <a:lnTo>
                  <a:pt x="86" y="40"/>
                </a:lnTo>
                <a:lnTo>
                  <a:pt x="86" y="41"/>
                </a:lnTo>
                <a:lnTo>
                  <a:pt x="86" y="43"/>
                </a:lnTo>
                <a:lnTo>
                  <a:pt x="88" y="43"/>
                </a:lnTo>
                <a:lnTo>
                  <a:pt x="88" y="43"/>
                </a:lnTo>
                <a:lnTo>
                  <a:pt x="98" y="37"/>
                </a:lnTo>
                <a:lnTo>
                  <a:pt x="109" y="30"/>
                </a:lnTo>
                <a:lnTo>
                  <a:pt x="128" y="17"/>
                </a:lnTo>
                <a:lnTo>
                  <a:pt x="128" y="17"/>
                </a:lnTo>
                <a:lnTo>
                  <a:pt x="133" y="15"/>
                </a:lnTo>
                <a:lnTo>
                  <a:pt x="129" y="18"/>
                </a:lnTo>
                <a:lnTo>
                  <a:pt x="129" y="18"/>
                </a:lnTo>
                <a:lnTo>
                  <a:pt x="123" y="24"/>
                </a:lnTo>
                <a:lnTo>
                  <a:pt x="116" y="29"/>
                </a:lnTo>
                <a:lnTo>
                  <a:pt x="116" y="29"/>
                </a:lnTo>
                <a:lnTo>
                  <a:pt x="99" y="43"/>
                </a:lnTo>
                <a:lnTo>
                  <a:pt x="99" y="43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81" y="44"/>
                </a:lnTo>
                <a:lnTo>
                  <a:pt x="81" y="44"/>
                </a:lnTo>
                <a:close/>
                <a:moveTo>
                  <a:pt x="99" y="34"/>
                </a:moveTo>
                <a:lnTo>
                  <a:pt x="99" y="34"/>
                </a:lnTo>
                <a:lnTo>
                  <a:pt x="96" y="36"/>
                </a:lnTo>
                <a:lnTo>
                  <a:pt x="96" y="36"/>
                </a:lnTo>
                <a:lnTo>
                  <a:pt x="99" y="34"/>
                </a:lnTo>
                <a:lnTo>
                  <a:pt x="99" y="34"/>
                </a:lnTo>
                <a:close/>
                <a:moveTo>
                  <a:pt x="88" y="11"/>
                </a:moveTo>
                <a:lnTo>
                  <a:pt x="88" y="11"/>
                </a:lnTo>
                <a:lnTo>
                  <a:pt x="80" y="16"/>
                </a:lnTo>
                <a:lnTo>
                  <a:pt x="72" y="22"/>
                </a:lnTo>
                <a:lnTo>
                  <a:pt x="57" y="33"/>
                </a:lnTo>
                <a:lnTo>
                  <a:pt x="57" y="33"/>
                </a:lnTo>
                <a:lnTo>
                  <a:pt x="63" y="29"/>
                </a:lnTo>
                <a:lnTo>
                  <a:pt x="69" y="24"/>
                </a:lnTo>
                <a:lnTo>
                  <a:pt x="74" y="18"/>
                </a:lnTo>
                <a:lnTo>
                  <a:pt x="78" y="13"/>
                </a:lnTo>
                <a:lnTo>
                  <a:pt x="78" y="13"/>
                </a:lnTo>
                <a:lnTo>
                  <a:pt x="78" y="12"/>
                </a:lnTo>
                <a:lnTo>
                  <a:pt x="78" y="11"/>
                </a:lnTo>
                <a:lnTo>
                  <a:pt x="76" y="11"/>
                </a:lnTo>
                <a:lnTo>
                  <a:pt x="76" y="11"/>
                </a:lnTo>
                <a:lnTo>
                  <a:pt x="57" y="26"/>
                </a:lnTo>
                <a:lnTo>
                  <a:pt x="46" y="32"/>
                </a:lnTo>
                <a:lnTo>
                  <a:pt x="36" y="38"/>
                </a:lnTo>
                <a:lnTo>
                  <a:pt x="36" y="38"/>
                </a:lnTo>
                <a:lnTo>
                  <a:pt x="47" y="26"/>
                </a:lnTo>
                <a:lnTo>
                  <a:pt x="47" y="26"/>
                </a:lnTo>
                <a:lnTo>
                  <a:pt x="63" y="13"/>
                </a:lnTo>
                <a:lnTo>
                  <a:pt x="63" y="13"/>
                </a:lnTo>
                <a:lnTo>
                  <a:pt x="63" y="11"/>
                </a:lnTo>
                <a:lnTo>
                  <a:pt x="62" y="11"/>
                </a:lnTo>
                <a:lnTo>
                  <a:pt x="62" y="11"/>
                </a:lnTo>
                <a:lnTo>
                  <a:pt x="55" y="14"/>
                </a:lnTo>
                <a:lnTo>
                  <a:pt x="48" y="18"/>
                </a:lnTo>
                <a:lnTo>
                  <a:pt x="36" y="27"/>
                </a:lnTo>
                <a:lnTo>
                  <a:pt x="36" y="27"/>
                </a:lnTo>
                <a:lnTo>
                  <a:pt x="26" y="34"/>
                </a:lnTo>
                <a:lnTo>
                  <a:pt x="26" y="34"/>
                </a:lnTo>
                <a:lnTo>
                  <a:pt x="22" y="37"/>
                </a:lnTo>
                <a:lnTo>
                  <a:pt x="24" y="35"/>
                </a:lnTo>
                <a:lnTo>
                  <a:pt x="29" y="29"/>
                </a:lnTo>
                <a:lnTo>
                  <a:pt x="29" y="29"/>
                </a:lnTo>
                <a:lnTo>
                  <a:pt x="45" y="13"/>
                </a:lnTo>
                <a:lnTo>
                  <a:pt x="45" y="13"/>
                </a:lnTo>
                <a:lnTo>
                  <a:pt x="45" y="12"/>
                </a:lnTo>
                <a:lnTo>
                  <a:pt x="45" y="11"/>
                </a:lnTo>
                <a:lnTo>
                  <a:pt x="44" y="11"/>
                </a:lnTo>
                <a:lnTo>
                  <a:pt x="43" y="11"/>
                </a:lnTo>
                <a:lnTo>
                  <a:pt x="43" y="11"/>
                </a:lnTo>
                <a:lnTo>
                  <a:pt x="13" y="35"/>
                </a:lnTo>
                <a:lnTo>
                  <a:pt x="13" y="35"/>
                </a:lnTo>
                <a:lnTo>
                  <a:pt x="20" y="29"/>
                </a:lnTo>
                <a:lnTo>
                  <a:pt x="25" y="24"/>
                </a:lnTo>
                <a:lnTo>
                  <a:pt x="30" y="17"/>
                </a:lnTo>
                <a:lnTo>
                  <a:pt x="35" y="10"/>
                </a:lnTo>
                <a:lnTo>
                  <a:pt x="35" y="10"/>
                </a:lnTo>
                <a:lnTo>
                  <a:pt x="88" y="11"/>
                </a:lnTo>
                <a:lnTo>
                  <a:pt x="88" y="11"/>
                </a:lnTo>
                <a:close/>
                <a:moveTo>
                  <a:pt x="53" y="35"/>
                </a:moveTo>
                <a:lnTo>
                  <a:pt x="53" y="35"/>
                </a:lnTo>
                <a:lnTo>
                  <a:pt x="55" y="34"/>
                </a:lnTo>
                <a:lnTo>
                  <a:pt x="55" y="34"/>
                </a:lnTo>
                <a:lnTo>
                  <a:pt x="53" y="35"/>
                </a:lnTo>
                <a:lnTo>
                  <a:pt x="53" y="35"/>
                </a:lnTo>
                <a:close/>
                <a:moveTo>
                  <a:pt x="31" y="10"/>
                </a:moveTo>
                <a:lnTo>
                  <a:pt x="31" y="10"/>
                </a:lnTo>
                <a:lnTo>
                  <a:pt x="20" y="18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4" y="22"/>
                </a:lnTo>
                <a:lnTo>
                  <a:pt x="17" y="18"/>
                </a:lnTo>
                <a:lnTo>
                  <a:pt x="23" y="10"/>
                </a:lnTo>
                <a:lnTo>
                  <a:pt x="23" y="10"/>
                </a:lnTo>
                <a:lnTo>
                  <a:pt x="31" y="10"/>
                </a:lnTo>
                <a:lnTo>
                  <a:pt x="31" y="1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537"/>
          <p:cNvSpPr>
            <a:spLocks noEditPoints="1"/>
          </p:cNvSpPr>
          <p:nvPr/>
        </p:nvSpPr>
        <p:spPr bwMode="auto">
          <a:xfrm>
            <a:off x="1024705" y="3073642"/>
            <a:ext cx="95250" cy="95250"/>
          </a:xfrm>
          <a:custGeom>
            <a:avLst/>
            <a:gdLst/>
            <a:ahLst/>
            <a:cxnLst>
              <a:cxn ang="0">
                <a:pos x="25" y="60"/>
              </a:cxn>
              <a:cxn ang="0">
                <a:pos x="37" y="58"/>
              </a:cxn>
              <a:cxn ang="0">
                <a:pos x="52" y="49"/>
              </a:cxn>
              <a:cxn ang="0">
                <a:pos x="59" y="31"/>
              </a:cxn>
              <a:cxn ang="0">
                <a:pos x="59" y="20"/>
              </a:cxn>
              <a:cxn ang="0">
                <a:pos x="49" y="7"/>
              </a:cxn>
              <a:cxn ang="0">
                <a:pos x="34" y="0"/>
              </a:cxn>
              <a:cxn ang="0">
                <a:pos x="21" y="1"/>
              </a:cxn>
              <a:cxn ang="0">
                <a:pos x="7" y="10"/>
              </a:cxn>
              <a:cxn ang="0">
                <a:pos x="0" y="25"/>
              </a:cxn>
              <a:cxn ang="0">
                <a:pos x="2" y="41"/>
              </a:cxn>
              <a:cxn ang="0">
                <a:pos x="12" y="55"/>
              </a:cxn>
              <a:cxn ang="0">
                <a:pos x="24" y="60"/>
              </a:cxn>
              <a:cxn ang="0">
                <a:pos x="9" y="26"/>
              </a:cxn>
              <a:cxn ang="0">
                <a:pos x="30" y="13"/>
              </a:cxn>
              <a:cxn ang="0">
                <a:pos x="8" y="31"/>
              </a:cxn>
              <a:cxn ang="0">
                <a:pos x="8" y="27"/>
              </a:cxn>
              <a:cxn ang="0">
                <a:pos x="35" y="19"/>
              </a:cxn>
              <a:cxn ang="0">
                <a:pos x="9" y="34"/>
              </a:cxn>
              <a:cxn ang="0">
                <a:pos x="9" y="34"/>
              </a:cxn>
              <a:cxn ang="0">
                <a:pos x="29" y="17"/>
              </a:cxn>
              <a:cxn ang="0">
                <a:pos x="34" y="10"/>
              </a:cxn>
              <a:cxn ang="0">
                <a:pos x="40" y="11"/>
              </a:cxn>
              <a:cxn ang="0">
                <a:pos x="44" y="14"/>
              </a:cxn>
              <a:cxn ang="0">
                <a:pos x="37" y="20"/>
              </a:cxn>
              <a:cxn ang="0">
                <a:pos x="11" y="40"/>
              </a:cxn>
              <a:cxn ang="0">
                <a:pos x="17" y="33"/>
              </a:cxn>
              <a:cxn ang="0">
                <a:pos x="37" y="20"/>
              </a:cxn>
              <a:cxn ang="0">
                <a:pos x="21" y="42"/>
              </a:cxn>
              <a:cxn ang="0">
                <a:pos x="38" y="32"/>
              </a:cxn>
              <a:cxn ang="0">
                <a:pos x="21" y="49"/>
              </a:cxn>
              <a:cxn ang="0">
                <a:pos x="20" y="50"/>
              </a:cxn>
              <a:cxn ang="0">
                <a:pos x="15" y="45"/>
              </a:cxn>
              <a:cxn ang="0">
                <a:pos x="50" y="35"/>
              </a:cxn>
              <a:cxn ang="0">
                <a:pos x="42" y="45"/>
              </a:cxn>
              <a:cxn ang="0">
                <a:pos x="30" y="51"/>
              </a:cxn>
              <a:cxn ang="0">
                <a:pos x="22" y="51"/>
              </a:cxn>
              <a:cxn ang="0">
                <a:pos x="43" y="37"/>
              </a:cxn>
              <a:cxn ang="0">
                <a:pos x="35" y="43"/>
              </a:cxn>
              <a:cxn ang="0">
                <a:pos x="35" y="45"/>
              </a:cxn>
              <a:cxn ang="0">
                <a:pos x="37" y="45"/>
              </a:cxn>
              <a:cxn ang="0">
                <a:pos x="47" y="35"/>
              </a:cxn>
              <a:cxn ang="0">
                <a:pos x="46" y="33"/>
              </a:cxn>
              <a:cxn ang="0">
                <a:pos x="26" y="45"/>
              </a:cxn>
              <a:cxn ang="0">
                <a:pos x="45" y="28"/>
              </a:cxn>
              <a:cxn ang="0">
                <a:pos x="44" y="26"/>
              </a:cxn>
              <a:cxn ang="0">
                <a:pos x="31" y="33"/>
              </a:cxn>
              <a:cxn ang="0">
                <a:pos x="18" y="41"/>
              </a:cxn>
              <a:cxn ang="0">
                <a:pos x="46" y="15"/>
              </a:cxn>
              <a:cxn ang="0">
                <a:pos x="50" y="22"/>
              </a:cxn>
              <a:cxn ang="0">
                <a:pos x="51" y="31"/>
              </a:cxn>
              <a:cxn ang="0">
                <a:pos x="32" y="9"/>
              </a:cxn>
              <a:cxn ang="0">
                <a:pos x="9" y="24"/>
              </a:cxn>
              <a:cxn ang="0">
                <a:pos x="18" y="11"/>
              </a:cxn>
              <a:cxn ang="0">
                <a:pos x="29" y="9"/>
              </a:cxn>
            </a:cxnLst>
            <a:rect l="0" t="0" r="r" b="b"/>
            <a:pathLst>
              <a:path w="60" h="60">
                <a:moveTo>
                  <a:pt x="24" y="60"/>
                </a:moveTo>
                <a:lnTo>
                  <a:pt x="24" y="60"/>
                </a:lnTo>
                <a:lnTo>
                  <a:pt x="25" y="60"/>
                </a:lnTo>
                <a:lnTo>
                  <a:pt x="25" y="60"/>
                </a:lnTo>
                <a:lnTo>
                  <a:pt x="32" y="60"/>
                </a:lnTo>
                <a:lnTo>
                  <a:pt x="37" y="58"/>
                </a:lnTo>
                <a:lnTo>
                  <a:pt x="43" y="56"/>
                </a:lnTo>
                <a:lnTo>
                  <a:pt x="48" y="53"/>
                </a:lnTo>
                <a:lnTo>
                  <a:pt x="52" y="49"/>
                </a:lnTo>
                <a:lnTo>
                  <a:pt x="55" y="43"/>
                </a:lnTo>
                <a:lnTo>
                  <a:pt x="58" y="38"/>
                </a:lnTo>
                <a:lnTo>
                  <a:pt x="59" y="31"/>
                </a:lnTo>
                <a:lnTo>
                  <a:pt x="59" y="31"/>
                </a:lnTo>
                <a:lnTo>
                  <a:pt x="60" y="26"/>
                </a:lnTo>
                <a:lnTo>
                  <a:pt x="59" y="20"/>
                </a:lnTo>
                <a:lnTo>
                  <a:pt x="56" y="15"/>
                </a:lnTo>
                <a:lnTo>
                  <a:pt x="53" y="11"/>
                </a:lnTo>
                <a:lnTo>
                  <a:pt x="49" y="7"/>
                </a:lnTo>
                <a:lnTo>
                  <a:pt x="45" y="4"/>
                </a:lnTo>
                <a:lnTo>
                  <a:pt x="39" y="2"/>
                </a:lnTo>
                <a:lnTo>
                  <a:pt x="34" y="0"/>
                </a:lnTo>
                <a:lnTo>
                  <a:pt x="34" y="0"/>
                </a:lnTo>
                <a:lnTo>
                  <a:pt x="27" y="0"/>
                </a:lnTo>
                <a:lnTo>
                  <a:pt x="21" y="1"/>
                </a:lnTo>
                <a:lnTo>
                  <a:pt x="15" y="3"/>
                </a:lnTo>
                <a:lnTo>
                  <a:pt x="11" y="6"/>
                </a:lnTo>
                <a:lnTo>
                  <a:pt x="7" y="10"/>
                </a:lnTo>
                <a:lnTo>
                  <a:pt x="4" y="15"/>
                </a:lnTo>
                <a:lnTo>
                  <a:pt x="2" y="20"/>
                </a:lnTo>
                <a:lnTo>
                  <a:pt x="0" y="25"/>
                </a:lnTo>
                <a:lnTo>
                  <a:pt x="0" y="31"/>
                </a:lnTo>
                <a:lnTo>
                  <a:pt x="0" y="36"/>
                </a:lnTo>
                <a:lnTo>
                  <a:pt x="2" y="41"/>
                </a:lnTo>
                <a:lnTo>
                  <a:pt x="4" y="46"/>
                </a:lnTo>
                <a:lnTo>
                  <a:pt x="7" y="52"/>
                </a:lnTo>
                <a:lnTo>
                  <a:pt x="12" y="55"/>
                </a:lnTo>
                <a:lnTo>
                  <a:pt x="17" y="58"/>
                </a:lnTo>
                <a:lnTo>
                  <a:pt x="24" y="60"/>
                </a:lnTo>
                <a:lnTo>
                  <a:pt x="24" y="60"/>
                </a:lnTo>
                <a:close/>
                <a:moveTo>
                  <a:pt x="8" y="27"/>
                </a:moveTo>
                <a:lnTo>
                  <a:pt x="8" y="27"/>
                </a:lnTo>
                <a:lnTo>
                  <a:pt x="9" y="26"/>
                </a:lnTo>
                <a:lnTo>
                  <a:pt x="9" y="26"/>
                </a:lnTo>
                <a:lnTo>
                  <a:pt x="30" y="13"/>
                </a:lnTo>
                <a:lnTo>
                  <a:pt x="30" y="13"/>
                </a:lnTo>
                <a:lnTo>
                  <a:pt x="25" y="18"/>
                </a:lnTo>
                <a:lnTo>
                  <a:pt x="20" y="23"/>
                </a:lnTo>
                <a:lnTo>
                  <a:pt x="8" y="31"/>
                </a:lnTo>
                <a:lnTo>
                  <a:pt x="8" y="31"/>
                </a:lnTo>
                <a:lnTo>
                  <a:pt x="8" y="27"/>
                </a:lnTo>
                <a:lnTo>
                  <a:pt x="8" y="27"/>
                </a:lnTo>
                <a:close/>
                <a:moveTo>
                  <a:pt x="44" y="14"/>
                </a:moveTo>
                <a:lnTo>
                  <a:pt x="44" y="14"/>
                </a:lnTo>
                <a:lnTo>
                  <a:pt x="35" y="19"/>
                </a:lnTo>
                <a:lnTo>
                  <a:pt x="27" y="25"/>
                </a:lnTo>
                <a:lnTo>
                  <a:pt x="18" y="30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15" y="28"/>
                </a:lnTo>
                <a:lnTo>
                  <a:pt x="22" y="23"/>
                </a:lnTo>
                <a:lnTo>
                  <a:pt x="29" y="17"/>
                </a:lnTo>
                <a:lnTo>
                  <a:pt x="32" y="14"/>
                </a:lnTo>
                <a:lnTo>
                  <a:pt x="34" y="10"/>
                </a:lnTo>
                <a:lnTo>
                  <a:pt x="34" y="10"/>
                </a:lnTo>
                <a:lnTo>
                  <a:pt x="34" y="9"/>
                </a:lnTo>
                <a:lnTo>
                  <a:pt x="34" y="9"/>
                </a:lnTo>
                <a:lnTo>
                  <a:pt x="40" y="11"/>
                </a:lnTo>
                <a:lnTo>
                  <a:pt x="45" y="14"/>
                </a:lnTo>
                <a:lnTo>
                  <a:pt x="45" y="14"/>
                </a:lnTo>
                <a:lnTo>
                  <a:pt x="44" y="14"/>
                </a:lnTo>
                <a:lnTo>
                  <a:pt x="44" y="14"/>
                </a:lnTo>
                <a:close/>
                <a:moveTo>
                  <a:pt x="37" y="20"/>
                </a:moveTo>
                <a:lnTo>
                  <a:pt x="37" y="20"/>
                </a:lnTo>
                <a:lnTo>
                  <a:pt x="13" y="43"/>
                </a:lnTo>
                <a:lnTo>
                  <a:pt x="13" y="43"/>
                </a:lnTo>
                <a:lnTo>
                  <a:pt x="11" y="40"/>
                </a:lnTo>
                <a:lnTo>
                  <a:pt x="9" y="37"/>
                </a:lnTo>
                <a:lnTo>
                  <a:pt x="9" y="37"/>
                </a:lnTo>
                <a:lnTo>
                  <a:pt x="17" y="33"/>
                </a:lnTo>
                <a:lnTo>
                  <a:pt x="24" y="29"/>
                </a:lnTo>
                <a:lnTo>
                  <a:pt x="37" y="20"/>
                </a:lnTo>
                <a:lnTo>
                  <a:pt x="37" y="20"/>
                </a:lnTo>
                <a:close/>
                <a:moveTo>
                  <a:pt x="15" y="45"/>
                </a:moveTo>
                <a:lnTo>
                  <a:pt x="15" y="45"/>
                </a:lnTo>
                <a:lnTo>
                  <a:pt x="21" y="42"/>
                </a:lnTo>
                <a:lnTo>
                  <a:pt x="26" y="39"/>
                </a:lnTo>
                <a:lnTo>
                  <a:pt x="38" y="32"/>
                </a:lnTo>
                <a:lnTo>
                  <a:pt x="38" y="32"/>
                </a:lnTo>
                <a:lnTo>
                  <a:pt x="29" y="39"/>
                </a:lnTo>
                <a:lnTo>
                  <a:pt x="24" y="44"/>
                </a:lnTo>
                <a:lnTo>
                  <a:pt x="21" y="49"/>
                </a:lnTo>
                <a:lnTo>
                  <a:pt x="21" y="49"/>
                </a:lnTo>
                <a:lnTo>
                  <a:pt x="20" y="50"/>
                </a:lnTo>
                <a:lnTo>
                  <a:pt x="20" y="50"/>
                </a:lnTo>
                <a:lnTo>
                  <a:pt x="17" y="47"/>
                </a:lnTo>
                <a:lnTo>
                  <a:pt x="15" y="45"/>
                </a:lnTo>
                <a:lnTo>
                  <a:pt x="15" y="45"/>
                </a:lnTo>
                <a:close/>
                <a:moveTo>
                  <a:pt x="51" y="31"/>
                </a:moveTo>
                <a:lnTo>
                  <a:pt x="51" y="31"/>
                </a:lnTo>
                <a:lnTo>
                  <a:pt x="50" y="35"/>
                </a:lnTo>
                <a:lnTo>
                  <a:pt x="48" y="39"/>
                </a:lnTo>
                <a:lnTo>
                  <a:pt x="45" y="42"/>
                </a:lnTo>
                <a:lnTo>
                  <a:pt x="42" y="45"/>
                </a:lnTo>
                <a:lnTo>
                  <a:pt x="38" y="47"/>
                </a:lnTo>
                <a:lnTo>
                  <a:pt x="34" y="50"/>
                </a:lnTo>
                <a:lnTo>
                  <a:pt x="30" y="51"/>
                </a:lnTo>
                <a:lnTo>
                  <a:pt x="26" y="51"/>
                </a:lnTo>
                <a:lnTo>
                  <a:pt x="26" y="51"/>
                </a:lnTo>
                <a:lnTo>
                  <a:pt x="22" y="51"/>
                </a:lnTo>
                <a:lnTo>
                  <a:pt x="22" y="51"/>
                </a:lnTo>
                <a:lnTo>
                  <a:pt x="33" y="43"/>
                </a:lnTo>
                <a:lnTo>
                  <a:pt x="43" y="37"/>
                </a:lnTo>
                <a:lnTo>
                  <a:pt x="43" y="37"/>
                </a:lnTo>
                <a:lnTo>
                  <a:pt x="39" y="41"/>
                </a:lnTo>
                <a:lnTo>
                  <a:pt x="35" y="43"/>
                </a:lnTo>
                <a:lnTo>
                  <a:pt x="35" y="43"/>
                </a:lnTo>
                <a:lnTo>
                  <a:pt x="35" y="44"/>
                </a:lnTo>
                <a:lnTo>
                  <a:pt x="35" y="45"/>
                </a:lnTo>
                <a:lnTo>
                  <a:pt x="36" y="45"/>
                </a:lnTo>
                <a:lnTo>
                  <a:pt x="37" y="45"/>
                </a:lnTo>
                <a:lnTo>
                  <a:pt x="37" y="45"/>
                </a:lnTo>
                <a:lnTo>
                  <a:pt x="43" y="41"/>
                </a:lnTo>
                <a:lnTo>
                  <a:pt x="45" y="38"/>
                </a:lnTo>
                <a:lnTo>
                  <a:pt x="47" y="35"/>
                </a:lnTo>
                <a:lnTo>
                  <a:pt x="47" y="35"/>
                </a:lnTo>
                <a:lnTo>
                  <a:pt x="47" y="33"/>
                </a:lnTo>
                <a:lnTo>
                  <a:pt x="46" y="33"/>
                </a:lnTo>
                <a:lnTo>
                  <a:pt x="46" y="33"/>
                </a:lnTo>
                <a:lnTo>
                  <a:pt x="36" y="39"/>
                </a:lnTo>
                <a:lnTo>
                  <a:pt x="26" y="45"/>
                </a:lnTo>
                <a:lnTo>
                  <a:pt x="26" y="45"/>
                </a:lnTo>
                <a:lnTo>
                  <a:pt x="36" y="36"/>
                </a:lnTo>
                <a:lnTo>
                  <a:pt x="45" y="28"/>
                </a:lnTo>
                <a:lnTo>
                  <a:pt x="45" y="28"/>
                </a:lnTo>
                <a:lnTo>
                  <a:pt x="46" y="26"/>
                </a:lnTo>
                <a:lnTo>
                  <a:pt x="44" y="26"/>
                </a:lnTo>
                <a:lnTo>
                  <a:pt x="44" y="26"/>
                </a:lnTo>
                <a:lnTo>
                  <a:pt x="37" y="29"/>
                </a:lnTo>
                <a:lnTo>
                  <a:pt x="31" y="33"/>
                </a:lnTo>
                <a:lnTo>
                  <a:pt x="24" y="37"/>
                </a:lnTo>
                <a:lnTo>
                  <a:pt x="18" y="41"/>
                </a:lnTo>
                <a:lnTo>
                  <a:pt x="18" y="41"/>
                </a:lnTo>
                <a:lnTo>
                  <a:pt x="45" y="16"/>
                </a:lnTo>
                <a:lnTo>
                  <a:pt x="45" y="16"/>
                </a:lnTo>
                <a:lnTo>
                  <a:pt x="46" y="15"/>
                </a:lnTo>
                <a:lnTo>
                  <a:pt x="46" y="15"/>
                </a:lnTo>
                <a:lnTo>
                  <a:pt x="48" y="19"/>
                </a:lnTo>
                <a:lnTo>
                  <a:pt x="50" y="22"/>
                </a:lnTo>
                <a:lnTo>
                  <a:pt x="51" y="26"/>
                </a:lnTo>
                <a:lnTo>
                  <a:pt x="51" y="31"/>
                </a:lnTo>
                <a:lnTo>
                  <a:pt x="51" y="31"/>
                </a:lnTo>
                <a:close/>
                <a:moveTo>
                  <a:pt x="29" y="9"/>
                </a:moveTo>
                <a:lnTo>
                  <a:pt x="29" y="9"/>
                </a:lnTo>
                <a:lnTo>
                  <a:pt x="32" y="9"/>
                </a:lnTo>
                <a:lnTo>
                  <a:pt x="32" y="9"/>
                </a:lnTo>
                <a:lnTo>
                  <a:pt x="9" y="24"/>
                </a:lnTo>
                <a:lnTo>
                  <a:pt x="9" y="24"/>
                </a:lnTo>
                <a:lnTo>
                  <a:pt x="11" y="18"/>
                </a:lnTo>
                <a:lnTo>
                  <a:pt x="15" y="13"/>
                </a:lnTo>
                <a:lnTo>
                  <a:pt x="18" y="11"/>
                </a:lnTo>
                <a:lnTo>
                  <a:pt x="21" y="10"/>
                </a:lnTo>
                <a:lnTo>
                  <a:pt x="25" y="9"/>
                </a:lnTo>
                <a:lnTo>
                  <a:pt x="29" y="9"/>
                </a:lnTo>
                <a:lnTo>
                  <a:pt x="29" y="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538"/>
          <p:cNvSpPr>
            <a:spLocks noEditPoints="1"/>
          </p:cNvSpPr>
          <p:nvPr/>
        </p:nvSpPr>
        <p:spPr bwMode="auto">
          <a:xfrm>
            <a:off x="905646" y="3191117"/>
            <a:ext cx="333375" cy="90488"/>
          </a:xfrm>
          <a:custGeom>
            <a:avLst/>
            <a:gdLst/>
            <a:ahLst/>
            <a:cxnLst>
              <a:cxn ang="0">
                <a:pos x="210" y="11"/>
              </a:cxn>
              <a:cxn ang="0">
                <a:pos x="122" y="1"/>
              </a:cxn>
              <a:cxn ang="0">
                <a:pos x="0" y="5"/>
              </a:cxn>
              <a:cxn ang="0">
                <a:pos x="6" y="50"/>
              </a:cxn>
              <a:cxn ang="0">
                <a:pos x="114" y="45"/>
              </a:cxn>
              <a:cxn ang="0">
                <a:pos x="142" y="30"/>
              </a:cxn>
              <a:cxn ang="0">
                <a:pos x="115" y="34"/>
              </a:cxn>
              <a:cxn ang="0">
                <a:pos x="128" y="27"/>
              </a:cxn>
              <a:cxn ang="0">
                <a:pos x="76" y="32"/>
              </a:cxn>
              <a:cxn ang="0">
                <a:pos x="70" y="43"/>
              </a:cxn>
              <a:cxn ang="0">
                <a:pos x="50" y="13"/>
              </a:cxn>
              <a:cxn ang="0">
                <a:pos x="36" y="9"/>
              </a:cxn>
              <a:cxn ang="0">
                <a:pos x="15" y="22"/>
              </a:cxn>
              <a:cxn ang="0">
                <a:pos x="76" y="9"/>
              </a:cxn>
              <a:cxn ang="0">
                <a:pos x="54" y="9"/>
              </a:cxn>
              <a:cxn ang="0">
                <a:pos x="27" y="40"/>
              </a:cxn>
              <a:cxn ang="0">
                <a:pos x="54" y="9"/>
              </a:cxn>
              <a:cxn ang="0">
                <a:pos x="10" y="24"/>
              </a:cxn>
              <a:cxn ang="0">
                <a:pos x="33" y="15"/>
              </a:cxn>
              <a:cxn ang="0">
                <a:pos x="40" y="10"/>
              </a:cxn>
              <a:cxn ang="0">
                <a:pos x="13" y="38"/>
              </a:cxn>
              <a:cxn ang="0">
                <a:pos x="9" y="9"/>
              </a:cxn>
              <a:cxn ang="0">
                <a:pos x="55" y="19"/>
              </a:cxn>
              <a:cxn ang="0">
                <a:pos x="41" y="42"/>
              </a:cxn>
              <a:cxn ang="0">
                <a:pos x="43" y="42"/>
              </a:cxn>
              <a:cxn ang="0">
                <a:pos x="59" y="26"/>
              </a:cxn>
              <a:cxn ang="0">
                <a:pos x="43" y="42"/>
              </a:cxn>
              <a:cxn ang="0">
                <a:pos x="84" y="15"/>
              </a:cxn>
              <a:cxn ang="0">
                <a:pos x="88" y="44"/>
              </a:cxn>
              <a:cxn ang="0">
                <a:pos x="108" y="16"/>
              </a:cxn>
              <a:cxn ang="0">
                <a:pos x="88" y="44"/>
              </a:cxn>
              <a:cxn ang="0">
                <a:pos x="115" y="22"/>
              </a:cxn>
              <a:cxn ang="0">
                <a:pos x="100" y="43"/>
              </a:cxn>
              <a:cxn ang="0">
                <a:pos x="181" y="13"/>
              </a:cxn>
              <a:cxn ang="0">
                <a:pos x="187" y="25"/>
              </a:cxn>
              <a:cxn ang="0">
                <a:pos x="187" y="14"/>
              </a:cxn>
              <a:cxn ang="0">
                <a:pos x="151" y="21"/>
              </a:cxn>
              <a:cxn ang="0">
                <a:pos x="152" y="36"/>
              </a:cxn>
              <a:cxn ang="0">
                <a:pos x="155" y="23"/>
              </a:cxn>
              <a:cxn ang="0">
                <a:pos x="144" y="45"/>
              </a:cxn>
              <a:cxn ang="0">
                <a:pos x="175" y="19"/>
              </a:cxn>
              <a:cxn ang="0">
                <a:pos x="130" y="45"/>
              </a:cxn>
              <a:cxn ang="0">
                <a:pos x="181" y="27"/>
              </a:cxn>
              <a:cxn ang="0">
                <a:pos x="155" y="46"/>
              </a:cxn>
              <a:cxn ang="0">
                <a:pos x="195" y="22"/>
              </a:cxn>
              <a:cxn ang="0">
                <a:pos x="188" y="41"/>
              </a:cxn>
              <a:cxn ang="0">
                <a:pos x="191" y="46"/>
              </a:cxn>
              <a:cxn ang="0">
                <a:pos x="199" y="43"/>
              </a:cxn>
              <a:cxn ang="0">
                <a:pos x="200" y="28"/>
              </a:cxn>
              <a:cxn ang="0">
                <a:pos x="194" y="28"/>
              </a:cxn>
              <a:cxn ang="0">
                <a:pos x="168" y="47"/>
              </a:cxn>
              <a:cxn ang="0">
                <a:pos x="153" y="10"/>
              </a:cxn>
              <a:cxn ang="0">
                <a:pos x="141" y="11"/>
              </a:cxn>
              <a:cxn ang="0">
                <a:pos x="131" y="10"/>
              </a:cxn>
              <a:cxn ang="0">
                <a:pos x="96" y="37"/>
              </a:cxn>
              <a:cxn ang="0">
                <a:pos x="88" y="31"/>
              </a:cxn>
              <a:cxn ang="0">
                <a:pos x="100" y="11"/>
              </a:cxn>
              <a:cxn ang="0">
                <a:pos x="68" y="37"/>
              </a:cxn>
              <a:cxn ang="0">
                <a:pos x="90" y="11"/>
              </a:cxn>
              <a:cxn ang="0">
                <a:pos x="52" y="40"/>
              </a:cxn>
              <a:cxn ang="0">
                <a:pos x="79" y="9"/>
              </a:cxn>
            </a:cxnLst>
            <a:rect l="0" t="0" r="r" b="b"/>
            <a:pathLst>
              <a:path w="210" h="57">
                <a:moveTo>
                  <a:pt x="204" y="56"/>
                </a:moveTo>
                <a:lnTo>
                  <a:pt x="204" y="56"/>
                </a:lnTo>
                <a:lnTo>
                  <a:pt x="206" y="57"/>
                </a:lnTo>
                <a:lnTo>
                  <a:pt x="208" y="56"/>
                </a:lnTo>
                <a:lnTo>
                  <a:pt x="210" y="54"/>
                </a:lnTo>
                <a:lnTo>
                  <a:pt x="210" y="52"/>
                </a:lnTo>
                <a:lnTo>
                  <a:pt x="210" y="52"/>
                </a:lnTo>
                <a:lnTo>
                  <a:pt x="210" y="11"/>
                </a:lnTo>
                <a:lnTo>
                  <a:pt x="210" y="11"/>
                </a:lnTo>
                <a:lnTo>
                  <a:pt x="210" y="10"/>
                </a:lnTo>
                <a:lnTo>
                  <a:pt x="210" y="10"/>
                </a:lnTo>
                <a:lnTo>
                  <a:pt x="209" y="8"/>
                </a:lnTo>
                <a:lnTo>
                  <a:pt x="207" y="7"/>
                </a:lnTo>
                <a:lnTo>
                  <a:pt x="207" y="7"/>
                </a:lnTo>
                <a:lnTo>
                  <a:pt x="186" y="4"/>
                </a:lnTo>
                <a:lnTo>
                  <a:pt x="165" y="2"/>
                </a:lnTo>
                <a:lnTo>
                  <a:pt x="122" y="1"/>
                </a:lnTo>
                <a:lnTo>
                  <a:pt x="122" y="1"/>
                </a:lnTo>
                <a:lnTo>
                  <a:pt x="93" y="0"/>
                </a:lnTo>
                <a:lnTo>
                  <a:pt x="63" y="0"/>
                </a:lnTo>
                <a:lnTo>
                  <a:pt x="5" y="1"/>
                </a:lnTo>
                <a:lnTo>
                  <a:pt x="5" y="1"/>
                </a:lnTo>
                <a:lnTo>
                  <a:pt x="3" y="1"/>
                </a:lnTo>
                <a:lnTo>
                  <a:pt x="2" y="2"/>
                </a:lnTo>
                <a:lnTo>
                  <a:pt x="2" y="2"/>
                </a:lnTo>
                <a:lnTo>
                  <a:pt x="1" y="3"/>
                </a:lnTo>
                <a:lnTo>
                  <a:pt x="0" y="5"/>
                </a:lnTo>
                <a:lnTo>
                  <a:pt x="0" y="5"/>
                </a:lnTo>
                <a:lnTo>
                  <a:pt x="1" y="25"/>
                </a:lnTo>
                <a:lnTo>
                  <a:pt x="2" y="46"/>
                </a:lnTo>
                <a:lnTo>
                  <a:pt x="2" y="46"/>
                </a:lnTo>
                <a:lnTo>
                  <a:pt x="2" y="47"/>
                </a:lnTo>
                <a:lnTo>
                  <a:pt x="3" y="49"/>
                </a:lnTo>
                <a:lnTo>
                  <a:pt x="3" y="49"/>
                </a:lnTo>
                <a:lnTo>
                  <a:pt x="4" y="50"/>
                </a:lnTo>
                <a:lnTo>
                  <a:pt x="6" y="50"/>
                </a:lnTo>
                <a:lnTo>
                  <a:pt x="6" y="50"/>
                </a:lnTo>
                <a:lnTo>
                  <a:pt x="55" y="51"/>
                </a:lnTo>
                <a:lnTo>
                  <a:pt x="104" y="53"/>
                </a:lnTo>
                <a:lnTo>
                  <a:pt x="154" y="56"/>
                </a:lnTo>
                <a:lnTo>
                  <a:pt x="202" y="57"/>
                </a:lnTo>
                <a:lnTo>
                  <a:pt x="202" y="57"/>
                </a:lnTo>
                <a:lnTo>
                  <a:pt x="204" y="56"/>
                </a:lnTo>
                <a:lnTo>
                  <a:pt x="204" y="56"/>
                </a:lnTo>
                <a:close/>
                <a:moveTo>
                  <a:pt x="114" y="45"/>
                </a:moveTo>
                <a:lnTo>
                  <a:pt x="114" y="45"/>
                </a:lnTo>
                <a:lnTo>
                  <a:pt x="127" y="33"/>
                </a:lnTo>
                <a:lnTo>
                  <a:pt x="140" y="20"/>
                </a:lnTo>
                <a:lnTo>
                  <a:pt x="140" y="20"/>
                </a:lnTo>
                <a:lnTo>
                  <a:pt x="151" y="13"/>
                </a:lnTo>
                <a:lnTo>
                  <a:pt x="151" y="13"/>
                </a:lnTo>
                <a:lnTo>
                  <a:pt x="147" y="24"/>
                </a:lnTo>
                <a:lnTo>
                  <a:pt x="147" y="24"/>
                </a:lnTo>
                <a:lnTo>
                  <a:pt x="142" y="30"/>
                </a:lnTo>
                <a:lnTo>
                  <a:pt x="137" y="35"/>
                </a:lnTo>
                <a:lnTo>
                  <a:pt x="127" y="45"/>
                </a:lnTo>
                <a:lnTo>
                  <a:pt x="127" y="45"/>
                </a:lnTo>
                <a:lnTo>
                  <a:pt x="114" y="45"/>
                </a:lnTo>
                <a:lnTo>
                  <a:pt x="114" y="45"/>
                </a:lnTo>
                <a:close/>
                <a:moveTo>
                  <a:pt x="102" y="44"/>
                </a:moveTo>
                <a:lnTo>
                  <a:pt x="102" y="44"/>
                </a:lnTo>
                <a:lnTo>
                  <a:pt x="109" y="39"/>
                </a:lnTo>
                <a:lnTo>
                  <a:pt x="115" y="34"/>
                </a:lnTo>
                <a:lnTo>
                  <a:pt x="128" y="22"/>
                </a:lnTo>
                <a:lnTo>
                  <a:pt x="128" y="22"/>
                </a:lnTo>
                <a:lnTo>
                  <a:pt x="133" y="18"/>
                </a:lnTo>
                <a:lnTo>
                  <a:pt x="138" y="15"/>
                </a:lnTo>
                <a:lnTo>
                  <a:pt x="138" y="15"/>
                </a:lnTo>
                <a:lnTo>
                  <a:pt x="135" y="17"/>
                </a:lnTo>
                <a:lnTo>
                  <a:pt x="133" y="20"/>
                </a:lnTo>
                <a:lnTo>
                  <a:pt x="128" y="27"/>
                </a:lnTo>
                <a:lnTo>
                  <a:pt x="128" y="27"/>
                </a:lnTo>
                <a:lnTo>
                  <a:pt x="120" y="36"/>
                </a:lnTo>
                <a:lnTo>
                  <a:pt x="110" y="45"/>
                </a:lnTo>
                <a:lnTo>
                  <a:pt x="110" y="45"/>
                </a:lnTo>
                <a:lnTo>
                  <a:pt x="102" y="44"/>
                </a:lnTo>
                <a:lnTo>
                  <a:pt x="102" y="44"/>
                </a:lnTo>
                <a:close/>
                <a:moveTo>
                  <a:pt x="62" y="43"/>
                </a:moveTo>
                <a:lnTo>
                  <a:pt x="62" y="43"/>
                </a:lnTo>
                <a:lnTo>
                  <a:pt x="70" y="38"/>
                </a:lnTo>
                <a:lnTo>
                  <a:pt x="76" y="32"/>
                </a:lnTo>
                <a:lnTo>
                  <a:pt x="87" y="21"/>
                </a:lnTo>
                <a:lnTo>
                  <a:pt x="87" y="21"/>
                </a:lnTo>
                <a:lnTo>
                  <a:pt x="96" y="13"/>
                </a:lnTo>
                <a:lnTo>
                  <a:pt x="96" y="13"/>
                </a:lnTo>
                <a:lnTo>
                  <a:pt x="92" y="18"/>
                </a:lnTo>
                <a:lnTo>
                  <a:pt x="88" y="22"/>
                </a:lnTo>
                <a:lnTo>
                  <a:pt x="88" y="22"/>
                </a:lnTo>
                <a:lnTo>
                  <a:pt x="70" y="43"/>
                </a:lnTo>
                <a:lnTo>
                  <a:pt x="70" y="43"/>
                </a:lnTo>
                <a:lnTo>
                  <a:pt x="62" y="43"/>
                </a:lnTo>
                <a:lnTo>
                  <a:pt x="62" y="43"/>
                </a:lnTo>
                <a:close/>
                <a:moveTo>
                  <a:pt x="11" y="41"/>
                </a:moveTo>
                <a:lnTo>
                  <a:pt x="11" y="41"/>
                </a:lnTo>
                <a:lnTo>
                  <a:pt x="20" y="36"/>
                </a:lnTo>
                <a:lnTo>
                  <a:pt x="29" y="29"/>
                </a:lnTo>
                <a:lnTo>
                  <a:pt x="46" y="15"/>
                </a:lnTo>
                <a:lnTo>
                  <a:pt x="46" y="15"/>
                </a:lnTo>
                <a:lnTo>
                  <a:pt x="50" y="13"/>
                </a:lnTo>
                <a:lnTo>
                  <a:pt x="47" y="17"/>
                </a:lnTo>
                <a:lnTo>
                  <a:pt x="38" y="26"/>
                </a:lnTo>
                <a:lnTo>
                  <a:pt x="38" y="26"/>
                </a:lnTo>
                <a:lnTo>
                  <a:pt x="22" y="42"/>
                </a:lnTo>
                <a:lnTo>
                  <a:pt x="22" y="42"/>
                </a:lnTo>
                <a:lnTo>
                  <a:pt x="11" y="41"/>
                </a:lnTo>
                <a:lnTo>
                  <a:pt x="11" y="41"/>
                </a:lnTo>
                <a:close/>
                <a:moveTo>
                  <a:pt x="36" y="9"/>
                </a:moveTo>
                <a:lnTo>
                  <a:pt x="36" y="9"/>
                </a:lnTo>
                <a:lnTo>
                  <a:pt x="30" y="13"/>
                </a:lnTo>
                <a:lnTo>
                  <a:pt x="24" y="17"/>
                </a:lnTo>
                <a:lnTo>
                  <a:pt x="13" y="27"/>
                </a:lnTo>
                <a:lnTo>
                  <a:pt x="13" y="27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15" y="22"/>
                </a:lnTo>
                <a:lnTo>
                  <a:pt x="15" y="22"/>
                </a:lnTo>
                <a:lnTo>
                  <a:pt x="24" y="9"/>
                </a:lnTo>
                <a:lnTo>
                  <a:pt x="24" y="9"/>
                </a:lnTo>
                <a:lnTo>
                  <a:pt x="36" y="9"/>
                </a:lnTo>
                <a:lnTo>
                  <a:pt x="36" y="9"/>
                </a:lnTo>
                <a:close/>
                <a:moveTo>
                  <a:pt x="68" y="9"/>
                </a:moveTo>
                <a:lnTo>
                  <a:pt x="68" y="9"/>
                </a:lnTo>
                <a:lnTo>
                  <a:pt x="76" y="9"/>
                </a:lnTo>
                <a:lnTo>
                  <a:pt x="76" y="9"/>
                </a:lnTo>
                <a:lnTo>
                  <a:pt x="69" y="12"/>
                </a:lnTo>
                <a:lnTo>
                  <a:pt x="62" y="17"/>
                </a:lnTo>
                <a:lnTo>
                  <a:pt x="62" y="17"/>
                </a:lnTo>
                <a:lnTo>
                  <a:pt x="68" y="10"/>
                </a:lnTo>
                <a:lnTo>
                  <a:pt x="68" y="10"/>
                </a:lnTo>
                <a:lnTo>
                  <a:pt x="68" y="9"/>
                </a:lnTo>
                <a:lnTo>
                  <a:pt x="68" y="9"/>
                </a:lnTo>
                <a:close/>
                <a:moveTo>
                  <a:pt x="54" y="9"/>
                </a:moveTo>
                <a:lnTo>
                  <a:pt x="54" y="9"/>
                </a:lnTo>
                <a:lnTo>
                  <a:pt x="66" y="9"/>
                </a:lnTo>
                <a:lnTo>
                  <a:pt x="66" y="9"/>
                </a:lnTo>
                <a:lnTo>
                  <a:pt x="56" y="15"/>
                </a:lnTo>
                <a:lnTo>
                  <a:pt x="49" y="22"/>
                </a:lnTo>
                <a:lnTo>
                  <a:pt x="41" y="29"/>
                </a:lnTo>
                <a:lnTo>
                  <a:pt x="33" y="36"/>
                </a:lnTo>
                <a:lnTo>
                  <a:pt x="33" y="36"/>
                </a:lnTo>
                <a:lnTo>
                  <a:pt x="28" y="40"/>
                </a:lnTo>
                <a:lnTo>
                  <a:pt x="27" y="40"/>
                </a:lnTo>
                <a:lnTo>
                  <a:pt x="30" y="37"/>
                </a:lnTo>
                <a:lnTo>
                  <a:pt x="30" y="37"/>
                </a:lnTo>
                <a:lnTo>
                  <a:pt x="39" y="28"/>
                </a:lnTo>
                <a:lnTo>
                  <a:pt x="39" y="28"/>
                </a:lnTo>
                <a:lnTo>
                  <a:pt x="47" y="19"/>
                </a:lnTo>
                <a:lnTo>
                  <a:pt x="54" y="10"/>
                </a:lnTo>
                <a:lnTo>
                  <a:pt x="54" y="10"/>
                </a:lnTo>
                <a:lnTo>
                  <a:pt x="54" y="9"/>
                </a:lnTo>
                <a:lnTo>
                  <a:pt x="54" y="9"/>
                </a:lnTo>
                <a:close/>
                <a:moveTo>
                  <a:pt x="10" y="24"/>
                </a:moveTo>
                <a:lnTo>
                  <a:pt x="10" y="24"/>
                </a:lnTo>
                <a:lnTo>
                  <a:pt x="18" y="13"/>
                </a:lnTo>
                <a:lnTo>
                  <a:pt x="21" y="11"/>
                </a:lnTo>
                <a:lnTo>
                  <a:pt x="18" y="14"/>
                </a:lnTo>
                <a:lnTo>
                  <a:pt x="18" y="14"/>
                </a:lnTo>
                <a:lnTo>
                  <a:pt x="10" y="26"/>
                </a:lnTo>
                <a:lnTo>
                  <a:pt x="10" y="26"/>
                </a:lnTo>
                <a:lnTo>
                  <a:pt x="10" y="24"/>
                </a:lnTo>
                <a:lnTo>
                  <a:pt x="10" y="24"/>
                </a:lnTo>
                <a:close/>
                <a:moveTo>
                  <a:pt x="10" y="32"/>
                </a:moveTo>
                <a:lnTo>
                  <a:pt x="10" y="32"/>
                </a:lnTo>
                <a:lnTo>
                  <a:pt x="21" y="23"/>
                </a:lnTo>
                <a:lnTo>
                  <a:pt x="21" y="23"/>
                </a:lnTo>
                <a:lnTo>
                  <a:pt x="31" y="14"/>
                </a:lnTo>
                <a:lnTo>
                  <a:pt x="31" y="14"/>
                </a:lnTo>
                <a:lnTo>
                  <a:pt x="35" y="12"/>
                </a:lnTo>
                <a:lnTo>
                  <a:pt x="33" y="15"/>
                </a:lnTo>
                <a:lnTo>
                  <a:pt x="33" y="15"/>
                </a:lnTo>
                <a:lnTo>
                  <a:pt x="28" y="21"/>
                </a:lnTo>
                <a:lnTo>
                  <a:pt x="22" y="27"/>
                </a:lnTo>
                <a:lnTo>
                  <a:pt x="10" y="39"/>
                </a:lnTo>
                <a:lnTo>
                  <a:pt x="10" y="39"/>
                </a:lnTo>
                <a:lnTo>
                  <a:pt x="10" y="32"/>
                </a:lnTo>
                <a:lnTo>
                  <a:pt x="10" y="32"/>
                </a:lnTo>
                <a:close/>
                <a:moveTo>
                  <a:pt x="40" y="10"/>
                </a:moveTo>
                <a:lnTo>
                  <a:pt x="40" y="10"/>
                </a:lnTo>
                <a:lnTo>
                  <a:pt x="40" y="9"/>
                </a:lnTo>
                <a:lnTo>
                  <a:pt x="40" y="9"/>
                </a:lnTo>
                <a:lnTo>
                  <a:pt x="52" y="9"/>
                </a:lnTo>
                <a:lnTo>
                  <a:pt x="52" y="9"/>
                </a:lnTo>
                <a:lnTo>
                  <a:pt x="42" y="16"/>
                </a:lnTo>
                <a:lnTo>
                  <a:pt x="32" y="24"/>
                </a:lnTo>
                <a:lnTo>
                  <a:pt x="23" y="31"/>
                </a:lnTo>
                <a:lnTo>
                  <a:pt x="13" y="38"/>
                </a:lnTo>
                <a:lnTo>
                  <a:pt x="13" y="38"/>
                </a:lnTo>
                <a:lnTo>
                  <a:pt x="20" y="33"/>
                </a:lnTo>
                <a:lnTo>
                  <a:pt x="27" y="25"/>
                </a:lnTo>
                <a:lnTo>
                  <a:pt x="34" y="18"/>
                </a:lnTo>
                <a:lnTo>
                  <a:pt x="40" y="10"/>
                </a:lnTo>
                <a:lnTo>
                  <a:pt x="40" y="10"/>
                </a:lnTo>
                <a:close/>
                <a:moveTo>
                  <a:pt x="10" y="20"/>
                </a:moveTo>
                <a:lnTo>
                  <a:pt x="10" y="20"/>
                </a:lnTo>
                <a:lnTo>
                  <a:pt x="9" y="9"/>
                </a:lnTo>
                <a:lnTo>
                  <a:pt x="9" y="9"/>
                </a:lnTo>
                <a:lnTo>
                  <a:pt x="19" y="9"/>
                </a:lnTo>
                <a:lnTo>
                  <a:pt x="19" y="9"/>
                </a:lnTo>
                <a:lnTo>
                  <a:pt x="14" y="14"/>
                </a:lnTo>
                <a:lnTo>
                  <a:pt x="10" y="20"/>
                </a:lnTo>
                <a:lnTo>
                  <a:pt x="10" y="20"/>
                </a:lnTo>
                <a:close/>
                <a:moveTo>
                  <a:pt x="49" y="25"/>
                </a:moveTo>
                <a:lnTo>
                  <a:pt x="49" y="25"/>
                </a:lnTo>
                <a:lnTo>
                  <a:pt x="55" y="19"/>
                </a:lnTo>
                <a:lnTo>
                  <a:pt x="55" y="19"/>
                </a:lnTo>
                <a:lnTo>
                  <a:pt x="60" y="14"/>
                </a:lnTo>
                <a:lnTo>
                  <a:pt x="63" y="12"/>
                </a:lnTo>
                <a:lnTo>
                  <a:pt x="62" y="13"/>
                </a:lnTo>
                <a:lnTo>
                  <a:pt x="62" y="13"/>
                </a:lnTo>
                <a:lnTo>
                  <a:pt x="52" y="27"/>
                </a:lnTo>
                <a:lnTo>
                  <a:pt x="41" y="40"/>
                </a:lnTo>
                <a:lnTo>
                  <a:pt x="41" y="40"/>
                </a:lnTo>
                <a:lnTo>
                  <a:pt x="41" y="41"/>
                </a:lnTo>
                <a:lnTo>
                  <a:pt x="41" y="42"/>
                </a:lnTo>
                <a:lnTo>
                  <a:pt x="41" y="42"/>
                </a:lnTo>
                <a:lnTo>
                  <a:pt x="27" y="42"/>
                </a:lnTo>
                <a:lnTo>
                  <a:pt x="27" y="42"/>
                </a:lnTo>
                <a:lnTo>
                  <a:pt x="33" y="38"/>
                </a:lnTo>
                <a:lnTo>
                  <a:pt x="39" y="34"/>
                </a:lnTo>
                <a:lnTo>
                  <a:pt x="49" y="25"/>
                </a:lnTo>
                <a:lnTo>
                  <a:pt x="49" y="25"/>
                </a:lnTo>
                <a:close/>
                <a:moveTo>
                  <a:pt x="43" y="42"/>
                </a:moveTo>
                <a:lnTo>
                  <a:pt x="43" y="42"/>
                </a:lnTo>
                <a:lnTo>
                  <a:pt x="56" y="27"/>
                </a:lnTo>
                <a:lnTo>
                  <a:pt x="63" y="20"/>
                </a:lnTo>
                <a:lnTo>
                  <a:pt x="71" y="13"/>
                </a:lnTo>
                <a:lnTo>
                  <a:pt x="71" y="13"/>
                </a:lnTo>
                <a:lnTo>
                  <a:pt x="73" y="11"/>
                </a:lnTo>
                <a:lnTo>
                  <a:pt x="70" y="15"/>
                </a:lnTo>
                <a:lnTo>
                  <a:pt x="70" y="15"/>
                </a:lnTo>
                <a:lnTo>
                  <a:pt x="59" y="26"/>
                </a:lnTo>
                <a:lnTo>
                  <a:pt x="59" y="26"/>
                </a:lnTo>
                <a:lnTo>
                  <a:pt x="54" y="34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2" y="42"/>
                </a:lnTo>
                <a:lnTo>
                  <a:pt x="42" y="42"/>
                </a:lnTo>
                <a:lnTo>
                  <a:pt x="43" y="42"/>
                </a:lnTo>
                <a:lnTo>
                  <a:pt x="43" y="42"/>
                </a:lnTo>
                <a:close/>
                <a:moveTo>
                  <a:pt x="60" y="42"/>
                </a:moveTo>
                <a:lnTo>
                  <a:pt x="60" y="42"/>
                </a:lnTo>
                <a:lnTo>
                  <a:pt x="51" y="42"/>
                </a:lnTo>
                <a:lnTo>
                  <a:pt x="51" y="42"/>
                </a:lnTo>
                <a:lnTo>
                  <a:pt x="59" y="37"/>
                </a:lnTo>
                <a:lnTo>
                  <a:pt x="66" y="31"/>
                </a:lnTo>
                <a:lnTo>
                  <a:pt x="79" y="19"/>
                </a:lnTo>
                <a:lnTo>
                  <a:pt x="79" y="19"/>
                </a:lnTo>
                <a:lnTo>
                  <a:pt x="84" y="15"/>
                </a:lnTo>
                <a:lnTo>
                  <a:pt x="75" y="23"/>
                </a:lnTo>
                <a:lnTo>
                  <a:pt x="75" y="23"/>
                </a:lnTo>
                <a:lnTo>
                  <a:pt x="67" y="3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close/>
                <a:moveTo>
                  <a:pt x="88" y="44"/>
                </a:moveTo>
                <a:lnTo>
                  <a:pt x="88" y="44"/>
                </a:lnTo>
                <a:lnTo>
                  <a:pt x="75" y="43"/>
                </a:lnTo>
                <a:lnTo>
                  <a:pt x="75" y="43"/>
                </a:lnTo>
                <a:lnTo>
                  <a:pt x="81" y="39"/>
                </a:lnTo>
                <a:lnTo>
                  <a:pt x="87" y="35"/>
                </a:lnTo>
                <a:lnTo>
                  <a:pt x="98" y="25"/>
                </a:lnTo>
                <a:lnTo>
                  <a:pt x="98" y="25"/>
                </a:lnTo>
                <a:lnTo>
                  <a:pt x="103" y="20"/>
                </a:lnTo>
                <a:lnTo>
                  <a:pt x="108" y="16"/>
                </a:lnTo>
                <a:lnTo>
                  <a:pt x="108" y="16"/>
                </a:lnTo>
                <a:lnTo>
                  <a:pt x="111" y="14"/>
                </a:lnTo>
                <a:lnTo>
                  <a:pt x="110" y="15"/>
                </a:lnTo>
                <a:lnTo>
                  <a:pt x="107" y="19"/>
                </a:lnTo>
                <a:lnTo>
                  <a:pt x="107" y="19"/>
                </a:lnTo>
                <a:lnTo>
                  <a:pt x="98" y="31"/>
                </a:lnTo>
                <a:lnTo>
                  <a:pt x="88" y="43"/>
                </a:lnTo>
                <a:lnTo>
                  <a:pt x="88" y="43"/>
                </a:lnTo>
                <a:lnTo>
                  <a:pt x="88" y="44"/>
                </a:lnTo>
                <a:lnTo>
                  <a:pt x="88" y="44"/>
                </a:lnTo>
                <a:close/>
                <a:moveTo>
                  <a:pt x="100" y="43"/>
                </a:moveTo>
                <a:lnTo>
                  <a:pt x="100" y="43"/>
                </a:lnTo>
                <a:lnTo>
                  <a:pt x="100" y="44"/>
                </a:lnTo>
                <a:lnTo>
                  <a:pt x="100" y="44"/>
                </a:lnTo>
                <a:lnTo>
                  <a:pt x="91" y="44"/>
                </a:lnTo>
                <a:lnTo>
                  <a:pt x="91" y="44"/>
                </a:lnTo>
                <a:lnTo>
                  <a:pt x="99" y="37"/>
                </a:lnTo>
                <a:lnTo>
                  <a:pt x="107" y="29"/>
                </a:lnTo>
                <a:lnTo>
                  <a:pt x="115" y="22"/>
                </a:lnTo>
                <a:lnTo>
                  <a:pt x="123" y="15"/>
                </a:lnTo>
                <a:lnTo>
                  <a:pt x="123" y="15"/>
                </a:lnTo>
                <a:lnTo>
                  <a:pt x="126" y="14"/>
                </a:lnTo>
                <a:lnTo>
                  <a:pt x="125" y="16"/>
                </a:lnTo>
                <a:lnTo>
                  <a:pt x="118" y="23"/>
                </a:lnTo>
                <a:lnTo>
                  <a:pt x="118" y="23"/>
                </a:lnTo>
                <a:lnTo>
                  <a:pt x="109" y="34"/>
                </a:lnTo>
                <a:lnTo>
                  <a:pt x="100" y="43"/>
                </a:lnTo>
                <a:lnTo>
                  <a:pt x="100" y="43"/>
                </a:lnTo>
                <a:close/>
                <a:moveTo>
                  <a:pt x="187" y="14"/>
                </a:moveTo>
                <a:lnTo>
                  <a:pt x="187" y="14"/>
                </a:lnTo>
                <a:lnTo>
                  <a:pt x="179" y="21"/>
                </a:lnTo>
                <a:lnTo>
                  <a:pt x="172" y="28"/>
                </a:lnTo>
                <a:lnTo>
                  <a:pt x="158" y="43"/>
                </a:lnTo>
                <a:lnTo>
                  <a:pt x="158" y="43"/>
                </a:lnTo>
                <a:lnTo>
                  <a:pt x="170" y="28"/>
                </a:lnTo>
                <a:lnTo>
                  <a:pt x="176" y="21"/>
                </a:lnTo>
                <a:lnTo>
                  <a:pt x="181" y="13"/>
                </a:lnTo>
                <a:lnTo>
                  <a:pt x="181" y="13"/>
                </a:lnTo>
                <a:lnTo>
                  <a:pt x="181" y="12"/>
                </a:lnTo>
                <a:lnTo>
                  <a:pt x="181" y="12"/>
                </a:lnTo>
                <a:lnTo>
                  <a:pt x="198" y="14"/>
                </a:lnTo>
                <a:lnTo>
                  <a:pt x="198" y="14"/>
                </a:lnTo>
                <a:lnTo>
                  <a:pt x="198" y="14"/>
                </a:lnTo>
                <a:lnTo>
                  <a:pt x="198" y="14"/>
                </a:lnTo>
                <a:lnTo>
                  <a:pt x="193" y="19"/>
                </a:lnTo>
                <a:lnTo>
                  <a:pt x="187" y="25"/>
                </a:lnTo>
                <a:lnTo>
                  <a:pt x="177" y="36"/>
                </a:lnTo>
                <a:lnTo>
                  <a:pt x="177" y="36"/>
                </a:lnTo>
                <a:lnTo>
                  <a:pt x="180" y="32"/>
                </a:lnTo>
                <a:lnTo>
                  <a:pt x="180" y="32"/>
                </a:lnTo>
                <a:lnTo>
                  <a:pt x="185" y="24"/>
                </a:lnTo>
                <a:lnTo>
                  <a:pt x="189" y="15"/>
                </a:lnTo>
                <a:lnTo>
                  <a:pt x="189" y="15"/>
                </a:lnTo>
                <a:lnTo>
                  <a:pt x="188" y="14"/>
                </a:lnTo>
                <a:lnTo>
                  <a:pt x="187" y="14"/>
                </a:lnTo>
                <a:lnTo>
                  <a:pt x="187" y="14"/>
                </a:lnTo>
                <a:close/>
                <a:moveTo>
                  <a:pt x="167" y="11"/>
                </a:moveTo>
                <a:lnTo>
                  <a:pt x="167" y="11"/>
                </a:lnTo>
                <a:lnTo>
                  <a:pt x="158" y="18"/>
                </a:lnTo>
                <a:lnTo>
                  <a:pt x="150" y="25"/>
                </a:lnTo>
                <a:lnTo>
                  <a:pt x="150" y="25"/>
                </a:lnTo>
                <a:lnTo>
                  <a:pt x="144" y="30"/>
                </a:lnTo>
                <a:lnTo>
                  <a:pt x="144" y="30"/>
                </a:lnTo>
                <a:lnTo>
                  <a:pt x="151" y="21"/>
                </a:lnTo>
                <a:lnTo>
                  <a:pt x="155" y="11"/>
                </a:lnTo>
                <a:lnTo>
                  <a:pt x="155" y="11"/>
                </a:lnTo>
                <a:lnTo>
                  <a:pt x="155" y="10"/>
                </a:lnTo>
                <a:lnTo>
                  <a:pt x="155" y="10"/>
                </a:lnTo>
                <a:lnTo>
                  <a:pt x="179" y="12"/>
                </a:lnTo>
                <a:lnTo>
                  <a:pt x="179" y="12"/>
                </a:lnTo>
                <a:lnTo>
                  <a:pt x="165" y="23"/>
                </a:lnTo>
                <a:lnTo>
                  <a:pt x="152" y="36"/>
                </a:lnTo>
                <a:lnTo>
                  <a:pt x="152" y="36"/>
                </a:lnTo>
                <a:lnTo>
                  <a:pt x="154" y="33"/>
                </a:lnTo>
                <a:lnTo>
                  <a:pt x="154" y="33"/>
                </a:lnTo>
                <a:lnTo>
                  <a:pt x="168" y="13"/>
                </a:lnTo>
                <a:lnTo>
                  <a:pt x="168" y="13"/>
                </a:lnTo>
                <a:lnTo>
                  <a:pt x="168" y="11"/>
                </a:lnTo>
                <a:lnTo>
                  <a:pt x="167" y="11"/>
                </a:lnTo>
                <a:lnTo>
                  <a:pt x="167" y="11"/>
                </a:lnTo>
                <a:close/>
                <a:moveTo>
                  <a:pt x="155" y="23"/>
                </a:moveTo>
                <a:lnTo>
                  <a:pt x="155" y="23"/>
                </a:lnTo>
                <a:lnTo>
                  <a:pt x="164" y="15"/>
                </a:lnTo>
                <a:lnTo>
                  <a:pt x="164" y="15"/>
                </a:lnTo>
                <a:lnTo>
                  <a:pt x="161" y="19"/>
                </a:lnTo>
                <a:lnTo>
                  <a:pt x="158" y="23"/>
                </a:lnTo>
                <a:lnTo>
                  <a:pt x="158" y="23"/>
                </a:lnTo>
                <a:lnTo>
                  <a:pt x="143" y="43"/>
                </a:lnTo>
                <a:lnTo>
                  <a:pt x="143" y="43"/>
                </a:lnTo>
                <a:lnTo>
                  <a:pt x="143" y="44"/>
                </a:lnTo>
                <a:lnTo>
                  <a:pt x="144" y="45"/>
                </a:lnTo>
                <a:lnTo>
                  <a:pt x="144" y="45"/>
                </a:lnTo>
                <a:lnTo>
                  <a:pt x="145" y="45"/>
                </a:lnTo>
                <a:lnTo>
                  <a:pt x="145" y="45"/>
                </a:lnTo>
                <a:lnTo>
                  <a:pt x="159" y="31"/>
                </a:lnTo>
                <a:lnTo>
                  <a:pt x="173" y="18"/>
                </a:lnTo>
                <a:lnTo>
                  <a:pt x="173" y="18"/>
                </a:lnTo>
                <a:lnTo>
                  <a:pt x="177" y="15"/>
                </a:lnTo>
                <a:lnTo>
                  <a:pt x="175" y="19"/>
                </a:lnTo>
                <a:lnTo>
                  <a:pt x="175" y="19"/>
                </a:lnTo>
                <a:lnTo>
                  <a:pt x="166" y="30"/>
                </a:lnTo>
                <a:lnTo>
                  <a:pt x="166" y="30"/>
                </a:lnTo>
                <a:lnTo>
                  <a:pt x="153" y="45"/>
                </a:lnTo>
                <a:lnTo>
                  <a:pt x="153" y="45"/>
                </a:lnTo>
                <a:lnTo>
                  <a:pt x="153" y="45"/>
                </a:lnTo>
                <a:lnTo>
                  <a:pt x="153" y="46"/>
                </a:lnTo>
                <a:lnTo>
                  <a:pt x="153" y="46"/>
                </a:lnTo>
                <a:lnTo>
                  <a:pt x="130" y="45"/>
                </a:lnTo>
                <a:lnTo>
                  <a:pt x="130" y="45"/>
                </a:lnTo>
                <a:lnTo>
                  <a:pt x="142" y="35"/>
                </a:lnTo>
                <a:lnTo>
                  <a:pt x="155" y="23"/>
                </a:lnTo>
                <a:lnTo>
                  <a:pt x="155" y="23"/>
                </a:lnTo>
                <a:close/>
                <a:moveTo>
                  <a:pt x="178" y="24"/>
                </a:moveTo>
                <a:lnTo>
                  <a:pt x="178" y="24"/>
                </a:lnTo>
                <a:lnTo>
                  <a:pt x="185" y="18"/>
                </a:lnTo>
                <a:lnTo>
                  <a:pt x="185" y="18"/>
                </a:lnTo>
                <a:lnTo>
                  <a:pt x="183" y="23"/>
                </a:lnTo>
                <a:lnTo>
                  <a:pt x="181" y="27"/>
                </a:lnTo>
                <a:lnTo>
                  <a:pt x="181" y="27"/>
                </a:lnTo>
                <a:lnTo>
                  <a:pt x="177" y="32"/>
                </a:lnTo>
                <a:lnTo>
                  <a:pt x="173" y="37"/>
                </a:lnTo>
                <a:lnTo>
                  <a:pt x="165" y="46"/>
                </a:lnTo>
                <a:lnTo>
                  <a:pt x="165" y="46"/>
                </a:lnTo>
                <a:lnTo>
                  <a:pt x="165" y="47"/>
                </a:lnTo>
                <a:lnTo>
                  <a:pt x="165" y="47"/>
                </a:lnTo>
                <a:lnTo>
                  <a:pt x="155" y="46"/>
                </a:lnTo>
                <a:lnTo>
                  <a:pt x="155" y="46"/>
                </a:lnTo>
                <a:lnTo>
                  <a:pt x="161" y="41"/>
                </a:lnTo>
                <a:lnTo>
                  <a:pt x="167" y="36"/>
                </a:lnTo>
                <a:lnTo>
                  <a:pt x="178" y="24"/>
                </a:lnTo>
                <a:lnTo>
                  <a:pt x="178" y="24"/>
                </a:lnTo>
                <a:close/>
                <a:moveTo>
                  <a:pt x="190" y="24"/>
                </a:moveTo>
                <a:lnTo>
                  <a:pt x="190" y="24"/>
                </a:lnTo>
                <a:lnTo>
                  <a:pt x="195" y="19"/>
                </a:lnTo>
                <a:lnTo>
                  <a:pt x="196" y="18"/>
                </a:lnTo>
                <a:lnTo>
                  <a:pt x="195" y="22"/>
                </a:lnTo>
                <a:lnTo>
                  <a:pt x="195" y="22"/>
                </a:lnTo>
                <a:lnTo>
                  <a:pt x="188" y="34"/>
                </a:lnTo>
                <a:lnTo>
                  <a:pt x="179" y="45"/>
                </a:lnTo>
                <a:lnTo>
                  <a:pt x="179" y="45"/>
                </a:lnTo>
                <a:lnTo>
                  <a:pt x="179" y="46"/>
                </a:lnTo>
                <a:lnTo>
                  <a:pt x="180" y="46"/>
                </a:lnTo>
                <a:lnTo>
                  <a:pt x="181" y="46"/>
                </a:lnTo>
                <a:lnTo>
                  <a:pt x="181" y="46"/>
                </a:lnTo>
                <a:lnTo>
                  <a:pt x="188" y="41"/>
                </a:lnTo>
                <a:lnTo>
                  <a:pt x="188" y="41"/>
                </a:lnTo>
                <a:lnTo>
                  <a:pt x="192" y="38"/>
                </a:lnTo>
                <a:lnTo>
                  <a:pt x="195" y="36"/>
                </a:lnTo>
                <a:lnTo>
                  <a:pt x="196" y="37"/>
                </a:lnTo>
                <a:lnTo>
                  <a:pt x="195" y="38"/>
                </a:lnTo>
                <a:lnTo>
                  <a:pt x="190" y="45"/>
                </a:lnTo>
                <a:lnTo>
                  <a:pt x="190" y="45"/>
                </a:lnTo>
                <a:lnTo>
                  <a:pt x="189" y="46"/>
                </a:lnTo>
                <a:lnTo>
                  <a:pt x="191" y="46"/>
                </a:lnTo>
                <a:lnTo>
                  <a:pt x="191" y="46"/>
                </a:lnTo>
                <a:lnTo>
                  <a:pt x="195" y="45"/>
                </a:lnTo>
                <a:lnTo>
                  <a:pt x="199" y="45"/>
                </a:lnTo>
                <a:lnTo>
                  <a:pt x="199" y="45"/>
                </a:lnTo>
                <a:lnTo>
                  <a:pt x="200" y="45"/>
                </a:lnTo>
                <a:lnTo>
                  <a:pt x="200" y="44"/>
                </a:lnTo>
                <a:lnTo>
                  <a:pt x="200" y="43"/>
                </a:lnTo>
                <a:lnTo>
                  <a:pt x="199" y="43"/>
                </a:lnTo>
                <a:lnTo>
                  <a:pt x="199" y="43"/>
                </a:lnTo>
                <a:lnTo>
                  <a:pt x="195" y="44"/>
                </a:lnTo>
                <a:lnTo>
                  <a:pt x="194" y="44"/>
                </a:lnTo>
                <a:lnTo>
                  <a:pt x="194" y="43"/>
                </a:lnTo>
                <a:lnTo>
                  <a:pt x="194" y="43"/>
                </a:lnTo>
                <a:lnTo>
                  <a:pt x="199" y="36"/>
                </a:lnTo>
                <a:lnTo>
                  <a:pt x="202" y="30"/>
                </a:lnTo>
                <a:lnTo>
                  <a:pt x="202" y="30"/>
                </a:lnTo>
                <a:lnTo>
                  <a:pt x="201" y="29"/>
                </a:lnTo>
                <a:lnTo>
                  <a:pt x="200" y="28"/>
                </a:lnTo>
                <a:lnTo>
                  <a:pt x="200" y="28"/>
                </a:lnTo>
                <a:lnTo>
                  <a:pt x="193" y="34"/>
                </a:lnTo>
                <a:lnTo>
                  <a:pt x="193" y="34"/>
                </a:lnTo>
                <a:lnTo>
                  <a:pt x="186" y="40"/>
                </a:lnTo>
                <a:lnTo>
                  <a:pt x="185" y="42"/>
                </a:lnTo>
                <a:lnTo>
                  <a:pt x="187" y="39"/>
                </a:lnTo>
                <a:lnTo>
                  <a:pt x="187" y="39"/>
                </a:lnTo>
                <a:lnTo>
                  <a:pt x="191" y="34"/>
                </a:lnTo>
                <a:lnTo>
                  <a:pt x="194" y="28"/>
                </a:lnTo>
                <a:lnTo>
                  <a:pt x="200" y="15"/>
                </a:lnTo>
                <a:lnTo>
                  <a:pt x="200" y="15"/>
                </a:lnTo>
                <a:lnTo>
                  <a:pt x="200" y="14"/>
                </a:lnTo>
                <a:lnTo>
                  <a:pt x="200" y="14"/>
                </a:lnTo>
                <a:lnTo>
                  <a:pt x="202" y="15"/>
                </a:lnTo>
                <a:lnTo>
                  <a:pt x="202" y="15"/>
                </a:lnTo>
                <a:lnTo>
                  <a:pt x="202" y="47"/>
                </a:lnTo>
                <a:lnTo>
                  <a:pt x="202" y="47"/>
                </a:lnTo>
                <a:lnTo>
                  <a:pt x="168" y="47"/>
                </a:lnTo>
                <a:lnTo>
                  <a:pt x="168" y="47"/>
                </a:lnTo>
                <a:lnTo>
                  <a:pt x="174" y="42"/>
                </a:lnTo>
                <a:lnTo>
                  <a:pt x="180" y="36"/>
                </a:lnTo>
                <a:lnTo>
                  <a:pt x="190" y="24"/>
                </a:lnTo>
                <a:lnTo>
                  <a:pt x="190" y="24"/>
                </a:lnTo>
                <a:close/>
                <a:moveTo>
                  <a:pt x="111" y="9"/>
                </a:moveTo>
                <a:lnTo>
                  <a:pt x="111" y="9"/>
                </a:lnTo>
                <a:lnTo>
                  <a:pt x="153" y="10"/>
                </a:lnTo>
                <a:lnTo>
                  <a:pt x="153" y="10"/>
                </a:lnTo>
                <a:lnTo>
                  <a:pt x="143" y="16"/>
                </a:lnTo>
                <a:lnTo>
                  <a:pt x="134" y="23"/>
                </a:lnTo>
                <a:lnTo>
                  <a:pt x="134" y="23"/>
                </a:lnTo>
                <a:lnTo>
                  <a:pt x="142" y="13"/>
                </a:lnTo>
                <a:lnTo>
                  <a:pt x="142" y="13"/>
                </a:lnTo>
                <a:lnTo>
                  <a:pt x="143" y="12"/>
                </a:lnTo>
                <a:lnTo>
                  <a:pt x="142" y="11"/>
                </a:lnTo>
                <a:lnTo>
                  <a:pt x="141" y="11"/>
                </a:lnTo>
                <a:lnTo>
                  <a:pt x="141" y="11"/>
                </a:lnTo>
                <a:lnTo>
                  <a:pt x="133" y="16"/>
                </a:lnTo>
                <a:lnTo>
                  <a:pt x="125" y="22"/>
                </a:lnTo>
                <a:lnTo>
                  <a:pt x="112" y="34"/>
                </a:lnTo>
                <a:lnTo>
                  <a:pt x="112" y="34"/>
                </a:lnTo>
                <a:lnTo>
                  <a:pt x="114" y="32"/>
                </a:lnTo>
                <a:lnTo>
                  <a:pt x="114" y="32"/>
                </a:lnTo>
                <a:lnTo>
                  <a:pt x="131" y="11"/>
                </a:lnTo>
                <a:lnTo>
                  <a:pt x="131" y="11"/>
                </a:lnTo>
                <a:lnTo>
                  <a:pt x="131" y="10"/>
                </a:lnTo>
                <a:lnTo>
                  <a:pt x="129" y="10"/>
                </a:lnTo>
                <a:lnTo>
                  <a:pt x="129" y="10"/>
                </a:lnTo>
                <a:lnTo>
                  <a:pt x="121" y="14"/>
                </a:lnTo>
                <a:lnTo>
                  <a:pt x="114" y="20"/>
                </a:lnTo>
                <a:lnTo>
                  <a:pt x="101" y="33"/>
                </a:lnTo>
                <a:lnTo>
                  <a:pt x="101" y="33"/>
                </a:lnTo>
                <a:lnTo>
                  <a:pt x="95" y="39"/>
                </a:lnTo>
                <a:lnTo>
                  <a:pt x="94" y="41"/>
                </a:lnTo>
                <a:lnTo>
                  <a:pt x="96" y="37"/>
                </a:lnTo>
                <a:lnTo>
                  <a:pt x="96" y="37"/>
                </a:lnTo>
                <a:lnTo>
                  <a:pt x="115" y="13"/>
                </a:lnTo>
                <a:lnTo>
                  <a:pt x="115" y="13"/>
                </a:lnTo>
                <a:lnTo>
                  <a:pt x="115" y="11"/>
                </a:lnTo>
                <a:lnTo>
                  <a:pt x="113" y="11"/>
                </a:lnTo>
                <a:lnTo>
                  <a:pt x="113" y="11"/>
                </a:lnTo>
                <a:lnTo>
                  <a:pt x="106" y="15"/>
                </a:lnTo>
                <a:lnTo>
                  <a:pt x="100" y="20"/>
                </a:lnTo>
                <a:lnTo>
                  <a:pt x="88" y="31"/>
                </a:lnTo>
                <a:lnTo>
                  <a:pt x="88" y="31"/>
                </a:lnTo>
                <a:lnTo>
                  <a:pt x="79" y="38"/>
                </a:lnTo>
                <a:lnTo>
                  <a:pt x="76" y="40"/>
                </a:lnTo>
                <a:lnTo>
                  <a:pt x="76" y="39"/>
                </a:lnTo>
                <a:lnTo>
                  <a:pt x="79" y="36"/>
                </a:lnTo>
                <a:lnTo>
                  <a:pt x="79" y="36"/>
                </a:lnTo>
                <a:lnTo>
                  <a:pt x="90" y="24"/>
                </a:lnTo>
                <a:lnTo>
                  <a:pt x="100" y="11"/>
                </a:lnTo>
                <a:lnTo>
                  <a:pt x="100" y="11"/>
                </a:lnTo>
                <a:lnTo>
                  <a:pt x="100" y="10"/>
                </a:lnTo>
                <a:lnTo>
                  <a:pt x="100" y="9"/>
                </a:lnTo>
                <a:lnTo>
                  <a:pt x="99" y="10"/>
                </a:lnTo>
                <a:lnTo>
                  <a:pt x="99" y="10"/>
                </a:lnTo>
                <a:lnTo>
                  <a:pt x="92" y="14"/>
                </a:lnTo>
                <a:lnTo>
                  <a:pt x="86" y="19"/>
                </a:lnTo>
                <a:lnTo>
                  <a:pt x="74" y="31"/>
                </a:lnTo>
                <a:lnTo>
                  <a:pt x="74" y="31"/>
                </a:lnTo>
                <a:lnTo>
                  <a:pt x="68" y="37"/>
                </a:lnTo>
                <a:lnTo>
                  <a:pt x="68" y="37"/>
                </a:lnTo>
                <a:lnTo>
                  <a:pt x="64" y="39"/>
                </a:lnTo>
                <a:lnTo>
                  <a:pt x="67" y="36"/>
                </a:lnTo>
                <a:lnTo>
                  <a:pt x="74" y="28"/>
                </a:lnTo>
                <a:lnTo>
                  <a:pt x="74" y="28"/>
                </a:lnTo>
                <a:lnTo>
                  <a:pt x="82" y="19"/>
                </a:lnTo>
                <a:lnTo>
                  <a:pt x="90" y="11"/>
                </a:lnTo>
                <a:lnTo>
                  <a:pt x="90" y="11"/>
                </a:lnTo>
                <a:lnTo>
                  <a:pt x="90" y="11"/>
                </a:lnTo>
                <a:lnTo>
                  <a:pt x="90" y="10"/>
                </a:lnTo>
                <a:lnTo>
                  <a:pt x="89" y="9"/>
                </a:lnTo>
                <a:lnTo>
                  <a:pt x="89" y="10"/>
                </a:lnTo>
                <a:lnTo>
                  <a:pt x="89" y="10"/>
                </a:lnTo>
                <a:lnTo>
                  <a:pt x="81" y="15"/>
                </a:lnTo>
                <a:lnTo>
                  <a:pt x="75" y="20"/>
                </a:lnTo>
                <a:lnTo>
                  <a:pt x="61" y="32"/>
                </a:lnTo>
                <a:lnTo>
                  <a:pt x="61" y="32"/>
                </a:lnTo>
                <a:lnTo>
                  <a:pt x="52" y="40"/>
                </a:lnTo>
                <a:lnTo>
                  <a:pt x="52" y="40"/>
                </a:lnTo>
                <a:lnTo>
                  <a:pt x="55" y="36"/>
                </a:lnTo>
                <a:lnTo>
                  <a:pt x="58" y="31"/>
                </a:lnTo>
                <a:lnTo>
                  <a:pt x="58" y="31"/>
                </a:lnTo>
                <a:lnTo>
                  <a:pt x="68" y="20"/>
                </a:lnTo>
                <a:lnTo>
                  <a:pt x="78" y="10"/>
                </a:lnTo>
                <a:lnTo>
                  <a:pt x="78" y="10"/>
                </a:lnTo>
                <a:lnTo>
                  <a:pt x="79" y="9"/>
                </a:lnTo>
                <a:lnTo>
                  <a:pt x="79" y="9"/>
                </a:lnTo>
                <a:lnTo>
                  <a:pt x="111" y="9"/>
                </a:lnTo>
                <a:lnTo>
                  <a:pt x="111" y="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539"/>
          <p:cNvSpPr>
            <a:spLocks noEditPoints="1"/>
          </p:cNvSpPr>
          <p:nvPr/>
        </p:nvSpPr>
        <p:spPr bwMode="auto">
          <a:xfrm>
            <a:off x="1021530" y="3307004"/>
            <a:ext cx="80963" cy="76200"/>
          </a:xfrm>
          <a:custGeom>
            <a:avLst/>
            <a:gdLst/>
            <a:ahLst/>
            <a:cxnLst>
              <a:cxn ang="0">
                <a:pos x="35" y="46"/>
              </a:cxn>
              <a:cxn ang="0">
                <a:pos x="46" y="38"/>
              </a:cxn>
              <a:cxn ang="0">
                <a:pos x="51" y="25"/>
              </a:cxn>
              <a:cxn ang="0">
                <a:pos x="49" y="15"/>
              </a:cxn>
              <a:cxn ang="0">
                <a:pos x="40" y="4"/>
              </a:cxn>
              <a:cxn ang="0">
                <a:pos x="27" y="0"/>
              </a:cxn>
              <a:cxn ang="0">
                <a:pos x="22" y="0"/>
              </a:cxn>
              <a:cxn ang="0">
                <a:pos x="12" y="2"/>
              </a:cxn>
              <a:cxn ang="0">
                <a:pos x="3" y="11"/>
              </a:cxn>
              <a:cxn ang="0">
                <a:pos x="0" y="25"/>
              </a:cxn>
              <a:cxn ang="0">
                <a:pos x="3" y="35"/>
              </a:cxn>
              <a:cxn ang="0">
                <a:pos x="14" y="45"/>
              </a:cxn>
              <a:cxn ang="0">
                <a:pos x="30" y="47"/>
              </a:cxn>
              <a:cxn ang="0">
                <a:pos x="29" y="39"/>
              </a:cxn>
              <a:cxn ang="0">
                <a:pos x="19" y="38"/>
              </a:cxn>
              <a:cxn ang="0">
                <a:pos x="11" y="32"/>
              </a:cxn>
              <a:cxn ang="0">
                <a:pos x="8" y="25"/>
              </a:cxn>
              <a:cxn ang="0">
                <a:pos x="19" y="20"/>
              </a:cxn>
              <a:cxn ang="0">
                <a:pos x="20" y="23"/>
              </a:cxn>
              <a:cxn ang="0">
                <a:pos x="12" y="32"/>
              </a:cxn>
              <a:cxn ang="0">
                <a:pos x="14" y="32"/>
              </a:cxn>
              <a:cxn ang="0">
                <a:pos x="31" y="21"/>
              </a:cxn>
              <a:cxn ang="0">
                <a:pos x="20" y="35"/>
              </a:cxn>
              <a:cxn ang="0">
                <a:pos x="21" y="37"/>
              </a:cxn>
              <a:cxn ang="0">
                <a:pos x="37" y="29"/>
              </a:cxn>
              <a:cxn ang="0">
                <a:pos x="31" y="36"/>
              </a:cxn>
              <a:cxn ang="0">
                <a:pos x="32" y="38"/>
              </a:cxn>
              <a:cxn ang="0">
                <a:pos x="34" y="37"/>
              </a:cxn>
              <a:cxn ang="0">
                <a:pos x="40" y="28"/>
              </a:cxn>
              <a:cxn ang="0">
                <a:pos x="39" y="26"/>
              </a:cxn>
              <a:cxn ang="0">
                <a:pos x="24" y="33"/>
              </a:cxn>
              <a:cxn ang="0">
                <a:pos x="36" y="19"/>
              </a:cxn>
              <a:cxn ang="0">
                <a:pos x="35" y="17"/>
              </a:cxn>
              <a:cxn ang="0">
                <a:pos x="21" y="25"/>
              </a:cxn>
              <a:cxn ang="0">
                <a:pos x="33" y="13"/>
              </a:cxn>
              <a:cxn ang="0">
                <a:pos x="32" y="11"/>
              </a:cxn>
              <a:cxn ang="0">
                <a:pos x="17" y="19"/>
              </a:cxn>
              <a:cxn ang="0">
                <a:pos x="28" y="9"/>
              </a:cxn>
              <a:cxn ang="0">
                <a:pos x="40" y="17"/>
              </a:cxn>
              <a:cxn ang="0">
                <a:pos x="40" y="30"/>
              </a:cxn>
              <a:cxn ang="0">
                <a:pos x="34" y="37"/>
              </a:cxn>
              <a:cxn ang="0">
                <a:pos x="12" y="13"/>
              </a:cxn>
              <a:cxn ang="0">
                <a:pos x="19" y="9"/>
              </a:cxn>
              <a:cxn ang="0">
                <a:pos x="11" y="14"/>
              </a:cxn>
              <a:cxn ang="0">
                <a:pos x="12" y="15"/>
              </a:cxn>
              <a:cxn ang="0">
                <a:pos x="17" y="16"/>
              </a:cxn>
              <a:cxn ang="0">
                <a:pos x="8" y="23"/>
              </a:cxn>
              <a:cxn ang="0">
                <a:pos x="11" y="14"/>
              </a:cxn>
            </a:cxnLst>
            <a:rect l="0" t="0" r="r" b="b"/>
            <a:pathLst>
              <a:path w="51" h="48">
                <a:moveTo>
                  <a:pt x="30" y="47"/>
                </a:moveTo>
                <a:lnTo>
                  <a:pt x="30" y="47"/>
                </a:lnTo>
                <a:lnTo>
                  <a:pt x="35" y="46"/>
                </a:lnTo>
                <a:lnTo>
                  <a:pt x="39" y="44"/>
                </a:lnTo>
                <a:lnTo>
                  <a:pt x="43" y="41"/>
                </a:lnTo>
                <a:lnTo>
                  <a:pt x="46" y="38"/>
                </a:lnTo>
                <a:lnTo>
                  <a:pt x="48" y="34"/>
                </a:lnTo>
                <a:lnTo>
                  <a:pt x="50" y="30"/>
                </a:lnTo>
                <a:lnTo>
                  <a:pt x="51" y="25"/>
                </a:lnTo>
                <a:lnTo>
                  <a:pt x="50" y="20"/>
                </a:lnTo>
                <a:lnTo>
                  <a:pt x="50" y="20"/>
                </a:lnTo>
                <a:lnTo>
                  <a:pt x="49" y="15"/>
                </a:lnTo>
                <a:lnTo>
                  <a:pt x="47" y="11"/>
                </a:lnTo>
                <a:lnTo>
                  <a:pt x="44" y="7"/>
                </a:lnTo>
                <a:lnTo>
                  <a:pt x="40" y="4"/>
                </a:lnTo>
                <a:lnTo>
                  <a:pt x="36" y="2"/>
                </a:lnTo>
                <a:lnTo>
                  <a:pt x="32" y="1"/>
                </a:lnTo>
                <a:lnTo>
                  <a:pt x="27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17" y="1"/>
                </a:lnTo>
                <a:lnTo>
                  <a:pt x="12" y="2"/>
                </a:lnTo>
                <a:lnTo>
                  <a:pt x="8" y="4"/>
                </a:lnTo>
                <a:lnTo>
                  <a:pt x="5" y="7"/>
                </a:lnTo>
                <a:lnTo>
                  <a:pt x="3" y="11"/>
                </a:lnTo>
                <a:lnTo>
                  <a:pt x="1" y="15"/>
                </a:lnTo>
                <a:lnTo>
                  <a:pt x="0" y="20"/>
                </a:lnTo>
                <a:lnTo>
                  <a:pt x="0" y="25"/>
                </a:lnTo>
                <a:lnTo>
                  <a:pt x="0" y="25"/>
                </a:lnTo>
                <a:lnTo>
                  <a:pt x="1" y="30"/>
                </a:lnTo>
                <a:lnTo>
                  <a:pt x="3" y="35"/>
                </a:lnTo>
                <a:lnTo>
                  <a:pt x="6" y="39"/>
                </a:lnTo>
                <a:lnTo>
                  <a:pt x="10" y="43"/>
                </a:lnTo>
                <a:lnTo>
                  <a:pt x="14" y="45"/>
                </a:lnTo>
                <a:lnTo>
                  <a:pt x="19" y="47"/>
                </a:lnTo>
                <a:lnTo>
                  <a:pt x="25" y="48"/>
                </a:lnTo>
                <a:lnTo>
                  <a:pt x="30" y="47"/>
                </a:lnTo>
                <a:lnTo>
                  <a:pt x="30" y="47"/>
                </a:lnTo>
                <a:close/>
                <a:moveTo>
                  <a:pt x="29" y="39"/>
                </a:moveTo>
                <a:lnTo>
                  <a:pt x="29" y="39"/>
                </a:lnTo>
                <a:lnTo>
                  <a:pt x="26" y="39"/>
                </a:lnTo>
                <a:lnTo>
                  <a:pt x="22" y="39"/>
                </a:lnTo>
                <a:lnTo>
                  <a:pt x="19" y="38"/>
                </a:lnTo>
                <a:lnTo>
                  <a:pt x="16" y="36"/>
                </a:lnTo>
                <a:lnTo>
                  <a:pt x="13" y="34"/>
                </a:lnTo>
                <a:lnTo>
                  <a:pt x="11" y="32"/>
                </a:lnTo>
                <a:lnTo>
                  <a:pt x="9" y="28"/>
                </a:lnTo>
                <a:lnTo>
                  <a:pt x="8" y="25"/>
                </a:lnTo>
                <a:lnTo>
                  <a:pt x="8" y="25"/>
                </a:lnTo>
                <a:lnTo>
                  <a:pt x="10" y="25"/>
                </a:lnTo>
                <a:lnTo>
                  <a:pt x="10" y="25"/>
                </a:lnTo>
                <a:lnTo>
                  <a:pt x="19" y="20"/>
                </a:lnTo>
                <a:lnTo>
                  <a:pt x="28" y="16"/>
                </a:lnTo>
                <a:lnTo>
                  <a:pt x="28" y="16"/>
                </a:lnTo>
                <a:lnTo>
                  <a:pt x="20" y="23"/>
                </a:lnTo>
                <a:lnTo>
                  <a:pt x="13" y="31"/>
                </a:lnTo>
                <a:lnTo>
                  <a:pt x="13" y="31"/>
                </a:lnTo>
                <a:lnTo>
                  <a:pt x="12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23" y="27"/>
                </a:lnTo>
                <a:lnTo>
                  <a:pt x="31" y="21"/>
                </a:lnTo>
                <a:lnTo>
                  <a:pt x="31" y="21"/>
                </a:lnTo>
                <a:lnTo>
                  <a:pt x="25" y="28"/>
                </a:lnTo>
                <a:lnTo>
                  <a:pt x="22" y="31"/>
                </a:lnTo>
                <a:lnTo>
                  <a:pt x="20" y="35"/>
                </a:lnTo>
                <a:lnTo>
                  <a:pt x="20" y="35"/>
                </a:lnTo>
                <a:lnTo>
                  <a:pt x="20" y="37"/>
                </a:lnTo>
                <a:lnTo>
                  <a:pt x="21" y="37"/>
                </a:lnTo>
                <a:lnTo>
                  <a:pt x="21" y="37"/>
                </a:lnTo>
                <a:lnTo>
                  <a:pt x="29" y="32"/>
                </a:lnTo>
                <a:lnTo>
                  <a:pt x="37" y="29"/>
                </a:lnTo>
                <a:lnTo>
                  <a:pt x="37" y="29"/>
                </a:lnTo>
                <a:lnTo>
                  <a:pt x="31" y="36"/>
                </a:lnTo>
                <a:lnTo>
                  <a:pt x="31" y="36"/>
                </a:lnTo>
                <a:lnTo>
                  <a:pt x="31" y="37"/>
                </a:lnTo>
                <a:lnTo>
                  <a:pt x="32" y="38"/>
                </a:lnTo>
                <a:lnTo>
                  <a:pt x="32" y="38"/>
                </a:lnTo>
                <a:lnTo>
                  <a:pt x="29" y="39"/>
                </a:lnTo>
                <a:lnTo>
                  <a:pt x="29" y="39"/>
                </a:lnTo>
                <a:close/>
                <a:moveTo>
                  <a:pt x="34" y="37"/>
                </a:moveTo>
                <a:lnTo>
                  <a:pt x="34" y="37"/>
                </a:lnTo>
                <a:lnTo>
                  <a:pt x="37" y="33"/>
                </a:lnTo>
                <a:lnTo>
                  <a:pt x="40" y="28"/>
                </a:lnTo>
                <a:lnTo>
                  <a:pt x="40" y="28"/>
                </a:lnTo>
                <a:lnTo>
                  <a:pt x="40" y="26"/>
                </a:lnTo>
                <a:lnTo>
                  <a:pt x="39" y="26"/>
                </a:lnTo>
                <a:lnTo>
                  <a:pt x="39" y="26"/>
                </a:lnTo>
                <a:lnTo>
                  <a:pt x="31" y="29"/>
                </a:lnTo>
                <a:lnTo>
                  <a:pt x="24" y="33"/>
                </a:lnTo>
                <a:lnTo>
                  <a:pt x="24" y="33"/>
                </a:lnTo>
                <a:lnTo>
                  <a:pt x="30" y="26"/>
                </a:lnTo>
                <a:lnTo>
                  <a:pt x="36" y="19"/>
                </a:lnTo>
                <a:lnTo>
                  <a:pt x="36" y="19"/>
                </a:lnTo>
                <a:lnTo>
                  <a:pt x="36" y="18"/>
                </a:lnTo>
                <a:lnTo>
                  <a:pt x="35" y="17"/>
                </a:lnTo>
                <a:lnTo>
                  <a:pt x="35" y="17"/>
                </a:lnTo>
                <a:lnTo>
                  <a:pt x="28" y="21"/>
                </a:lnTo>
                <a:lnTo>
                  <a:pt x="21" y="25"/>
                </a:lnTo>
                <a:lnTo>
                  <a:pt x="21" y="25"/>
                </a:lnTo>
                <a:lnTo>
                  <a:pt x="27" y="19"/>
                </a:lnTo>
                <a:lnTo>
                  <a:pt x="33" y="13"/>
                </a:lnTo>
                <a:lnTo>
                  <a:pt x="33" y="13"/>
                </a:lnTo>
                <a:lnTo>
                  <a:pt x="33" y="12"/>
                </a:lnTo>
                <a:lnTo>
                  <a:pt x="32" y="11"/>
                </a:lnTo>
                <a:lnTo>
                  <a:pt x="32" y="11"/>
                </a:lnTo>
                <a:lnTo>
                  <a:pt x="24" y="15"/>
                </a:lnTo>
                <a:lnTo>
                  <a:pt x="17" y="19"/>
                </a:lnTo>
                <a:lnTo>
                  <a:pt x="17" y="19"/>
                </a:lnTo>
                <a:lnTo>
                  <a:pt x="28" y="9"/>
                </a:lnTo>
                <a:lnTo>
                  <a:pt x="28" y="9"/>
                </a:lnTo>
                <a:lnTo>
                  <a:pt x="33" y="10"/>
                </a:lnTo>
                <a:lnTo>
                  <a:pt x="37" y="13"/>
                </a:lnTo>
                <a:lnTo>
                  <a:pt x="40" y="17"/>
                </a:lnTo>
                <a:lnTo>
                  <a:pt x="41" y="21"/>
                </a:lnTo>
                <a:lnTo>
                  <a:pt x="41" y="26"/>
                </a:lnTo>
                <a:lnTo>
                  <a:pt x="40" y="30"/>
                </a:lnTo>
                <a:lnTo>
                  <a:pt x="38" y="34"/>
                </a:lnTo>
                <a:lnTo>
                  <a:pt x="34" y="37"/>
                </a:lnTo>
                <a:lnTo>
                  <a:pt x="34" y="37"/>
                </a:lnTo>
                <a:close/>
                <a:moveTo>
                  <a:pt x="19" y="9"/>
                </a:moveTo>
                <a:lnTo>
                  <a:pt x="19" y="9"/>
                </a:lnTo>
                <a:lnTo>
                  <a:pt x="12" y="13"/>
                </a:lnTo>
                <a:lnTo>
                  <a:pt x="12" y="13"/>
                </a:lnTo>
                <a:lnTo>
                  <a:pt x="15" y="10"/>
                </a:lnTo>
                <a:lnTo>
                  <a:pt x="19" y="9"/>
                </a:lnTo>
                <a:lnTo>
                  <a:pt x="19" y="9"/>
                </a:lnTo>
                <a:close/>
                <a:moveTo>
                  <a:pt x="11" y="14"/>
                </a:moveTo>
                <a:lnTo>
                  <a:pt x="11" y="14"/>
                </a:lnTo>
                <a:lnTo>
                  <a:pt x="11" y="15"/>
                </a:lnTo>
                <a:lnTo>
                  <a:pt x="12" y="15"/>
                </a:lnTo>
                <a:lnTo>
                  <a:pt x="12" y="15"/>
                </a:lnTo>
                <a:lnTo>
                  <a:pt x="25" y="9"/>
                </a:lnTo>
                <a:lnTo>
                  <a:pt x="25" y="9"/>
                </a:lnTo>
                <a:lnTo>
                  <a:pt x="17" y="16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9" y="18"/>
                </a:lnTo>
                <a:lnTo>
                  <a:pt x="11" y="14"/>
                </a:lnTo>
                <a:lnTo>
                  <a:pt x="11" y="14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540"/>
          <p:cNvSpPr>
            <a:spLocks noEditPoints="1"/>
          </p:cNvSpPr>
          <p:nvPr/>
        </p:nvSpPr>
        <p:spPr bwMode="auto">
          <a:xfrm>
            <a:off x="991367" y="3435594"/>
            <a:ext cx="255588" cy="239713"/>
          </a:xfrm>
          <a:custGeom>
            <a:avLst/>
            <a:gdLst/>
            <a:ahLst/>
            <a:cxnLst>
              <a:cxn ang="0">
                <a:pos x="130" y="0"/>
              </a:cxn>
              <a:cxn ang="0">
                <a:pos x="40" y="2"/>
              </a:cxn>
              <a:cxn ang="0">
                <a:pos x="27" y="7"/>
              </a:cxn>
              <a:cxn ang="0">
                <a:pos x="14" y="43"/>
              </a:cxn>
              <a:cxn ang="0">
                <a:pos x="5" y="122"/>
              </a:cxn>
              <a:cxn ang="0">
                <a:pos x="37" y="151"/>
              </a:cxn>
              <a:cxn ang="0">
                <a:pos x="122" y="150"/>
              </a:cxn>
              <a:cxn ang="0">
                <a:pos x="158" y="116"/>
              </a:cxn>
              <a:cxn ang="0">
                <a:pos x="161" y="35"/>
              </a:cxn>
              <a:cxn ang="0">
                <a:pos x="118" y="133"/>
              </a:cxn>
              <a:cxn ang="0">
                <a:pos x="122" y="117"/>
              </a:cxn>
              <a:cxn ang="0">
                <a:pos x="121" y="109"/>
              </a:cxn>
              <a:cxn ang="0">
                <a:pos x="105" y="108"/>
              </a:cxn>
              <a:cxn ang="0">
                <a:pos x="91" y="104"/>
              </a:cxn>
              <a:cxn ang="0">
                <a:pos x="85" y="98"/>
              </a:cxn>
              <a:cxn ang="0">
                <a:pos x="88" y="101"/>
              </a:cxn>
              <a:cxn ang="0">
                <a:pos x="133" y="117"/>
              </a:cxn>
              <a:cxn ang="0">
                <a:pos x="136" y="106"/>
              </a:cxn>
              <a:cxn ang="0">
                <a:pos x="129" y="98"/>
              </a:cxn>
              <a:cxn ang="0">
                <a:pos x="125" y="93"/>
              </a:cxn>
              <a:cxn ang="0">
                <a:pos x="126" y="133"/>
              </a:cxn>
              <a:cxn ang="0">
                <a:pos x="104" y="106"/>
              </a:cxn>
              <a:cxn ang="0">
                <a:pos x="97" y="98"/>
              </a:cxn>
              <a:cxn ang="0">
                <a:pos x="124" y="91"/>
              </a:cxn>
              <a:cxn ang="0">
                <a:pos x="87" y="93"/>
              </a:cxn>
              <a:cxn ang="0">
                <a:pos x="49" y="106"/>
              </a:cxn>
              <a:cxn ang="0">
                <a:pos x="136" y="29"/>
              </a:cxn>
              <a:cxn ang="0">
                <a:pos x="29" y="135"/>
              </a:cxn>
              <a:cxn ang="0">
                <a:pos x="74" y="69"/>
              </a:cxn>
              <a:cxn ang="0">
                <a:pos x="25" y="121"/>
              </a:cxn>
              <a:cxn ang="0">
                <a:pos x="39" y="58"/>
              </a:cxn>
              <a:cxn ang="0">
                <a:pos x="34" y="52"/>
              </a:cxn>
              <a:cxn ang="0">
                <a:pos x="26" y="41"/>
              </a:cxn>
              <a:cxn ang="0">
                <a:pos x="21" y="38"/>
              </a:cxn>
              <a:cxn ang="0">
                <a:pos x="19" y="36"/>
              </a:cxn>
              <a:cxn ang="0">
                <a:pos x="14" y="31"/>
              </a:cxn>
              <a:cxn ang="0">
                <a:pos x="34" y="34"/>
              </a:cxn>
              <a:cxn ang="0">
                <a:pos x="22" y="36"/>
              </a:cxn>
              <a:cxn ang="0">
                <a:pos x="37" y="44"/>
              </a:cxn>
              <a:cxn ang="0">
                <a:pos x="60" y="44"/>
              </a:cxn>
              <a:cxn ang="0">
                <a:pos x="58" y="36"/>
              </a:cxn>
              <a:cxn ang="0">
                <a:pos x="67" y="48"/>
              </a:cxn>
              <a:cxn ang="0">
                <a:pos x="63" y="53"/>
              </a:cxn>
              <a:cxn ang="0">
                <a:pos x="131" y="13"/>
              </a:cxn>
              <a:cxn ang="0">
                <a:pos x="66" y="68"/>
              </a:cxn>
              <a:cxn ang="0">
                <a:pos x="79" y="56"/>
              </a:cxn>
              <a:cxn ang="0">
                <a:pos x="58" y="81"/>
              </a:cxn>
              <a:cxn ang="0">
                <a:pos x="100" y="45"/>
              </a:cxn>
              <a:cxn ang="0">
                <a:pos x="110" y="38"/>
              </a:cxn>
              <a:cxn ang="0">
                <a:pos x="128" y="24"/>
              </a:cxn>
              <a:cxn ang="0">
                <a:pos x="70" y="55"/>
              </a:cxn>
              <a:cxn ang="0">
                <a:pos x="70" y="55"/>
              </a:cxn>
              <a:cxn ang="0">
                <a:pos x="143" y="24"/>
              </a:cxn>
              <a:cxn ang="0">
                <a:pos x="141" y="23"/>
              </a:cxn>
              <a:cxn ang="0">
                <a:pos x="62" y="93"/>
              </a:cxn>
              <a:cxn ang="0">
                <a:pos x="75" y="75"/>
              </a:cxn>
              <a:cxn ang="0">
                <a:pos x="59" y="52"/>
              </a:cxn>
              <a:cxn ang="0">
                <a:pos x="36" y="140"/>
              </a:cxn>
              <a:cxn ang="0">
                <a:pos x="144" y="37"/>
              </a:cxn>
              <a:cxn ang="0">
                <a:pos x="68" y="109"/>
              </a:cxn>
              <a:cxn ang="0">
                <a:pos x="134" y="129"/>
              </a:cxn>
            </a:cxnLst>
            <a:rect l="0" t="0" r="r" b="b"/>
            <a:pathLst>
              <a:path w="161" h="151">
                <a:moveTo>
                  <a:pt x="160" y="28"/>
                </a:moveTo>
                <a:lnTo>
                  <a:pt x="160" y="28"/>
                </a:lnTo>
                <a:lnTo>
                  <a:pt x="153" y="22"/>
                </a:lnTo>
                <a:lnTo>
                  <a:pt x="146" y="15"/>
                </a:lnTo>
                <a:lnTo>
                  <a:pt x="139" y="9"/>
                </a:lnTo>
                <a:lnTo>
                  <a:pt x="132" y="1"/>
                </a:lnTo>
                <a:lnTo>
                  <a:pt x="132" y="1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29" y="0"/>
                </a:lnTo>
                <a:lnTo>
                  <a:pt x="127" y="1"/>
                </a:lnTo>
                <a:lnTo>
                  <a:pt x="127" y="1"/>
                </a:lnTo>
                <a:lnTo>
                  <a:pt x="114" y="11"/>
                </a:lnTo>
                <a:lnTo>
                  <a:pt x="102" y="23"/>
                </a:lnTo>
                <a:lnTo>
                  <a:pt x="77" y="46"/>
                </a:lnTo>
                <a:lnTo>
                  <a:pt x="77" y="46"/>
                </a:lnTo>
                <a:lnTo>
                  <a:pt x="59" y="24"/>
                </a:lnTo>
                <a:lnTo>
                  <a:pt x="40" y="2"/>
                </a:lnTo>
                <a:lnTo>
                  <a:pt x="40" y="2"/>
                </a:lnTo>
                <a:lnTo>
                  <a:pt x="39" y="1"/>
                </a:ln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37" y="1"/>
                </a:lnTo>
                <a:lnTo>
                  <a:pt x="37" y="1"/>
                </a:lnTo>
                <a:lnTo>
                  <a:pt x="35" y="2"/>
                </a:lnTo>
                <a:lnTo>
                  <a:pt x="35" y="2"/>
                </a:lnTo>
                <a:lnTo>
                  <a:pt x="27" y="7"/>
                </a:lnTo>
                <a:lnTo>
                  <a:pt x="19" y="14"/>
                </a:lnTo>
                <a:lnTo>
                  <a:pt x="10" y="20"/>
                </a:lnTo>
                <a:lnTo>
                  <a:pt x="2" y="25"/>
                </a:lnTo>
                <a:lnTo>
                  <a:pt x="2" y="25"/>
                </a:lnTo>
                <a:lnTo>
                  <a:pt x="1" y="26"/>
                </a:lnTo>
                <a:lnTo>
                  <a:pt x="0" y="28"/>
                </a:lnTo>
                <a:lnTo>
                  <a:pt x="0" y="28"/>
                </a:lnTo>
                <a:lnTo>
                  <a:pt x="0" y="30"/>
                </a:lnTo>
                <a:lnTo>
                  <a:pt x="1" y="32"/>
                </a:lnTo>
                <a:lnTo>
                  <a:pt x="1" y="32"/>
                </a:lnTo>
                <a:lnTo>
                  <a:pt x="14" y="43"/>
                </a:lnTo>
                <a:lnTo>
                  <a:pt x="25" y="55"/>
                </a:lnTo>
                <a:lnTo>
                  <a:pt x="36" y="69"/>
                </a:lnTo>
                <a:lnTo>
                  <a:pt x="48" y="81"/>
                </a:lnTo>
                <a:lnTo>
                  <a:pt x="48" y="81"/>
                </a:lnTo>
                <a:lnTo>
                  <a:pt x="38" y="91"/>
                </a:lnTo>
                <a:lnTo>
                  <a:pt x="27" y="100"/>
                </a:lnTo>
                <a:lnTo>
                  <a:pt x="17" y="110"/>
                </a:lnTo>
                <a:lnTo>
                  <a:pt x="6" y="120"/>
                </a:lnTo>
                <a:lnTo>
                  <a:pt x="6" y="120"/>
                </a:lnTo>
                <a:lnTo>
                  <a:pt x="5" y="122"/>
                </a:lnTo>
                <a:lnTo>
                  <a:pt x="5" y="122"/>
                </a:lnTo>
                <a:lnTo>
                  <a:pt x="5" y="124"/>
                </a:lnTo>
                <a:lnTo>
                  <a:pt x="6" y="127"/>
                </a:lnTo>
                <a:lnTo>
                  <a:pt x="6" y="127"/>
                </a:lnTo>
                <a:lnTo>
                  <a:pt x="13" y="133"/>
                </a:lnTo>
                <a:lnTo>
                  <a:pt x="20" y="139"/>
                </a:lnTo>
                <a:lnTo>
                  <a:pt x="27" y="146"/>
                </a:lnTo>
                <a:lnTo>
                  <a:pt x="34" y="151"/>
                </a:lnTo>
                <a:lnTo>
                  <a:pt x="34" y="151"/>
                </a:lnTo>
                <a:lnTo>
                  <a:pt x="35" y="151"/>
                </a:lnTo>
                <a:lnTo>
                  <a:pt x="35" y="151"/>
                </a:lnTo>
                <a:lnTo>
                  <a:pt x="37" y="151"/>
                </a:lnTo>
                <a:lnTo>
                  <a:pt x="39" y="150"/>
                </a:lnTo>
                <a:lnTo>
                  <a:pt x="39" y="150"/>
                </a:lnTo>
                <a:lnTo>
                  <a:pt x="50" y="138"/>
                </a:lnTo>
                <a:lnTo>
                  <a:pt x="60" y="128"/>
                </a:lnTo>
                <a:lnTo>
                  <a:pt x="82" y="107"/>
                </a:lnTo>
                <a:lnTo>
                  <a:pt x="82" y="107"/>
                </a:lnTo>
                <a:lnTo>
                  <a:pt x="93" y="118"/>
                </a:lnTo>
                <a:lnTo>
                  <a:pt x="102" y="128"/>
                </a:lnTo>
                <a:lnTo>
                  <a:pt x="112" y="139"/>
                </a:lnTo>
                <a:lnTo>
                  <a:pt x="122" y="150"/>
                </a:lnTo>
                <a:lnTo>
                  <a:pt x="122" y="150"/>
                </a:lnTo>
                <a:lnTo>
                  <a:pt x="123" y="150"/>
                </a:lnTo>
                <a:lnTo>
                  <a:pt x="123" y="150"/>
                </a:lnTo>
                <a:lnTo>
                  <a:pt x="126" y="151"/>
                </a:lnTo>
                <a:lnTo>
                  <a:pt x="128" y="150"/>
                </a:lnTo>
                <a:lnTo>
                  <a:pt x="128" y="150"/>
                </a:lnTo>
                <a:lnTo>
                  <a:pt x="144" y="135"/>
                </a:lnTo>
                <a:lnTo>
                  <a:pt x="152" y="128"/>
                </a:lnTo>
                <a:lnTo>
                  <a:pt x="158" y="120"/>
                </a:lnTo>
                <a:lnTo>
                  <a:pt x="158" y="120"/>
                </a:lnTo>
                <a:lnTo>
                  <a:pt x="159" y="118"/>
                </a:lnTo>
                <a:lnTo>
                  <a:pt x="158" y="116"/>
                </a:lnTo>
                <a:lnTo>
                  <a:pt x="158" y="116"/>
                </a:lnTo>
                <a:lnTo>
                  <a:pt x="157" y="115"/>
                </a:lnTo>
                <a:lnTo>
                  <a:pt x="157" y="115"/>
                </a:lnTo>
                <a:lnTo>
                  <a:pt x="147" y="104"/>
                </a:lnTo>
                <a:lnTo>
                  <a:pt x="138" y="93"/>
                </a:lnTo>
                <a:lnTo>
                  <a:pt x="118" y="72"/>
                </a:lnTo>
                <a:lnTo>
                  <a:pt x="118" y="72"/>
                </a:lnTo>
                <a:lnTo>
                  <a:pt x="139" y="54"/>
                </a:lnTo>
                <a:lnTo>
                  <a:pt x="159" y="37"/>
                </a:lnTo>
                <a:lnTo>
                  <a:pt x="159" y="37"/>
                </a:lnTo>
                <a:lnTo>
                  <a:pt x="161" y="35"/>
                </a:lnTo>
                <a:lnTo>
                  <a:pt x="161" y="34"/>
                </a:lnTo>
                <a:lnTo>
                  <a:pt x="161" y="34"/>
                </a:lnTo>
                <a:lnTo>
                  <a:pt x="161" y="31"/>
                </a:lnTo>
                <a:lnTo>
                  <a:pt x="160" y="28"/>
                </a:lnTo>
                <a:lnTo>
                  <a:pt x="160" y="28"/>
                </a:lnTo>
                <a:close/>
                <a:moveTo>
                  <a:pt x="121" y="137"/>
                </a:moveTo>
                <a:lnTo>
                  <a:pt x="121" y="137"/>
                </a:lnTo>
                <a:lnTo>
                  <a:pt x="121" y="137"/>
                </a:lnTo>
                <a:lnTo>
                  <a:pt x="121" y="137"/>
                </a:lnTo>
                <a:lnTo>
                  <a:pt x="118" y="133"/>
                </a:lnTo>
                <a:lnTo>
                  <a:pt x="118" y="133"/>
                </a:lnTo>
                <a:lnTo>
                  <a:pt x="127" y="125"/>
                </a:lnTo>
                <a:lnTo>
                  <a:pt x="127" y="125"/>
                </a:lnTo>
                <a:lnTo>
                  <a:pt x="133" y="121"/>
                </a:lnTo>
                <a:lnTo>
                  <a:pt x="138" y="117"/>
                </a:lnTo>
                <a:lnTo>
                  <a:pt x="138" y="117"/>
                </a:lnTo>
                <a:lnTo>
                  <a:pt x="129" y="126"/>
                </a:lnTo>
                <a:lnTo>
                  <a:pt x="121" y="137"/>
                </a:lnTo>
                <a:lnTo>
                  <a:pt x="121" y="137"/>
                </a:lnTo>
                <a:close/>
                <a:moveTo>
                  <a:pt x="112" y="126"/>
                </a:moveTo>
                <a:lnTo>
                  <a:pt x="112" y="126"/>
                </a:lnTo>
                <a:lnTo>
                  <a:pt x="122" y="117"/>
                </a:lnTo>
                <a:lnTo>
                  <a:pt x="132" y="109"/>
                </a:lnTo>
                <a:lnTo>
                  <a:pt x="132" y="109"/>
                </a:lnTo>
                <a:lnTo>
                  <a:pt x="123" y="119"/>
                </a:lnTo>
                <a:lnTo>
                  <a:pt x="116" y="131"/>
                </a:lnTo>
                <a:lnTo>
                  <a:pt x="116" y="131"/>
                </a:lnTo>
                <a:lnTo>
                  <a:pt x="112" y="126"/>
                </a:lnTo>
                <a:lnTo>
                  <a:pt x="112" y="126"/>
                </a:lnTo>
                <a:close/>
                <a:moveTo>
                  <a:pt x="106" y="120"/>
                </a:moveTo>
                <a:lnTo>
                  <a:pt x="106" y="120"/>
                </a:lnTo>
                <a:lnTo>
                  <a:pt x="116" y="113"/>
                </a:lnTo>
                <a:lnTo>
                  <a:pt x="121" y="109"/>
                </a:lnTo>
                <a:lnTo>
                  <a:pt x="124" y="105"/>
                </a:lnTo>
                <a:lnTo>
                  <a:pt x="124" y="105"/>
                </a:lnTo>
                <a:lnTo>
                  <a:pt x="116" y="114"/>
                </a:lnTo>
                <a:lnTo>
                  <a:pt x="113" y="119"/>
                </a:lnTo>
                <a:lnTo>
                  <a:pt x="109" y="123"/>
                </a:lnTo>
                <a:lnTo>
                  <a:pt x="109" y="123"/>
                </a:lnTo>
                <a:lnTo>
                  <a:pt x="106" y="120"/>
                </a:lnTo>
                <a:lnTo>
                  <a:pt x="106" y="120"/>
                </a:lnTo>
                <a:close/>
                <a:moveTo>
                  <a:pt x="99" y="112"/>
                </a:moveTo>
                <a:lnTo>
                  <a:pt x="99" y="112"/>
                </a:lnTo>
                <a:lnTo>
                  <a:pt x="105" y="108"/>
                </a:lnTo>
                <a:lnTo>
                  <a:pt x="110" y="104"/>
                </a:lnTo>
                <a:lnTo>
                  <a:pt x="121" y="95"/>
                </a:lnTo>
                <a:lnTo>
                  <a:pt x="121" y="95"/>
                </a:lnTo>
                <a:lnTo>
                  <a:pt x="115" y="103"/>
                </a:lnTo>
                <a:lnTo>
                  <a:pt x="115" y="103"/>
                </a:lnTo>
                <a:lnTo>
                  <a:pt x="105" y="118"/>
                </a:lnTo>
                <a:lnTo>
                  <a:pt x="105" y="118"/>
                </a:lnTo>
                <a:lnTo>
                  <a:pt x="99" y="112"/>
                </a:lnTo>
                <a:lnTo>
                  <a:pt x="99" y="112"/>
                </a:lnTo>
                <a:close/>
                <a:moveTo>
                  <a:pt x="91" y="104"/>
                </a:moveTo>
                <a:lnTo>
                  <a:pt x="91" y="104"/>
                </a:lnTo>
                <a:lnTo>
                  <a:pt x="103" y="97"/>
                </a:lnTo>
                <a:lnTo>
                  <a:pt x="113" y="88"/>
                </a:lnTo>
                <a:lnTo>
                  <a:pt x="113" y="88"/>
                </a:lnTo>
                <a:lnTo>
                  <a:pt x="109" y="94"/>
                </a:lnTo>
                <a:lnTo>
                  <a:pt x="105" y="101"/>
                </a:lnTo>
                <a:lnTo>
                  <a:pt x="105" y="101"/>
                </a:lnTo>
                <a:lnTo>
                  <a:pt x="97" y="109"/>
                </a:lnTo>
                <a:lnTo>
                  <a:pt x="97" y="109"/>
                </a:lnTo>
                <a:lnTo>
                  <a:pt x="91" y="104"/>
                </a:lnTo>
                <a:lnTo>
                  <a:pt x="91" y="104"/>
                </a:lnTo>
                <a:close/>
                <a:moveTo>
                  <a:pt x="85" y="98"/>
                </a:moveTo>
                <a:lnTo>
                  <a:pt x="85" y="98"/>
                </a:lnTo>
                <a:lnTo>
                  <a:pt x="85" y="98"/>
                </a:lnTo>
                <a:lnTo>
                  <a:pt x="85" y="98"/>
                </a:lnTo>
                <a:lnTo>
                  <a:pt x="108" y="80"/>
                </a:lnTo>
                <a:lnTo>
                  <a:pt x="108" y="80"/>
                </a:lnTo>
                <a:lnTo>
                  <a:pt x="106" y="83"/>
                </a:lnTo>
                <a:lnTo>
                  <a:pt x="103" y="86"/>
                </a:lnTo>
                <a:lnTo>
                  <a:pt x="98" y="93"/>
                </a:lnTo>
                <a:lnTo>
                  <a:pt x="98" y="93"/>
                </a:lnTo>
                <a:lnTo>
                  <a:pt x="88" y="101"/>
                </a:lnTo>
                <a:lnTo>
                  <a:pt x="88" y="101"/>
                </a:lnTo>
                <a:lnTo>
                  <a:pt x="85" y="98"/>
                </a:lnTo>
                <a:lnTo>
                  <a:pt x="85" y="98"/>
                </a:lnTo>
                <a:close/>
                <a:moveTo>
                  <a:pt x="133" y="126"/>
                </a:moveTo>
                <a:lnTo>
                  <a:pt x="133" y="126"/>
                </a:lnTo>
                <a:lnTo>
                  <a:pt x="143" y="115"/>
                </a:lnTo>
                <a:lnTo>
                  <a:pt x="143" y="115"/>
                </a:lnTo>
                <a:lnTo>
                  <a:pt x="144" y="113"/>
                </a:lnTo>
                <a:lnTo>
                  <a:pt x="142" y="113"/>
                </a:lnTo>
                <a:lnTo>
                  <a:pt x="142" y="113"/>
                </a:lnTo>
                <a:lnTo>
                  <a:pt x="137" y="114"/>
                </a:lnTo>
                <a:lnTo>
                  <a:pt x="133" y="117"/>
                </a:lnTo>
                <a:lnTo>
                  <a:pt x="125" y="123"/>
                </a:lnTo>
                <a:lnTo>
                  <a:pt x="125" y="123"/>
                </a:lnTo>
                <a:lnTo>
                  <a:pt x="120" y="129"/>
                </a:lnTo>
                <a:lnTo>
                  <a:pt x="120" y="129"/>
                </a:lnTo>
                <a:lnTo>
                  <a:pt x="122" y="125"/>
                </a:lnTo>
                <a:lnTo>
                  <a:pt x="122" y="125"/>
                </a:lnTo>
                <a:lnTo>
                  <a:pt x="128" y="116"/>
                </a:lnTo>
                <a:lnTo>
                  <a:pt x="136" y="107"/>
                </a:lnTo>
                <a:lnTo>
                  <a:pt x="136" y="107"/>
                </a:lnTo>
                <a:lnTo>
                  <a:pt x="137" y="107"/>
                </a:lnTo>
                <a:lnTo>
                  <a:pt x="136" y="106"/>
                </a:lnTo>
                <a:lnTo>
                  <a:pt x="135" y="106"/>
                </a:lnTo>
                <a:lnTo>
                  <a:pt x="135" y="106"/>
                </a:lnTo>
                <a:lnTo>
                  <a:pt x="128" y="109"/>
                </a:lnTo>
                <a:lnTo>
                  <a:pt x="122" y="114"/>
                </a:lnTo>
                <a:lnTo>
                  <a:pt x="110" y="124"/>
                </a:lnTo>
                <a:lnTo>
                  <a:pt x="110" y="124"/>
                </a:lnTo>
                <a:lnTo>
                  <a:pt x="120" y="113"/>
                </a:lnTo>
                <a:lnTo>
                  <a:pt x="131" y="100"/>
                </a:lnTo>
                <a:lnTo>
                  <a:pt x="131" y="100"/>
                </a:lnTo>
                <a:lnTo>
                  <a:pt x="130" y="99"/>
                </a:lnTo>
                <a:lnTo>
                  <a:pt x="129" y="98"/>
                </a:lnTo>
                <a:lnTo>
                  <a:pt x="129" y="98"/>
                </a:lnTo>
                <a:lnTo>
                  <a:pt x="120" y="105"/>
                </a:lnTo>
                <a:lnTo>
                  <a:pt x="111" y="113"/>
                </a:lnTo>
                <a:lnTo>
                  <a:pt x="111" y="113"/>
                </a:lnTo>
                <a:lnTo>
                  <a:pt x="108" y="116"/>
                </a:lnTo>
                <a:lnTo>
                  <a:pt x="109" y="114"/>
                </a:lnTo>
                <a:lnTo>
                  <a:pt x="114" y="108"/>
                </a:lnTo>
                <a:lnTo>
                  <a:pt x="114" y="108"/>
                </a:lnTo>
                <a:lnTo>
                  <a:pt x="120" y="101"/>
                </a:lnTo>
                <a:lnTo>
                  <a:pt x="125" y="93"/>
                </a:lnTo>
                <a:lnTo>
                  <a:pt x="125" y="93"/>
                </a:lnTo>
                <a:lnTo>
                  <a:pt x="125" y="92"/>
                </a:lnTo>
                <a:lnTo>
                  <a:pt x="125" y="92"/>
                </a:lnTo>
                <a:lnTo>
                  <a:pt x="136" y="105"/>
                </a:lnTo>
                <a:lnTo>
                  <a:pt x="148" y="117"/>
                </a:lnTo>
                <a:lnTo>
                  <a:pt x="148" y="117"/>
                </a:lnTo>
                <a:lnTo>
                  <a:pt x="140" y="123"/>
                </a:lnTo>
                <a:lnTo>
                  <a:pt x="132" y="128"/>
                </a:lnTo>
                <a:lnTo>
                  <a:pt x="132" y="128"/>
                </a:lnTo>
                <a:lnTo>
                  <a:pt x="126" y="133"/>
                </a:lnTo>
                <a:lnTo>
                  <a:pt x="125" y="133"/>
                </a:lnTo>
                <a:lnTo>
                  <a:pt x="126" y="133"/>
                </a:lnTo>
                <a:lnTo>
                  <a:pt x="133" y="126"/>
                </a:lnTo>
                <a:lnTo>
                  <a:pt x="133" y="126"/>
                </a:lnTo>
                <a:close/>
                <a:moveTo>
                  <a:pt x="123" y="91"/>
                </a:moveTo>
                <a:lnTo>
                  <a:pt x="123" y="91"/>
                </a:lnTo>
                <a:lnTo>
                  <a:pt x="116" y="96"/>
                </a:lnTo>
                <a:lnTo>
                  <a:pt x="109" y="101"/>
                </a:lnTo>
                <a:lnTo>
                  <a:pt x="109" y="101"/>
                </a:lnTo>
                <a:lnTo>
                  <a:pt x="101" y="109"/>
                </a:lnTo>
                <a:lnTo>
                  <a:pt x="100" y="110"/>
                </a:lnTo>
                <a:lnTo>
                  <a:pt x="104" y="106"/>
                </a:lnTo>
                <a:lnTo>
                  <a:pt x="104" y="106"/>
                </a:lnTo>
                <a:lnTo>
                  <a:pt x="108" y="101"/>
                </a:lnTo>
                <a:lnTo>
                  <a:pt x="112" y="95"/>
                </a:lnTo>
                <a:lnTo>
                  <a:pt x="115" y="90"/>
                </a:lnTo>
                <a:lnTo>
                  <a:pt x="116" y="83"/>
                </a:lnTo>
                <a:lnTo>
                  <a:pt x="116" y="83"/>
                </a:lnTo>
                <a:lnTo>
                  <a:pt x="116" y="82"/>
                </a:lnTo>
                <a:lnTo>
                  <a:pt x="114" y="83"/>
                </a:lnTo>
                <a:lnTo>
                  <a:pt x="114" y="83"/>
                </a:lnTo>
                <a:lnTo>
                  <a:pt x="106" y="91"/>
                </a:lnTo>
                <a:lnTo>
                  <a:pt x="97" y="98"/>
                </a:lnTo>
                <a:lnTo>
                  <a:pt x="97" y="98"/>
                </a:lnTo>
                <a:lnTo>
                  <a:pt x="93" y="101"/>
                </a:lnTo>
                <a:lnTo>
                  <a:pt x="91" y="101"/>
                </a:lnTo>
                <a:lnTo>
                  <a:pt x="93" y="101"/>
                </a:lnTo>
                <a:lnTo>
                  <a:pt x="97" y="96"/>
                </a:lnTo>
                <a:lnTo>
                  <a:pt x="97" y="96"/>
                </a:lnTo>
                <a:lnTo>
                  <a:pt x="106" y="88"/>
                </a:lnTo>
                <a:lnTo>
                  <a:pt x="109" y="83"/>
                </a:lnTo>
                <a:lnTo>
                  <a:pt x="112" y="77"/>
                </a:lnTo>
                <a:lnTo>
                  <a:pt x="112" y="77"/>
                </a:lnTo>
                <a:lnTo>
                  <a:pt x="124" y="91"/>
                </a:lnTo>
                <a:lnTo>
                  <a:pt x="124" y="91"/>
                </a:lnTo>
                <a:lnTo>
                  <a:pt x="123" y="91"/>
                </a:lnTo>
                <a:lnTo>
                  <a:pt x="123" y="91"/>
                </a:lnTo>
                <a:close/>
                <a:moveTo>
                  <a:pt x="110" y="75"/>
                </a:moveTo>
                <a:lnTo>
                  <a:pt x="110" y="75"/>
                </a:lnTo>
                <a:lnTo>
                  <a:pt x="110" y="75"/>
                </a:lnTo>
                <a:lnTo>
                  <a:pt x="110" y="75"/>
                </a:lnTo>
                <a:lnTo>
                  <a:pt x="98" y="85"/>
                </a:lnTo>
                <a:lnTo>
                  <a:pt x="85" y="94"/>
                </a:lnTo>
                <a:lnTo>
                  <a:pt x="85" y="94"/>
                </a:lnTo>
                <a:lnTo>
                  <a:pt x="87" y="93"/>
                </a:lnTo>
                <a:lnTo>
                  <a:pt x="87" y="93"/>
                </a:lnTo>
                <a:lnTo>
                  <a:pt x="102" y="78"/>
                </a:lnTo>
                <a:lnTo>
                  <a:pt x="102" y="78"/>
                </a:lnTo>
                <a:lnTo>
                  <a:pt x="108" y="72"/>
                </a:lnTo>
                <a:lnTo>
                  <a:pt x="108" y="72"/>
                </a:lnTo>
                <a:lnTo>
                  <a:pt x="108" y="74"/>
                </a:lnTo>
                <a:lnTo>
                  <a:pt x="110" y="75"/>
                </a:lnTo>
                <a:lnTo>
                  <a:pt x="110" y="75"/>
                </a:lnTo>
                <a:close/>
                <a:moveTo>
                  <a:pt x="23" y="130"/>
                </a:moveTo>
                <a:lnTo>
                  <a:pt x="23" y="130"/>
                </a:lnTo>
                <a:lnTo>
                  <a:pt x="36" y="118"/>
                </a:lnTo>
                <a:lnTo>
                  <a:pt x="49" y="106"/>
                </a:lnTo>
                <a:lnTo>
                  <a:pt x="63" y="94"/>
                </a:lnTo>
                <a:lnTo>
                  <a:pt x="76" y="81"/>
                </a:lnTo>
                <a:lnTo>
                  <a:pt x="76" y="81"/>
                </a:lnTo>
                <a:lnTo>
                  <a:pt x="84" y="73"/>
                </a:lnTo>
                <a:lnTo>
                  <a:pt x="93" y="67"/>
                </a:lnTo>
                <a:lnTo>
                  <a:pt x="111" y="52"/>
                </a:lnTo>
                <a:lnTo>
                  <a:pt x="111" y="52"/>
                </a:lnTo>
                <a:lnTo>
                  <a:pt x="117" y="47"/>
                </a:lnTo>
                <a:lnTo>
                  <a:pt x="123" y="41"/>
                </a:lnTo>
                <a:lnTo>
                  <a:pt x="136" y="29"/>
                </a:lnTo>
                <a:lnTo>
                  <a:pt x="136" y="29"/>
                </a:lnTo>
                <a:lnTo>
                  <a:pt x="138" y="27"/>
                </a:lnTo>
                <a:lnTo>
                  <a:pt x="136" y="29"/>
                </a:lnTo>
                <a:lnTo>
                  <a:pt x="128" y="37"/>
                </a:lnTo>
                <a:lnTo>
                  <a:pt x="128" y="37"/>
                </a:lnTo>
                <a:lnTo>
                  <a:pt x="114" y="51"/>
                </a:lnTo>
                <a:lnTo>
                  <a:pt x="114" y="51"/>
                </a:lnTo>
                <a:lnTo>
                  <a:pt x="84" y="79"/>
                </a:lnTo>
                <a:lnTo>
                  <a:pt x="84" y="79"/>
                </a:lnTo>
                <a:lnTo>
                  <a:pt x="55" y="106"/>
                </a:lnTo>
                <a:lnTo>
                  <a:pt x="42" y="120"/>
                </a:lnTo>
                <a:lnTo>
                  <a:pt x="29" y="135"/>
                </a:lnTo>
                <a:lnTo>
                  <a:pt x="29" y="135"/>
                </a:lnTo>
                <a:lnTo>
                  <a:pt x="23" y="130"/>
                </a:lnTo>
                <a:lnTo>
                  <a:pt x="23" y="130"/>
                </a:lnTo>
                <a:close/>
                <a:moveTo>
                  <a:pt x="17" y="124"/>
                </a:moveTo>
                <a:lnTo>
                  <a:pt x="17" y="124"/>
                </a:lnTo>
                <a:lnTo>
                  <a:pt x="43" y="98"/>
                </a:lnTo>
                <a:lnTo>
                  <a:pt x="43" y="98"/>
                </a:lnTo>
                <a:lnTo>
                  <a:pt x="48" y="93"/>
                </a:lnTo>
                <a:lnTo>
                  <a:pt x="48" y="93"/>
                </a:lnTo>
                <a:lnTo>
                  <a:pt x="74" y="69"/>
                </a:lnTo>
                <a:lnTo>
                  <a:pt x="74" y="69"/>
                </a:lnTo>
                <a:lnTo>
                  <a:pt x="85" y="59"/>
                </a:lnTo>
                <a:lnTo>
                  <a:pt x="98" y="51"/>
                </a:lnTo>
                <a:lnTo>
                  <a:pt x="98" y="51"/>
                </a:lnTo>
                <a:lnTo>
                  <a:pt x="82" y="66"/>
                </a:lnTo>
                <a:lnTo>
                  <a:pt x="67" y="80"/>
                </a:lnTo>
                <a:lnTo>
                  <a:pt x="67" y="80"/>
                </a:lnTo>
                <a:lnTo>
                  <a:pt x="61" y="86"/>
                </a:lnTo>
                <a:lnTo>
                  <a:pt x="55" y="92"/>
                </a:lnTo>
                <a:lnTo>
                  <a:pt x="42" y="103"/>
                </a:lnTo>
                <a:lnTo>
                  <a:pt x="30" y="114"/>
                </a:lnTo>
                <a:lnTo>
                  <a:pt x="25" y="121"/>
                </a:lnTo>
                <a:lnTo>
                  <a:pt x="20" y="128"/>
                </a:lnTo>
                <a:lnTo>
                  <a:pt x="20" y="128"/>
                </a:lnTo>
                <a:lnTo>
                  <a:pt x="17" y="124"/>
                </a:lnTo>
                <a:lnTo>
                  <a:pt x="17" y="124"/>
                </a:lnTo>
                <a:close/>
                <a:moveTo>
                  <a:pt x="36" y="55"/>
                </a:moveTo>
                <a:lnTo>
                  <a:pt x="36" y="55"/>
                </a:lnTo>
                <a:lnTo>
                  <a:pt x="46" y="51"/>
                </a:lnTo>
                <a:lnTo>
                  <a:pt x="56" y="48"/>
                </a:lnTo>
                <a:lnTo>
                  <a:pt x="56" y="48"/>
                </a:lnTo>
                <a:lnTo>
                  <a:pt x="47" y="52"/>
                </a:lnTo>
                <a:lnTo>
                  <a:pt x="39" y="58"/>
                </a:lnTo>
                <a:lnTo>
                  <a:pt x="39" y="58"/>
                </a:lnTo>
                <a:lnTo>
                  <a:pt x="36" y="55"/>
                </a:lnTo>
                <a:lnTo>
                  <a:pt x="36" y="55"/>
                </a:lnTo>
                <a:close/>
                <a:moveTo>
                  <a:pt x="31" y="49"/>
                </a:moveTo>
                <a:lnTo>
                  <a:pt x="31" y="49"/>
                </a:lnTo>
                <a:lnTo>
                  <a:pt x="37" y="47"/>
                </a:lnTo>
                <a:lnTo>
                  <a:pt x="43" y="44"/>
                </a:lnTo>
                <a:lnTo>
                  <a:pt x="54" y="38"/>
                </a:lnTo>
                <a:lnTo>
                  <a:pt x="54" y="38"/>
                </a:lnTo>
                <a:lnTo>
                  <a:pt x="44" y="44"/>
                </a:lnTo>
                <a:lnTo>
                  <a:pt x="34" y="52"/>
                </a:lnTo>
                <a:lnTo>
                  <a:pt x="34" y="52"/>
                </a:lnTo>
                <a:lnTo>
                  <a:pt x="31" y="49"/>
                </a:lnTo>
                <a:lnTo>
                  <a:pt x="31" y="49"/>
                </a:lnTo>
                <a:close/>
                <a:moveTo>
                  <a:pt x="21" y="38"/>
                </a:moveTo>
                <a:lnTo>
                  <a:pt x="21" y="38"/>
                </a:lnTo>
                <a:lnTo>
                  <a:pt x="32" y="32"/>
                </a:lnTo>
                <a:lnTo>
                  <a:pt x="41" y="25"/>
                </a:lnTo>
                <a:lnTo>
                  <a:pt x="41" y="25"/>
                </a:lnTo>
                <a:lnTo>
                  <a:pt x="33" y="33"/>
                </a:lnTo>
                <a:lnTo>
                  <a:pt x="26" y="41"/>
                </a:lnTo>
                <a:lnTo>
                  <a:pt x="26" y="41"/>
                </a:lnTo>
                <a:lnTo>
                  <a:pt x="26" y="42"/>
                </a:lnTo>
                <a:lnTo>
                  <a:pt x="27" y="43"/>
                </a:lnTo>
                <a:lnTo>
                  <a:pt x="27" y="43"/>
                </a:lnTo>
                <a:lnTo>
                  <a:pt x="32" y="41"/>
                </a:lnTo>
                <a:lnTo>
                  <a:pt x="37" y="38"/>
                </a:lnTo>
                <a:lnTo>
                  <a:pt x="45" y="33"/>
                </a:lnTo>
                <a:lnTo>
                  <a:pt x="45" y="33"/>
                </a:lnTo>
                <a:lnTo>
                  <a:pt x="37" y="39"/>
                </a:lnTo>
                <a:lnTo>
                  <a:pt x="29" y="47"/>
                </a:lnTo>
                <a:lnTo>
                  <a:pt x="29" y="47"/>
                </a:lnTo>
                <a:lnTo>
                  <a:pt x="21" y="38"/>
                </a:lnTo>
                <a:lnTo>
                  <a:pt x="21" y="38"/>
                </a:lnTo>
                <a:close/>
                <a:moveTo>
                  <a:pt x="15" y="32"/>
                </a:moveTo>
                <a:lnTo>
                  <a:pt x="15" y="32"/>
                </a:lnTo>
                <a:lnTo>
                  <a:pt x="23" y="26"/>
                </a:lnTo>
                <a:lnTo>
                  <a:pt x="32" y="21"/>
                </a:lnTo>
                <a:lnTo>
                  <a:pt x="32" y="21"/>
                </a:lnTo>
                <a:lnTo>
                  <a:pt x="30" y="23"/>
                </a:lnTo>
                <a:lnTo>
                  <a:pt x="30" y="23"/>
                </a:lnTo>
                <a:lnTo>
                  <a:pt x="24" y="30"/>
                </a:lnTo>
                <a:lnTo>
                  <a:pt x="19" y="36"/>
                </a:lnTo>
                <a:lnTo>
                  <a:pt x="19" y="36"/>
                </a:lnTo>
                <a:lnTo>
                  <a:pt x="15" y="32"/>
                </a:lnTo>
                <a:lnTo>
                  <a:pt x="15" y="32"/>
                </a:lnTo>
                <a:close/>
                <a:moveTo>
                  <a:pt x="12" y="29"/>
                </a:moveTo>
                <a:lnTo>
                  <a:pt x="12" y="29"/>
                </a:lnTo>
                <a:lnTo>
                  <a:pt x="24" y="20"/>
                </a:lnTo>
                <a:lnTo>
                  <a:pt x="36" y="11"/>
                </a:lnTo>
                <a:lnTo>
                  <a:pt x="36" y="11"/>
                </a:lnTo>
                <a:lnTo>
                  <a:pt x="39" y="14"/>
                </a:lnTo>
                <a:lnTo>
                  <a:pt x="39" y="14"/>
                </a:lnTo>
                <a:lnTo>
                  <a:pt x="26" y="22"/>
                </a:lnTo>
                <a:lnTo>
                  <a:pt x="14" y="31"/>
                </a:lnTo>
                <a:lnTo>
                  <a:pt x="14" y="31"/>
                </a:lnTo>
                <a:lnTo>
                  <a:pt x="12" y="29"/>
                </a:lnTo>
                <a:lnTo>
                  <a:pt x="12" y="29"/>
                </a:lnTo>
                <a:close/>
                <a:moveTo>
                  <a:pt x="48" y="29"/>
                </a:moveTo>
                <a:lnTo>
                  <a:pt x="48" y="29"/>
                </a:lnTo>
                <a:lnTo>
                  <a:pt x="41" y="33"/>
                </a:lnTo>
                <a:lnTo>
                  <a:pt x="33" y="38"/>
                </a:lnTo>
                <a:lnTo>
                  <a:pt x="33" y="38"/>
                </a:lnTo>
                <a:lnTo>
                  <a:pt x="33" y="36"/>
                </a:lnTo>
                <a:lnTo>
                  <a:pt x="33" y="35"/>
                </a:lnTo>
                <a:lnTo>
                  <a:pt x="34" y="34"/>
                </a:lnTo>
                <a:lnTo>
                  <a:pt x="36" y="33"/>
                </a:lnTo>
                <a:lnTo>
                  <a:pt x="36" y="33"/>
                </a:lnTo>
                <a:lnTo>
                  <a:pt x="45" y="24"/>
                </a:lnTo>
                <a:lnTo>
                  <a:pt x="45" y="24"/>
                </a:lnTo>
                <a:lnTo>
                  <a:pt x="45" y="22"/>
                </a:lnTo>
                <a:lnTo>
                  <a:pt x="44" y="22"/>
                </a:lnTo>
                <a:lnTo>
                  <a:pt x="44" y="22"/>
                </a:lnTo>
                <a:lnTo>
                  <a:pt x="38" y="25"/>
                </a:lnTo>
                <a:lnTo>
                  <a:pt x="33" y="28"/>
                </a:lnTo>
                <a:lnTo>
                  <a:pt x="22" y="36"/>
                </a:lnTo>
                <a:lnTo>
                  <a:pt x="22" y="36"/>
                </a:lnTo>
                <a:lnTo>
                  <a:pt x="26" y="32"/>
                </a:lnTo>
                <a:lnTo>
                  <a:pt x="31" y="27"/>
                </a:lnTo>
                <a:lnTo>
                  <a:pt x="36" y="21"/>
                </a:lnTo>
                <a:lnTo>
                  <a:pt x="41" y="16"/>
                </a:lnTo>
                <a:lnTo>
                  <a:pt x="41" y="16"/>
                </a:lnTo>
                <a:lnTo>
                  <a:pt x="56" y="34"/>
                </a:lnTo>
                <a:lnTo>
                  <a:pt x="56" y="34"/>
                </a:lnTo>
                <a:lnTo>
                  <a:pt x="44" y="41"/>
                </a:lnTo>
                <a:lnTo>
                  <a:pt x="33" y="47"/>
                </a:lnTo>
                <a:lnTo>
                  <a:pt x="33" y="47"/>
                </a:lnTo>
                <a:lnTo>
                  <a:pt x="37" y="44"/>
                </a:lnTo>
                <a:lnTo>
                  <a:pt x="41" y="40"/>
                </a:lnTo>
                <a:lnTo>
                  <a:pt x="50" y="31"/>
                </a:lnTo>
                <a:lnTo>
                  <a:pt x="50" y="31"/>
                </a:lnTo>
                <a:lnTo>
                  <a:pt x="50" y="30"/>
                </a:lnTo>
                <a:lnTo>
                  <a:pt x="50" y="29"/>
                </a:lnTo>
                <a:lnTo>
                  <a:pt x="48" y="29"/>
                </a:lnTo>
                <a:lnTo>
                  <a:pt x="48" y="29"/>
                </a:lnTo>
                <a:close/>
                <a:moveTo>
                  <a:pt x="60" y="45"/>
                </a:moveTo>
                <a:lnTo>
                  <a:pt x="60" y="45"/>
                </a:lnTo>
                <a:lnTo>
                  <a:pt x="60" y="45"/>
                </a:lnTo>
                <a:lnTo>
                  <a:pt x="60" y="44"/>
                </a:lnTo>
                <a:lnTo>
                  <a:pt x="58" y="44"/>
                </a:lnTo>
                <a:lnTo>
                  <a:pt x="58" y="44"/>
                </a:lnTo>
                <a:lnTo>
                  <a:pt x="50" y="48"/>
                </a:lnTo>
                <a:lnTo>
                  <a:pt x="42" y="51"/>
                </a:lnTo>
                <a:lnTo>
                  <a:pt x="42" y="51"/>
                </a:lnTo>
                <a:lnTo>
                  <a:pt x="37" y="52"/>
                </a:lnTo>
                <a:lnTo>
                  <a:pt x="39" y="51"/>
                </a:lnTo>
                <a:lnTo>
                  <a:pt x="45" y="47"/>
                </a:lnTo>
                <a:lnTo>
                  <a:pt x="45" y="47"/>
                </a:lnTo>
                <a:lnTo>
                  <a:pt x="52" y="42"/>
                </a:lnTo>
                <a:lnTo>
                  <a:pt x="58" y="36"/>
                </a:lnTo>
                <a:lnTo>
                  <a:pt x="58" y="36"/>
                </a:lnTo>
                <a:lnTo>
                  <a:pt x="66" y="47"/>
                </a:lnTo>
                <a:lnTo>
                  <a:pt x="66" y="47"/>
                </a:lnTo>
                <a:lnTo>
                  <a:pt x="66" y="47"/>
                </a:lnTo>
                <a:lnTo>
                  <a:pt x="66" y="47"/>
                </a:lnTo>
                <a:lnTo>
                  <a:pt x="41" y="59"/>
                </a:lnTo>
                <a:lnTo>
                  <a:pt x="41" y="59"/>
                </a:lnTo>
                <a:lnTo>
                  <a:pt x="50" y="53"/>
                </a:lnTo>
                <a:lnTo>
                  <a:pt x="60" y="45"/>
                </a:lnTo>
                <a:lnTo>
                  <a:pt x="60" y="45"/>
                </a:lnTo>
                <a:close/>
                <a:moveTo>
                  <a:pt x="67" y="48"/>
                </a:moveTo>
                <a:lnTo>
                  <a:pt x="67" y="48"/>
                </a:lnTo>
                <a:lnTo>
                  <a:pt x="67" y="48"/>
                </a:lnTo>
                <a:lnTo>
                  <a:pt x="67" y="48"/>
                </a:lnTo>
                <a:lnTo>
                  <a:pt x="71" y="52"/>
                </a:lnTo>
                <a:lnTo>
                  <a:pt x="71" y="52"/>
                </a:lnTo>
                <a:lnTo>
                  <a:pt x="60" y="58"/>
                </a:lnTo>
                <a:lnTo>
                  <a:pt x="55" y="62"/>
                </a:lnTo>
                <a:lnTo>
                  <a:pt x="50" y="66"/>
                </a:lnTo>
                <a:lnTo>
                  <a:pt x="50" y="66"/>
                </a:lnTo>
                <a:lnTo>
                  <a:pt x="59" y="57"/>
                </a:lnTo>
                <a:lnTo>
                  <a:pt x="63" y="53"/>
                </a:lnTo>
                <a:lnTo>
                  <a:pt x="67" y="48"/>
                </a:lnTo>
                <a:lnTo>
                  <a:pt x="67" y="48"/>
                </a:lnTo>
                <a:close/>
                <a:moveTo>
                  <a:pt x="80" y="55"/>
                </a:moveTo>
                <a:lnTo>
                  <a:pt x="80" y="55"/>
                </a:lnTo>
                <a:lnTo>
                  <a:pt x="93" y="44"/>
                </a:lnTo>
                <a:lnTo>
                  <a:pt x="104" y="32"/>
                </a:lnTo>
                <a:lnTo>
                  <a:pt x="116" y="21"/>
                </a:lnTo>
                <a:lnTo>
                  <a:pt x="129" y="10"/>
                </a:lnTo>
                <a:lnTo>
                  <a:pt x="129" y="10"/>
                </a:lnTo>
                <a:lnTo>
                  <a:pt x="131" y="13"/>
                </a:lnTo>
                <a:lnTo>
                  <a:pt x="131" y="13"/>
                </a:lnTo>
                <a:lnTo>
                  <a:pt x="130" y="13"/>
                </a:lnTo>
                <a:lnTo>
                  <a:pt x="130" y="13"/>
                </a:lnTo>
                <a:lnTo>
                  <a:pt x="105" y="34"/>
                </a:lnTo>
                <a:lnTo>
                  <a:pt x="80" y="56"/>
                </a:lnTo>
                <a:lnTo>
                  <a:pt x="80" y="56"/>
                </a:lnTo>
                <a:lnTo>
                  <a:pt x="77" y="58"/>
                </a:lnTo>
                <a:lnTo>
                  <a:pt x="77" y="58"/>
                </a:lnTo>
                <a:lnTo>
                  <a:pt x="71" y="62"/>
                </a:lnTo>
                <a:lnTo>
                  <a:pt x="71" y="62"/>
                </a:lnTo>
                <a:lnTo>
                  <a:pt x="66" y="68"/>
                </a:lnTo>
                <a:lnTo>
                  <a:pt x="66" y="68"/>
                </a:lnTo>
                <a:lnTo>
                  <a:pt x="56" y="74"/>
                </a:lnTo>
                <a:lnTo>
                  <a:pt x="56" y="74"/>
                </a:lnTo>
                <a:lnTo>
                  <a:pt x="60" y="69"/>
                </a:lnTo>
                <a:lnTo>
                  <a:pt x="64" y="64"/>
                </a:lnTo>
                <a:lnTo>
                  <a:pt x="73" y="54"/>
                </a:lnTo>
                <a:lnTo>
                  <a:pt x="73" y="54"/>
                </a:lnTo>
                <a:lnTo>
                  <a:pt x="74" y="55"/>
                </a:lnTo>
                <a:lnTo>
                  <a:pt x="74" y="55"/>
                </a:lnTo>
                <a:lnTo>
                  <a:pt x="76" y="56"/>
                </a:lnTo>
                <a:lnTo>
                  <a:pt x="79" y="56"/>
                </a:lnTo>
                <a:lnTo>
                  <a:pt x="79" y="56"/>
                </a:lnTo>
                <a:lnTo>
                  <a:pt x="80" y="55"/>
                </a:lnTo>
                <a:lnTo>
                  <a:pt x="80" y="55"/>
                </a:lnTo>
                <a:close/>
                <a:moveTo>
                  <a:pt x="110" y="38"/>
                </a:moveTo>
                <a:lnTo>
                  <a:pt x="110" y="38"/>
                </a:lnTo>
                <a:lnTo>
                  <a:pt x="103" y="44"/>
                </a:lnTo>
                <a:lnTo>
                  <a:pt x="96" y="49"/>
                </a:lnTo>
                <a:lnTo>
                  <a:pt x="87" y="54"/>
                </a:lnTo>
                <a:lnTo>
                  <a:pt x="80" y="60"/>
                </a:lnTo>
                <a:lnTo>
                  <a:pt x="80" y="60"/>
                </a:lnTo>
                <a:lnTo>
                  <a:pt x="58" y="81"/>
                </a:lnTo>
                <a:lnTo>
                  <a:pt x="58" y="81"/>
                </a:lnTo>
                <a:lnTo>
                  <a:pt x="58" y="80"/>
                </a:lnTo>
                <a:lnTo>
                  <a:pt x="58" y="80"/>
                </a:lnTo>
                <a:lnTo>
                  <a:pt x="65" y="72"/>
                </a:lnTo>
                <a:lnTo>
                  <a:pt x="65" y="72"/>
                </a:lnTo>
                <a:lnTo>
                  <a:pt x="66" y="71"/>
                </a:lnTo>
                <a:lnTo>
                  <a:pt x="66" y="71"/>
                </a:lnTo>
                <a:lnTo>
                  <a:pt x="75" y="64"/>
                </a:lnTo>
                <a:lnTo>
                  <a:pt x="84" y="56"/>
                </a:lnTo>
                <a:lnTo>
                  <a:pt x="84" y="56"/>
                </a:lnTo>
                <a:lnTo>
                  <a:pt x="100" y="45"/>
                </a:lnTo>
                <a:lnTo>
                  <a:pt x="100" y="45"/>
                </a:lnTo>
                <a:lnTo>
                  <a:pt x="108" y="38"/>
                </a:lnTo>
                <a:lnTo>
                  <a:pt x="116" y="30"/>
                </a:lnTo>
                <a:lnTo>
                  <a:pt x="132" y="15"/>
                </a:lnTo>
                <a:lnTo>
                  <a:pt x="132" y="15"/>
                </a:lnTo>
                <a:lnTo>
                  <a:pt x="132" y="14"/>
                </a:lnTo>
                <a:lnTo>
                  <a:pt x="132" y="14"/>
                </a:lnTo>
                <a:lnTo>
                  <a:pt x="135" y="16"/>
                </a:lnTo>
                <a:lnTo>
                  <a:pt x="135" y="16"/>
                </a:lnTo>
                <a:lnTo>
                  <a:pt x="128" y="21"/>
                </a:lnTo>
                <a:lnTo>
                  <a:pt x="122" y="26"/>
                </a:lnTo>
                <a:lnTo>
                  <a:pt x="110" y="38"/>
                </a:lnTo>
                <a:lnTo>
                  <a:pt x="110" y="38"/>
                </a:lnTo>
                <a:close/>
                <a:moveTo>
                  <a:pt x="128" y="24"/>
                </a:moveTo>
                <a:lnTo>
                  <a:pt x="128" y="24"/>
                </a:lnTo>
                <a:lnTo>
                  <a:pt x="115" y="36"/>
                </a:lnTo>
                <a:lnTo>
                  <a:pt x="115" y="36"/>
                </a:lnTo>
                <a:lnTo>
                  <a:pt x="118" y="32"/>
                </a:lnTo>
                <a:lnTo>
                  <a:pt x="118" y="32"/>
                </a:lnTo>
                <a:lnTo>
                  <a:pt x="128" y="23"/>
                </a:lnTo>
                <a:lnTo>
                  <a:pt x="131" y="20"/>
                </a:lnTo>
                <a:lnTo>
                  <a:pt x="128" y="24"/>
                </a:lnTo>
                <a:lnTo>
                  <a:pt x="128" y="24"/>
                </a:lnTo>
                <a:close/>
                <a:moveTo>
                  <a:pt x="56" y="77"/>
                </a:moveTo>
                <a:lnTo>
                  <a:pt x="56" y="77"/>
                </a:lnTo>
                <a:lnTo>
                  <a:pt x="58" y="76"/>
                </a:lnTo>
                <a:lnTo>
                  <a:pt x="58" y="76"/>
                </a:lnTo>
                <a:lnTo>
                  <a:pt x="57" y="78"/>
                </a:lnTo>
                <a:lnTo>
                  <a:pt x="57" y="78"/>
                </a:lnTo>
                <a:lnTo>
                  <a:pt x="57" y="77"/>
                </a:lnTo>
                <a:lnTo>
                  <a:pt x="57" y="77"/>
                </a:lnTo>
                <a:lnTo>
                  <a:pt x="56" y="77"/>
                </a:lnTo>
                <a:lnTo>
                  <a:pt x="56" y="77"/>
                </a:lnTo>
                <a:close/>
                <a:moveTo>
                  <a:pt x="70" y="55"/>
                </a:moveTo>
                <a:lnTo>
                  <a:pt x="70" y="55"/>
                </a:lnTo>
                <a:lnTo>
                  <a:pt x="66" y="59"/>
                </a:lnTo>
                <a:lnTo>
                  <a:pt x="61" y="64"/>
                </a:lnTo>
                <a:lnTo>
                  <a:pt x="57" y="69"/>
                </a:lnTo>
                <a:lnTo>
                  <a:pt x="54" y="74"/>
                </a:lnTo>
                <a:lnTo>
                  <a:pt x="54" y="74"/>
                </a:lnTo>
                <a:lnTo>
                  <a:pt x="48" y="69"/>
                </a:lnTo>
                <a:lnTo>
                  <a:pt x="48" y="69"/>
                </a:lnTo>
                <a:lnTo>
                  <a:pt x="60" y="62"/>
                </a:lnTo>
                <a:lnTo>
                  <a:pt x="70" y="55"/>
                </a:lnTo>
                <a:lnTo>
                  <a:pt x="70" y="55"/>
                </a:lnTo>
                <a:close/>
                <a:moveTo>
                  <a:pt x="42" y="123"/>
                </a:moveTo>
                <a:lnTo>
                  <a:pt x="42" y="123"/>
                </a:lnTo>
                <a:lnTo>
                  <a:pt x="56" y="108"/>
                </a:lnTo>
                <a:lnTo>
                  <a:pt x="56" y="108"/>
                </a:lnTo>
                <a:lnTo>
                  <a:pt x="71" y="94"/>
                </a:lnTo>
                <a:lnTo>
                  <a:pt x="85" y="81"/>
                </a:lnTo>
                <a:lnTo>
                  <a:pt x="85" y="81"/>
                </a:lnTo>
                <a:lnTo>
                  <a:pt x="115" y="53"/>
                </a:lnTo>
                <a:lnTo>
                  <a:pt x="130" y="39"/>
                </a:lnTo>
                <a:lnTo>
                  <a:pt x="143" y="24"/>
                </a:lnTo>
                <a:lnTo>
                  <a:pt x="143" y="24"/>
                </a:lnTo>
                <a:lnTo>
                  <a:pt x="149" y="30"/>
                </a:lnTo>
                <a:lnTo>
                  <a:pt x="149" y="30"/>
                </a:lnTo>
                <a:lnTo>
                  <a:pt x="122" y="52"/>
                </a:lnTo>
                <a:lnTo>
                  <a:pt x="95" y="76"/>
                </a:lnTo>
                <a:lnTo>
                  <a:pt x="67" y="100"/>
                </a:lnTo>
                <a:lnTo>
                  <a:pt x="41" y="124"/>
                </a:lnTo>
                <a:lnTo>
                  <a:pt x="41" y="124"/>
                </a:lnTo>
                <a:lnTo>
                  <a:pt x="42" y="123"/>
                </a:lnTo>
                <a:lnTo>
                  <a:pt x="42" y="123"/>
                </a:lnTo>
                <a:close/>
                <a:moveTo>
                  <a:pt x="141" y="23"/>
                </a:moveTo>
                <a:lnTo>
                  <a:pt x="141" y="23"/>
                </a:lnTo>
                <a:lnTo>
                  <a:pt x="135" y="27"/>
                </a:lnTo>
                <a:lnTo>
                  <a:pt x="129" y="33"/>
                </a:lnTo>
                <a:lnTo>
                  <a:pt x="117" y="44"/>
                </a:lnTo>
                <a:lnTo>
                  <a:pt x="117" y="44"/>
                </a:lnTo>
                <a:lnTo>
                  <a:pt x="108" y="51"/>
                </a:lnTo>
                <a:lnTo>
                  <a:pt x="99" y="58"/>
                </a:lnTo>
                <a:lnTo>
                  <a:pt x="89" y="66"/>
                </a:lnTo>
                <a:lnTo>
                  <a:pt x="81" y="73"/>
                </a:lnTo>
                <a:lnTo>
                  <a:pt x="81" y="73"/>
                </a:lnTo>
                <a:lnTo>
                  <a:pt x="68" y="86"/>
                </a:lnTo>
                <a:lnTo>
                  <a:pt x="62" y="93"/>
                </a:lnTo>
                <a:lnTo>
                  <a:pt x="55" y="99"/>
                </a:lnTo>
                <a:lnTo>
                  <a:pt x="55" y="99"/>
                </a:lnTo>
                <a:lnTo>
                  <a:pt x="38" y="112"/>
                </a:lnTo>
                <a:lnTo>
                  <a:pt x="22" y="127"/>
                </a:lnTo>
                <a:lnTo>
                  <a:pt x="22" y="127"/>
                </a:lnTo>
                <a:lnTo>
                  <a:pt x="32" y="116"/>
                </a:lnTo>
                <a:lnTo>
                  <a:pt x="38" y="110"/>
                </a:lnTo>
                <a:lnTo>
                  <a:pt x="45" y="104"/>
                </a:lnTo>
                <a:lnTo>
                  <a:pt x="45" y="104"/>
                </a:lnTo>
                <a:lnTo>
                  <a:pt x="60" y="90"/>
                </a:lnTo>
                <a:lnTo>
                  <a:pt x="75" y="75"/>
                </a:lnTo>
                <a:lnTo>
                  <a:pt x="75" y="75"/>
                </a:lnTo>
                <a:lnTo>
                  <a:pt x="90" y="59"/>
                </a:lnTo>
                <a:lnTo>
                  <a:pt x="106" y="46"/>
                </a:lnTo>
                <a:lnTo>
                  <a:pt x="122" y="32"/>
                </a:lnTo>
                <a:lnTo>
                  <a:pt x="136" y="18"/>
                </a:lnTo>
                <a:lnTo>
                  <a:pt x="136" y="18"/>
                </a:lnTo>
                <a:lnTo>
                  <a:pt x="141" y="23"/>
                </a:lnTo>
                <a:lnTo>
                  <a:pt x="141" y="23"/>
                </a:lnTo>
                <a:close/>
                <a:moveTo>
                  <a:pt x="42" y="61"/>
                </a:moveTo>
                <a:lnTo>
                  <a:pt x="42" y="61"/>
                </a:lnTo>
                <a:lnTo>
                  <a:pt x="59" y="52"/>
                </a:lnTo>
                <a:lnTo>
                  <a:pt x="59" y="52"/>
                </a:lnTo>
                <a:lnTo>
                  <a:pt x="63" y="51"/>
                </a:lnTo>
                <a:lnTo>
                  <a:pt x="62" y="52"/>
                </a:lnTo>
                <a:lnTo>
                  <a:pt x="56" y="57"/>
                </a:lnTo>
                <a:lnTo>
                  <a:pt x="56" y="57"/>
                </a:lnTo>
                <a:lnTo>
                  <a:pt x="46" y="67"/>
                </a:lnTo>
                <a:lnTo>
                  <a:pt x="46" y="67"/>
                </a:lnTo>
                <a:lnTo>
                  <a:pt x="42" y="61"/>
                </a:lnTo>
                <a:lnTo>
                  <a:pt x="42" y="61"/>
                </a:lnTo>
                <a:close/>
                <a:moveTo>
                  <a:pt x="36" y="140"/>
                </a:moveTo>
                <a:lnTo>
                  <a:pt x="36" y="140"/>
                </a:lnTo>
                <a:lnTo>
                  <a:pt x="31" y="137"/>
                </a:lnTo>
                <a:lnTo>
                  <a:pt x="31" y="137"/>
                </a:lnTo>
                <a:lnTo>
                  <a:pt x="33" y="134"/>
                </a:lnTo>
                <a:lnTo>
                  <a:pt x="33" y="134"/>
                </a:lnTo>
                <a:lnTo>
                  <a:pt x="34" y="133"/>
                </a:lnTo>
                <a:lnTo>
                  <a:pt x="34" y="133"/>
                </a:lnTo>
                <a:lnTo>
                  <a:pt x="80" y="91"/>
                </a:lnTo>
                <a:lnTo>
                  <a:pt x="105" y="70"/>
                </a:lnTo>
                <a:lnTo>
                  <a:pt x="129" y="49"/>
                </a:lnTo>
                <a:lnTo>
                  <a:pt x="129" y="49"/>
                </a:lnTo>
                <a:lnTo>
                  <a:pt x="144" y="37"/>
                </a:lnTo>
                <a:lnTo>
                  <a:pt x="144" y="37"/>
                </a:lnTo>
                <a:lnTo>
                  <a:pt x="133" y="46"/>
                </a:lnTo>
                <a:lnTo>
                  <a:pt x="121" y="55"/>
                </a:lnTo>
                <a:lnTo>
                  <a:pt x="121" y="55"/>
                </a:lnTo>
                <a:lnTo>
                  <a:pt x="110" y="66"/>
                </a:lnTo>
                <a:lnTo>
                  <a:pt x="100" y="76"/>
                </a:lnTo>
                <a:lnTo>
                  <a:pt x="80" y="97"/>
                </a:lnTo>
                <a:lnTo>
                  <a:pt x="80" y="97"/>
                </a:lnTo>
                <a:lnTo>
                  <a:pt x="79" y="98"/>
                </a:lnTo>
                <a:lnTo>
                  <a:pt x="79" y="98"/>
                </a:lnTo>
                <a:lnTo>
                  <a:pt x="68" y="109"/>
                </a:lnTo>
                <a:lnTo>
                  <a:pt x="57" y="119"/>
                </a:lnTo>
                <a:lnTo>
                  <a:pt x="46" y="129"/>
                </a:lnTo>
                <a:lnTo>
                  <a:pt x="36" y="140"/>
                </a:lnTo>
                <a:lnTo>
                  <a:pt x="36" y="140"/>
                </a:lnTo>
                <a:close/>
                <a:moveTo>
                  <a:pt x="125" y="140"/>
                </a:moveTo>
                <a:lnTo>
                  <a:pt x="125" y="140"/>
                </a:lnTo>
                <a:lnTo>
                  <a:pt x="123" y="138"/>
                </a:lnTo>
                <a:lnTo>
                  <a:pt x="123" y="138"/>
                </a:lnTo>
                <a:lnTo>
                  <a:pt x="123" y="138"/>
                </a:lnTo>
                <a:lnTo>
                  <a:pt x="123" y="138"/>
                </a:lnTo>
                <a:lnTo>
                  <a:pt x="134" y="129"/>
                </a:lnTo>
                <a:lnTo>
                  <a:pt x="146" y="121"/>
                </a:lnTo>
                <a:lnTo>
                  <a:pt x="146" y="121"/>
                </a:lnTo>
                <a:lnTo>
                  <a:pt x="136" y="131"/>
                </a:lnTo>
                <a:lnTo>
                  <a:pt x="125" y="140"/>
                </a:lnTo>
                <a:lnTo>
                  <a:pt x="125" y="14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541"/>
          <p:cNvSpPr>
            <a:spLocks noEditPoints="1"/>
          </p:cNvSpPr>
          <p:nvPr/>
        </p:nvSpPr>
        <p:spPr bwMode="auto">
          <a:xfrm>
            <a:off x="1373955" y="4834179"/>
            <a:ext cx="209550" cy="227013"/>
          </a:xfrm>
          <a:custGeom>
            <a:avLst/>
            <a:gdLst/>
            <a:ahLst/>
            <a:cxnLst>
              <a:cxn ang="0">
                <a:pos x="83" y="143"/>
              </a:cxn>
              <a:cxn ang="0">
                <a:pos x="88" y="98"/>
              </a:cxn>
              <a:cxn ang="0">
                <a:pos x="132" y="60"/>
              </a:cxn>
              <a:cxn ang="0">
                <a:pos x="120" y="54"/>
              </a:cxn>
              <a:cxn ang="0">
                <a:pos x="89" y="2"/>
              </a:cxn>
              <a:cxn ang="0">
                <a:pos x="49" y="5"/>
              </a:cxn>
              <a:cxn ang="0">
                <a:pos x="0" y="55"/>
              </a:cxn>
              <a:cxn ang="0">
                <a:pos x="5" y="93"/>
              </a:cxn>
              <a:cxn ang="0">
                <a:pos x="16" y="85"/>
              </a:cxn>
              <a:cxn ang="0">
                <a:pos x="17" y="84"/>
              </a:cxn>
              <a:cxn ang="0">
                <a:pos x="18" y="68"/>
              </a:cxn>
              <a:cxn ang="0">
                <a:pos x="10" y="63"/>
              </a:cxn>
              <a:cxn ang="0">
                <a:pos x="9" y="60"/>
              </a:cxn>
              <a:cxn ang="0">
                <a:pos x="43" y="60"/>
              </a:cxn>
              <a:cxn ang="0">
                <a:pos x="53" y="60"/>
              </a:cxn>
              <a:cxn ang="0">
                <a:pos x="57" y="58"/>
              </a:cxn>
              <a:cxn ang="0">
                <a:pos x="45" y="60"/>
              </a:cxn>
              <a:cxn ang="0">
                <a:pos x="59" y="53"/>
              </a:cxn>
              <a:cxn ang="0">
                <a:pos x="75" y="31"/>
              </a:cxn>
              <a:cxn ang="0">
                <a:pos x="81" y="14"/>
              </a:cxn>
              <a:cxn ang="0">
                <a:pos x="65" y="19"/>
              </a:cxn>
              <a:cxn ang="0">
                <a:pos x="79" y="90"/>
              </a:cxn>
              <a:cxn ang="0">
                <a:pos x="122" y="79"/>
              </a:cxn>
              <a:cxn ang="0">
                <a:pos x="123" y="63"/>
              </a:cxn>
              <a:cxn ang="0">
                <a:pos x="77" y="112"/>
              </a:cxn>
              <a:cxn ang="0">
                <a:pos x="67" y="127"/>
              </a:cxn>
              <a:cxn ang="0">
                <a:pos x="77" y="66"/>
              </a:cxn>
              <a:cxn ang="0">
                <a:pos x="87" y="62"/>
              </a:cxn>
              <a:cxn ang="0">
                <a:pos x="63" y="83"/>
              </a:cxn>
              <a:cxn ang="0">
                <a:pos x="69" y="107"/>
              </a:cxn>
              <a:cxn ang="0">
                <a:pos x="65" y="112"/>
              </a:cxn>
              <a:cxn ang="0">
                <a:pos x="80" y="92"/>
              </a:cxn>
              <a:cxn ang="0">
                <a:pos x="76" y="96"/>
              </a:cxn>
              <a:cxn ang="0">
                <a:pos x="76" y="96"/>
              </a:cxn>
              <a:cxn ang="0">
                <a:pos x="62" y="95"/>
              </a:cxn>
              <a:cxn ang="0">
                <a:pos x="75" y="92"/>
              </a:cxn>
              <a:cxn ang="0">
                <a:pos x="66" y="86"/>
              </a:cxn>
              <a:cxn ang="0">
                <a:pos x="72" y="50"/>
              </a:cxn>
              <a:cxn ang="0">
                <a:pos x="57" y="19"/>
              </a:cxn>
              <a:cxn ang="0">
                <a:pos x="77" y="18"/>
              </a:cxn>
              <a:cxn ang="0">
                <a:pos x="75" y="20"/>
              </a:cxn>
              <a:cxn ang="0">
                <a:pos x="57" y="51"/>
              </a:cxn>
              <a:cxn ang="0">
                <a:pos x="40" y="84"/>
              </a:cxn>
              <a:cxn ang="0">
                <a:pos x="82" y="44"/>
              </a:cxn>
              <a:cxn ang="0">
                <a:pos x="47" y="84"/>
              </a:cxn>
              <a:cxn ang="0">
                <a:pos x="59" y="80"/>
              </a:cxn>
              <a:cxn ang="0">
                <a:pos x="82" y="45"/>
              </a:cxn>
              <a:cxn ang="0">
                <a:pos x="63" y="129"/>
              </a:cxn>
              <a:cxn ang="0">
                <a:pos x="77" y="129"/>
              </a:cxn>
              <a:cxn ang="0">
                <a:pos x="84" y="89"/>
              </a:cxn>
              <a:cxn ang="0">
                <a:pos x="92" y="87"/>
              </a:cxn>
              <a:cxn ang="0">
                <a:pos x="116" y="74"/>
              </a:cxn>
              <a:cxn ang="0">
                <a:pos x="119" y="85"/>
              </a:cxn>
              <a:cxn ang="0">
                <a:pos x="84" y="89"/>
              </a:cxn>
              <a:cxn ang="0">
                <a:pos x="114" y="63"/>
              </a:cxn>
              <a:cxn ang="0">
                <a:pos x="33" y="59"/>
              </a:cxn>
              <a:cxn ang="0">
                <a:pos x="23" y="65"/>
              </a:cxn>
              <a:cxn ang="0">
                <a:pos x="11" y="67"/>
              </a:cxn>
              <a:cxn ang="0">
                <a:pos x="35" y="68"/>
              </a:cxn>
            </a:cxnLst>
            <a:rect l="0" t="0" r="r" b="b"/>
            <a:pathLst>
              <a:path w="132" h="143">
                <a:moveTo>
                  <a:pt x="46" y="136"/>
                </a:moveTo>
                <a:lnTo>
                  <a:pt x="46" y="136"/>
                </a:lnTo>
                <a:lnTo>
                  <a:pt x="46" y="138"/>
                </a:lnTo>
                <a:lnTo>
                  <a:pt x="48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1" y="142"/>
                </a:lnTo>
                <a:lnTo>
                  <a:pt x="59" y="141"/>
                </a:lnTo>
                <a:lnTo>
                  <a:pt x="67" y="142"/>
                </a:lnTo>
                <a:lnTo>
                  <a:pt x="83" y="143"/>
                </a:lnTo>
                <a:lnTo>
                  <a:pt x="83" y="143"/>
                </a:lnTo>
                <a:lnTo>
                  <a:pt x="85" y="142"/>
                </a:lnTo>
                <a:lnTo>
                  <a:pt x="87" y="141"/>
                </a:lnTo>
                <a:lnTo>
                  <a:pt x="87" y="139"/>
                </a:lnTo>
                <a:lnTo>
                  <a:pt x="88" y="138"/>
                </a:lnTo>
                <a:lnTo>
                  <a:pt x="88" y="138"/>
                </a:lnTo>
                <a:lnTo>
                  <a:pt x="88" y="136"/>
                </a:lnTo>
                <a:lnTo>
                  <a:pt x="88" y="136"/>
                </a:lnTo>
                <a:lnTo>
                  <a:pt x="87" y="127"/>
                </a:lnTo>
                <a:lnTo>
                  <a:pt x="87" y="117"/>
                </a:lnTo>
                <a:lnTo>
                  <a:pt x="88" y="98"/>
                </a:lnTo>
                <a:lnTo>
                  <a:pt x="88" y="98"/>
                </a:lnTo>
                <a:lnTo>
                  <a:pt x="108" y="99"/>
                </a:lnTo>
                <a:lnTo>
                  <a:pt x="126" y="98"/>
                </a:lnTo>
                <a:lnTo>
                  <a:pt x="126" y="98"/>
                </a:lnTo>
                <a:lnTo>
                  <a:pt x="128" y="97"/>
                </a:lnTo>
                <a:lnTo>
                  <a:pt x="128" y="97"/>
                </a:lnTo>
                <a:lnTo>
                  <a:pt x="129" y="96"/>
                </a:lnTo>
                <a:lnTo>
                  <a:pt x="130" y="94"/>
                </a:lnTo>
                <a:lnTo>
                  <a:pt x="130" y="94"/>
                </a:lnTo>
                <a:lnTo>
                  <a:pt x="131" y="77"/>
                </a:lnTo>
                <a:lnTo>
                  <a:pt x="132" y="60"/>
                </a:lnTo>
                <a:lnTo>
                  <a:pt x="132" y="60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1" y="57"/>
                </a:lnTo>
                <a:lnTo>
                  <a:pt x="129" y="56"/>
                </a:lnTo>
                <a:lnTo>
                  <a:pt x="129" y="56"/>
                </a:lnTo>
                <a:lnTo>
                  <a:pt x="120" y="54"/>
                </a:lnTo>
                <a:lnTo>
                  <a:pt x="111" y="54"/>
                </a:lnTo>
                <a:lnTo>
                  <a:pt x="101" y="54"/>
                </a:lnTo>
                <a:lnTo>
                  <a:pt x="91" y="54"/>
                </a:lnTo>
                <a:lnTo>
                  <a:pt x="91" y="54"/>
                </a:lnTo>
                <a:lnTo>
                  <a:pt x="91" y="30"/>
                </a:lnTo>
                <a:lnTo>
                  <a:pt x="91" y="18"/>
                </a:lnTo>
                <a:lnTo>
                  <a:pt x="91" y="6"/>
                </a:lnTo>
                <a:lnTo>
                  <a:pt x="91" y="6"/>
                </a:lnTo>
                <a:lnTo>
                  <a:pt x="90" y="4"/>
                </a:lnTo>
                <a:lnTo>
                  <a:pt x="90" y="4"/>
                </a:lnTo>
                <a:lnTo>
                  <a:pt x="89" y="2"/>
                </a:lnTo>
                <a:lnTo>
                  <a:pt x="87" y="1"/>
                </a:lnTo>
                <a:lnTo>
                  <a:pt x="87" y="1"/>
                </a:lnTo>
                <a:lnTo>
                  <a:pt x="70" y="0"/>
                </a:lnTo>
                <a:lnTo>
                  <a:pt x="62" y="0"/>
                </a:lnTo>
                <a:lnTo>
                  <a:pt x="53" y="1"/>
                </a:lnTo>
                <a:lnTo>
                  <a:pt x="53" y="1"/>
                </a:lnTo>
                <a:lnTo>
                  <a:pt x="51" y="2"/>
                </a:lnTo>
                <a:lnTo>
                  <a:pt x="51" y="2"/>
                </a:lnTo>
                <a:lnTo>
                  <a:pt x="49" y="3"/>
                </a:lnTo>
                <a:lnTo>
                  <a:pt x="49" y="5"/>
                </a:lnTo>
                <a:lnTo>
                  <a:pt x="49" y="5"/>
                </a:lnTo>
                <a:lnTo>
                  <a:pt x="48" y="28"/>
                </a:lnTo>
                <a:lnTo>
                  <a:pt x="48" y="51"/>
                </a:lnTo>
                <a:lnTo>
                  <a:pt x="48" y="51"/>
                </a:lnTo>
                <a:lnTo>
                  <a:pt x="27" y="50"/>
                </a:lnTo>
                <a:lnTo>
                  <a:pt x="6" y="50"/>
                </a:lnTo>
                <a:lnTo>
                  <a:pt x="6" y="50"/>
                </a:lnTo>
                <a:lnTo>
                  <a:pt x="4" y="51"/>
                </a:lnTo>
                <a:lnTo>
                  <a:pt x="4" y="51"/>
                </a:lnTo>
                <a:lnTo>
                  <a:pt x="1" y="52"/>
                </a:lnTo>
                <a:lnTo>
                  <a:pt x="0" y="53"/>
                </a:lnTo>
                <a:lnTo>
                  <a:pt x="0" y="55"/>
                </a:lnTo>
                <a:lnTo>
                  <a:pt x="0" y="55"/>
                </a:lnTo>
                <a:lnTo>
                  <a:pt x="0" y="63"/>
                </a:lnTo>
                <a:lnTo>
                  <a:pt x="0" y="72"/>
                </a:lnTo>
                <a:lnTo>
                  <a:pt x="0" y="81"/>
                </a:lnTo>
                <a:lnTo>
                  <a:pt x="1" y="90"/>
                </a:lnTo>
                <a:lnTo>
                  <a:pt x="1" y="90"/>
                </a:lnTo>
                <a:lnTo>
                  <a:pt x="2" y="91"/>
                </a:lnTo>
                <a:lnTo>
                  <a:pt x="3" y="92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16" y="93"/>
                </a:lnTo>
                <a:lnTo>
                  <a:pt x="26" y="93"/>
                </a:lnTo>
                <a:lnTo>
                  <a:pt x="46" y="93"/>
                </a:lnTo>
                <a:lnTo>
                  <a:pt x="46" y="93"/>
                </a:lnTo>
                <a:lnTo>
                  <a:pt x="46" y="115"/>
                </a:lnTo>
                <a:lnTo>
                  <a:pt x="46" y="125"/>
                </a:lnTo>
                <a:lnTo>
                  <a:pt x="46" y="136"/>
                </a:lnTo>
                <a:lnTo>
                  <a:pt x="46" y="136"/>
                </a:lnTo>
                <a:close/>
                <a:moveTo>
                  <a:pt x="16" y="85"/>
                </a:moveTo>
                <a:lnTo>
                  <a:pt x="16" y="85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10" y="84"/>
                </a:lnTo>
                <a:lnTo>
                  <a:pt x="10" y="84"/>
                </a:lnTo>
                <a:lnTo>
                  <a:pt x="17" y="79"/>
                </a:lnTo>
                <a:lnTo>
                  <a:pt x="22" y="74"/>
                </a:lnTo>
                <a:lnTo>
                  <a:pt x="22" y="74"/>
                </a:lnTo>
                <a:lnTo>
                  <a:pt x="19" y="79"/>
                </a:lnTo>
                <a:lnTo>
                  <a:pt x="17" y="84"/>
                </a:lnTo>
                <a:lnTo>
                  <a:pt x="17" y="84"/>
                </a:lnTo>
                <a:lnTo>
                  <a:pt x="16" y="85"/>
                </a:lnTo>
                <a:lnTo>
                  <a:pt x="16" y="85"/>
                </a:lnTo>
                <a:close/>
                <a:moveTo>
                  <a:pt x="9" y="75"/>
                </a:moveTo>
                <a:lnTo>
                  <a:pt x="9" y="75"/>
                </a:lnTo>
                <a:lnTo>
                  <a:pt x="10" y="75"/>
                </a:lnTo>
                <a:lnTo>
                  <a:pt x="10" y="75"/>
                </a:lnTo>
                <a:lnTo>
                  <a:pt x="20" y="65"/>
                </a:lnTo>
                <a:lnTo>
                  <a:pt x="22" y="63"/>
                </a:lnTo>
                <a:lnTo>
                  <a:pt x="18" y="68"/>
                </a:lnTo>
                <a:lnTo>
                  <a:pt x="18" y="68"/>
                </a:lnTo>
                <a:lnTo>
                  <a:pt x="14" y="75"/>
                </a:lnTo>
                <a:lnTo>
                  <a:pt x="9" y="81"/>
                </a:lnTo>
                <a:lnTo>
                  <a:pt x="9" y="81"/>
                </a:lnTo>
                <a:lnTo>
                  <a:pt x="9" y="75"/>
                </a:lnTo>
                <a:lnTo>
                  <a:pt x="9" y="75"/>
                </a:lnTo>
                <a:close/>
                <a:moveTo>
                  <a:pt x="9" y="71"/>
                </a:moveTo>
                <a:lnTo>
                  <a:pt x="9" y="71"/>
                </a:lnTo>
                <a:lnTo>
                  <a:pt x="9" y="63"/>
                </a:lnTo>
                <a:lnTo>
                  <a:pt x="9" y="63"/>
                </a:lnTo>
                <a:lnTo>
                  <a:pt x="10" y="63"/>
                </a:lnTo>
                <a:lnTo>
                  <a:pt x="10" y="63"/>
                </a:lnTo>
                <a:lnTo>
                  <a:pt x="12" y="62"/>
                </a:lnTo>
                <a:lnTo>
                  <a:pt x="12" y="64"/>
                </a:lnTo>
                <a:lnTo>
                  <a:pt x="9" y="71"/>
                </a:lnTo>
                <a:lnTo>
                  <a:pt x="9" y="71"/>
                </a:lnTo>
                <a:close/>
                <a:moveTo>
                  <a:pt x="9" y="60"/>
                </a:moveTo>
                <a:lnTo>
                  <a:pt x="9" y="60"/>
                </a:lnTo>
                <a:lnTo>
                  <a:pt x="9" y="59"/>
                </a:lnTo>
                <a:lnTo>
                  <a:pt x="9" y="59"/>
                </a:lnTo>
                <a:lnTo>
                  <a:pt x="12" y="59"/>
                </a:lnTo>
                <a:lnTo>
                  <a:pt x="12" y="59"/>
                </a:lnTo>
                <a:lnTo>
                  <a:pt x="9" y="60"/>
                </a:lnTo>
                <a:lnTo>
                  <a:pt x="9" y="60"/>
                </a:lnTo>
                <a:close/>
                <a:moveTo>
                  <a:pt x="23" y="77"/>
                </a:moveTo>
                <a:lnTo>
                  <a:pt x="23" y="77"/>
                </a:lnTo>
                <a:lnTo>
                  <a:pt x="28" y="68"/>
                </a:lnTo>
                <a:lnTo>
                  <a:pt x="34" y="61"/>
                </a:lnTo>
                <a:lnTo>
                  <a:pt x="34" y="61"/>
                </a:lnTo>
                <a:lnTo>
                  <a:pt x="35" y="60"/>
                </a:lnTo>
                <a:lnTo>
                  <a:pt x="34" y="59"/>
                </a:lnTo>
                <a:lnTo>
                  <a:pt x="34" y="59"/>
                </a:lnTo>
                <a:lnTo>
                  <a:pt x="43" y="60"/>
                </a:lnTo>
                <a:lnTo>
                  <a:pt x="43" y="60"/>
                </a:lnTo>
                <a:lnTo>
                  <a:pt x="35" y="66"/>
                </a:lnTo>
                <a:lnTo>
                  <a:pt x="29" y="74"/>
                </a:lnTo>
                <a:lnTo>
                  <a:pt x="29" y="74"/>
                </a:lnTo>
                <a:lnTo>
                  <a:pt x="22" y="81"/>
                </a:lnTo>
                <a:lnTo>
                  <a:pt x="21" y="82"/>
                </a:lnTo>
                <a:lnTo>
                  <a:pt x="20" y="82"/>
                </a:lnTo>
                <a:lnTo>
                  <a:pt x="23" y="77"/>
                </a:lnTo>
                <a:lnTo>
                  <a:pt x="23" y="77"/>
                </a:lnTo>
                <a:close/>
                <a:moveTo>
                  <a:pt x="45" y="60"/>
                </a:moveTo>
                <a:lnTo>
                  <a:pt x="45" y="60"/>
                </a:lnTo>
                <a:lnTo>
                  <a:pt x="53" y="60"/>
                </a:lnTo>
                <a:lnTo>
                  <a:pt x="53" y="60"/>
                </a:lnTo>
                <a:lnTo>
                  <a:pt x="55" y="59"/>
                </a:lnTo>
                <a:lnTo>
                  <a:pt x="55" y="59"/>
                </a:lnTo>
                <a:lnTo>
                  <a:pt x="57" y="58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68" y="51"/>
                </a:lnTo>
                <a:lnTo>
                  <a:pt x="68" y="51"/>
                </a:lnTo>
                <a:lnTo>
                  <a:pt x="57" y="58"/>
                </a:lnTo>
                <a:lnTo>
                  <a:pt x="46" y="67"/>
                </a:lnTo>
                <a:lnTo>
                  <a:pt x="46" y="67"/>
                </a:lnTo>
                <a:lnTo>
                  <a:pt x="37" y="74"/>
                </a:lnTo>
                <a:lnTo>
                  <a:pt x="33" y="77"/>
                </a:lnTo>
                <a:lnTo>
                  <a:pt x="30" y="81"/>
                </a:lnTo>
                <a:lnTo>
                  <a:pt x="30" y="81"/>
                </a:lnTo>
                <a:lnTo>
                  <a:pt x="37" y="70"/>
                </a:lnTo>
                <a:lnTo>
                  <a:pt x="44" y="61"/>
                </a:lnTo>
                <a:lnTo>
                  <a:pt x="44" y="61"/>
                </a:lnTo>
                <a:lnTo>
                  <a:pt x="45" y="60"/>
                </a:lnTo>
                <a:lnTo>
                  <a:pt x="45" y="60"/>
                </a:lnTo>
                <a:close/>
                <a:moveTo>
                  <a:pt x="83" y="10"/>
                </a:moveTo>
                <a:lnTo>
                  <a:pt x="83" y="10"/>
                </a:lnTo>
                <a:lnTo>
                  <a:pt x="83" y="27"/>
                </a:lnTo>
                <a:lnTo>
                  <a:pt x="82" y="44"/>
                </a:lnTo>
                <a:lnTo>
                  <a:pt x="82" y="44"/>
                </a:lnTo>
                <a:lnTo>
                  <a:pt x="82" y="43"/>
                </a:lnTo>
                <a:lnTo>
                  <a:pt x="81" y="43"/>
                </a:lnTo>
                <a:lnTo>
                  <a:pt x="81" y="43"/>
                </a:lnTo>
                <a:lnTo>
                  <a:pt x="65" y="50"/>
                </a:lnTo>
                <a:lnTo>
                  <a:pt x="65" y="50"/>
                </a:lnTo>
                <a:lnTo>
                  <a:pt x="59" y="53"/>
                </a:lnTo>
                <a:lnTo>
                  <a:pt x="61" y="51"/>
                </a:lnTo>
                <a:lnTo>
                  <a:pt x="61" y="51"/>
                </a:lnTo>
                <a:lnTo>
                  <a:pt x="68" y="47"/>
                </a:lnTo>
                <a:lnTo>
                  <a:pt x="73" y="42"/>
                </a:lnTo>
                <a:lnTo>
                  <a:pt x="78" y="36"/>
                </a:lnTo>
                <a:lnTo>
                  <a:pt x="82" y="30"/>
                </a:lnTo>
                <a:lnTo>
                  <a:pt x="82" y="30"/>
                </a:lnTo>
                <a:lnTo>
                  <a:pt x="82" y="29"/>
                </a:lnTo>
                <a:lnTo>
                  <a:pt x="81" y="29"/>
                </a:lnTo>
                <a:lnTo>
                  <a:pt x="81" y="29"/>
                </a:lnTo>
                <a:lnTo>
                  <a:pt x="75" y="31"/>
                </a:lnTo>
                <a:lnTo>
                  <a:pt x="69" y="34"/>
                </a:lnTo>
                <a:lnTo>
                  <a:pt x="69" y="34"/>
                </a:lnTo>
                <a:lnTo>
                  <a:pt x="60" y="41"/>
                </a:lnTo>
                <a:lnTo>
                  <a:pt x="57" y="43"/>
                </a:lnTo>
                <a:lnTo>
                  <a:pt x="59" y="41"/>
                </a:lnTo>
                <a:lnTo>
                  <a:pt x="59" y="41"/>
                </a:lnTo>
                <a:lnTo>
                  <a:pt x="71" y="29"/>
                </a:lnTo>
                <a:lnTo>
                  <a:pt x="76" y="23"/>
                </a:lnTo>
                <a:lnTo>
                  <a:pt x="81" y="16"/>
                </a:lnTo>
                <a:lnTo>
                  <a:pt x="81" y="16"/>
                </a:lnTo>
                <a:lnTo>
                  <a:pt x="81" y="14"/>
                </a:lnTo>
                <a:lnTo>
                  <a:pt x="79" y="14"/>
                </a:lnTo>
                <a:lnTo>
                  <a:pt x="79" y="14"/>
                </a:lnTo>
                <a:lnTo>
                  <a:pt x="73" y="18"/>
                </a:lnTo>
                <a:lnTo>
                  <a:pt x="68" y="22"/>
                </a:lnTo>
                <a:lnTo>
                  <a:pt x="62" y="26"/>
                </a:lnTo>
                <a:lnTo>
                  <a:pt x="56" y="30"/>
                </a:lnTo>
                <a:lnTo>
                  <a:pt x="56" y="30"/>
                </a:lnTo>
                <a:lnTo>
                  <a:pt x="56" y="29"/>
                </a:lnTo>
                <a:lnTo>
                  <a:pt x="56" y="29"/>
                </a:lnTo>
                <a:lnTo>
                  <a:pt x="65" y="19"/>
                </a:lnTo>
                <a:lnTo>
                  <a:pt x="65" y="19"/>
                </a:lnTo>
                <a:lnTo>
                  <a:pt x="69" y="14"/>
                </a:lnTo>
                <a:lnTo>
                  <a:pt x="73" y="9"/>
                </a:lnTo>
                <a:lnTo>
                  <a:pt x="73" y="9"/>
                </a:lnTo>
                <a:lnTo>
                  <a:pt x="83" y="10"/>
                </a:lnTo>
                <a:lnTo>
                  <a:pt x="83" y="10"/>
                </a:lnTo>
                <a:close/>
                <a:moveTo>
                  <a:pt x="108" y="63"/>
                </a:moveTo>
                <a:lnTo>
                  <a:pt x="108" y="63"/>
                </a:lnTo>
                <a:lnTo>
                  <a:pt x="98" y="72"/>
                </a:lnTo>
                <a:lnTo>
                  <a:pt x="88" y="82"/>
                </a:lnTo>
                <a:lnTo>
                  <a:pt x="88" y="82"/>
                </a:lnTo>
                <a:lnTo>
                  <a:pt x="79" y="90"/>
                </a:lnTo>
                <a:lnTo>
                  <a:pt x="79" y="90"/>
                </a:lnTo>
                <a:lnTo>
                  <a:pt x="80" y="88"/>
                </a:lnTo>
                <a:lnTo>
                  <a:pt x="82" y="86"/>
                </a:lnTo>
                <a:lnTo>
                  <a:pt x="85" y="81"/>
                </a:lnTo>
                <a:lnTo>
                  <a:pt x="85" y="81"/>
                </a:lnTo>
                <a:lnTo>
                  <a:pt x="98" y="63"/>
                </a:lnTo>
                <a:lnTo>
                  <a:pt x="98" y="63"/>
                </a:lnTo>
                <a:lnTo>
                  <a:pt x="108" y="63"/>
                </a:lnTo>
                <a:lnTo>
                  <a:pt x="108" y="63"/>
                </a:lnTo>
                <a:close/>
                <a:moveTo>
                  <a:pt x="122" y="79"/>
                </a:moveTo>
                <a:lnTo>
                  <a:pt x="122" y="79"/>
                </a:lnTo>
                <a:lnTo>
                  <a:pt x="121" y="79"/>
                </a:lnTo>
                <a:lnTo>
                  <a:pt x="121" y="79"/>
                </a:lnTo>
                <a:lnTo>
                  <a:pt x="115" y="82"/>
                </a:lnTo>
                <a:lnTo>
                  <a:pt x="113" y="82"/>
                </a:lnTo>
                <a:lnTo>
                  <a:pt x="113" y="82"/>
                </a:lnTo>
                <a:lnTo>
                  <a:pt x="115" y="79"/>
                </a:lnTo>
                <a:lnTo>
                  <a:pt x="115" y="79"/>
                </a:lnTo>
                <a:lnTo>
                  <a:pt x="120" y="71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2" y="79"/>
                </a:lnTo>
                <a:lnTo>
                  <a:pt x="122" y="79"/>
                </a:lnTo>
                <a:close/>
                <a:moveTo>
                  <a:pt x="67" y="127"/>
                </a:moveTo>
                <a:lnTo>
                  <a:pt x="67" y="127"/>
                </a:lnTo>
                <a:lnTo>
                  <a:pt x="73" y="120"/>
                </a:lnTo>
                <a:lnTo>
                  <a:pt x="78" y="114"/>
                </a:lnTo>
                <a:lnTo>
                  <a:pt x="78" y="114"/>
                </a:lnTo>
                <a:lnTo>
                  <a:pt x="78" y="113"/>
                </a:lnTo>
                <a:lnTo>
                  <a:pt x="77" y="112"/>
                </a:lnTo>
                <a:lnTo>
                  <a:pt x="77" y="112"/>
                </a:lnTo>
                <a:lnTo>
                  <a:pt x="69" y="118"/>
                </a:lnTo>
                <a:lnTo>
                  <a:pt x="61" y="123"/>
                </a:lnTo>
                <a:lnTo>
                  <a:pt x="61" y="123"/>
                </a:lnTo>
                <a:lnTo>
                  <a:pt x="71" y="114"/>
                </a:lnTo>
                <a:lnTo>
                  <a:pt x="75" y="109"/>
                </a:lnTo>
                <a:lnTo>
                  <a:pt x="79" y="104"/>
                </a:lnTo>
                <a:lnTo>
                  <a:pt x="79" y="104"/>
                </a:lnTo>
                <a:lnTo>
                  <a:pt x="78" y="122"/>
                </a:lnTo>
                <a:lnTo>
                  <a:pt x="78" y="122"/>
                </a:lnTo>
                <a:lnTo>
                  <a:pt x="73" y="124"/>
                </a:lnTo>
                <a:lnTo>
                  <a:pt x="67" y="127"/>
                </a:lnTo>
                <a:lnTo>
                  <a:pt x="67" y="127"/>
                </a:lnTo>
                <a:close/>
                <a:moveTo>
                  <a:pt x="83" y="55"/>
                </a:moveTo>
                <a:lnTo>
                  <a:pt x="83" y="55"/>
                </a:lnTo>
                <a:lnTo>
                  <a:pt x="83" y="57"/>
                </a:lnTo>
                <a:lnTo>
                  <a:pt x="83" y="57"/>
                </a:lnTo>
                <a:lnTo>
                  <a:pt x="83" y="58"/>
                </a:lnTo>
                <a:lnTo>
                  <a:pt x="83" y="58"/>
                </a:lnTo>
                <a:lnTo>
                  <a:pt x="83" y="59"/>
                </a:lnTo>
                <a:lnTo>
                  <a:pt x="84" y="61"/>
                </a:lnTo>
                <a:lnTo>
                  <a:pt x="84" y="61"/>
                </a:lnTo>
                <a:lnTo>
                  <a:pt x="77" y="66"/>
                </a:lnTo>
                <a:lnTo>
                  <a:pt x="71" y="72"/>
                </a:lnTo>
                <a:lnTo>
                  <a:pt x="64" y="79"/>
                </a:lnTo>
                <a:lnTo>
                  <a:pt x="58" y="84"/>
                </a:lnTo>
                <a:lnTo>
                  <a:pt x="58" y="84"/>
                </a:lnTo>
                <a:lnTo>
                  <a:pt x="64" y="78"/>
                </a:lnTo>
                <a:lnTo>
                  <a:pt x="70" y="70"/>
                </a:lnTo>
                <a:lnTo>
                  <a:pt x="76" y="62"/>
                </a:lnTo>
                <a:lnTo>
                  <a:pt x="83" y="55"/>
                </a:lnTo>
                <a:lnTo>
                  <a:pt x="83" y="55"/>
                </a:lnTo>
                <a:close/>
                <a:moveTo>
                  <a:pt x="87" y="62"/>
                </a:moveTo>
                <a:lnTo>
                  <a:pt x="87" y="62"/>
                </a:lnTo>
                <a:lnTo>
                  <a:pt x="87" y="62"/>
                </a:lnTo>
                <a:lnTo>
                  <a:pt x="87" y="62"/>
                </a:lnTo>
                <a:lnTo>
                  <a:pt x="83" y="65"/>
                </a:lnTo>
                <a:lnTo>
                  <a:pt x="79" y="69"/>
                </a:lnTo>
                <a:lnTo>
                  <a:pt x="72" y="77"/>
                </a:lnTo>
                <a:lnTo>
                  <a:pt x="72" y="77"/>
                </a:lnTo>
                <a:lnTo>
                  <a:pt x="54" y="95"/>
                </a:lnTo>
                <a:lnTo>
                  <a:pt x="54" y="95"/>
                </a:lnTo>
                <a:lnTo>
                  <a:pt x="54" y="89"/>
                </a:lnTo>
                <a:lnTo>
                  <a:pt x="54" y="89"/>
                </a:lnTo>
                <a:lnTo>
                  <a:pt x="63" y="83"/>
                </a:lnTo>
                <a:lnTo>
                  <a:pt x="71" y="76"/>
                </a:lnTo>
                <a:lnTo>
                  <a:pt x="78" y="68"/>
                </a:lnTo>
                <a:lnTo>
                  <a:pt x="87" y="62"/>
                </a:lnTo>
                <a:lnTo>
                  <a:pt x="87" y="62"/>
                </a:lnTo>
                <a:close/>
                <a:moveTo>
                  <a:pt x="79" y="103"/>
                </a:moveTo>
                <a:lnTo>
                  <a:pt x="79" y="103"/>
                </a:lnTo>
                <a:lnTo>
                  <a:pt x="79" y="102"/>
                </a:lnTo>
                <a:lnTo>
                  <a:pt x="78" y="102"/>
                </a:lnTo>
                <a:lnTo>
                  <a:pt x="78" y="102"/>
                </a:lnTo>
                <a:lnTo>
                  <a:pt x="73" y="104"/>
                </a:lnTo>
                <a:lnTo>
                  <a:pt x="69" y="107"/>
                </a:lnTo>
                <a:lnTo>
                  <a:pt x="60" y="113"/>
                </a:lnTo>
                <a:lnTo>
                  <a:pt x="60" y="113"/>
                </a:lnTo>
                <a:lnTo>
                  <a:pt x="70" y="104"/>
                </a:lnTo>
                <a:lnTo>
                  <a:pt x="75" y="100"/>
                </a:lnTo>
                <a:lnTo>
                  <a:pt x="80" y="95"/>
                </a:lnTo>
                <a:lnTo>
                  <a:pt x="80" y="95"/>
                </a:lnTo>
                <a:lnTo>
                  <a:pt x="79" y="103"/>
                </a:lnTo>
                <a:lnTo>
                  <a:pt x="79" y="103"/>
                </a:lnTo>
                <a:close/>
                <a:moveTo>
                  <a:pt x="55" y="118"/>
                </a:moveTo>
                <a:lnTo>
                  <a:pt x="55" y="118"/>
                </a:lnTo>
                <a:lnTo>
                  <a:pt x="65" y="112"/>
                </a:lnTo>
                <a:lnTo>
                  <a:pt x="70" y="108"/>
                </a:lnTo>
                <a:lnTo>
                  <a:pt x="76" y="105"/>
                </a:lnTo>
                <a:lnTo>
                  <a:pt x="76" y="105"/>
                </a:lnTo>
                <a:lnTo>
                  <a:pt x="71" y="111"/>
                </a:lnTo>
                <a:lnTo>
                  <a:pt x="66" y="116"/>
                </a:lnTo>
                <a:lnTo>
                  <a:pt x="55" y="125"/>
                </a:lnTo>
                <a:lnTo>
                  <a:pt x="55" y="125"/>
                </a:lnTo>
                <a:lnTo>
                  <a:pt x="55" y="118"/>
                </a:lnTo>
                <a:lnTo>
                  <a:pt x="55" y="118"/>
                </a:lnTo>
                <a:close/>
                <a:moveTo>
                  <a:pt x="80" y="92"/>
                </a:moveTo>
                <a:lnTo>
                  <a:pt x="80" y="92"/>
                </a:lnTo>
                <a:lnTo>
                  <a:pt x="80" y="92"/>
                </a:lnTo>
                <a:lnTo>
                  <a:pt x="80" y="92"/>
                </a:lnTo>
                <a:lnTo>
                  <a:pt x="79" y="92"/>
                </a:lnTo>
                <a:lnTo>
                  <a:pt x="79" y="92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0" y="92"/>
                </a:lnTo>
                <a:lnTo>
                  <a:pt x="80" y="92"/>
                </a:lnTo>
                <a:close/>
                <a:moveTo>
                  <a:pt x="76" y="96"/>
                </a:moveTo>
                <a:lnTo>
                  <a:pt x="76" y="96"/>
                </a:lnTo>
                <a:lnTo>
                  <a:pt x="71" y="101"/>
                </a:lnTo>
                <a:lnTo>
                  <a:pt x="65" y="105"/>
                </a:lnTo>
                <a:lnTo>
                  <a:pt x="60" y="110"/>
                </a:lnTo>
                <a:lnTo>
                  <a:pt x="55" y="115"/>
                </a:lnTo>
                <a:lnTo>
                  <a:pt x="55" y="115"/>
                </a:lnTo>
                <a:lnTo>
                  <a:pt x="54" y="108"/>
                </a:lnTo>
                <a:lnTo>
                  <a:pt x="54" y="108"/>
                </a:lnTo>
                <a:lnTo>
                  <a:pt x="65" y="101"/>
                </a:lnTo>
                <a:lnTo>
                  <a:pt x="76" y="96"/>
                </a:lnTo>
                <a:lnTo>
                  <a:pt x="76" y="96"/>
                </a:lnTo>
                <a:close/>
                <a:moveTo>
                  <a:pt x="75" y="92"/>
                </a:moveTo>
                <a:lnTo>
                  <a:pt x="75" y="92"/>
                </a:lnTo>
                <a:lnTo>
                  <a:pt x="75" y="93"/>
                </a:lnTo>
                <a:lnTo>
                  <a:pt x="75" y="94"/>
                </a:lnTo>
                <a:lnTo>
                  <a:pt x="75" y="94"/>
                </a:lnTo>
                <a:lnTo>
                  <a:pt x="65" y="99"/>
                </a:lnTo>
                <a:lnTo>
                  <a:pt x="54" y="105"/>
                </a:lnTo>
                <a:lnTo>
                  <a:pt x="54" y="105"/>
                </a:lnTo>
                <a:lnTo>
                  <a:pt x="54" y="100"/>
                </a:lnTo>
                <a:lnTo>
                  <a:pt x="54" y="100"/>
                </a:lnTo>
                <a:lnTo>
                  <a:pt x="62" y="95"/>
                </a:lnTo>
                <a:lnTo>
                  <a:pt x="69" y="89"/>
                </a:lnTo>
                <a:lnTo>
                  <a:pt x="81" y="75"/>
                </a:lnTo>
                <a:lnTo>
                  <a:pt x="81" y="75"/>
                </a:lnTo>
                <a:lnTo>
                  <a:pt x="88" y="67"/>
                </a:lnTo>
                <a:lnTo>
                  <a:pt x="88" y="67"/>
                </a:lnTo>
                <a:lnTo>
                  <a:pt x="93" y="62"/>
                </a:lnTo>
                <a:lnTo>
                  <a:pt x="93" y="62"/>
                </a:lnTo>
                <a:lnTo>
                  <a:pt x="96" y="62"/>
                </a:lnTo>
                <a:lnTo>
                  <a:pt x="96" y="62"/>
                </a:lnTo>
                <a:lnTo>
                  <a:pt x="85" y="78"/>
                </a:lnTo>
                <a:lnTo>
                  <a:pt x="75" y="92"/>
                </a:lnTo>
                <a:lnTo>
                  <a:pt x="75" y="92"/>
                </a:lnTo>
                <a:close/>
                <a:moveTo>
                  <a:pt x="67" y="87"/>
                </a:moveTo>
                <a:lnTo>
                  <a:pt x="67" y="87"/>
                </a:lnTo>
                <a:lnTo>
                  <a:pt x="62" y="92"/>
                </a:lnTo>
                <a:lnTo>
                  <a:pt x="57" y="96"/>
                </a:lnTo>
                <a:lnTo>
                  <a:pt x="57" y="96"/>
                </a:lnTo>
                <a:lnTo>
                  <a:pt x="55" y="97"/>
                </a:lnTo>
                <a:lnTo>
                  <a:pt x="59" y="93"/>
                </a:lnTo>
                <a:lnTo>
                  <a:pt x="59" y="93"/>
                </a:lnTo>
                <a:lnTo>
                  <a:pt x="66" y="86"/>
                </a:lnTo>
                <a:lnTo>
                  <a:pt x="66" y="86"/>
                </a:lnTo>
                <a:lnTo>
                  <a:pt x="78" y="75"/>
                </a:lnTo>
                <a:lnTo>
                  <a:pt x="89" y="62"/>
                </a:lnTo>
                <a:lnTo>
                  <a:pt x="89" y="62"/>
                </a:lnTo>
                <a:lnTo>
                  <a:pt x="91" y="62"/>
                </a:lnTo>
                <a:lnTo>
                  <a:pt x="91" y="62"/>
                </a:lnTo>
                <a:lnTo>
                  <a:pt x="84" y="68"/>
                </a:lnTo>
                <a:lnTo>
                  <a:pt x="79" y="75"/>
                </a:lnTo>
                <a:lnTo>
                  <a:pt x="67" y="87"/>
                </a:lnTo>
                <a:lnTo>
                  <a:pt x="67" y="87"/>
                </a:lnTo>
                <a:close/>
                <a:moveTo>
                  <a:pt x="72" y="50"/>
                </a:moveTo>
                <a:lnTo>
                  <a:pt x="72" y="50"/>
                </a:lnTo>
                <a:lnTo>
                  <a:pt x="72" y="49"/>
                </a:lnTo>
                <a:lnTo>
                  <a:pt x="72" y="49"/>
                </a:lnTo>
                <a:lnTo>
                  <a:pt x="78" y="47"/>
                </a:lnTo>
                <a:lnTo>
                  <a:pt x="78" y="47"/>
                </a:lnTo>
                <a:lnTo>
                  <a:pt x="72" y="50"/>
                </a:lnTo>
                <a:lnTo>
                  <a:pt x="72" y="50"/>
                </a:lnTo>
                <a:close/>
                <a:moveTo>
                  <a:pt x="64" y="17"/>
                </a:moveTo>
                <a:lnTo>
                  <a:pt x="64" y="17"/>
                </a:lnTo>
                <a:lnTo>
                  <a:pt x="56" y="25"/>
                </a:lnTo>
                <a:lnTo>
                  <a:pt x="56" y="25"/>
                </a:lnTo>
                <a:lnTo>
                  <a:pt x="57" y="19"/>
                </a:lnTo>
                <a:lnTo>
                  <a:pt x="57" y="19"/>
                </a:lnTo>
                <a:lnTo>
                  <a:pt x="66" y="14"/>
                </a:lnTo>
                <a:lnTo>
                  <a:pt x="66" y="14"/>
                </a:lnTo>
                <a:lnTo>
                  <a:pt x="70" y="12"/>
                </a:lnTo>
                <a:lnTo>
                  <a:pt x="69" y="13"/>
                </a:lnTo>
                <a:lnTo>
                  <a:pt x="64" y="17"/>
                </a:lnTo>
                <a:lnTo>
                  <a:pt x="64" y="17"/>
                </a:lnTo>
                <a:close/>
                <a:moveTo>
                  <a:pt x="75" y="20"/>
                </a:moveTo>
                <a:lnTo>
                  <a:pt x="75" y="20"/>
                </a:lnTo>
                <a:lnTo>
                  <a:pt x="77" y="18"/>
                </a:lnTo>
                <a:lnTo>
                  <a:pt x="77" y="18"/>
                </a:lnTo>
                <a:lnTo>
                  <a:pt x="74" y="22"/>
                </a:lnTo>
                <a:lnTo>
                  <a:pt x="66" y="31"/>
                </a:lnTo>
                <a:lnTo>
                  <a:pt x="66" y="31"/>
                </a:lnTo>
                <a:lnTo>
                  <a:pt x="57" y="40"/>
                </a:lnTo>
                <a:lnTo>
                  <a:pt x="57" y="40"/>
                </a:lnTo>
                <a:lnTo>
                  <a:pt x="56" y="33"/>
                </a:lnTo>
                <a:lnTo>
                  <a:pt x="56" y="33"/>
                </a:lnTo>
                <a:lnTo>
                  <a:pt x="61" y="30"/>
                </a:lnTo>
                <a:lnTo>
                  <a:pt x="66" y="27"/>
                </a:lnTo>
                <a:lnTo>
                  <a:pt x="75" y="20"/>
                </a:lnTo>
                <a:lnTo>
                  <a:pt x="75" y="20"/>
                </a:lnTo>
                <a:close/>
                <a:moveTo>
                  <a:pt x="74" y="34"/>
                </a:moveTo>
                <a:lnTo>
                  <a:pt x="74" y="34"/>
                </a:lnTo>
                <a:lnTo>
                  <a:pt x="77" y="32"/>
                </a:lnTo>
                <a:lnTo>
                  <a:pt x="78" y="32"/>
                </a:lnTo>
                <a:lnTo>
                  <a:pt x="78" y="33"/>
                </a:lnTo>
                <a:lnTo>
                  <a:pt x="77" y="34"/>
                </a:lnTo>
                <a:lnTo>
                  <a:pt x="71" y="41"/>
                </a:lnTo>
                <a:lnTo>
                  <a:pt x="71" y="41"/>
                </a:lnTo>
                <a:lnTo>
                  <a:pt x="64" y="47"/>
                </a:lnTo>
                <a:lnTo>
                  <a:pt x="57" y="51"/>
                </a:lnTo>
                <a:lnTo>
                  <a:pt x="57" y="51"/>
                </a:lnTo>
                <a:lnTo>
                  <a:pt x="57" y="45"/>
                </a:lnTo>
                <a:lnTo>
                  <a:pt x="57" y="45"/>
                </a:lnTo>
                <a:lnTo>
                  <a:pt x="65" y="40"/>
                </a:lnTo>
                <a:lnTo>
                  <a:pt x="74" y="34"/>
                </a:lnTo>
                <a:lnTo>
                  <a:pt x="74" y="34"/>
                </a:lnTo>
                <a:close/>
                <a:moveTo>
                  <a:pt x="68" y="52"/>
                </a:moveTo>
                <a:lnTo>
                  <a:pt x="68" y="52"/>
                </a:lnTo>
                <a:lnTo>
                  <a:pt x="53" y="66"/>
                </a:lnTo>
                <a:lnTo>
                  <a:pt x="46" y="75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28" y="85"/>
                </a:lnTo>
                <a:lnTo>
                  <a:pt x="28" y="85"/>
                </a:lnTo>
                <a:lnTo>
                  <a:pt x="48" y="68"/>
                </a:lnTo>
                <a:lnTo>
                  <a:pt x="58" y="60"/>
                </a:lnTo>
                <a:lnTo>
                  <a:pt x="68" y="52"/>
                </a:lnTo>
                <a:lnTo>
                  <a:pt x="68" y="52"/>
                </a:lnTo>
                <a:close/>
                <a:moveTo>
                  <a:pt x="82" y="45"/>
                </a:moveTo>
                <a:lnTo>
                  <a:pt x="82" y="45"/>
                </a:lnTo>
                <a:lnTo>
                  <a:pt x="82" y="44"/>
                </a:lnTo>
                <a:lnTo>
                  <a:pt x="82" y="44"/>
                </a:lnTo>
                <a:lnTo>
                  <a:pt x="83" y="52"/>
                </a:lnTo>
                <a:lnTo>
                  <a:pt x="83" y="52"/>
                </a:lnTo>
                <a:lnTo>
                  <a:pt x="82" y="52"/>
                </a:lnTo>
                <a:lnTo>
                  <a:pt x="82" y="52"/>
                </a:lnTo>
                <a:lnTo>
                  <a:pt x="64" y="66"/>
                </a:lnTo>
                <a:lnTo>
                  <a:pt x="55" y="74"/>
                </a:lnTo>
                <a:lnTo>
                  <a:pt x="47" y="82"/>
                </a:lnTo>
                <a:lnTo>
                  <a:pt x="47" y="82"/>
                </a:lnTo>
                <a:lnTo>
                  <a:pt x="47" y="83"/>
                </a:lnTo>
                <a:lnTo>
                  <a:pt x="47" y="84"/>
                </a:lnTo>
                <a:lnTo>
                  <a:pt x="48" y="84"/>
                </a:lnTo>
                <a:lnTo>
                  <a:pt x="49" y="84"/>
                </a:lnTo>
                <a:lnTo>
                  <a:pt x="49" y="84"/>
                </a:lnTo>
                <a:lnTo>
                  <a:pt x="62" y="70"/>
                </a:lnTo>
                <a:lnTo>
                  <a:pt x="62" y="70"/>
                </a:lnTo>
                <a:lnTo>
                  <a:pt x="73" y="62"/>
                </a:lnTo>
                <a:lnTo>
                  <a:pt x="73" y="62"/>
                </a:lnTo>
                <a:lnTo>
                  <a:pt x="73" y="61"/>
                </a:lnTo>
                <a:lnTo>
                  <a:pt x="73" y="61"/>
                </a:lnTo>
                <a:lnTo>
                  <a:pt x="64" y="74"/>
                </a:lnTo>
                <a:lnTo>
                  <a:pt x="59" y="80"/>
                </a:lnTo>
                <a:lnTo>
                  <a:pt x="54" y="86"/>
                </a:lnTo>
                <a:lnTo>
                  <a:pt x="54" y="86"/>
                </a:lnTo>
                <a:lnTo>
                  <a:pt x="52" y="85"/>
                </a:lnTo>
                <a:lnTo>
                  <a:pt x="52" y="85"/>
                </a:lnTo>
                <a:lnTo>
                  <a:pt x="50" y="84"/>
                </a:lnTo>
                <a:lnTo>
                  <a:pt x="50" y="84"/>
                </a:lnTo>
                <a:lnTo>
                  <a:pt x="42" y="84"/>
                </a:lnTo>
                <a:lnTo>
                  <a:pt x="42" y="84"/>
                </a:lnTo>
                <a:lnTo>
                  <a:pt x="52" y="74"/>
                </a:lnTo>
                <a:lnTo>
                  <a:pt x="61" y="63"/>
                </a:lnTo>
                <a:lnTo>
                  <a:pt x="82" y="45"/>
                </a:lnTo>
                <a:lnTo>
                  <a:pt x="82" y="45"/>
                </a:lnTo>
                <a:close/>
                <a:moveTo>
                  <a:pt x="55" y="133"/>
                </a:moveTo>
                <a:lnTo>
                  <a:pt x="55" y="133"/>
                </a:lnTo>
                <a:lnTo>
                  <a:pt x="55" y="129"/>
                </a:lnTo>
                <a:lnTo>
                  <a:pt x="55" y="129"/>
                </a:lnTo>
                <a:lnTo>
                  <a:pt x="60" y="126"/>
                </a:lnTo>
                <a:lnTo>
                  <a:pt x="64" y="123"/>
                </a:lnTo>
                <a:lnTo>
                  <a:pt x="73" y="117"/>
                </a:lnTo>
                <a:lnTo>
                  <a:pt x="73" y="117"/>
                </a:lnTo>
                <a:lnTo>
                  <a:pt x="68" y="123"/>
                </a:lnTo>
                <a:lnTo>
                  <a:pt x="63" y="129"/>
                </a:lnTo>
                <a:lnTo>
                  <a:pt x="63" y="129"/>
                </a:lnTo>
                <a:lnTo>
                  <a:pt x="63" y="130"/>
                </a:lnTo>
                <a:lnTo>
                  <a:pt x="64" y="130"/>
                </a:lnTo>
                <a:lnTo>
                  <a:pt x="64" y="130"/>
                </a:lnTo>
                <a:lnTo>
                  <a:pt x="70" y="128"/>
                </a:lnTo>
                <a:lnTo>
                  <a:pt x="70" y="128"/>
                </a:lnTo>
                <a:lnTo>
                  <a:pt x="75" y="125"/>
                </a:lnTo>
                <a:lnTo>
                  <a:pt x="75" y="125"/>
                </a:lnTo>
                <a:lnTo>
                  <a:pt x="77" y="125"/>
                </a:lnTo>
                <a:lnTo>
                  <a:pt x="78" y="126"/>
                </a:lnTo>
                <a:lnTo>
                  <a:pt x="77" y="129"/>
                </a:lnTo>
                <a:lnTo>
                  <a:pt x="77" y="129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79" y="134"/>
                </a:lnTo>
                <a:lnTo>
                  <a:pt x="79" y="134"/>
                </a:lnTo>
                <a:lnTo>
                  <a:pt x="67" y="133"/>
                </a:lnTo>
                <a:lnTo>
                  <a:pt x="55" y="133"/>
                </a:lnTo>
                <a:lnTo>
                  <a:pt x="55" y="133"/>
                </a:lnTo>
                <a:close/>
                <a:moveTo>
                  <a:pt x="84" y="89"/>
                </a:moveTo>
                <a:lnTo>
                  <a:pt x="84" y="89"/>
                </a:lnTo>
                <a:lnTo>
                  <a:pt x="83" y="90"/>
                </a:lnTo>
                <a:lnTo>
                  <a:pt x="83" y="90"/>
                </a:lnTo>
                <a:lnTo>
                  <a:pt x="93" y="81"/>
                </a:lnTo>
                <a:lnTo>
                  <a:pt x="103" y="70"/>
                </a:lnTo>
                <a:lnTo>
                  <a:pt x="103" y="70"/>
                </a:lnTo>
                <a:lnTo>
                  <a:pt x="109" y="65"/>
                </a:lnTo>
                <a:lnTo>
                  <a:pt x="110" y="65"/>
                </a:lnTo>
                <a:lnTo>
                  <a:pt x="109" y="66"/>
                </a:lnTo>
                <a:lnTo>
                  <a:pt x="105" y="72"/>
                </a:lnTo>
                <a:lnTo>
                  <a:pt x="105" y="72"/>
                </a:lnTo>
                <a:lnTo>
                  <a:pt x="92" y="87"/>
                </a:lnTo>
                <a:lnTo>
                  <a:pt x="92" y="87"/>
                </a:lnTo>
                <a:lnTo>
                  <a:pt x="92" y="88"/>
                </a:lnTo>
                <a:lnTo>
                  <a:pt x="95" y="88"/>
                </a:lnTo>
                <a:lnTo>
                  <a:pt x="95" y="88"/>
                </a:lnTo>
                <a:lnTo>
                  <a:pt x="104" y="81"/>
                </a:lnTo>
                <a:lnTo>
                  <a:pt x="112" y="74"/>
                </a:lnTo>
                <a:lnTo>
                  <a:pt x="112" y="74"/>
                </a:lnTo>
                <a:lnTo>
                  <a:pt x="116" y="69"/>
                </a:lnTo>
                <a:lnTo>
                  <a:pt x="117" y="69"/>
                </a:lnTo>
                <a:lnTo>
                  <a:pt x="117" y="70"/>
                </a:lnTo>
                <a:lnTo>
                  <a:pt x="116" y="74"/>
                </a:lnTo>
                <a:lnTo>
                  <a:pt x="116" y="74"/>
                </a:lnTo>
                <a:lnTo>
                  <a:pt x="106" y="87"/>
                </a:lnTo>
                <a:lnTo>
                  <a:pt x="106" y="87"/>
                </a:lnTo>
                <a:lnTo>
                  <a:pt x="106" y="88"/>
                </a:lnTo>
                <a:lnTo>
                  <a:pt x="107" y="88"/>
                </a:lnTo>
                <a:lnTo>
                  <a:pt x="107" y="88"/>
                </a:lnTo>
                <a:lnTo>
                  <a:pt x="115" y="84"/>
                </a:lnTo>
                <a:lnTo>
                  <a:pt x="118" y="83"/>
                </a:lnTo>
                <a:lnTo>
                  <a:pt x="119" y="84"/>
                </a:lnTo>
                <a:lnTo>
                  <a:pt x="119" y="85"/>
                </a:lnTo>
                <a:lnTo>
                  <a:pt x="119" y="85"/>
                </a:lnTo>
                <a:lnTo>
                  <a:pt x="119" y="86"/>
                </a:lnTo>
                <a:lnTo>
                  <a:pt x="120" y="87"/>
                </a:lnTo>
                <a:lnTo>
                  <a:pt x="121" y="87"/>
                </a:lnTo>
                <a:lnTo>
                  <a:pt x="121" y="86"/>
                </a:lnTo>
                <a:lnTo>
                  <a:pt x="121" y="86"/>
                </a:lnTo>
                <a:lnTo>
                  <a:pt x="122" y="83"/>
                </a:lnTo>
                <a:lnTo>
                  <a:pt x="122" y="83"/>
                </a:lnTo>
                <a:lnTo>
                  <a:pt x="122" y="90"/>
                </a:lnTo>
                <a:lnTo>
                  <a:pt x="122" y="90"/>
                </a:lnTo>
                <a:lnTo>
                  <a:pt x="103" y="90"/>
                </a:lnTo>
                <a:lnTo>
                  <a:pt x="84" y="89"/>
                </a:lnTo>
                <a:lnTo>
                  <a:pt x="84" y="89"/>
                </a:lnTo>
                <a:close/>
                <a:moveTo>
                  <a:pt x="114" y="63"/>
                </a:moveTo>
                <a:lnTo>
                  <a:pt x="114" y="63"/>
                </a:lnTo>
                <a:lnTo>
                  <a:pt x="120" y="63"/>
                </a:lnTo>
                <a:lnTo>
                  <a:pt x="120" y="63"/>
                </a:lnTo>
                <a:lnTo>
                  <a:pt x="109" y="71"/>
                </a:lnTo>
                <a:lnTo>
                  <a:pt x="100" y="81"/>
                </a:lnTo>
                <a:lnTo>
                  <a:pt x="100" y="81"/>
                </a:lnTo>
                <a:lnTo>
                  <a:pt x="107" y="72"/>
                </a:lnTo>
                <a:lnTo>
                  <a:pt x="111" y="67"/>
                </a:lnTo>
                <a:lnTo>
                  <a:pt x="114" y="63"/>
                </a:lnTo>
                <a:lnTo>
                  <a:pt x="114" y="63"/>
                </a:lnTo>
                <a:close/>
                <a:moveTo>
                  <a:pt x="69" y="9"/>
                </a:moveTo>
                <a:lnTo>
                  <a:pt x="69" y="9"/>
                </a:lnTo>
                <a:lnTo>
                  <a:pt x="57" y="17"/>
                </a:lnTo>
                <a:lnTo>
                  <a:pt x="57" y="17"/>
                </a:lnTo>
                <a:lnTo>
                  <a:pt x="57" y="9"/>
                </a:lnTo>
                <a:lnTo>
                  <a:pt x="57" y="9"/>
                </a:lnTo>
                <a:lnTo>
                  <a:pt x="69" y="9"/>
                </a:lnTo>
                <a:lnTo>
                  <a:pt x="69" y="9"/>
                </a:lnTo>
                <a:close/>
                <a:moveTo>
                  <a:pt x="33" y="59"/>
                </a:moveTo>
                <a:lnTo>
                  <a:pt x="33" y="59"/>
                </a:lnTo>
                <a:lnTo>
                  <a:pt x="33" y="59"/>
                </a:lnTo>
                <a:lnTo>
                  <a:pt x="33" y="59"/>
                </a:lnTo>
                <a:lnTo>
                  <a:pt x="28" y="63"/>
                </a:lnTo>
                <a:lnTo>
                  <a:pt x="24" y="68"/>
                </a:lnTo>
                <a:lnTo>
                  <a:pt x="16" y="78"/>
                </a:lnTo>
                <a:lnTo>
                  <a:pt x="16" y="78"/>
                </a:lnTo>
                <a:lnTo>
                  <a:pt x="12" y="80"/>
                </a:lnTo>
                <a:lnTo>
                  <a:pt x="15" y="77"/>
                </a:lnTo>
                <a:lnTo>
                  <a:pt x="20" y="70"/>
                </a:lnTo>
                <a:lnTo>
                  <a:pt x="20" y="70"/>
                </a:lnTo>
                <a:lnTo>
                  <a:pt x="23" y="65"/>
                </a:lnTo>
                <a:lnTo>
                  <a:pt x="26" y="61"/>
                </a:lnTo>
                <a:lnTo>
                  <a:pt x="26" y="61"/>
                </a:lnTo>
                <a:lnTo>
                  <a:pt x="26" y="59"/>
                </a:lnTo>
                <a:lnTo>
                  <a:pt x="24" y="59"/>
                </a:lnTo>
                <a:lnTo>
                  <a:pt x="24" y="59"/>
                </a:lnTo>
                <a:lnTo>
                  <a:pt x="20" y="63"/>
                </a:lnTo>
                <a:lnTo>
                  <a:pt x="15" y="67"/>
                </a:lnTo>
                <a:lnTo>
                  <a:pt x="15" y="67"/>
                </a:lnTo>
                <a:lnTo>
                  <a:pt x="11" y="69"/>
                </a:lnTo>
                <a:lnTo>
                  <a:pt x="11" y="69"/>
                </a:lnTo>
                <a:lnTo>
                  <a:pt x="11" y="67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33" y="59"/>
                </a:lnTo>
                <a:lnTo>
                  <a:pt x="33" y="59"/>
                </a:lnTo>
                <a:close/>
                <a:moveTo>
                  <a:pt x="19" y="85"/>
                </a:moveTo>
                <a:lnTo>
                  <a:pt x="19" y="85"/>
                </a:lnTo>
                <a:lnTo>
                  <a:pt x="24" y="81"/>
                </a:lnTo>
                <a:lnTo>
                  <a:pt x="28" y="78"/>
                </a:lnTo>
                <a:lnTo>
                  <a:pt x="35" y="68"/>
                </a:lnTo>
                <a:lnTo>
                  <a:pt x="35" y="68"/>
                </a:lnTo>
                <a:lnTo>
                  <a:pt x="39" y="65"/>
                </a:lnTo>
                <a:lnTo>
                  <a:pt x="34" y="71"/>
                </a:lnTo>
                <a:lnTo>
                  <a:pt x="34" y="71"/>
                </a:lnTo>
                <a:lnTo>
                  <a:pt x="25" y="84"/>
                </a:lnTo>
                <a:lnTo>
                  <a:pt x="25" y="84"/>
                </a:lnTo>
                <a:lnTo>
                  <a:pt x="25" y="85"/>
                </a:lnTo>
                <a:lnTo>
                  <a:pt x="25" y="85"/>
                </a:lnTo>
                <a:lnTo>
                  <a:pt x="19" y="85"/>
                </a:lnTo>
                <a:lnTo>
                  <a:pt x="19" y="8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544"/>
          <p:cNvSpPr>
            <a:spLocks noEditPoints="1"/>
          </p:cNvSpPr>
          <p:nvPr/>
        </p:nvSpPr>
        <p:spPr bwMode="auto">
          <a:xfrm>
            <a:off x="1270770" y="5083417"/>
            <a:ext cx="576263" cy="628650"/>
          </a:xfrm>
          <a:custGeom>
            <a:avLst/>
            <a:gdLst/>
            <a:ahLst/>
            <a:cxnLst>
              <a:cxn ang="0">
                <a:pos x="187" y="388"/>
              </a:cxn>
              <a:cxn ang="0">
                <a:pos x="336" y="329"/>
              </a:cxn>
              <a:cxn ang="0">
                <a:pos x="245" y="55"/>
              </a:cxn>
              <a:cxn ang="0">
                <a:pos x="138" y="54"/>
              </a:cxn>
              <a:cxn ang="0">
                <a:pos x="22" y="297"/>
              </a:cxn>
              <a:cxn ang="0">
                <a:pos x="47" y="319"/>
              </a:cxn>
              <a:cxn ang="0">
                <a:pos x="100" y="286"/>
              </a:cxn>
              <a:cxn ang="0">
                <a:pos x="110" y="262"/>
              </a:cxn>
              <a:cxn ang="0">
                <a:pos x="75" y="260"/>
              </a:cxn>
              <a:cxn ang="0">
                <a:pos x="101" y="239"/>
              </a:cxn>
              <a:cxn ang="0">
                <a:pos x="87" y="94"/>
              </a:cxn>
              <a:cxn ang="0">
                <a:pos x="53" y="131"/>
              </a:cxn>
              <a:cxn ang="0">
                <a:pos x="220" y="59"/>
              </a:cxn>
              <a:cxn ang="0">
                <a:pos x="252" y="91"/>
              </a:cxn>
              <a:cxn ang="0">
                <a:pos x="272" y="89"/>
              </a:cxn>
              <a:cxn ang="0">
                <a:pos x="194" y="75"/>
              </a:cxn>
              <a:cxn ang="0">
                <a:pos x="190" y="94"/>
              </a:cxn>
              <a:cxn ang="0">
                <a:pos x="242" y="63"/>
              </a:cxn>
              <a:cxn ang="0">
                <a:pos x="151" y="84"/>
              </a:cxn>
              <a:cxn ang="0">
                <a:pos x="147" y="84"/>
              </a:cxn>
              <a:cxn ang="0">
                <a:pos x="23" y="174"/>
              </a:cxn>
              <a:cxn ang="0">
                <a:pos x="132" y="133"/>
              </a:cxn>
              <a:cxn ang="0">
                <a:pos x="107" y="162"/>
              </a:cxn>
              <a:cxn ang="0">
                <a:pos x="44" y="213"/>
              </a:cxn>
              <a:cxn ang="0">
                <a:pos x="151" y="156"/>
              </a:cxn>
              <a:cxn ang="0">
                <a:pos x="10" y="233"/>
              </a:cxn>
              <a:cxn ang="0">
                <a:pos x="31" y="244"/>
              </a:cxn>
              <a:cxn ang="0">
                <a:pos x="309" y="144"/>
              </a:cxn>
              <a:cxn ang="0">
                <a:pos x="320" y="139"/>
              </a:cxn>
              <a:cxn ang="0">
                <a:pos x="194" y="223"/>
              </a:cxn>
              <a:cxn ang="0">
                <a:pos x="324" y="157"/>
              </a:cxn>
              <a:cxn ang="0">
                <a:pos x="348" y="272"/>
              </a:cxn>
              <a:cxn ang="0">
                <a:pos x="232" y="319"/>
              </a:cxn>
              <a:cxn ang="0">
                <a:pos x="352" y="253"/>
              </a:cxn>
              <a:cxn ang="0">
                <a:pos x="230" y="292"/>
              </a:cxn>
              <a:cxn ang="0">
                <a:pos x="85" y="356"/>
              </a:cxn>
              <a:cxn ang="0">
                <a:pos x="92" y="344"/>
              </a:cxn>
              <a:cxn ang="0">
                <a:pos x="219" y="293"/>
              </a:cxn>
              <a:cxn ang="0">
                <a:pos x="292" y="251"/>
              </a:cxn>
              <a:cxn ang="0">
                <a:pos x="110" y="323"/>
              </a:cxn>
              <a:cxn ang="0">
                <a:pos x="277" y="235"/>
              </a:cxn>
              <a:cxn ang="0">
                <a:pos x="59" y="331"/>
              </a:cxn>
              <a:cxn ang="0">
                <a:pos x="334" y="195"/>
              </a:cxn>
              <a:cxn ang="0">
                <a:pos x="306" y="194"/>
              </a:cxn>
              <a:cxn ang="0">
                <a:pos x="233" y="216"/>
              </a:cxn>
              <a:cxn ang="0">
                <a:pos x="332" y="175"/>
              </a:cxn>
              <a:cxn ang="0">
                <a:pos x="124" y="354"/>
              </a:cxn>
              <a:cxn ang="0">
                <a:pos x="244" y="317"/>
              </a:cxn>
              <a:cxn ang="0">
                <a:pos x="221" y="359"/>
              </a:cxn>
              <a:cxn ang="0">
                <a:pos x="312" y="334"/>
              </a:cxn>
              <a:cxn ang="0">
                <a:pos x="255" y="354"/>
              </a:cxn>
              <a:cxn ang="0">
                <a:pos x="332" y="317"/>
              </a:cxn>
              <a:cxn ang="0">
                <a:pos x="290" y="363"/>
              </a:cxn>
              <a:cxn ang="0">
                <a:pos x="233" y="343"/>
              </a:cxn>
              <a:cxn ang="0">
                <a:pos x="256" y="323"/>
              </a:cxn>
              <a:cxn ang="0">
                <a:pos x="60" y="259"/>
              </a:cxn>
              <a:cxn ang="0">
                <a:pos x="27" y="242"/>
              </a:cxn>
              <a:cxn ang="0">
                <a:pos x="304" y="93"/>
              </a:cxn>
              <a:cxn ang="0">
                <a:pos x="197" y="122"/>
              </a:cxn>
              <a:cxn ang="0">
                <a:pos x="33" y="141"/>
              </a:cxn>
              <a:cxn ang="0">
                <a:pos x="77" y="87"/>
              </a:cxn>
              <a:cxn ang="0">
                <a:pos x="27" y="248"/>
              </a:cxn>
            </a:cxnLst>
            <a:rect l="0" t="0" r="r" b="b"/>
            <a:pathLst>
              <a:path w="363" h="396">
                <a:moveTo>
                  <a:pt x="82" y="365"/>
                </a:moveTo>
                <a:lnTo>
                  <a:pt x="82" y="365"/>
                </a:lnTo>
                <a:lnTo>
                  <a:pt x="92" y="371"/>
                </a:lnTo>
                <a:lnTo>
                  <a:pt x="104" y="376"/>
                </a:lnTo>
                <a:lnTo>
                  <a:pt x="115" y="378"/>
                </a:lnTo>
                <a:lnTo>
                  <a:pt x="126" y="380"/>
                </a:lnTo>
                <a:lnTo>
                  <a:pt x="138" y="379"/>
                </a:lnTo>
                <a:lnTo>
                  <a:pt x="150" y="378"/>
                </a:lnTo>
                <a:lnTo>
                  <a:pt x="162" y="376"/>
                </a:lnTo>
                <a:lnTo>
                  <a:pt x="174" y="374"/>
                </a:lnTo>
                <a:lnTo>
                  <a:pt x="174" y="374"/>
                </a:lnTo>
                <a:lnTo>
                  <a:pt x="167" y="390"/>
                </a:lnTo>
                <a:lnTo>
                  <a:pt x="167" y="390"/>
                </a:lnTo>
                <a:lnTo>
                  <a:pt x="167" y="391"/>
                </a:lnTo>
                <a:lnTo>
                  <a:pt x="167" y="393"/>
                </a:lnTo>
                <a:lnTo>
                  <a:pt x="169" y="395"/>
                </a:lnTo>
                <a:lnTo>
                  <a:pt x="172" y="396"/>
                </a:lnTo>
                <a:lnTo>
                  <a:pt x="173" y="395"/>
                </a:lnTo>
                <a:lnTo>
                  <a:pt x="175" y="394"/>
                </a:lnTo>
                <a:lnTo>
                  <a:pt x="175" y="394"/>
                </a:lnTo>
                <a:lnTo>
                  <a:pt x="178" y="388"/>
                </a:lnTo>
                <a:lnTo>
                  <a:pt x="178" y="388"/>
                </a:lnTo>
                <a:lnTo>
                  <a:pt x="178" y="388"/>
                </a:lnTo>
                <a:lnTo>
                  <a:pt x="178" y="388"/>
                </a:lnTo>
                <a:lnTo>
                  <a:pt x="180" y="391"/>
                </a:lnTo>
                <a:lnTo>
                  <a:pt x="183" y="392"/>
                </a:lnTo>
                <a:lnTo>
                  <a:pt x="185" y="391"/>
                </a:lnTo>
                <a:lnTo>
                  <a:pt x="187" y="388"/>
                </a:lnTo>
                <a:lnTo>
                  <a:pt x="187" y="388"/>
                </a:lnTo>
                <a:lnTo>
                  <a:pt x="187" y="388"/>
                </a:lnTo>
                <a:lnTo>
                  <a:pt x="187" y="388"/>
                </a:lnTo>
                <a:lnTo>
                  <a:pt x="189" y="389"/>
                </a:lnTo>
                <a:lnTo>
                  <a:pt x="192" y="388"/>
                </a:lnTo>
                <a:lnTo>
                  <a:pt x="193" y="387"/>
                </a:lnTo>
                <a:lnTo>
                  <a:pt x="194" y="384"/>
                </a:lnTo>
                <a:lnTo>
                  <a:pt x="194" y="384"/>
                </a:lnTo>
                <a:lnTo>
                  <a:pt x="194" y="382"/>
                </a:lnTo>
                <a:lnTo>
                  <a:pt x="194" y="382"/>
                </a:lnTo>
                <a:lnTo>
                  <a:pt x="196" y="381"/>
                </a:lnTo>
                <a:lnTo>
                  <a:pt x="198" y="379"/>
                </a:lnTo>
                <a:lnTo>
                  <a:pt x="198" y="377"/>
                </a:lnTo>
                <a:lnTo>
                  <a:pt x="198" y="375"/>
                </a:lnTo>
                <a:lnTo>
                  <a:pt x="198" y="375"/>
                </a:lnTo>
                <a:lnTo>
                  <a:pt x="208" y="379"/>
                </a:lnTo>
                <a:lnTo>
                  <a:pt x="218" y="383"/>
                </a:lnTo>
                <a:lnTo>
                  <a:pt x="229" y="385"/>
                </a:lnTo>
                <a:lnTo>
                  <a:pt x="239" y="387"/>
                </a:lnTo>
                <a:lnTo>
                  <a:pt x="251" y="387"/>
                </a:lnTo>
                <a:lnTo>
                  <a:pt x="262" y="386"/>
                </a:lnTo>
                <a:lnTo>
                  <a:pt x="272" y="384"/>
                </a:lnTo>
                <a:lnTo>
                  <a:pt x="283" y="380"/>
                </a:lnTo>
                <a:lnTo>
                  <a:pt x="283" y="380"/>
                </a:lnTo>
                <a:lnTo>
                  <a:pt x="294" y="374"/>
                </a:lnTo>
                <a:lnTo>
                  <a:pt x="304" y="367"/>
                </a:lnTo>
                <a:lnTo>
                  <a:pt x="313" y="359"/>
                </a:lnTo>
                <a:lnTo>
                  <a:pt x="322" y="350"/>
                </a:lnTo>
                <a:lnTo>
                  <a:pt x="329" y="340"/>
                </a:lnTo>
                <a:lnTo>
                  <a:pt x="336" y="329"/>
                </a:lnTo>
                <a:lnTo>
                  <a:pt x="341" y="317"/>
                </a:lnTo>
                <a:lnTo>
                  <a:pt x="346" y="306"/>
                </a:lnTo>
                <a:lnTo>
                  <a:pt x="346" y="306"/>
                </a:lnTo>
                <a:lnTo>
                  <a:pt x="350" y="295"/>
                </a:lnTo>
                <a:lnTo>
                  <a:pt x="354" y="283"/>
                </a:lnTo>
                <a:lnTo>
                  <a:pt x="357" y="272"/>
                </a:lnTo>
                <a:lnTo>
                  <a:pt x="360" y="260"/>
                </a:lnTo>
                <a:lnTo>
                  <a:pt x="361" y="247"/>
                </a:lnTo>
                <a:lnTo>
                  <a:pt x="363" y="234"/>
                </a:lnTo>
                <a:lnTo>
                  <a:pt x="363" y="222"/>
                </a:lnTo>
                <a:lnTo>
                  <a:pt x="363" y="209"/>
                </a:lnTo>
                <a:lnTo>
                  <a:pt x="363" y="197"/>
                </a:lnTo>
                <a:lnTo>
                  <a:pt x="361" y="185"/>
                </a:lnTo>
                <a:lnTo>
                  <a:pt x="359" y="173"/>
                </a:lnTo>
                <a:lnTo>
                  <a:pt x="357" y="161"/>
                </a:lnTo>
                <a:lnTo>
                  <a:pt x="353" y="148"/>
                </a:lnTo>
                <a:lnTo>
                  <a:pt x="349" y="137"/>
                </a:lnTo>
                <a:lnTo>
                  <a:pt x="343" y="126"/>
                </a:lnTo>
                <a:lnTo>
                  <a:pt x="338" y="116"/>
                </a:lnTo>
                <a:lnTo>
                  <a:pt x="338" y="116"/>
                </a:lnTo>
                <a:lnTo>
                  <a:pt x="332" y="108"/>
                </a:lnTo>
                <a:lnTo>
                  <a:pt x="326" y="100"/>
                </a:lnTo>
                <a:lnTo>
                  <a:pt x="319" y="94"/>
                </a:lnTo>
                <a:lnTo>
                  <a:pt x="312" y="88"/>
                </a:lnTo>
                <a:lnTo>
                  <a:pt x="305" y="82"/>
                </a:lnTo>
                <a:lnTo>
                  <a:pt x="297" y="76"/>
                </a:lnTo>
                <a:lnTo>
                  <a:pt x="280" y="67"/>
                </a:lnTo>
                <a:lnTo>
                  <a:pt x="263" y="60"/>
                </a:lnTo>
                <a:lnTo>
                  <a:pt x="245" y="55"/>
                </a:lnTo>
                <a:lnTo>
                  <a:pt x="225" y="52"/>
                </a:lnTo>
                <a:lnTo>
                  <a:pt x="206" y="50"/>
                </a:lnTo>
                <a:lnTo>
                  <a:pt x="206" y="50"/>
                </a:lnTo>
                <a:lnTo>
                  <a:pt x="211" y="37"/>
                </a:lnTo>
                <a:lnTo>
                  <a:pt x="218" y="25"/>
                </a:lnTo>
                <a:lnTo>
                  <a:pt x="221" y="20"/>
                </a:lnTo>
                <a:lnTo>
                  <a:pt x="226" y="15"/>
                </a:lnTo>
                <a:lnTo>
                  <a:pt x="231" y="11"/>
                </a:lnTo>
                <a:lnTo>
                  <a:pt x="236" y="8"/>
                </a:lnTo>
                <a:lnTo>
                  <a:pt x="236" y="8"/>
                </a:lnTo>
                <a:lnTo>
                  <a:pt x="237" y="7"/>
                </a:lnTo>
                <a:lnTo>
                  <a:pt x="238" y="5"/>
                </a:lnTo>
                <a:lnTo>
                  <a:pt x="237" y="2"/>
                </a:lnTo>
                <a:lnTo>
                  <a:pt x="235" y="0"/>
                </a:lnTo>
                <a:lnTo>
                  <a:pt x="233" y="0"/>
                </a:lnTo>
                <a:lnTo>
                  <a:pt x="231" y="0"/>
                </a:lnTo>
                <a:lnTo>
                  <a:pt x="231" y="0"/>
                </a:lnTo>
                <a:lnTo>
                  <a:pt x="225" y="4"/>
                </a:lnTo>
                <a:lnTo>
                  <a:pt x="220" y="9"/>
                </a:lnTo>
                <a:lnTo>
                  <a:pt x="215" y="15"/>
                </a:lnTo>
                <a:lnTo>
                  <a:pt x="210" y="21"/>
                </a:lnTo>
                <a:lnTo>
                  <a:pt x="206" y="27"/>
                </a:lnTo>
                <a:lnTo>
                  <a:pt x="203" y="34"/>
                </a:lnTo>
                <a:lnTo>
                  <a:pt x="198" y="49"/>
                </a:lnTo>
                <a:lnTo>
                  <a:pt x="198" y="49"/>
                </a:lnTo>
                <a:lnTo>
                  <a:pt x="182" y="49"/>
                </a:lnTo>
                <a:lnTo>
                  <a:pt x="182" y="49"/>
                </a:lnTo>
                <a:lnTo>
                  <a:pt x="160" y="50"/>
                </a:lnTo>
                <a:lnTo>
                  <a:pt x="138" y="54"/>
                </a:lnTo>
                <a:lnTo>
                  <a:pt x="116" y="59"/>
                </a:lnTo>
                <a:lnTo>
                  <a:pt x="96" y="67"/>
                </a:lnTo>
                <a:lnTo>
                  <a:pt x="87" y="71"/>
                </a:lnTo>
                <a:lnTo>
                  <a:pt x="76" y="76"/>
                </a:lnTo>
                <a:lnTo>
                  <a:pt x="67" y="83"/>
                </a:lnTo>
                <a:lnTo>
                  <a:pt x="58" y="90"/>
                </a:lnTo>
                <a:lnTo>
                  <a:pt x="50" y="96"/>
                </a:lnTo>
                <a:lnTo>
                  <a:pt x="42" y="104"/>
                </a:lnTo>
                <a:lnTo>
                  <a:pt x="35" y="112"/>
                </a:lnTo>
                <a:lnTo>
                  <a:pt x="28" y="121"/>
                </a:lnTo>
                <a:lnTo>
                  <a:pt x="28" y="121"/>
                </a:lnTo>
                <a:lnTo>
                  <a:pt x="22" y="130"/>
                </a:lnTo>
                <a:lnTo>
                  <a:pt x="17" y="139"/>
                </a:lnTo>
                <a:lnTo>
                  <a:pt x="12" y="149"/>
                </a:lnTo>
                <a:lnTo>
                  <a:pt x="8" y="160"/>
                </a:lnTo>
                <a:lnTo>
                  <a:pt x="5" y="170"/>
                </a:lnTo>
                <a:lnTo>
                  <a:pt x="3" y="181"/>
                </a:lnTo>
                <a:lnTo>
                  <a:pt x="1" y="191"/>
                </a:lnTo>
                <a:lnTo>
                  <a:pt x="1" y="202"/>
                </a:lnTo>
                <a:lnTo>
                  <a:pt x="0" y="212"/>
                </a:lnTo>
                <a:lnTo>
                  <a:pt x="1" y="223"/>
                </a:lnTo>
                <a:lnTo>
                  <a:pt x="2" y="234"/>
                </a:lnTo>
                <a:lnTo>
                  <a:pt x="3" y="245"/>
                </a:lnTo>
                <a:lnTo>
                  <a:pt x="6" y="256"/>
                </a:lnTo>
                <a:lnTo>
                  <a:pt x="9" y="266"/>
                </a:lnTo>
                <a:lnTo>
                  <a:pt x="12" y="276"/>
                </a:lnTo>
                <a:lnTo>
                  <a:pt x="17" y="286"/>
                </a:lnTo>
                <a:lnTo>
                  <a:pt x="17" y="286"/>
                </a:lnTo>
                <a:lnTo>
                  <a:pt x="22" y="297"/>
                </a:lnTo>
                <a:lnTo>
                  <a:pt x="29" y="308"/>
                </a:lnTo>
                <a:lnTo>
                  <a:pt x="36" y="319"/>
                </a:lnTo>
                <a:lnTo>
                  <a:pt x="44" y="330"/>
                </a:lnTo>
                <a:lnTo>
                  <a:pt x="52" y="340"/>
                </a:lnTo>
                <a:lnTo>
                  <a:pt x="61" y="349"/>
                </a:lnTo>
                <a:lnTo>
                  <a:pt x="71" y="357"/>
                </a:lnTo>
                <a:lnTo>
                  <a:pt x="82" y="365"/>
                </a:lnTo>
                <a:lnTo>
                  <a:pt x="82" y="365"/>
                </a:lnTo>
                <a:close/>
                <a:moveTo>
                  <a:pt x="47" y="319"/>
                </a:moveTo>
                <a:lnTo>
                  <a:pt x="47" y="319"/>
                </a:lnTo>
                <a:lnTo>
                  <a:pt x="63" y="313"/>
                </a:lnTo>
                <a:lnTo>
                  <a:pt x="80" y="306"/>
                </a:lnTo>
                <a:lnTo>
                  <a:pt x="112" y="291"/>
                </a:lnTo>
                <a:lnTo>
                  <a:pt x="112" y="291"/>
                </a:lnTo>
                <a:lnTo>
                  <a:pt x="146" y="276"/>
                </a:lnTo>
                <a:lnTo>
                  <a:pt x="181" y="262"/>
                </a:lnTo>
                <a:lnTo>
                  <a:pt x="181" y="262"/>
                </a:lnTo>
                <a:lnTo>
                  <a:pt x="149" y="278"/>
                </a:lnTo>
                <a:lnTo>
                  <a:pt x="118" y="294"/>
                </a:lnTo>
                <a:lnTo>
                  <a:pt x="118" y="294"/>
                </a:lnTo>
                <a:lnTo>
                  <a:pt x="102" y="302"/>
                </a:lnTo>
                <a:lnTo>
                  <a:pt x="86" y="310"/>
                </a:lnTo>
                <a:lnTo>
                  <a:pt x="77" y="314"/>
                </a:lnTo>
                <a:lnTo>
                  <a:pt x="70" y="319"/>
                </a:lnTo>
                <a:lnTo>
                  <a:pt x="63" y="325"/>
                </a:lnTo>
                <a:lnTo>
                  <a:pt x="56" y="331"/>
                </a:lnTo>
                <a:lnTo>
                  <a:pt x="56" y="331"/>
                </a:lnTo>
                <a:lnTo>
                  <a:pt x="47" y="319"/>
                </a:lnTo>
                <a:lnTo>
                  <a:pt x="47" y="319"/>
                </a:lnTo>
                <a:close/>
                <a:moveTo>
                  <a:pt x="36" y="303"/>
                </a:moveTo>
                <a:lnTo>
                  <a:pt x="36" y="303"/>
                </a:lnTo>
                <a:lnTo>
                  <a:pt x="45" y="302"/>
                </a:lnTo>
                <a:lnTo>
                  <a:pt x="54" y="299"/>
                </a:lnTo>
                <a:lnTo>
                  <a:pt x="63" y="296"/>
                </a:lnTo>
                <a:lnTo>
                  <a:pt x="72" y="292"/>
                </a:lnTo>
                <a:lnTo>
                  <a:pt x="90" y="283"/>
                </a:lnTo>
                <a:lnTo>
                  <a:pt x="106" y="275"/>
                </a:lnTo>
                <a:lnTo>
                  <a:pt x="106" y="275"/>
                </a:lnTo>
                <a:lnTo>
                  <a:pt x="145" y="259"/>
                </a:lnTo>
                <a:lnTo>
                  <a:pt x="186" y="241"/>
                </a:lnTo>
                <a:lnTo>
                  <a:pt x="186" y="241"/>
                </a:lnTo>
                <a:lnTo>
                  <a:pt x="229" y="221"/>
                </a:lnTo>
                <a:lnTo>
                  <a:pt x="275" y="202"/>
                </a:lnTo>
                <a:lnTo>
                  <a:pt x="275" y="202"/>
                </a:lnTo>
                <a:lnTo>
                  <a:pt x="298" y="193"/>
                </a:lnTo>
                <a:lnTo>
                  <a:pt x="322" y="185"/>
                </a:lnTo>
                <a:lnTo>
                  <a:pt x="322" y="185"/>
                </a:lnTo>
                <a:lnTo>
                  <a:pt x="320" y="186"/>
                </a:lnTo>
                <a:lnTo>
                  <a:pt x="320" y="186"/>
                </a:lnTo>
                <a:lnTo>
                  <a:pt x="297" y="195"/>
                </a:lnTo>
                <a:lnTo>
                  <a:pt x="275" y="205"/>
                </a:lnTo>
                <a:lnTo>
                  <a:pt x="275" y="205"/>
                </a:lnTo>
                <a:lnTo>
                  <a:pt x="197" y="237"/>
                </a:lnTo>
                <a:lnTo>
                  <a:pt x="197" y="237"/>
                </a:lnTo>
                <a:lnTo>
                  <a:pt x="157" y="256"/>
                </a:lnTo>
                <a:lnTo>
                  <a:pt x="118" y="276"/>
                </a:lnTo>
                <a:lnTo>
                  <a:pt x="118" y="276"/>
                </a:lnTo>
                <a:lnTo>
                  <a:pt x="100" y="286"/>
                </a:lnTo>
                <a:lnTo>
                  <a:pt x="82" y="296"/>
                </a:lnTo>
                <a:lnTo>
                  <a:pt x="82" y="296"/>
                </a:lnTo>
                <a:lnTo>
                  <a:pt x="72" y="302"/>
                </a:lnTo>
                <a:lnTo>
                  <a:pt x="63" y="306"/>
                </a:lnTo>
                <a:lnTo>
                  <a:pt x="54" y="311"/>
                </a:lnTo>
                <a:lnTo>
                  <a:pt x="45" y="316"/>
                </a:lnTo>
                <a:lnTo>
                  <a:pt x="45" y="316"/>
                </a:lnTo>
                <a:lnTo>
                  <a:pt x="36" y="303"/>
                </a:lnTo>
                <a:lnTo>
                  <a:pt x="36" y="303"/>
                </a:lnTo>
                <a:close/>
                <a:moveTo>
                  <a:pt x="29" y="291"/>
                </a:moveTo>
                <a:lnTo>
                  <a:pt x="29" y="291"/>
                </a:lnTo>
                <a:lnTo>
                  <a:pt x="35" y="289"/>
                </a:lnTo>
                <a:lnTo>
                  <a:pt x="41" y="287"/>
                </a:lnTo>
                <a:lnTo>
                  <a:pt x="52" y="282"/>
                </a:lnTo>
                <a:lnTo>
                  <a:pt x="52" y="282"/>
                </a:lnTo>
                <a:lnTo>
                  <a:pt x="61" y="278"/>
                </a:lnTo>
                <a:lnTo>
                  <a:pt x="71" y="274"/>
                </a:lnTo>
                <a:lnTo>
                  <a:pt x="91" y="267"/>
                </a:lnTo>
                <a:lnTo>
                  <a:pt x="91" y="267"/>
                </a:lnTo>
                <a:lnTo>
                  <a:pt x="137" y="248"/>
                </a:lnTo>
                <a:lnTo>
                  <a:pt x="184" y="229"/>
                </a:lnTo>
                <a:lnTo>
                  <a:pt x="184" y="229"/>
                </a:lnTo>
                <a:lnTo>
                  <a:pt x="198" y="224"/>
                </a:lnTo>
                <a:lnTo>
                  <a:pt x="198" y="224"/>
                </a:lnTo>
                <a:lnTo>
                  <a:pt x="189" y="228"/>
                </a:lnTo>
                <a:lnTo>
                  <a:pt x="189" y="228"/>
                </a:lnTo>
                <a:lnTo>
                  <a:pt x="149" y="245"/>
                </a:lnTo>
                <a:lnTo>
                  <a:pt x="110" y="262"/>
                </a:lnTo>
                <a:lnTo>
                  <a:pt x="110" y="262"/>
                </a:lnTo>
                <a:lnTo>
                  <a:pt x="71" y="280"/>
                </a:lnTo>
                <a:lnTo>
                  <a:pt x="52" y="289"/>
                </a:lnTo>
                <a:lnTo>
                  <a:pt x="34" y="299"/>
                </a:lnTo>
                <a:lnTo>
                  <a:pt x="34" y="299"/>
                </a:lnTo>
                <a:lnTo>
                  <a:pt x="29" y="291"/>
                </a:lnTo>
                <a:lnTo>
                  <a:pt x="29" y="291"/>
                </a:lnTo>
                <a:close/>
                <a:moveTo>
                  <a:pt x="23" y="278"/>
                </a:moveTo>
                <a:lnTo>
                  <a:pt x="23" y="278"/>
                </a:lnTo>
                <a:lnTo>
                  <a:pt x="24" y="278"/>
                </a:lnTo>
                <a:lnTo>
                  <a:pt x="24" y="278"/>
                </a:lnTo>
                <a:lnTo>
                  <a:pt x="32" y="276"/>
                </a:lnTo>
                <a:lnTo>
                  <a:pt x="40" y="272"/>
                </a:lnTo>
                <a:lnTo>
                  <a:pt x="56" y="265"/>
                </a:lnTo>
                <a:lnTo>
                  <a:pt x="56" y="265"/>
                </a:lnTo>
                <a:lnTo>
                  <a:pt x="79" y="255"/>
                </a:lnTo>
                <a:lnTo>
                  <a:pt x="101" y="245"/>
                </a:lnTo>
                <a:lnTo>
                  <a:pt x="101" y="245"/>
                </a:lnTo>
                <a:lnTo>
                  <a:pt x="143" y="227"/>
                </a:lnTo>
                <a:lnTo>
                  <a:pt x="187" y="209"/>
                </a:lnTo>
                <a:lnTo>
                  <a:pt x="187" y="209"/>
                </a:lnTo>
                <a:lnTo>
                  <a:pt x="199" y="204"/>
                </a:lnTo>
                <a:lnTo>
                  <a:pt x="199" y="204"/>
                </a:lnTo>
                <a:lnTo>
                  <a:pt x="174" y="215"/>
                </a:lnTo>
                <a:lnTo>
                  <a:pt x="174" y="215"/>
                </a:lnTo>
                <a:lnTo>
                  <a:pt x="134" y="233"/>
                </a:lnTo>
                <a:lnTo>
                  <a:pt x="93" y="251"/>
                </a:lnTo>
                <a:lnTo>
                  <a:pt x="93" y="251"/>
                </a:lnTo>
                <a:lnTo>
                  <a:pt x="85" y="255"/>
                </a:lnTo>
                <a:lnTo>
                  <a:pt x="75" y="260"/>
                </a:lnTo>
                <a:lnTo>
                  <a:pt x="58" y="270"/>
                </a:lnTo>
                <a:lnTo>
                  <a:pt x="58" y="270"/>
                </a:lnTo>
                <a:lnTo>
                  <a:pt x="42" y="278"/>
                </a:lnTo>
                <a:lnTo>
                  <a:pt x="35" y="283"/>
                </a:lnTo>
                <a:lnTo>
                  <a:pt x="27" y="288"/>
                </a:lnTo>
                <a:lnTo>
                  <a:pt x="27" y="288"/>
                </a:lnTo>
                <a:lnTo>
                  <a:pt x="23" y="278"/>
                </a:lnTo>
                <a:lnTo>
                  <a:pt x="23" y="278"/>
                </a:lnTo>
                <a:close/>
                <a:moveTo>
                  <a:pt x="47" y="255"/>
                </a:moveTo>
                <a:lnTo>
                  <a:pt x="47" y="255"/>
                </a:lnTo>
                <a:lnTo>
                  <a:pt x="60" y="249"/>
                </a:lnTo>
                <a:lnTo>
                  <a:pt x="73" y="245"/>
                </a:lnTo>
                <a:lnTo>
                  <a:pt x="87" y="239"/>
                </a:lnTo>
                <a:lnTo>
                  <a:pt x="100" y="234"/>
                </a:lnTo>
                <a:lnTo>
                  <a:pt x="100" y="234"/>
                </a:lnTo>
                <a:lnTo>
                  <a:pt x="165" y="205"/>
                </a:lnTo>
                <a:lnTo>
                  <a:pt x="197" y="191"/>
                </a:lnTo>
                <a:lnTo>
                  <a:pt x="230" y="178"/>
                </a:lnTo>
                <a:lnTo>
                  <a:pt x="230" y="178"/>
                </a:lnTo>
                <a:lnTo>
                  <a:pt x="282" y="158"/>
                </a:lnTo>
                <a:lnTo>
                  <a:pt x="282" y="158"/>
                </a:lnTo>
                <a:lnTo>
                  <a:pt x="267" y="166"/>
                </a:lnTo>
                <a:lnTo>
                  <a:pt x="267" y="166"/>
                </a:lnTo>
                <a:lnTo>
                  <a:pt x="245" y="176"/>
                </a:lnTo>
                <a:lnTo>
                  <a:pt x="222" y="186"/>
                </a:lnTo>
                <a:lnTo>
                  <a:pt x="177" y="204"/>
                </a:lnTo>
                <a:lnTo>
                  <a:pt x="177" y="204"/>
                </a:lnTo>
                <a:lnTo>
                  <a:pt x="138" y="221"/>
                </a:lnTo>
                <a:lnTo>
                  <a:pt x="101" y="239"/>
                </a:lnTo>
                <a:lnTo>
                  <a:pt x="101" y="239"/>
                </a:lnTo>
                <a:lnTo>
                  <a:pt x="92" y="244"/>
                </a:lnTo>
                <a:lnTo>
                  <a:pt x="83" y="247"/>
                </a:lnTo>
                <a:lnTo>
                  <a:pt x="65" y="254"/>
                </a:lnTo>
                <a:lnTo>
                  <a:pt x="65" y="254"/>
                </a:lnTo>
                <a:lnTo>
                  <a:pt x="43" y="265"/>
                </a:lnTo>
                <a:lnTo>
                  <a:pt x="23" y="276"/>
                </a:lnTo>
                <a:lnTo>
                  <a:pt x="23" y="276"/>
                </a:lnTo>
                <a:lnTo>
                  <a:pt x="22" y="277"/>
                </a:lnTo>
                <a:lnTo>
                  <a:pt x="22" y="277"/>
                </a:lnTo>
                <a:lnTo>
                  <a:pt x="19" y="270"/>
                </a:lnTo>
                <a:lnTo>
                  <a:pt x="19" y="270"/>
                </a:lnTo>
                <a:lnTo>
                  <a:pt x="47" y="255"/>
                </a:lnTo>
                <a:lnTo>
                  <a:pt x="47" y="255"/>
                </a:lnTo>
                <a:close/>
                <a:moveTo>
                  <a:pt x="174" y="57"/>
                </a:moveTo>
                <a:lnTo>
                  <a:pt x="174" y="57"/>
                </a:lnTo>
                <a:lnTo>
                  <a:pt x="139" y="73"/>
                </a:lnTo>
                <a:lnTo>
                  <a:pt x="106" y="90"/>
                </a:lnTo>
                <a:lnTo>
                  <a:pt x="72" y="107"/>
                </a:lnTo>
                <a:lnTo>
                  <a:pt x="39" y="124"/>
                </a:lnTo>
                <a:lnTo>
                  <a:pt x="39" y="124"/>
                </a:lnTo>
                <a:lnTo>
                  <a:pt x="36" y="126"/>
                </a:lnTo>
                <a:lnTo>
                  <a:pt x="36" y="126"/>
                </a:lnTo>
                <a:lnTo>
                  <a:pt x="37" y="124"/>
                </a:lnTo>
                <a:lnTo>
                  <a:pt x="37" y="124"/>
                </a:lnTo>
                <a:lnTo>
                  <a:pt x="52" y="114"/>
                </a:lnTo>
                <a:lnTo>
                  <a:pt x="52" y="114"/>
                </a:lnTo>
                <a:lnTo>
                  <a:pt x="69" y="104"/>
                </a:lnTo>
                <a:lnTo>
                  <a:pt x="87" y="94"/>
                </a:lnTo>
                <a:lnTo>
                  <a:pt x="87" y="94"/>
                </a:lnTo>
                <a:lnTo>
                  <a:pt x="122" y="76"/>
                </a:lnTo>
                <a:lnTo>
                  <a:pt x="157" y="59"/>
                </a:lnTo>
                <a:lnTo>
                  <a:pt x="157" y="59"/>
                </a:lnTo>
                <a:lnTo>
                  <a:pt x="174" y="57"/>
                </a:lnTo>
                <a:lnTo>
                  <a:pt x="174" y="57"/>
                </a:lnTo>
                <a:close/>
                <a:moveTo>
                  <a:pt x="34" y="129"/>
                </a:moveTo>
                <a:lnTo>
                  <a:pt x="34" y="129"/>
                </a:lnTo>
                <a:lnTo>
                  <a:pt x="50" y="121"/>
                </a:lnTo>
                <a:lnTo>
                  <a:pt x="66" y="113"/>
                </a:lnTo>
                <a:lnTo>
                  <a:pt x="99" y="96"/>
                </a:lnTo>
                <a:lnTo>
                  <a:pt x="99" y="96"/>
                </a:lnTo>
                <a:lnTo>
                  <a:pt x="138" y="76"/>
                </a:lnTo>
                <a:lnTo>
                  <a:pt x="138" y="76"/>
                </a:lnTo>
                <a:lnTo>
                  <a:pt x="152" y="69"/>
                </a:lnTo>
                <a:lnTo>
                  <a:pt x="152" y="69"/>
                </a:lnTo>
                <a:lnTo>
                  <a:pt x="120" y="87"/>
                </a:lnTo>
                <a:lnTo>
                  <a:pt x="89" y="105"/>
                </a:lnTo>
                <a:lnTo>
                  <a:pt x="57" y="123"/>
                </a:lnTo>
                <a:lnTo>
                  <a:pt x="26" y="142"/>
                </a:lnTo>
                <a:lnTo>
                  <a:pt x="26" y="142"/>
                </a:lnTo>
                <a:lnTo>
                  <a:pt x="34" y="129"/>
                </a:lnTo>
                <a:lnTo>
                  <a:pt x="34" y="129"/>
                </a:lnTo>
                <a:close/>
                <a:moveTo>
                  <a:pt x="23" y="148"/>
                </a:moveTo>
                <a:lnTo>
                  <a:pt x="23" y="148"/>
                </a:lnTo>
                <a:lnTo>
                  <a:pt x="31" y="144"/>
                </a:lnTo>
                <a:lnTo>
                  <a:pt x="38" y="140"/>
                </a:lnTo>
                <a:lnTo>
                  <a:pt x="53" y="131"/>
                </a:lnTo>
                <a:lnTo>
                  <a:pt x="53" y="131"/>
                </a:lnTo>
                <a:lnTo>
                  <a:pt x="64" y="124"/>
                </a:lnTo>
                <a:lnTo>
                  <a:pt x="75" y="118"/>
                </a:lnTo>
                <a:lnTo>
                  <a:pt x="98" y="107"/>
                </a:lnTo>
                <a:lnTo>
                  <a:pt x="98" y="107"/>
                </a:lnTo>
                <a:lnTo>
                  <a:pt x="147" y="82"/>
                </a:lnTo>
                <a:lnTo>
                  <a:pt x="147" y="82"/>
                </a:lnTo>
                <a:lnTo>
                  <a:pt x="103" y="106"/>
                </a:lnTo>
                <a:lnTo>
                  <a:pt x="103" y="106"/>
                </a:lnTo>
                <a:lnTo>
                  <a:pt x="79" y="118"/>
                </a:lnTo>
                <a:lnTo>
                  <a:pt x="55" y="131"/>
                </a:lnTo>
                <a:lnTo>
                  <a:pt x="55" y="131"/>
                </a:lnTo>
                <a:lnTo>
                  <a:pt x="42" y="139"/>
                </a:lnTo>
                <a:lnTo>
                  <a:pt x="35" y="143"/>
                </a:lnTo>
                <a:lnTo>
                  <a:pt x="28" y="146"/>
                </a:lnTo>
                <a:lnTo>
                  <a:pt x="28" y="146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220" y="59"/>
                </a:moveTo>
                <a:lnTo>
                  <a:pt x="220" y="59"/>
                </a:lnTo>
                <a:lnTo>
                  <a:pt x="239" y="63"/>
                </a:lnTo>
                <a:lnTo>
                  <a:pt x="239" y="63"/>
                </a:lnTo>
                <a:lnTo>
                  <a:pt x="202" y="81"/>
                </a:lnTo>
                <a:lnTo>
                  <a:pt x="202" y="81"/>
                </a:lnTo>
                <a:lnTo>
                  <a:pt x="203" y="70"/>
                </a:lnTo>
                <a:lnTo>
                  <a:pt x="203" y="70"/>
                </a:lnTo>
                <a:lnTo>
                  <a:pt x="220" y="59"/>
                </a:lnTo>
                <a:lnTo>
                  <a:pt x="220" y="59"/>
                </a:lnTo>
                <a:lnTo>
                  <a:pt x="220" y="59"/>
                </a:lnTo>
                <a:lnTo>
                  <a:pt x="220" y="59"/>
                </a:lnTo>
                <a:close/>
                <a:moveTo>
                  <a:pt x="285" y="80"/>
                </a:moveTo>
                <a:lnTo>
                  <a:pt x="285" y="80"/>
                </a:lnTo>
                <a:lnTo>
                  <a:pt x="220" y="108"/>
                </a:lnTo>
                <a:lnTo>
                  <a:pt x="155" y="135"/>
                </a:lnTo>
                <a:lnTo>
                  <a:pt x="155" y="135"/>
                </a:lnTo>
                <a:lnTo>
                  <a:pt x="126" y="148"/>
                </a:lnTo>
                <a:lnTo>
                  <a:pt x="96" y="163"/>
                </a:lnTo>
                <a:lnTo>
                  <a:pt x="66" y="177"/>
                </a:lnTo>
                <a:lnTo>
                  <a:pt x="37" y="192"/>
                </a:lnTo>
                <a:lnTo>
                  <a:pt x="37" y="192"/>
                </a:lnTo>
                <a:lnTo>
                  <a:pt x="23" y="199"/>
                </a:lnTo>
                <a:lnTo>
                  <a:pt x="16" y="202"/>
                </a:lnTo>
                <a:lnTo>
                  <a:pt x="10" y="206"/>
                </a:lnTo>
                <a:lnTo>
                  <a:pt x="10" y="206"/>
                </a:lnTo>
                <a:lnTo>
                  <a:pt x="36" y="189"/>
                </a:lnTo>
                <a:lnTo>
                  <a:pt x="36" y="189"/>
                </a:lnTo>
                <a:lnTo>
                  <a:pt x="65" y="172"/>
                </a:lnTo>
                <a:lnTo>
                  <a:pt x="95" y="156"/>
                </a:lnTo>
                <a:lnTo>
                  <a:pt x="95" y="156"/>
                </a:lnTo>
                <a:lnTo>
                  <a:pt x="150" y="129"/>
                </a:lnTo>
                <a:lnTo>
                  <a:pt x="206" y="102"/>
                </a:lnTo>
                <a:lnTo>
                  <a:pt x="206" y="102"/>
                </a:lnTo>
                <a:lnTo>
                  <a:pt x="217" y="101"/>
                </a:lnTo>
                <a:lnTo>
                  <a:pt x="228" y="98"/>
                </a:lnTo>
                <a:lnTo>
                  <a:pt x="241" y="95"/>
                </a:lnTo>
                <a:lnTo>
                  <a:pt x="252" y="91"/>
                </a:lnTo>
                <a:lnTo>
                  <a:pt x="252" y="91"/>
                </a:lnTo>
                <a:lnTo>
                  <a:pt x="253" y="90"/>
                </a:lnTo>
                <a:lnTo>
                  <a:pt x="254" y="88"/>
                </a:lnTo>
                <a:lnTo>
                  <a:pt x="255" y="85"/>
                </a:lnTo>
                <a:lnTo>
                  <a:pt x="254" y="84"/>
                </a:lnTo>
                <a:lnTo>
                  <a:pt x="253" y="83"/>
                </a:lnTo>
                <a:lnTo>
                  <a:pt x="251" y="82"/>
                </a:lnTo>
                <a:lnTo>
                  <a:pt x="250" y="82"/>
                </a:lnTo>
                <a:lnTo>
                  <a:pt x="250" y="82"/>
                </a:lnTo>
                <a:lnTo>
                  <a:pt x="234" y="88"/>
                </a:lnTo>
                <a:lnTo>
                  <a:pt x="234" y="88"/>
                </a:lnTo>
                <a:lnTo>
                  <a:pt x="239" y="85"/>
                </a:lnTo>
                <a:lnTo>
                  <a:pt x="239" y="85"/>
                </a:lnTo>
                <a:lnTo>
                  <a:pt x="243" y="83"/>
                </a:lnTo>
                <a:lnTo>
                  <a:pt x="243" y="83"/>
                </a:lnTo>
                <a:lnTo>
                  <a:pt x="258" y="73"/>
                </a:lnTo>
                <a:lnTo>
                  <a:pt x="258" y="73"/>
                </a:lnTo>
                <a:lnTo>
                  <a:pt x="261" y="72"/>
                </a:lnTo>
                <a:lnTo>
                  <a:pt x="263" y="71"/>
                </a:lnTo>
                <a:lnTo>
                  <a:pt x="263" y="71"/>
                </a:lnTo>
                <a:lnTo>
                  <a:pt x="264" y="70"/>
                </a:lnTo>
                <a:lnTo>
                  <a:pt x="264" y="70"/>
                </a:lnTo>
                <a:lnTo>
                  <a:pt x="275" y="74"/>
                </a:lnTo>
                <a:lnTo>
                  <a:pt x="285" y="80"/>
                </a:lnTo>
                <a:lnTo>
                  <a:pt x="285" y="80"/>
                </a:lnTo>
                <a:close/>
                <a:moveTo>
                  <a:pt x="286" y="81"/>
                </a:moveTo>
                <a:lnTo>
                  <a:pt x="286" y="81"/>
                </a:lnTo>
                <a:lnTo>
                  <a:pt x="283" y="83"/>
                </a:lnTo>
                <a:lnTo>
                  <a:pt x="283" y="83"/>
                </a:lnTo>
                <a:lnTo>
                  <a:pt x="272" y="89"/>
                </a:lnTo>
                <a:lnTo>
                  <a:pt x="261" y="94"/>
                </a:lnTo>
                <a:lnTo>
                  <a:pt x="237" y="103"/>
                </a:lnTo>
                <a:lnTo>
                  <a:pt x="237" y="103"/>
                </a:lnTo>
                <a:lnTo>
                  <a:pt x="256" y="95"/>
                </a:lnTo>
                <a:lnTo>
                  <a:pt x="256" y="95"/>
                </a:lnTo>
                <a:lnTo>
                  <a:pt x="276" y="86"/>
                </a:lnTo>
                <a:lnTo>
                  <a:pt x="276" y="86"/>
                </a:lnTo>
                <a:lnTo>
                  <a:pt x="286" y="81"/>
                </a:lnTo>
                <a:lnTo>
                  <a:pt x="286" y="81"/>
                </a:lnTo>
                <a:lnTo>
                  <a:pt x="286" y="81"/>
                </a:lnTo>
                <a:lnTo>
                  <a:pt x="286" y="81"/>
                </a:lnTo>
                <a:close/>
                <a:moveTo>
                  <a:pt x="181" y="102"/>
                </a:moveTo>
                <a:lnTo>
                  <a:pt x="181" y="102"/>
                </a:lnTo>
                <a:lnTo>
                  <a:pt x="196" y="103"/>
                </a:lnTo>
                <a:lnTo>
                  <a:pt x="196" y="103"/>
                </a:lnTo>
                <a:lnTo>
                  <a:pt x="168" y="116"/>
                </a:lnTo>
                <a:lnTo>
                  <a:pt x="138" y="128"/>
                </a:lnTo>
                <a:lnTo>
                  <a:pt x="110" y="141"/>
                </a:lnTo>
                <a:lnTo>
                  <a:pt x="81" y="154"/>
                </a:lnTo>
                <a:lnTo>
                  <a:pt x="81" y="154"/>
                </a:lnTo>
                <a:lnTo>
                  <a:pt x="129" y="129"/>
                </a:lnTo>
                <a:lnTo>
                  <a:pt x="178" y="104"/>
                </a:lnTo>
                <a:lnTo>
                  <a:pt x="178" y="104"/>
                </a:lnTo>
                <a:lnTo>
                  <a:pt x="181" y="102"/>
                </a:lnTo>
                <a:lnTo>
                  <a:pt x="181" y="102"/>
                </a:lnTo>
                <a:close/>
                <a:moveTo>
                  <a:pt x="169" y="90"/>
                </a:moveTo>
                <a:lnTo>
                  <a:pt x="169" y="90"/>
                </a:lnTo>
                <a:lnTo>
                  <a:pt x="194" y="75"/>
                </a:lnTo>
                <a:lnTo>
                  <a:pt x="194" y="75"/>
                </a:lnTo>
                <a:lnTo>
                  <a:pt x="194" y="86"/>
                </a:lnTo>
                <a:lnTo>
                  <a:pt x="194" y="86"/>
                </a:lnTo>
                <a:lnTo>
                  <a:pt x="179" y="93"/>
                </a:lnTo>
                <a:lnTo>
                  <a:pt x="179" y="93"/>
                </a:lnTo>
                <a:lnTo>
                  <a:pt x="169" y="90"/>
                </a:lnTo>
                <a:lnTo>
                  <a:pt x="169" y="90"/>
                </a:lnTo>
                <a:close/>
                <a:moveTo>
                  <a:pt x="167" y="99"/>
                </a:moveTo>
                <a:lnTo>
                  <a:pt x="167" y="99"/>
                </a:lnTo>
                <a:lnTo>
                  <a:pt x="125" y="118"/>
                </a:lnTo>
                <a:lnTo>
                  <a:pt x="125" y="118"/>
                </a:lnTo>
                <a:lnTo>
                  <a:pt x="73" y="143"/>
                </a:lnTo>
                <a:lnTo>
                  <a:pt x="48" y="156"/>
                </a:lnTo>
                <a:lnTo>
                  <a:pt x="24" y="170"/>
                </a:lnTo>
                <a:lnTo>
                  <a:pt x="24" y="170"/>
                </a:lnTo>
                <a:lnTo>
                  <a:pt x="24" y="170"/>
                </a:lnTo>
                <a:lnTo>
                  <a:pt x="24" y="170"/>
                </a:lnTo>
                <a:lnTo>
                  <a:pt x="52" y="153"/>
                </a:lnTo>
                <a:lnTo>
                  <a:pt x="52" y="153"/>
                </a:lnTo>
                <a:lnTo>
                  <a:pt x="110" y="122"/>
                </a:lnTo>
                <a:lnTo>
                  <a:pt x="110" y="122"/>
                </a:lnTo>
                <a:lnTo>
                  <a:pt x="158" y="96"/>
                </a:lnTo>
                <a:lnTo>
                  <a:pt x="158" y="96"/>
                </a:lnTo>
                <a:lnTo>
                  <a:pt x="167" y="99"/>
                </a:lnTo>
                <a:lnTo>
                  <a:pt x="167" y="99"/>
                </a:lnTo>
                <a:close/>
                <a:moveTo>
                  <a:pt x="194" y="88"/>
                </a:moveTo>
                <a:lnTo>
                  <a:pt x="194" y="88"/>
                </a:lnTo>
                <a:lnTo>
                  <a:pt x="194" y="92"/>
                </a:lnTo>
                <a:lnTo>
                  <a:pt x="194" y="92"/>
                </a:lnTo>
                <a:lnTo>
                  <a:pt x="190" y="94"/>
                </a:lnTo>
                <a:lnTo>
                  <a:pt x="190" y="94"/>
                </a:lnTo>
                <a:lnTo>
                  <a:pt x="182" y="93"/>
                </a:lnTo>
                <a:lnTo>
                  <a:pt x="182" y="93"/>
                </a:lnTo>
                <a:lnTo>
                  <a:pt x="194" y="88"/>
                </a:lnTo>
                <a:lnTo>
                  <a:pt x="194" y="88"/>
                </a:lnTo>
                <a:close/>
                <a:moveTo>
                  <a:pt x="202" y="84"/>
                </a:moveTo>
                <a:lnTo>
                  <a:pt x="202" y="84"/>
                </a:lnTo>
                <a:lnTo>
                  <a:pt x="236" y="67"/>
                </a:lnTo>
                <a:lnTo>
                  <a:pt x="236" y="67"/>
                </a:lnTo>
                <a:lnTo>
                  <a:pt x="219" y="76"/>
                </a:lnTo>
                <a:lnTo>
                  <a:pt x="202" y="87"/>
                </a:lnTo>
                <a:lnTo>
                  <a:pt x="202" y="87"/>
                </a:lnTo>
                <a:lnTo>
                  <a:pt x="202" y="84"/>
                </a:lnTo>
                <a:lnTo>
                  <a:pt x="202" y="84"/>
                </a:lnTo>
                <a:close/>
                <a:moveTo>
                  <a:pt x="239" y="82"/>
                </a:moveTo>
                <a:lnTo>
                  <a:pt x="239" y="82"/>
                </a:lnTo>
                <a:lnTo>
                  <a:pt x="221" y="91"/>
                </a:lnTo>
                <a:lnTo>
                  <a:pt x="221" y="91"/>
                </a:lnTo>
                <a:lnTo>
                  <a:pt x="212" y="93"/>
                </a:lnTo>
                <a:lnTo>
                  <a:pt x="203" y="94"/>
                </a:lnTo>
                <a:lnTo>
                  <a:pt x="203" y="94"/>
                </a:lnTo>
                <a:lnTo>
                  <a:pt x="202" y="90"/>
                </a:lnTo>
                <a:lnTo>
                  <a:pt x="202" y="90"/>
                </a:lnTo>
                <a:lnTo>
                  <a:pt x="222" y="79"/>
                </a:lnTo>
                <a:lnTo>
                  <a:pt x="232" y="71"/>
                </a:lnTo>
                <a:lnTo>
                  <a:pt x="242" y="64"/>
                </a:lnTo>
                <a:lnTo>
                  <a:pt x="242" y="64"/>
                </a:lnTo>
                <a:lnTo>
                  <a:pt x="242" y="63"/>
                </a:lnTo>
                <a:lnTo>
                  <a:pt x="242" y="63"/>
                </a:lnTo>
                <a:lnTo>
                  <a:pt x="262" y="69"/>
                </a:lnTo>
                <a:lnTo>
                  <a:pt x="262" y="69"/>
                </a:lnTo>
                <a:lnTo>
                  <a:pt x="239" y="82"/>
                </a:lnTo>
                <a:lnTo>
                  <a:pt x="239" y="82"/>
                </a:lnTo>
                <a:close/>
                <a:moveTo>
                  <a:pt x="203" y="67"/>
                </a:moveTo>
                <a:lnTo>
                  <a:pt x="203" y="67"/>
                </a:lnTo>
                <a:lnTo>
                  <a:pt x="203" y="67"/>
                </a:lnTo>
                <a:lnTo>
                  <a:pt x="203" y="67"/>
                </a:lnTo>
                <a:lnTo>
                  <a:pt x="214" y="60"/>
                </a:lnTo>
                <a:lnTo>
                  <a:pt x="214" y="60"/>
                </a:lnTo>
                <a:lnTo>
                  <a:pt x="203" y="67"/>
                </a:lnTo>
                <a:lnTo>
                  <a:pt x="203" y="67"/>
                </a:lnTo>
                <a:close/>
                <a:moveTo>
                  <a:pt x="194" y="73"/>
                </a:moveTo>
                <a:lnTo>
                  <a:pt x="194" y="73"/>
                </a:lnTo>
                <a:lnTo>
                  <a:pt x="166" y="90"/>
                </a:lnTo>
                <a:lnTo>
                  <a:pt x="166" y="90"/>
                </a:lnTo>
                <a:lnTo>
                  <a:pt x="164" y="89"/>
                </a:lnTo>
                <a:lnTo>
                  <a:pt x="164" y="89"/>
                </a:lnTo>
                <a:lnTo>
                  <a:pt x="194" y="72"/>
                </a:lnTo>
                <a:lnTo>
                  <a:pt x="194" y="72"/>
                </a:lnTo>
                <a:lnTo>
                  <a:pt x="194" y="73"/>
                </a:lnTo>
                <a:lnTo>
                  <a:pt x="194" y="73"/>
                </a:lnTo>
                <a:close/>
                <a:moveTo>
                  <a:pt x="175" y="79"/>
                </a:moveTo>
                <a:lnTo>
                  <a:pt x="175" y="79"/>
                </a:lnTo>
                <a:lnTo>
                  <a:pt x="160" y="87"/>
                </a:lnTo>
                <a:lnTo>
                  <a:pt x="160" y="87"/>
                </a:lnTo>
                <a:lnTo>
                  <a:pt x="153" y="84"/>
                </a:lnTo>
                <a:lnTo>
                  <a:pt x="153" y="84"/>
                </a:lnTo>
                <a:lnTo>
                  <a:pt x="151" y="84"/>
                </a:lnTo>
                <a:lnTo>
                  <a:pt x="150" y="84"/>
                </a:lnTo>
                <a:lnTo>
                  <a:pt x="147" y="86"/>
                </a:lnTo>
                <a:lnTo>
                  <a:pt x="147" y="89"/>
                </a:lnTo>
                <a:lnTo>
                  <a:pt x="147" y="91"/>
                </a:lnTo>
                <a:lnTo>
                  <a:pt x="149" y="92"/>
                </a:lnTo>
                <a:lnTo>
                  <a:pt x="149" y="92"/>
                </a:lnTo>
                <a:lnTo>
                  <a:pt x="149" y="92"/>
                </a:lnTo>
                <a:lnTo>
                  <a:pt x="149" y="92"/>
                </a:lnTo>
                <a:lnTo>
                  <a:pt x="123" y="104"/>
                </a:lnTo>
                <a:lnTo>
                  <a:pt x="123" y="104"/>
                </a:lnTo>
                <a:lnTo>
                  <a:pt x="72" y="127"/>
                </a:lnTo>
                <a:lnTo>
                  <a:pt x="72" y="127"/>
                </a:lnTo>
                <a:lnTo>
                  <a:pt x="47" y="140"/>
                </a:lnTo>
                <a:lnTo>
                  <a:pt x="35" y="146"/>
                </a:lnTo>
                <a:lnTo>
                  <a:pt x="22" y="151"/>
                </a:lnTo>
                <a:lnTo>
                  <a:pt x="22" y="151"/>
                </a:lnTo>
                <a:lnTo>
                  <a:pt x="21" y="151"/>
                </a:lnTo>
                <a:lnTo>
                  <a:pt x="21" y="151"/>
                </a:lnTo>
                <a:lnTo>
                  <a:pt x="22" y="151"/>
                </a:lnTo>
                <a:lnTo>
                  <a:pt x="22" y="151"/>
                </a:lnTo>
                <a:lnTo>
                  <a:pt x="29" y="148"/>
                </a:lnTo>
                <a:lnTo>
                  <a:pt x="29" y="148"/>
                </a:lnTo>
                <a:lnTo>
                  <a:pt x="38" y="144"/>
                </a:lnTo>
                <a:lnTo>
                  <a:pt x="47" y="138"/>
                </a:lnTo>
                <a:lnTo>
                  <a:pt x="47" y="138"/>
                </a:lnTo>
                <a:lnTo>
                  <a:pt x="72" y="124"/>
                </a:lnTo>
                <a:lnTo>
                  <a:pt x="99" y="110"/>
                </a:lnTo>
                <a:lnTo>
                  <a:pt x="99" y="110"/>
                </a:lnTo>
                <a:lnTo>
                  <a:pt x="147" y="84"/>
                </a:lnTo>
                <a:lnTo>
                  <a:pt x="172" y="70"/>
                </a:lnTo>
                <a:lnTo>
                  <a:pt x="196" y="58"/>
                </a:lnTo>
                <a:lnTo>
                  <a:pt x="196" y="58"/>
                </a:lnTo>
                <a:lnTo>
                  <a:pt x="194" y="68"/>
                </a:lnTo>
                <a:lnTo>
                  <a:pt x="194" y="68"/>
                </a:lnTo>
                <a:lnTo>
                  <a:pt x="175" y="79"/>
                </a:lnTo>
                <a:lnTo>
                  <a:pt x="175" y="79"/>
                </a:lnTo>
                <a:close/>
                <a:moveTo>
                  <a:pt x="20" y="154"/>
                </a:moveTo>
                <a:lnTo>
                  <a:pt x="20" y="154"/>
                </a:lnTo>
                <a:lnTo>
                  <a:pt x="35" y="148"/>
                </a:lnTo>
                <a:lnTo>
                  <a:pt x="49" y="141"/>
                </a:lnTo>
                <a:lnTo>
                  <a:pt x="49" y="141"/>
                </a:lnTo>
                <a:lnTo>
                  <a:pt x="76" y="128"/>
                </a:lnTo>
                <a:lnTo>
                  <a:pt x="104" y="116"/>
                </a:lnTo>
                <a:lnTo>
                  <a:pt x="104" y="116"/>
                </a:lnTo>
                <a:lnTo>
                  <a:pt x="152" y="94"/>
                </a:lnTo>
                <a:lnTo>
                  <a:pt x="152" y="94"/>
                </a:lnTo>
                <a:lnTo>
                  <a:pt x="156" y="95"/>
                </a:lnTo>
                <a:lnTo>
                  <a:pt x="156" y="95"/>
                </a:lnTo>
                <a:lnTo>
                  <a:pt x="85" y="133"/>
                </a:lnTo>
                <a:lnTo>
                  <a:pt x="48" y="153"/>
                </a:lnTo>
                <a:lnTo>
                  <a:pt x="14" y="174"/>
                </a:lnTo>
                <a:lnTo>
                  <a:pt x="14" y="174"/>
                </a:lnTo>
                <a:lnTo>
                  <a:pt x="17" y="164"/>
                </a:lnTo>
                <a:lnTo>
                  <a:pt x="20" y="154"/>
                </a:lnTo>
                <a:lnTo>
                  <a:pt x="20" y="154"/>
                </a:lnTo>
                <a:close/>
                <a:moveTo>
                  <a:pt x="12" y="179"/>
                </a:moveTo>
                <a:lnTo>
                  <a:pt x="12" y="179"/>
                </a:lnTo>
                <a:lnTo>
                  <a:pt x="23" y="174"/>
                </a:lnTo>
                <a:lnTo>
                  <a:pt x="33" y="169"/>
                </a:lnTo>
                <a:lnTo>
                  <a:pt x="52" y="156"/>
                </a:lnTo>
                <a:lnTo>
                  <a:pt x="52" y="156"/>
                </a:lnTo>
                <a:lnTo>
                  <a:pt x="82" y="141"/>
                </a:lnTo>
                <a:lnTo>
                  <a:pt x="111" y="127"/>
                </a:lnTo>
                <a:lnTo>
                  <a:pt x="111" y="127"/>
                </a:lnTo>
                <a:lnTo>
                  <a:pt x="170" y="99"/>
                </a:lnTo>
                <a:lnTo>
                  <a:pt x="170" y="99"/>
                </a:lnTo>
                <a:lnTo>
                  <a:pt x="177" y="101"/>
                </a:lnTo>
                <a:lnTo>
                  <a:pt x="177" y="101"/>
                </a:lnTo>
                <a:lnTo>
                  <a:pt x="123" y="129"/>
                </a:lnTo>
                <a:lnTo>
                  <a:pt x="123" y="129"/>
                </a:lnTo>
                <a:lnTo>
                  <a:pt x="82" y="151"/>
                </a:lnTo>
                <a:lnTo>
                  <a:pt x="42" y="174"/>
                </a:lnTo>
                <a:lnTo>
                  <a:pt x="42" y="174"/>
                </a:lnTo>
                <a:lnTo>
                  <a:pt x="25" y="184"/>
                </a:lnTo>
                <a:lnTo>
                  <a:pt x="25" y="184"/>
                </a:lnTo>
                <a:lnTo>
                  <a:pt x="10" y="192"/>
                </a:lnTo>
                <a:lnTo>
                  <a:pt x="10" y="192"/>
                </a:lnTo>
                <a:lnTo>
                  <a:pt x="12" y="179"/>
                </a:lnTo>
                <a:lnTo>
                  <a:pt x="12" y="179"/>
                </a:lnTo>
                <a:close/>
                <a:moveTo>
                  <a:pt x="28" y="185"/>
                </a:moveTo>
                <a:lnTo>
                  <a:pt x="28" y="185"/>
                </a:lnTo>
                <a:lnTo>
                  <a:pt x="44" y="176"/>
                </a:lnTo>
                <a:lnTo>
                  <a:pt x="60" y="168"/>
                </a:lnTo>
                <a:lnTo>
                  <a:pt x="60" y="168"/>
                </a:lnTo>
                <a:lnTo>
                  <a:pt x="96" y="150"/>
                </a:lnTo>
                <a:lnTo>
                  <a:pt x="132" y="133"/>
                </a:lnTo>
                <a:lnTo>
                  <a:pt x="132" y="133"/>
                </a:lnTo>
                <a:lnTo>
                  <a:pt x="183" y="111"/>
                </a:lnTo>
                <a:lnTo>
                  <a:pt x="183" y="111"/>
                </a:lnTo>
                <a:lnTo>
                  <a:pt x="138" y="133"/>
                </a:lnTo>
                <a:lnTo>
                  <a:pt x="94" y="154"/>
                </a:lnTo>
                <a:lnTo>
                  <a:pt x="72" y="166"/>
                </a:lnTo>
                <a:lnTo>
                  <a:pt x="50" y="178"/>
                </a:lnTo>
                <a:lnTo>
                  <a:pt x="29" y="190"/>
                </a:lnTo>
                <a:lnTo>
                  <a:pt x="9" y="204"/>
                </a:lnTo>
                <a:lnTo>
                  <a:pt x="9" y="204"/>
                </a:lnTo>
                <a:lnTo>
                  <a:pt x="10" y="196"/>
                </a:lnTo>
                <a:lnTo>
                  <a:pt x="10" y="196"/>
                </a:lnTo>
                <a:lnTo>
                  <a:pt x="19" y="190"/>
                </a:lnTo>
                <a:lnTo>
                  <a:pt x="28" y="185"/>
                </a:lnTo>
                <a:lnTo>
                  <a:pt x="28" y="185"/>
                </a:lnTo>
                <a:close/>
                <a:moveTo>
                  <a:pt x="9" y="207"/>
                </a:moveTo>
                <a:lnTo>
                  <a:pt x="9" y="207"/>
                </a:lnTo>
                <a:lnTo>
                  <a:pt x="23" y="201"/>
                </a:lnTo>
                <a:lnTo>
                  <a:pt x="38" y="194"/>
                </a:lnTo>
                <a:lnTo>
                  <a:pt x="66" y="179"/>
                </a:lnTo>
                <a:lnTo>
                  <a:pt x="66" y="179"/>
                </a:lnTo>
                <a:lnTo>
                  <a:pt x="85" y="170"/>
                </a:lnTo>
                <a:lnTo>
                  <a:pt x="103" y="161"/>
                </a:lnTo>
                <a:lnTo>
                  <a:pt x="141" y="144"/>
                </a:lnTo>
                <a:lnTo>
                  <a:pt x="141" y="144"/>
                </a:lnTo>
                <a:lnTo>
                  <a:pt x="173" y="130"/>
                </a:lnTo>
                <a:lnTo>
                  <a:pt x="173" y="130"/>
                </a:lnTo>
                <a:lnTo>
                  <a:pt x="143" y="144"/>
                </a:lnTo>
                <a:lnTo>
                  <a:pt x="143" y="144"/>
                </a:lnTo>
                <a:lnTo>
                  <a:pt x="107" y="162"/>
                </a:lnTo>
                <a:lnTo>
                  <a:pt x="71" y="181"/>
                </a:lnTo>
                <a:lnTo>
                  <a:pt x="71" y="181"/>
                </a:lnTo>
                <a:lnTo>
                  <a:pt x="40" y="200"/>
                </a:lnTo>
                <a:lnTo>
                  <a:pt x="24" y="209"/>
                </a:lnTo>
                <a:lnTo>
                  <a:pt x="9" y="218"/>
                </a:lnTo>
                <a:lnTo>
                  <a:pt x="9" y="218"/>
                </a:lnTo>
                <a:lnTo>
                  <a:pt x="9" y="207"/>
                </a:lnTo>
                <a:lnTo>
                  <a:pt x="9" y="207"/>
                </a:lnTo>
                <a:close/>
                <a:moveTo>
                  <a:pt x="306" y="94"/>
                </a:moveTo>
                <a:lnTo>
                  <a:pt x="306" y="94"/>
                </a:lnTo>
                <a:lnTo>
                  <a:pt x="313" y="101"/>
                </a:lnTo>
                <a:lnTo>
                  <a:pt x="313" y="101"/>
                </a:lnTo>
                <a:lnTo>
                  <a:pt x="305" y="104"/>
                </a:lnTo>
                <a:lnTo>
                  <a:pt x="298" y="108"/>
                </a:lnTo>
                <a:lnTo>
                  <a:pt x="298" y="108"/>
                </a:lnTo>
                <a:lnTo>
                  <a:pt x="271" y="119"/>
                </a:lnTo>
                <a:lnTo>
                  <a:pt x="271" y="119"/>
                </a:lnTo>
                <a:lnTo>
                  <a:pt x="255" y="125"/>
                </a:lnTo>
                <a:lnTo>
                  <a:pt x="239" y="130"/>
                </a:lnTo>
                <a:lnTo>
                  <a:pt x="239" y="130"/>
                </a:lnTo>
                <a:lnTo>
                  <a:pt x="205" y="146"/>
                </a:lnTo>
                <a:lnTo>
                  <a:pt x="205" y="146"/>
                </a:lnTo>
                <a:lnTo>
                  <a:pt x="173" y="158"/>
                </a:lnTo>
                <a:lnTo>
                  <a:pt x="173" y="158"/>
                </a:lnTo>
                <a:lnTo>
                  <a:pt x="111" y="184"/>
                </a:lnTo>
                <a:lnTo>
                  <a:pt x="80" y="197"/>
                </a:lnTo>
                <a:lnTo>
                  <a:pt x="48" y="211"/>
                </a:lnTo>
                <a:lnTo>
                  <a:pt x="48" y="211"/>
                </a:lnTo>
                <a:lnTo>
                  <a:pt x="44" y="213"/>
                </a:lnTo>
                <a:lnTo>
                  <a:pt x="44" y="213"/>
                </a:lnTo>
                <a:lnTo>
                  <a:pt x="86" y="192"/>
                </a:lnTo>
                <a:lnTo>
                  <a:pt x="86" y="192"/>
                </a:lnTo>
                <a:lnTo>
                  <a:pt x="135" y="168"/>
                </a:lnTo>
                <a:lnTo>
                  <a:pt x="160" y="156"/>
                </a:lnTo>
                <a:lnTo>
                  <a:pt x="184" y="145"/>
                </a:lnTo>
                <a:lnTo>
                  <a:pt x="184" y="145"/>
                </a:lnTo>
                <a:lnTo>
                  <a:pt x="230" y="126"/>
                </a:lnTo>
                <a:lnTo>
                  <a:pt x="277" y="107"/>
                </a:lnTo>
                <a:lnTo>
                  <a:pt x="277" y="107"/>
                </a:lnTo>
                <a:lnTo>
                  <a:pt x="306" y="94"/>
                </a:lnTo>
                <a:lnTo>
                  <a:pt x="306" y="94"/>
                </a:lnTo>
                <a:close/>
                <a:moveTo>
                  <a:pt x="81" y="193"/>
                </a:moveTo>
                <a:lnTo>
                  <a:pt x="81" y="193"/>
                </a:lnTo>
                <a:lnTo>
                  <a:pt x="44" y="210"/>
                </a:lnTo>
                <a:lnTo>
                  <a:pt x="27" y="220"/>
                </a:lnTo>
                <a:lnTo>
                  <a:pt x="10" y="231"/>
                </a:lnTo>
                <a:lnTo>
                  <a:pt x="10" y="231"/>
                </a:lnTo>
                <a:lnTo>
                  <a:pt x="9" y="221"/>
                </a:lnTo>
                <a:lnTo>
                  <a:pt x="9" y="221"/>
                </a:lnTo>
                <a:lnTo>
                  <a:pt x="16" y="219"/>
                </a:lnTo>
                <a:lnTo>
                  <a:pt x="24" y="216"/>
                </a:lnTo>
                <a:lnTo>
                  <a:pt x="38" y="209"/>
                </a:lnTo>
                <a:lnTo>
                  <a:pt x="65" y="193"/>
                </a:lnTo>
                <a:lnTo>
                  <a:pt x="65" y="193"/>
                </a:lnTo>
                <a:lnTo>
                  <a:pt x="87" y="183"/>
                </a:lnTo>
                <a:lnTo>
                  <a:pt x="108" y="174"/>
                </a:lnTo>
                <a:lnTo>
                  <a:pt x="151" y="156"/>
                </a:lnTo>
                <a:lnTo>
                  <a:pt x="151" y="156"/>
                </a:lnTo>
                <a:lnTo>
                  <a:pt x="152" y="156"/>
                </a:lnTo>
                <a:lnTo>
                  <a:pt x="152" y="156"/>
                </a:lnTo>
                <a:lnTo>
                  <a:pt x="116" y="175"/>
                </a:lnTo>
                <a:lnTo>
                  <a:pt x="81" y="193"/>
                </a:lnTo>
                <a:lnTo>
                  <a:pt x="81" y="193"/>
                </a:lnTo>
                <a:close/>
                <a:moveTo>
                  <a:pt x="10" y="233"/>
                </a:moveTo>
                <a:lnTo>
                  <a:pt x="10" y="233"/>
                </a:lnTo>
                <a:lnTo>
                  <a:pt x="21" y="228"/>
                </a:lnTo>
                <a:lnTo>
                  <a:pt x="32" y="221"/>
                </a:lnTo>
                <a:lnTo>
                  <a:pt x="32" y="221"/>
                </a:lnTo>
                <a:lnTo>
                  <a:pt x="41" y="216"/>
                </a:lnTo>
                <a:lnTo>
                  <a:pt x="50" y="212"/>
                </a:lnTo>
                <a:lnTo>
                  <a:pt x="69" y="203"/>
                </a:lnTo>
                <a:lnTo>
                  <a:pt x="69" y="203"/>
                </a:lnTo>
                <a:lnTo>
                  <a:pt x="92" y="194"/>
                </a:lnTo>
                <a:lnTo>
                  <a:pt x="113" y="185"/>
                </a:lnTo>
                <a:lnTo>
                  <a:pt x="157" y="168"/>
                </a:lnTo>
                <a:lnTo>
                  <a:pt x="157" y="168"/>
                </a:lnTo>
                <a:lnTo>
                  <a:pt x="168" y="164"/>
                </a:lnTo>
                <a:lnTo>
                  <a:pt x="168" y="164"/>
                </a:lnTo>
                <a:lnTo>
                  <a:pt x="156" y="169"/>
                </a:lnTo>
                <a:lnTo>
                  <a:pt x="156" y="169"/>
                </a:lnTo>
                <a:lnTo>
                  <a:pt x="75" y="208"/>
                </a:lnTo>
                <a:lnTo>
                  <a:pt x="75" y="208"/>
                </a:lnTo>
                <a:lnTo>
                  <a:pt x="42" y="224"/>
                </a:lnTo>
                <a:lnTo>
                  <a:pt x="27" y="233"/>
                </a:lnTo>
                <a:lnTo>
                  <a:pt x="12" y="244"/>
                </a:lnTo>
                <a:lnTo>
                  <a:pt x="12" y="244"/>
                </a:lnTo>
                <a:lnTo>
                  <a:pt x="10" y="233"/>
                </a:lnTo>
                <a:lnTo>
                  <a:pt x="10" y="233"/>
                </a:lnTo>
                <a:close/>
                <a:moveTo>
                  <a:pt x="13" y="249"/>
                </a:moveTo>
                <a:lnTo>
                  <a:pt x="13" y="249"/>
                </a:lnTo>
                <a:lnTo>
                  <a:pt x="28" y="244"/>
                </a:lnTo>
                <a:lnTo>
                  <a:pt x="42" y="237"/>
                </a:lnTo>
                <a:lnTo>
                  <a:pt x="70" y="223"/>
                </a:lnTo>
                <a:lnTo>
                  <a:pt x="70" y="223"/>
                </a:lnTo>
                <a:lnTo>
                  <a:pt x="153" y="185"/>
                </a:lnTo>
                <a:lnTo>
                  <a:pt x="153" y="185"/>
                </a:lnTo>
                <a:lnTo>
                  <a:pt x="237" y="147"/>
                </a:lnTo>
                <a:lnTo>
                  <a:pt x="324" y="111"/>
                </a:lnTo>
                <a:lnTo>
                  <a:pt x="324" y="111"/>
                </a:lnTo>
                <a:lnTo>
                  <a:pt x="328" y="117"/>
                </a:lnTo>
                <a:lnTo>
                  <a:pt x="328" y="117"/>
                </a:lnTo>
                <a:lnTo>
                  <a:pt x="328" y="118"/>
                </a:lnTo>
                <a:lnTo>
                  <a:pt x="328" y="118"/>
                </a:lnTo>
                <a:lnTo>
                  <a:pt x="286" y="136"/>
                </a:lnTo>
                <a:lnTo>
                  <a:pt x="245" y="154"/>
                </a:lnTo>
                <a:lnTo>
                  <a:pt x="160" y="190"/>
                </a:lnTo>
                <a:lnTo>
                  <a:pt x="160" y="190"/>
                </a:lnTo>
                <a:lnTo>
                  <a:pt x="143" y="198"/>
                </a:lnTo>
                <a:lnTo>
                  <a:pt x="126" y="206"/>
                </a:lnTo>
                <a:lnTo>
                  <a:pt x="126" y="206"/>
                </a:lnTo>
                <a:lnTo>
                  <a:pt x="116" y="211"/>
                </a:lnTo>
                <a:lnTo>
                  <a:pt x="106" y="215"/>
                </a:lnTo>
                <a:lnTo>
                  <a:pt x="85" y="222"/>
                </a:lnTo>
                <a:lnTo>
                  <a:pt x="85" y="222"/>
                </a:lnTo>
                <a:lnTo>
                  <a:pt x="48" y="236"/>
                </a:lnTo>
                <a:lnTo>
                  <a:pt x="31" y="244"/>
                </a:lnTo>
                <a:lnTo>
                  <a:pt x="14" y="253"/>
                </a:lnTo>
                <a:lnTo>
                  <a:pt x="14" y="253"/>
                </a:lnTo>
                <a:lnTo>
                  <a:pt x="13" y="249"/>
                </a:lnTo>
                <a:lnTo>
                  <a:pt x="13" y="249"/>
                </a:lnTo>
                <a:close/>
                <a:moveTo>
                  <a:pt x="305" y="130"/>
                </a:moveTo>
                <a:lnTo>
                  <a:pt x="305" y="130"/>
                </a:lnTo>
                <a:lnTo>
                  <a:pt x="295" y="135"/>
                </a:lnTo>
                <a:lnTo>
                  <a:pt x="295" y="135"/>
                </a:lnTo>
                <a:lnTo>
                  <a:pt x="276" y="143"/>
                </a:lnTo>
                <a:lnTo>
                  <a:pt x="257" y="151"/>
                </a:lnTo>
                <a:lnTo>
                  <a:pt x="257" y="151"/>
                </a:lnTo>
                <a:lnTo>
                  <a:pt x="298" y="133"/>
                </a:lnTo>
                <a:lnTo>
                  <a:pt x="298" y="133"/>
                </a:lnTo>
                <a:lnTo>
                  <a:pt x="305" y="130"/>
                </a:lnTo>
                <a:lnTo>
                  <a:pt x="305" y="130"/>
                </a:lnTo>
                <a:close/>
                <a:moveTo>
                  <a:pt x="320" y="124"/>
                </a:moveTo>
                <a:lnTo>
                  <a:pt x="320" y="124"/>
                </a:lnTo>
                <a:lnTo>
                  <a:pt x="323" y="123"/>
                </a:lnTo>
                <a:lnTo>
                  <a:pt x="324" y="122"/>
                </a:lnTo>
                <a:lnTo>
                  <a:pt x="324" y="122"/>
                </a:lnTo>
                <a:lnTo>
                  <a:pt x="329" y="119"/>
                </a:lnTo>
                <a:lnTo>
                  <a:pt x="329" y="119"/>
                </a:lnTo>
                <a:lnTo>
                  <a:pt x="329" y="119"/>
                </a:lnTo>
                <a:lnTo>
                  <a:pt x="329" y="119"/>
                </a:lnTo>
                <a:lnTo>
                  <a:pt x="336" y="130"/>
                </a:lnTo>
                <a:lnTo>
                  <a:pt x="336" y="130"/>
                </a:lnTo>
                <a:lnTo>
                  <a:pt x="329" y="132"/>
                </a:lnTo>
                <a:lnTo>
                  <a:pt x="323" y="136"/>
                </a:lnTo>
                <a:lnTo>
                  <a:pt x="309" y="144"/>
                </a:lnTo>
                <a:lnTo>
                  <a:pt x="309" y="144"/>
                </a:lnTo>
                <a:lnTo>
                  <a:pt x="306" y="146"/>
                </a:lnTo>
                <a:lnTo>
                  <a:pt x="306" y="146"/>
                </a:lnTo>
                <a:lnTo>
                  <a:pt x="302" y="147"/>
                </a:lnTo>
                <a:lnTo>
                  <a:pt x="302" y="147"/>
                </a:lnTo>
                <a:lnTo>
                  <a:pt x="228" y="177"/>
                </a:lnTo>
                <a:lnTo>
                  <a:pt x="192" y="192"/>
                </a:lnTo>
                <a:lnTo>
                  <a:pt x="155" y="207"/>
                </a:lnTo>
                <a:lnTo>
                  <a:pt x="155" y="207"/>
                </a:lnTo>
                <a:lnTo>
                  <a:pt x="118" y="223"/>
                </a:lnTo>
                <a:lnTo>
                  <a:pt x="99" y="231"/>
                </a:lnTo>
                <a:lnTo>
                  <a:pt x="80" y="239"/>
                </a:lnTo>
                <a:lnTo>
                  <a:pt x="80" y="239"/>
                </a:lnTo>
                <a:lnTo>
                  <a:pt x="65" y="245"/>
                </a:lnTo>
                <a:lnTo>
                  <a:pt x="65" y="245"/>
                </a:lnTo>
                <a:lnTo>
                  <a:pt x="120" y="216"/>
                </a:lnTo>
                <a:lnTo>
                  <a:pt x="175" y="189"/>
                </a:lnTo>
                <a:lnTo>
                  <a:pt x="175" y="189"/>
                </a:lnTo>
                <a:lnTo>
                  <a:pt x="193" y="180"/>
                </a:lnTo>
                <a:lnTo>
                  <a:pt x="211" y="172"/>
                </a:lnTo>
                <a:lnTo>
                  <a:pt x="249" y="157"/>
                </a:lnTo>
                <a:lnTo>
                  <a:pt x="285" y="141"/>
                </a:lnTo>
                <a:lnTo>
                  <a:pt x="303" y="133"/>
                </a:lnTo>
                <a:lnTo>
                  <a:pt x="320" y="124"/>
                </a:lnTo>
                <a:lnTo>
                  <a:pt x="320" y="124"/>
                </a:lnTo>
                <a:close/>
                <a:moveTo>
                  <a:pt x="322" y="139"/>
                </a:moveTo>
                <a:lnTo>
                  <a:pt x="322" y="139"/>
                </a:lnTo>
                <a:lnTo>
                  <a:pt x="320" y="139"/>
                </a:lnTo>
                <a:lnTo>
                  <a:pt x="320" y="139"/>
                </a:lnTo>
                <a:lnTo>
                  <a:pt x="326" y="137"/>
                </a:lnTo>
                <a:lnTo>
                  <a:pt x="326" y="137"/>
                </a:lnTo>
                <a:lnTo>
                  <a:pt x="322" y="139"/>
                </a:lnTo>
                <a:lnTo>
                  <a:pt x="322" y="139"/>
                </a:lnTo>
                <a:close/>
                <a:moveTo>
                  <a:pt x="336" y="151"/>
                </a:moveTo>
                <a:lnTo>
                  <a:pt x="336" y="151"/>
                </a:lnTo>
                <a:lnTo>
                  <a:pt x="339" y="150"/>
                </a:lnTo>
                <a:lnTo>
                  <a:pt x="340" y="149"/>
                </a:lnTo>
                <a:lnTo>
                  <a:pt x="340" y="149"/>
                </a:lnTo>
                <a:lnTo>
                  <a:pt x="343" y="147"/>
                </a:lnTo>
                <a:lnTo>
                  <a:pt x="343" y="147"/>
                </a:lnTo>
                <a:lnTo>
                  <a:pt x="348" y="164"/>
                </a:lnTo>
                <a:lnTo>
                  <a:pt x="348" y="164"/>
                </a:lnTo>
                <a:lnTo>
                  <a:pt x="346" y="165"/>
                </a:lnTo>
                <a:lnTo>
                  <a:pt x="346" y="165"/>
                </a:lnTo>
                <a:lnTo>
                  <a:pt x="341" y="167"/>
                </a:lnTo>
                <a:lnTo>
                  <a:pt x="341" y="167"/>
                </a:lnTo>
                <a:lnTo>
                  <a:pt x="340" y="168"/>
                </a:lnTo>
                <a:lnTo>
                  <a:pt x="340" y="168"/>
                </a:lnTo>
                <a:lnTo>
                  <a:pt x="326" y="174"/>
                </a:lnTo>
                <a:lnTo>
                  <a:pt x="326" y="174"/>
                </a:lnTo>
                <a:lnTo>
                  <a:pt x="291" y="188"/>
                </a:lnTo>
                <a:lnTo>
                  <a:pt x="291" y="188"/>
                </a:lnTo>
                <a:lnTo>
                  <a:pt x="280" y="192"/>
                </a:lnTo>
                <a:lnTo>
                  <a:pt x="280" y="192"/>
                </a:lnTo>
                <a:lnTo>
                  <a:pt x="274" y="194"/>
                </a:lnTo>
                <a:lnTo>
                  <a:pt x="274" y="194"/>
                </a:lnTo>
                <a:lnTo>
                  <a:pt x="194" y="223"/>
                </a:lnTo>
                <a:lnTo>
                  <a:pt x="194" y="223"/>
                </a:lnTo>
                <a:lnTo>
                  <a:pt x="162" y="235"/>
                </a:lnTo>
                <a:lnTo>
                  <a:pt x="130" y="249"/>
                </a:lnTo>
                <a:lnTo>
                  <a:pt x="65" y="275"/>
                </a:lnTo>
                <a:lnTo>
                  <a:pt x="65" y="275"/>
                </a:lnTo>
                <a:lnTo>
                  <a:pt x="54" y="279"/>
                </a:lnTo>
                <a:lnTo>
                  <a:pt x="43" y="284"/>
                </a:lnTo>
                <a:lnTo>
                  <a:pt x="43" y="284"/>
                </a:lnTo>
                <a:lnTo>
                  <a:pt x="37" y="286"/>
                </a:lnTo>
                <a:lnTo>
                  <a:pt x="34" y="287"/>
                </a:lnTo>
                <a:lnTo>
                  <a:pt x="34" y="286"/>
                </a:lnTo>
                <a:lnTo>
                  <a:pt x="35" y="285"/>
                </a:lnTo>
                <a:lnTo>
                  <a:pt x="38" y="283"/>
                </a:lnTo>
                <a:lnTo>
                  <a:pt x="38" y="283"/>
                </a:lnTo>
                <a:lnTo>
                  <a:pt x="51" y="276"/>
                </a:lnTo>
                <a:lnTo>
                  <a:pt x="51" y="276"/>
                </a:lnTo>
                <a:lnTo>
                  <a:pt x="66" y="269"/>
                </a:lnTo>
                <a:lnTo>
                  <a:pt x="81" y="260"/>
                </a:lnTo>
                <a:lnTo>
                  <a:pt x="96" y="252"/>
                </a:lnTo>
                <a:lnTo>
                  <a:pt x="112" y="246"/>
                </a:lnTo>
                <a:lnTo>
                  <a:pt x="112" y="246"/>
                </a:lnTo>
                <a:lnTo>
                  <a:pt x="142" y="232"/>
                </a:lnTo>
                <a:lnTo>
                  <a:pt x="172" y="219"/>
                </a:lnTo>
                <a:lnTo>
                  <a:pt x="201" y="206"/>
                </a:lnTo>
                <a:lnTo>
                  <a:pt x="231" y="193"/>
                </a:lnTo>
                <a:lnTo>
                  <a:pt x="231" y="193"/>
                </a:lnTo>
                <a:lnTo>
                  <a:pt x="258" y="184"/>
                </a:lnTo>
                <a:lnTo>
                  <a:pt x="284" y="175"/>
                </a:lnTo>
                <a:lnTo>
                  <a:pt x="310" y="164"/>
                </a:lnTo>
                <a:lnTo>
                  <a:pt x="324" y="157"/>
                </a:lnTo>
                <a:lnTo>
                  <a:pt x="336" y="151"/>
                </a:lnTo>
                <a:lnTo>
                  <a:pt x="336" y="151"/>
                </a:lnTo>
                <a:close/>
                <a:moveTo>
                  <a:pt x="348" y="272"/>
                </a:moveTo>
                <a:lnTo>
                  <a:pt x="348" y="272"/>
                </a:lnTo>
                <a:lnTo>
                  <a:pt x="325" y="283"/>
                </a:lnTo>
                <a:lnTo>
                  <a:pt x="301" y="294"/>
                </a:lnTo>
                <a:lnTo>
                  <a:pt x="257" y="319"/>
                </a:lnTo>
                <a:lnTo>
                  <a:pt x="257" y="319"/>
                </a:lnTo>
                <a:lnTo>
                  <a:pt x="241" y="328"/>
                </a:lnTo>
                <a:lnTo>
                  <a:pt x="224" y="336"/>
                </a:lnTo>
                <a:lnTo>
                  <a:pt x="193" y="351"/>
                </a:lnTo>
                <a:lnTo>
                  <a:pt x="193" y="351"/>
                </a:lnTo>
                <a:lnTo>
                  <a:pt x="201" y="345"/>
                </a:lnTo>
                <a:lnTo>
                  <a:pt x="201" y="345"/>
                </a:lnTo>
                <a:lnTo>
                  <a:pt x="213" y="337"/>
                </a:lnTo>
                <a:lnTo>
                  <a:pt x="226" y="329"/>
                </a:lnTo>
                <a:lnTo>
                  <a:pt x="253" y="314"/>
                </a:lnTo>
                <a:lnTo>
                  <a:pt x="253" y="314"/>
                </a:lnTo>
                <a:lnTo>
                  <a:pt x="267" y="307"/>
                </a:lnTo>
                <a:lnTo>
                  <a:pt x="267" y="307"/>
                </a:lnTo>
                <a:lnTo>
                  <a:pt x="274" y="304"/>
                </a:lnTo>
                <a:lnTo>
                  <a:pt x="274" y="304"/>
                </a:lnTo>
                <a:lnTo>
                  <a:pt x="308" y="289"/>
                </a:lnTo>
                <a:lnTo>
                  <a:pt x="326" y="281"/>
                </a:lnTo>
                <a:lnTo>
                  <a:pt x="343" y="273"/>
                </a:lnTo>
                <a:lnTo>
                  <a:pt x="343" y="273"/>
                </a:lnTo>
                <a:lnTo>
                  <a:pt x="349" y="270"/>
                </a:lnTo>
                <a:lnTo>
                  <a:pt x="349" y="270"/>
                </a:lnTo>
                <a:lnTo>
                  <a:pt x="348" y="272"/>
                </a:lnTo>
                <a:lnTo>
                  <a:pt x="348" y="272"/>
                </a:lnTo>
                <a:close/>
                <a:moveTo>
                  <a:pt x="282" y="299"/>
                </a:moveTo>
                <a:lnTo>
                  <a:pt x="282" y="299"/>
                </a:lnTo>
                <a:lnTo>
                  <a:pt x="302" y="289"/>
                </a:lnTo>
                <a:lnTo>
                  <a:pt x="302" y="289"/>
                </a:lnTo>
                <a:lnTo>
                  <a:pt x="319" y="282"/>
                </a:lnTo>
                <a:lnTo>
                  <a:pt x="319" y="282"/>
                </a:lnTo>
                <a:lnTo>
                  <a:pt x="282" y="299"/>
                </a:lnTo>
                <a:lnTo>
                  <a:pt x="282" y="299"/>
                </a:lnTo>
                <a:close/>
                <a:moveTo>
                  <a:pt x="349" y="267"/>
                </a:moveTo>
                <a:lnTo>
                  <a:pt x="349" y="267"/>
                </a:lnTo>
                <a:lnTo>
                  <a:pt x="347" y="268"/>
                </a:lnTo>
                <a:lnTo>
                  <a:pt x="347" y="268"/>
                </a:lnTo>
                <a:lnTo>
                  <a:pt x="345" y="268"/>
                </a:lnTo>
                <a:lnTo>
                  <a:pt x="343" y="270"/>
                </a:lnTo>
                <a:lnTo>
                  <a:pt x="343" y="270"/>
                </a:lnTo>
                <a:lnTo>
                  <a:pt x="339" y="272"/>
                </a:lnTo>
                <a:lnTo>
                  <a:pt x="339" y="272"/>
                </a:lnTo>
                <a:lnTo>
                  <a:pt x="329" y="276"/>
                </a:lnTo>
                <a:lnTo>
                  <a:pt x="329" y="276"/>
                </a:lnTo>
                <a:lnTo>
                  <a:pt x="310" y="283"/>
                </a:lnTo>
                <a:lnTo>
                  <a:pt x="310" y="283"/>
                </a:lnTo>
                <a:lnTo>
                  <a:pt x="292" y="291"/>
                </a:lnTo>
                <a:lnTo>
                  <a:pt x="274" y="300"/>
                </a:lnTo>
                <a:lnTo>
                  <a:pt x="274" y="300"/>
                </a:lnTo>
                <a:lnTo>
                  <a:pt x="261" y="308"/>
                </a:lnTo>
                <a:lnTo>
                  <a:pt x="261" y="308"/>
                </a:lnTo>
                <a:lnTo>
                  <a:pt x="232" y="319"/>
                </a:lnTo>
                <a:lnTo>
                  <a:pt x="232" y="319"/>
                </a:lnTo>
                <a:lnTo>
                  <a:pt x="203" y="333"/>
                </a:lnTo>
                <a:lnTo>
                  <a:pt x="174" y="346"/>
                </a:lnTo>
                <a:lnTo>
                  <a:pt x="174" y="346"/>
                </a:lnTo>
                <a:lnTo>
                  <a:pt x="145" y="360"/>
                </a:lnTo>
                <a:lnTo>
                  <a:pt x="145" y="360"/>
                </a:lnTo>
                <a:lnTo>
                  <a:pt x="127" y="367"/>
                </a:lnTo>
                <a:lnTo>
                  <a:pt x="127" y="367"/>
                </a:lnTo>
                <a:lnTo>
                  <a:pt x="123" y="368"/>
                </a:lnTo>
                <a:lnTo>
                  <a:pt x="131" y="365"/>
                </a:lnTo>
                <a:lnTo>
                  <a:pt x="131" y="365"/>
                </a:lnTo>
                <a:lnTo>
                  <a:pt x="137" y="362"/>
                </a:lnTo>
                <a:lnTo>
                  <a:pt x="143" y="358"/>
                </a:lnTo>
                <a:lnTo>
                  <a:pt x="155" y="349"/>
                </a:lnTo>
                <a:lnTo>
                  <a:pt x="155" y="349"/>
                </a:lnTo>
                <a:lnTo>
                  <a:pt x="169" y="340"/>
                </a:lnTo>
                <a:lnTo>
                  <a:pt x="183" y="333"/>
                </a:lnTo>
                <a:lnTo>
                  <a:pt x="183" y="333"/>
                </a:lnTo>
                <a:lnTo>
                  <a:pt x="213" y="316"/>
                </a:lnTo>
                <a:lnTo>
                  <a:pt x="245" y="301"/>
                </a:lnTo>
                <a:lnTo>
                  <a:pt x="245" y="301"/>
                </a:lnTo>
                <a:lnTo>
                  <a:pt x="250" y="299"/>
                </a:lnTo>
                <a:lnTo>
                  <a:pt x="250" y="299"/>
                </a:lnTo>
                <a:lnTo>
                  <a:pt x="300" y="278"/>
                </a:lnTo>
                <a:lnTo>
                  <a:pt x="327" y="267"/>
                </a:lnTo>
                <a:lnTo>
                  <a:pt x="351" y="256"/>
                </a:lnTo>
                <a:lnTo>
                  <a:pt x="351" y="256"/>
                </a:lnTo>
                <a:lnTo>
                  <a:pt x="349" y="267"/>
                </a:lnTo>
                <a:lnTo>
                  <a:pt x="349" y="267"/>
                </a:lnTo>
                <a:close/>
                <a:moveTo>
                  <a:pt x="352" y="253"/>
                </a:moveTo>
                <a:lnTo>
                  <a:pt x="352" y="253"/>
                </a:lnTo>
                <a:lnTo>
                  <a:pt x="305" y="272"/>
                </a:lnTo>
                <a:lnTo>
                  <a:pt x="260" y="291"/>
                </a:lnTo>
                <a:lnTo>
                  <a:pt x="260" y="291"/>
                </a:lnTo>
                <a:lnTo>
                  <a:pt x="197" y="316"/>
                </a:lnTo>
                <a:lnTo>
                  <a:pt x="197" y="316"/>
                </a:lnTo>
                <a:lnTo>
                  <a:pt x="170" y="329"/>
                </a:lnTo>
                <a:lnTo>
                  <a:pt x="142" y="341"/>
                </a:lnTo>
                <a:lnTo>
                  <a:pt x="142" y="341"/>
                </a:lnTo>
                <a:lnTo>
                  <a:pt x="114" y="355"/>
                </a:lnTo>
                <a:lnTo>
                  <a:pt x="114" y="355"/>
                </a:lnTo>
                <a:lnTo>
                  <a:pt x="105" y="359"/>
                </a:lnTo>
                <a:lnTo>
                  <a:pt x="97" y="363"/>
                </a:lnTo>
                <a:lnTo>
                  <a:pt x="97" y="363"/>
                </a:lnTo>
                <a:lnTo>
                  <a:pt x="99" y="362"/>
                </a:lnTo>
                <a:lnTo>
                  <a:pt x="102" y="359"/>
                </a:lnTo>
                <a:lnTo>
                  <a:pt x="107" y="354"/>
                </a:lnTo>
                <a:lnTo>
                  <a:pt x="107" y="354"/>
                </a:lnTo>
                <a:lnTo>
                  <a:pt x="113" y="349"/>
                </a:lnTo>
                <a:lnTo>
                  <a:pt x="120" y="345"/>
                </a:lnTo>
                <a:lnTo>
                  <a:pt x="134" y="337"/>
                </a:lnTo>
                <a:lnTo>
                  <a:pt x="149" y="330"/>
                </a:lnTo>
                <a:lnTo>
                  <a:pt x="164" y="323"/>
                </a:lnTo>
                <a:lnTo>
                  <a:pt x="164" y="323"/>
                </a:lnTo>
                <a:lnTo>
                  <a:pt x="173" y="316"/>
                </a:lnTo>
                <a:lnTo>
                  <a:pt x="183" y="311"/>
                </a:lnTo>
                <a:lnTo>
                  <a:pt x="183" y="311"/>
                </a:lnTo>
                <a:lnTo>
                  <a:pt x="230" y="292"/>
                </a:lnTo>
                <a:lnTo>
                  <a:pt x="230" y="292"/>
                </a:lnTo>
                <a:lnTo>
                  <a:pt x="233" y="290"/>
                </a:lnTo>
                <a:lnTo>
                  <a:pt x="233" y="290"/>
                </a:lnTo>
                <a:lnTo>
                  <a:pt x="274" y="274"/>
                </a:lnTo>
                <a:lnTo>
                  <a:pt x="293" y="266"/>
                </a:lnTo>
                <a:lnTo>
                  <a:pt x="313" y="257"/>
                </a:lnTo>
                <a:lnTo>
                  <a:pt x="313" y="257"/>
                </a:lnTo>
                <a:lnTo>
                  <a:pt x="337" y="247"/>
                </a:lnTo>
                <a:lnTo>
                  <a:pt x="337" y="247"/>
                </a:lnTo>
                <a:lnTo>
                  <a:pt x="346" y="244"/>
                </a:lnTo>
                <a:lnTo>
                  <a:pt x="353" y="238"/>
                </a:lnTo>
                <a:lnTo>
                  <a:pt x="353" y="238"/>
                </a:lnTo>
                <a:lnTo>
                  <a:pt x="352" y="253"/>
                </a:lnTo>
                <a:lnTo>
                  <a:pt x="352" y="253"/>
                </a:lnTo>
                <a:close/>
                <a:moveTo>
                  <a:pt x="85" y="356"/>
                </a:moveTo>
                <a:lnTo>
                  <a:pt x="85" y="356"/>
                </a:lnTo>
                <a:lnTo>
                  <a:pt x="124" y="338"/>
                </a:lnTo>
                <a:lnTo>
                  <a:pt x="164" y="319"/>
                </a:lnTo>
                <a:lnTo>
                  <a:pt x="164" y="319"/>
                </a:lnTo>
                <a:lnTo>
                  <a:pt x="149" y="329"/>
                </a:lnTo>
                <a:lnTo>
                  <a:pt x="149" y="329"/>
                </a:lnTo>
                <a:lnTo>
                  <a:pt x="133" y="337"/>
                </a:lnTo>
                <a:lnTo>
                  <a:pt x="117" y="344"/>
                </a:lnTo>
                <a:lnTo>
                  <a:pt x="117" y="344"/>
                </a:lnTo>
                <a:lnTo>
                  <a:pt x="111" y="348"/>
                </a:lnTo>
                <a:lnTo>
                  <a:pt x="105" y="352"/>
                </a:lnTo>
                <a:lnTo>
                  <a:pt x="94" y="362"/>
                </a:lnTo>
                <a:lnTo>
                  <a:pt x="94" y="362"/>
                </a:lnTo>
                <a:lnTo>
                  <a:pt x="85" y="356"/>
                </a:lnTo>
                <a:lnTo>
                  <a:pt x="85" y="356"/>
                </a:lnTo>
                <a:close/>
                <a:moveTo>
                  <a:pt x="69" y="344"/>
                </a:moveTo>
                <a:lnTo>
                  <a:pt x="69" y="344"/>
                </a:lnTo>
                <a:lnTo>
                  <a:pt x="77" y="342"/>
                </a:lnTo>
                <a:lnTo>
                  <a:pt x="86" y="339"/>
                </a:lnTo>
                <a:lnTo>
                  <a:pt x="100" y="332"/>
                </a:lnTo>
                <a:lnTo>
                  <a:pt x="115" y="323"/>
                </a:lnTo>
                <a:lnTo>
                  <a:pt x="129" y="315"/>
                </a:lnTo>
                <a:lnTo>
                  <a:pt x="129" y="315"/>
                </a:lnTo>
                <a:lnTo>
                  <a:pt x="149" y="306"/>
                </a:lnTo>
                <a:lnTo>
                  <a:pt x="170" y="297"/>
                </a:lnTo>
                <a:lnTo>
                  <a:pt x="211" y="281"/>
                </a:lnTo>
                <a:lnTo>
                  <a:pt x="211" y="281"/>
                </a:lnTo>
                <a:lnTo>
                  <a:pt x="248" y="266"/>
                </a:lnTo>
                <a:lnTo>
                  <a:pt x="285" y="252"/>
                </a:lnTo>
                <a:lnTo>
                  <a:pt x="285" y="252"/>
                </a:lnTo>
                <a:lnTo>
                  <a:pt x="256" y="266"/>
                </a:lnTo>
                <a:lnTo>
                  <a:pt x="256" y="266"/>
                </a:lnTo>
                <a:lnTo>
                  <a:pt x="243" y="272"/>
                </a:lnTo>
                <a:lnTo>
                  <a:pt x="230" y="277"/>
                </a:lnTo>
                <a:lnTo>
                  <a:pt x="205" y="286"/>
                </a:lnTo>
                <a:lnTo>
                  <a:pt x="205" y="286"/>
                </a:lnTo>
                <a:lnTo>
                  <a:pt x="186" y="293"/>
                </a:lnTo>
                <a:lnTo>
                  <a:pt x="168" y="301"/>
                </a:lnTo>
                <a:lnTo>
                  <a:pt x="149" y="310"/>
                </a:lnTo>
                <a:lnTo>
                  <a:pt x="132" y="320"/>
                </a:lnTo>
                <a:lnTo>
                  <a:pt x="132" y="320"/>
                </a:lnTo>
                <a:lnTo>
                  <a:pt x="119" y="328"/>
                </a:lnTo>
                <a:lnTo>
                  <a:pt x="105" y="336"/>
                </a:lnTo>
                <a:lnTo>
                  <a:pt x="92" y="344"/>
                </a:lnTo>
                <a:lnTo>
                  <a:pt x="87" y="349"/>
                </a:lnTo>
                <a:lnTo>
                  <a:pt x="82" y="354"/>
                </a:lnTo>
                <a:lnTo>
                  <a:pt x="82" y="354"/>
                </a:lnTo>
                <a:lnTo>
                  <a:pt x="69" y="344"/>
                </a:lnTo>
                <a:lnTo>
                  <a:pt x="69" y="344"/>
                </a:lnTo>
                <a:close/>
                <a:moveTo>
                  <a:pt x="270" y="275"/>
                </a:moveTo>
                <a:lnTo>
                  <a:pt x="270" y="275"/>
                </a:lnTo>
                <a:lnTo>
                  <a:pt x="282" y="270"/>
                </a:lnTo>
                <a:lnTo>
                  <a:pt x="282" y="270"/>
                </a:lnTo>
                <a:lnTo>
                  <a:pt x="270" y="275"/>
                </a:lnTo>
                <a:lnTo>
                  <a:pt x="270" y="275"/>
                </a:lnTo>
                <a:close/>
                <a:moveTo>
                  <a:pt x="338" y="245"/>
                </a:moveTo>
                <a:lnTo>
                  <a:pt x="338" y="245"/>
                </a:lnTo>
                <a:lnTo>
                  <a:pt x="344" y="242"/>
                </a:lnTo>
                <a:lnTo>
                  <a:pt x="344" y="242"/>
                </a:lnTo>
                <a:lnTo>
                  <a:pt x="350" y="237"/>
                </a:lnTo>
                <a:lnTo>
                  <a:pt x="341" y="244"/>
                </a:lnTo>
                <a:lnTo>
                  <a:pt x="341" y="244"/>
                </a:lnTo>
                <a:lnTo>
                  <a:pt x="338" y="245"/>
                </a:lnTo>
                <a:lnTo>
                  <a:pt x="338" y="245"/>
                </a:lnTo>
                <a:close/>
                <a:moveTo>
                  <a:pt x="331" y="246"/>
                </a:moveTo>
                <a:lnTo>
                  <a:pt x="331" y="246"/>
                </a:lnTo>
                <a:lnTo>
                  <a:pt x="315" y="254"/>
                </a:lnTo>
                <a:lnTo>
                  <a:pt x="315" y="254"/>
                </a:lnTo>
                <a:lnTo>
                  <a:pt x="301" y="260"/>
                </a:lnTo>
                <a:lnTo>
                  <a:pt x="301" y="260"/>
                </a:lnTo>
                <a:lnTo>
                  <a:pt x="231" y="289"/>
                </a:lnTo>
                <a:lnTo>
                  <a:pt x="231" y="289"/>
                </a:lnTo>
                <a:lnTo>
                  <a:pt x="219" y="293"/>
                </a:lnTo>
                <a:lnTo>
                  <a:pt x="219" y="293"/>
                </a:lnTo>
                <a:lnTo>
                  <a:pt x="186" y="307"/>
                </a:lnTo>
                <a:lnTo>
                  <a:pt x="186" y="307"/>
                </a:lnTo>
                <a:lnTo>
                  <a:pt x="180" y="310"/>
                </a:lnTo>
                <a:lnTo>
                  <a:pt x="180" y="310"/>
                </a:lnTo>
                <a:lnTo>
                  <a:pt x="142" y="327"/>
                </a:lnTo>
                <a:lnTo>
                  <a:pt x="106" y="343"/>
                </a:lnTo>
                <a:lnTo>
                  <a:pt x="106" y="343"/>
                </a:lnTo>
                <a:lnTo>
                  <a:pt x="91" y="351"/>
                </a:lnTo>
                <a:lnTo>
                  <a:pt x="91" y="351"/>
                </a:lnTo>
                <a:lnTo>
                  <a:pt x="86" y="353"/>
                </a:lnTo>
                <a:lnTo>
                  <a:pt x="86" y="352"/>
                </a:lnTo>
                <a:lnTo>
                  <a:pt x="87" y="352"/>
                </a:lnTo>
                <a:lnTo>
                  <a:pt x="93" y="347"/>
                </a:lnTo>
                <a:lnTo>
                  <a:pt x="93" y="347"/>
                </a:lnTo>
                <a:lnTo>
                  <a:pt x="103" y="341"/>
                </a:lnTo>
                <a:lnTo>
                  <a:pt x="113" y="335"/>
                </a:lnTo>
                <a:lnTo>
                  <a:pt x="113" y="335"/>
                </a:lnTo>
                <a:lnTo>
                  <a:pt x="141" y="318"/>
                </a:lnTo>
                <a:lnTo>
                  <a:pt x="155" y="310"/>
                </a:lnTo>
                <a:lnTo>
                  <a:pt x="171" y="303"/>
                </a:lnTo>
                <a:lnTo>
                  <a:pt x="171" y="303"/>
                </a:lnTo>
                <a:lnTo>
                  <a:pt x="203" y="290"/>
                </a:lnTo>
                <a:lnTo>
                  <a:pt x="236" y="276"/>
                </a:lnTo>
                <a:lnTo>
                  <a:pt x="236" y="276"/>
                </a:lnTo>
                <a:lnTo>
                  <a:pt x="251" y="271"/>
                </a:lnTo>
                <a:lnTo>
                  <a:pt x="265" y="264"/>
                </a:lnTo>
                <a:lnTo>
                  <a:pt x="292" y="251"/>
                </a:lnTo>
                <a:lnTo>
                  <a:pt x="292" y="251"/>
                </a:lnTo>
                <a:lnTo>
                  <a:pt x="313" y="241"/>
                </a:lnTo>
                <a:lnTo>
                  <a:pt x="313" y="241"/>
                </a:lnTo>
                <a:lnTo>
                  <a:pt x="335" y="231"/>
                </a:lnTo>
                <a:lnTo>
                  <a:pt x="354" y="220"/>
                </a:lnTo>
                <a:lnTo>
                  <a:pt x="354" y="220"/>
                </a:lnTo>
                <a:lnTo>
                  <a:pt x="355" y="220"/>
                </a:lnTo>
                <a:lnTo>
                  <a:pt x="355" y="220"/>
                </a:lnTo>
                <a:lnTo>
                  <a:pt x="354" y="234"/>
                </a:lnTo>
                <a:lnTo>
                  <a:pt x="354" y="234"/>
                </a:lnTo>
                <a:lnTo>
                  <a:pt x="348" y="236"/>
                </a:lnTo>
                <a:lnTo>
                  <a:pt x="342" y="239"/>
                </a:lnTo>
                <a:lnTo>
                  <a:pt x="331" y="246"/>
                </a:lnTo>
                <a:lnTo>
                  <a:pt x="331" y="246"/>
                </a:lnTo>
                <a:close/>
                <a:moveTo>
                  <a:pt x="353" y="218"/>
                </a:moveTo>
                <a:lnTo>
                  <a:pt x="353" y="218"/>
                </a:lnTo>
                <a:lnTo>
                  <a:pt x="346" y="220"/>
                </a:lnTo>
                <a:lnTo>
                  <a:pt x="339" y="223"/>
                </a:lnTo>
                <a:lnTo>
                  <a:pt x="326" y="231"/>
                </a:lnTo>
                <a:lnTo>
                  <a:pt x="326" y="231"/>
                </a:lnTo>
                <a:lnTo>
                  <a:pt x="317" y="236"/>
                </a:lnTo>
                <a:lnTo>
                  <a:pt x="317" y="236"/>
                </a:lnTo>
                <a:lnTo>
                  <a:pt x="291" y="247"/>
                </a:lnTo>
                <a:lnTo>
                  <a:pt x="291" y="247"/>
                </a:lnTo>
                <a:lnTo>
                  <a:pt x="227" y="272"/>
                </a:lnTo>
                <a:lnTo>
                  <a:pt x="164" y="298"/>
                </a:lnTo>
                <a:lnTo>
                  <a:pt x="164" y="298"/>
                </a:lnTo>
                <a:lnTo>
                  <a:pt x="136" y="309"/>
                </a:lnTo>
                <a:lnTo>
                  <a:pt x="110" y="323"/>
                </a:lnTo>
                <a:lnTo>
                  <a:pt x="110" y="323"/>
                </a:lnTo>
                <a:lnTo>
                  <a:pt x="84" y="337"/>
                </a:lnTo>
                <a:lnTo>
                  <a:pt x="84" y="337"/>
                </a:lnTo>
                <a:lnTo>
                  <a:pt x="73" y="341"/>
                </a:lnTo>
                <a:lnTo>
                  <a:pt x="70" y="342"/>
                </a:lnTo>
                <a:lnTo>
                  <a:pt x="74" y="340"/>
                </a:lnTo>
                <a:lnTo>
                  <a:pt x="74" y="340"/>
                </a:lnTo>
                <a:lnTo>
                  <a:pt x="82" y="335"/>
                </a:lnTo>
                <a:lnTo>
                  <a:pt x="90" y="330"/>
                </a:lnTo>
                <a:lnTo>
                  <a:pt x="90" y="330"/>
                </a:lnTo>
                <a:lnTo>
                  <a:pt x="149" y="297"/>
                </a:lnTo>
                <a:lnTo>
                  <a:pt x="179" y="282"/>
                </a:lnTo>
                <a:lnTo>
                  <a:pt x="210" y="268"/>
                </a:lnTo>
                <a:lnTo>
                  <a:pt x="210" y="268"/>
                </a:lnTo>
                <a:lnTo>
                  <a:pt x="232" y="258"/>
                </a:lnTo>
                <a:lnTo>
                  <a:pt x="232" y="258"/>
                </a:lnTo>
                <a:lnTo>
                  <a:pt x="283" y="234"/>
                </a:lnTo>
                <a:lnTo>
                  <a:pt x="283" y="234"/>
                </a:lnTo>
                <a:lnTo>
                  <a:pt x="319" y="219"/>
                </a:lnTo>
                <a:lnTo>
                  <a:pt x="337" y="211"/>
                </a:lnTo>
                <a:lnTo>
                  <a:pt x="346" y="206"/>
                </a:lnTo>
                <a:lnTo>
                  <a:pt x="354" y="201"/>
                </a:lnTo>
                <a:lnTo>
                  <a:pt x="354" y="201"/>
                </a:lnTo>
                <a:lnTo>
                  <a:pt x="354" y="201"/>
                </a:lnTo>
                <a:lnTo>
                  <a:pt x="354" y="201"/>
                </a:lnTo>
                <a:lnTo>
                  <a:pt x="355" y="219"/>
                </a:lnTo>
                <a:lnTo>
                  <a:pt x="355" y="219"/>
                </a:lnTo>
                <a:lnTo>
                  <a:pt x="353" y="218"/>
                </a:lnTo>
                <a:lnTo>
                  <a:pt x="353" y="218"/>
                </a:lnTo>
                <a:close/>
                <a:moveTo>
                  <a:pt x="277" y="235"/>
                </a:moveTo>
                <a:lnTo>
                  <a:pt x="277" y="235"/>
                </a:lnTo>
                <a:lnTo>
                  <a:pt x="299" y="225"/>
                </a:lnTo>
                <a:lnTo>
                  <a:pt x="320" y="217"/>
                </a:lnTo>
                <a:lnTo>
                  <a:pt x="320" y="217"/>
                </a:lnTo>
                <a:lnTo>
                  <a:pt x="318" y="218"/>
                </a:lnTo>
                <a:lnTo>
                  <a:pt x="318" y="218"/>
                </a:lnTo>
                <a:lnTo>
                  <a:pt x="277" y="235"/>
                </a:lnTo>
                <a:lnTo>
                  <a:pt x="277" y="235"/>
                </a:lnTo>
                <a:close/>
                <a:moveTo>
                  <a:pt x="354" y="199"/>
                </a:moveTo>
                <a:lnTo>
                  <a:pt x="354" y="199"/>
                </a:lnTo>
                <a:lnTo>
                  <a:pt x="353" y="199"/>
                </a:lnTo>
                <a:lnTo>
                  <a:pt x="353" y="199"/>
                </a:lnTo>
                <a:lnTo>
                  <a:pt x="336" y="208"/>
                </a:lnTo>
                <a:lnTo>
                  <a:pt x="318" y="215"/>
                </a:lnTo>
                <a:lnTo>
                  <a:pt x="284" y="229"/>
                </a:lnTo>
                <a:lnTo>
                  <a:pt x="284" y="229"/>
                </a:lnTo>
                <a:lnTo>
                  <a:pt x="254" y="245"/>
                </a:lnTo>
                <a:lnTo>
                  <a:pt x="223" y="259"/>
                </a:lnTo>
                <a:lnTo>
                  <a:pt x="223" y="259"/>
                </a:lnTo>
                <a:lnTo>
                  <a:pt x="176" y="278"/>
                </a:lnTo>
                <a:lnTo>
                  <a:pt x="127" y="298"/>
                </a:lnTo>
                <a:lnTo>
                  <a:pt x="127" y="298"/>
                </a:lnTo>
                <a:lnTo>
                  <a:pt x="99" y="311"/>
                </a:lnTo>
                <a:lnTo>
                  <a:pt x="70" y="325"/>
                </a:lnTo>
                <a:lnTo>
                  <a:pt x="70" y="325"/>
                </a:lnTo>
                <a:lnTo>
                  <a:pt x="64" y="327"/>
                </a:lnTo>
                <a:lnTo>
                  <a:pt x="62" y="329"/>
                </a:lnTo>
                <a:lnTo>
                  <a:pt x="59" y="331"/>
                </a:lnTo>
                <a:lnTo>
                  <a:pt x="59" y="331"/>
                </a:lnTo>
                <a:lnTo>
                  <a:pt x="66" y="325"/>
                </a:lnTo>
                <a:lnTo>
                  <a:pt x="72" y="320"/>
                </a:lnTo>
                <a:lnTo>
                  <a:pt x="72" y="320"/>
                </a:lnTo>
                <a:lnTo>
                  <a:pt x="87" y="312"/>
                </a:lnTo>
                <a:lnTo>
                  <a:pt x="101" y="306"/>
                </a:lnTo>
                <a:lnTo>
                  <a:pt x="101" y="306"/>
                </a:lnTo>
                <a:lnTo>
                  <a:pt x="158" y="277"/>
                </a:lnTo>
                <a:lnTo>
                  <a:pt x="216" y="248"/>
                </a:lnTo>
                <a:lnTo>
                  <a:pt x="216" y="248"/>
                </a:lnTo>
                <a:lnTo>
                  <a:pt x="282" y="220"/>
                </a:lnTo>
                <a:lnTo>
                  <a:pt x="314" y="206"/>
                </a:lnTo>
                <a:lnTo>
                  <a:pt x="347" y="192"/>
                </a:lnTo>
                <a:lnTo>
                  <a:pt x="347" y="192"/>
                </a:lnTo>
                <a:lnTo>
                  <a:pt x="349" y="191"/>
                </a:lnTo>
                <a:lnTo>
                  <a:pt x="349" y="191"/>
                </a:lnTo>
                <a:lnTo>
                  <a:pt x="353" y="189"/>
                </a:lnTo>
                <a:lnTo>
                  <a:pt x="353" y="189"/>
                </a:lnTo>
                <a:lnTo>
                  <a:pt x="354" y="199"/>
                </a:lnTo>
                <a:lnTo>
                  <a:pt x="354" y="199"/>
                </a:lnTo>
                <a:close/>
                <a:moveTo>
                  <a:pt x="255" y="229"/>
                </a:moveTo>
                <a:lnTo>
                  <a:pt x="255" y="229"/>
                </a:lnTo>
                <a:lnTo>
                  <a:pt x="282" y="217"/>
                </a:lnTo>
                <a:lnTo>
                  <a:pt x="282" y="217"/>
                </a:lnTo>
                <a:lnTo>
                  <a:pt x="317" y="202"/>
                </a:lnTo>
                <a:lnTo>
                  <a:pt x="317" y="202"/>
                </a:lnTo>
                <a:lnTo>
                  <a:pt x="333" y="196"/>
                </a:lnTo>
                <a:lnTo>
                  <a:pt x="333" y="196"/>
                </a:lnTo>
                <a:lnTo>
                  <a:pt x="334" y="195"/>
                </a:lnTo>
                <a:lnTo>
                  <a:pt x="334" y="195"/>
                </a:lnTo>
                <a:lnTo>
                  <a:pt x="294" y="213"/>
                </a:lnTo>
                <a:lnTo>
                  <a:pt x="255" y="229"/>
                </a:lnTo>
                <a:lnTo>
                  <a:pt x="255" y="229"/>
                </a:lnTo>
                <a:close/>
                <a:moveTo>
                  <a:pt x="215" y="246"/>
                </a:moveTo>
                <a:lnTo>
                  <a:pt x="215" y="246"/>
                </a:lnTo>
                <a:lnTo>
                  <a:pt x="213" y="247"/>
                </a:lnTo>
                <a:lnTo>
                  <a:pt x="213" y="247"/>
                </a:lnTo>
                <a:lnTo>
                  <a:pt x="152" y="272"/>
                </a:lnTo>
                <a:lnTo>
                  <a:pt x="122" y="285"/>
                </a:lnTo>
                <a:lnTo>
                  <a:pt x="92" y="298"/>
                </a:lnTo>
                <a:lnTo>
                  <a:pt x="92" y="298"/>
                </a:lnTo>
                <a:lnTo>
                  <a:pt x="74" y="306"/>
                </a:lnTo>
                <a:lnTo>
                  <a:pt x="57" y="313"/>
                </a:lnTo>
                <a:lnTo>
                  <a:pt x="57" y="313"/>
                </a:lnTo>
                <a:lnTo>
                  <a:pt x="52" y="315"/>
                </a:lnTo>
                <a:lnTo>
                  <a:pt x="48" y="317"/>
                </a:lnTo>
                <a:lnTo>
                  <a:pt x="48" y="317"/>
                </a:lnTo>
                <a:lnTo>
                  <a:pt x="54" y="313"/>
                </a:lnTo>
                <a:lnTo>
                  <a:pt x="60" y="310"/>
                </a:lnTo>
                <a:lnTo>
                  <a:pt x="60" y="310"/>
                </a:lnTo>
                <a:lnTo>
                  <a:pt x="90" y="294"/>
                </a:lnTo>
                <a:lnTo>
                  <a:pt x="119" y="277"/>
                </a:lnTo>
                <a:lnTo>
                  <a:pt x="119" y="277"/>
                </a:lnTo>
                <a:lnTo>
                  <a:pt x="151" y="261"/>
                </a:lnTo>
                <a:lnTo>
                  <a:pt x="184" y="246"/>
                </a:lnTo>
                <a:lnTo>
                  <a:pt x="216" y="231"/>
                </a:lnTo>
                <a:lnTo>
                  <a:pt x="249" y="217"/>
                </a:lnTo>
                <a:lnTo>
                  <a:pt x="249" y="217"/>
                </a:lnTo>
                <a:lnTo>
                  <a:pt x="306" y="194"/>
                </a:lnTo>
                <a:lnTo>
                  <a:pt x="306" y="194"/>
                </a:lnTo>
                <a:lnTo>
                  <a:pt x="320" y="188"/>
                </a:lnTo>
                <a:lnTo>
                  <a:pt x="335" y="181"/>
                </a:lnTo>
                <a:lnTo>
                  <a:pt x="335" y="181"/>
                </a:lnTo>
                <a:lnTo>
                  <a:pt x="337" y="179"/>
                </a:lnTo>
                <a:lnTo>
                  <a:pt x="337" y="179"/>
                </a:lnTo>
                <a:lnTo>
                  <a:pt x="350" y="173"/>
                </a:lnTo>
                <a:lnTo>
                  <a:pt x="350" y="173"/>
                </a:lnTo>
                <a:lnTo>
                  <a:pt x="350" y="173"/>
                </a:lnTo>
                <a:lnTo>
                  <a:pt x="350" y="173"/>
                </a:lnTo>
                <a:lnTo>
                  <a:pt x="353" y="186"/>
                </a:lnTo>
                <a:lnTo>
                  <a:pt x="353" y="186"/>
                </a:lnTo>
                <a:lnTo>
                  <a:pt x="317" y="199"/>
                </a:lnTo>
                <a:lnTo>
                  <a:pt x="283" y="214"/>
                </a:lnTo>
                <a:lnTo>
                  <a:pt x="250" y="229"/>
                </a:lnTo>
                <a:lnTo>
                  <a:pt x="215" y="246"/>
                </a:lnTo>
                <a:lnTo>
                  <a:pt x="215" y="246"/>
                </a:lnTo>
                <a:close/>
                <a:moveTo>
                  <a:pt x="350" y="171"/>
                </a:moveTo>
                <a:lnTo>
                  <a:pt x="350" y="171"/>
                </a:lnTo>
                <a:lnTo>
                  <a:pt x="349" y="171"/>
                </a:lnTo>
                <a:lnTo>
                  <a:pt x="349" y="171"/>
                </a:lnTo>
                <a:lnTo>
                  <a:pt x="343" y="173"/>
                </a:lnTo>
                <a:lnTo>
                  <a:pt x="337" y="177"/>
                </a:lnTo>
                <a:lnTo>
                  <a:pt x="337" y="177"/>
                </a:lnTo>
                <a:lnTo>
                  <a:pt x="323" y="181"/>
                </a:lnTo>
                <a:lnTo>
                  <a:pt x="323" y="181"/>
                </a:lnTo>
                <a:lnTo>
                  <a:pt x="293" y="192"/>
                </a:lnTo>
                <a:lnTo>
                  <a:pt x="263" y="203"/>
                </a:lnTo>
                <a:lnTo>
                  <a:pt x="233" y="216"/>
                </a:lnTo>
                <a:lnTo>
                  <a:pt x="204" y="229"/>
                </a:lnTo>
                <a:lnTo>
                  <a:pt x="204" y="229"/>
                </a:lnTo>
                <a:lnTo>
                  <a:pt x="174" y="244"/>
                </a:lnTo>
                <a:lnTo>
                  <a:pt x="142" y="257"/>
                </a:lnTo>
                <a:lnTo>
                  <a:pt x="112" y="270"/>
                </a:lnTo>
                <a:lnTo>
                  <a:pt x="81" y="284"/>
                </a:lnTo>
                <a:lnTo>
                  <a:pt x="81" y="284"/>
                </a:lnTo>
                <a:lnTo>
                  <a:pt x="64" y="291"/>
                </a:lnTo>
                <a:lnTo>
                  <a:pt x="48" y="298"/>
                </a:lnTo>
                <a:lnTo>
                  <a:pt x="48" y="298"/>
                </a:lnTo>
                <a:lnTo>
                  <a:pt x="42" y="299"/>
                </a:lnTo>
                <a:lnTo>
                  <a:pt x="36" y="301"/>
                </a:lnTo>
                <a:lnTo>
                  <a:pt x="36" y="301"/>
                </a:lnTo>
                <a:lnTo>
                  <a:pt x="48" y="294"/>
                </a:lnTo>
                <a:lnTo>
                  <a:pt x="48" y="294"/>
                </a:lnTo>
                <a:lnTo>
                  <a:pt x="63" y="286"/>
                </a:lnTo>
                <a:lnTo>
                  <a:pt x="80" y="278"/>
                </a:lnTo>
                <a:lnTo>
                  <a:pt x="111" y="264"/>
                </a:lnTo>
                <a:lnTo>
                  <a:pt x="111" y="264"/>
                </a:lnTo>
                <a:lnTo>
                  <a:pt x="144" y="249"/>
                </a:lnTo>
                <a:lnTo>
                  <a:pt x="179" y="234"/>
                </a:lnTo>
                <a:lnTo>
                  <a:pt x="249" y="206"/>
                </a:lnTo>
                <a:lnTo>
                  <a:pt x="249" y="206"/>
                </a:lnTo>
                <a:lnTo>
                  <a:pt x="279" y="195"/>
                </a:lnTo>
                <a:lnTo>
                  <a:pt x="309" y="184"/>
                </a:lnTo>
                <a:lnTo>
                  <a:pt x="309" y="184"/>
                </a:lnTo>
                <a:lnTo>
                  <a:pt x="320" y="180"/>
                </a:lnTo>
                <a:lnTo>
                  <a:pt x="332" y="175"/>
                </a:lnTo>
                <a:lnTo>
                  <a:pt x="332" y="175"/>
                </a:lnTo>
                <a:lnTo>
                  <a:pt x="342" y="169"/>
                </a:lnTo>
                <a:lnTo>
                  <a:pt x="342" y="169"/>
                </a:lnTo>
                <a:lnTo>
                  <a:pt x="349" y="166"/>
                </a:lnTo>
                <a:lnTo>
                  <a:pt x="349" y="166"/>
                </a:lnTo>
                <a:lnTo>
                  <a:pt x="350" y="171"/>
                </a:lnTo>
                <a:lnTo>
                  <a:pt x="350" y="171"/>
                </a:lnTo>
                <a:close/>
                <a:moveTo>
                  <a:pt x="58" y="333"/>
                </a:moveTo>
                <a:lnTo>
                  <a:pt x="58" y="333"/>
                </a:lnTo>
                <a:lnTo>
                  <a:pt x="58" y="333"/>
                </a:lnTo>
                <a:lnTo>
                  <a:pt x="58" y="333"/>
                </a:lnTo>
                <a:lnTo>
                  <a:pt x="94" y="316"/>
                </a:lnTo>
                <a:lnTo>
                  <a:pt x="129" y="300"/>
                </a:lnTo>
                <a:lnTo>
                  <a:pt x="129" y="300"/>
                </a:lnTo>
                <a:lnTo>
                  <a:pt x="154" y="289"/>
                </a:lnTo>
                <a:lnTo>
                  <a:pt x="180" y="279"/>
                </a:lnTo>
                <a:lnTo>
                  <a:pt x="180" y="279"/>
                </a:lnTo>
                <a:lnTo>
                  <a:pt x="154" y="291"/>
                </a:lnTo>
                <a:lnTo>
                  <a:pt x="129" y="305"/>
                </a:lnTo>
                <a:lnTo>
                  <a:pt x="129" y="305"/>
                </a:lnTo>
                <a:lnTo>
                  <a:pt x="97" y="323"/>
                </a:lnTo>
                <a:lnTo>
                  <a:pt x="82" y="332"/>
                </a:lnTo>
                <a:lnTo>
                  <a:pt x="67" y="342"/>
                </a:lnTo>
                <a:lnTo>
                  <a:pt x="67" y="342"/>
                </a:lnTo>
                <a:lnTo>
                  <a:pt x="58" y="333"/>
                </a:lnTo>
                <a:lnTo>
                  <a:pt x="58" y="333"/>
                </a:lnTo>
                <a:close/>
                <a:moveTo>
                  <a:pt x="99" y="365"/>
                </a:moveTo>
                <a:lnTo>
                  <a:pt x="99" y="365"/>
                </a:lnTo>
                <a:lnTo>
                  <a:pt x="111" y="360"/>
                </a:lnTo>
                <a:lnTo>
                  <a:pt x="124" y="354"/>
                </a:lnTo>
                <a:lnTo>
                  <a:pt x="148" y="341"/>
                </a:lnTo>
                <a:lnTo>
                  <a:pt x="148" y="341"/>
                </a:lnTo>
                <a:lnTo>
                  <a:pt x="185" y="325"/>
                </a:lnTo>
                <a:lnTo>
                  <a:pt x="221" y="309"/>
                </a:lnTo>
                <a:lnTo>
                  <a:pt x="221" y="309"/>
                </a:lnTo>
                <a:lnTo>
                  <a:pt x="197" y="323"/>
                </a:lnTo>
                <a:lnTo>
                  <a:pt x="173" y="336"/>
                </a:lnTo>
                <a:lnTo>
                  <a:pt x="173" y="336"/>
                </a:lnTo>
                <a:lnTo>
                  <a:pt x="161" y="343"/>
                </a:lnTo>
                <a:lnTo>
                  <a:pt x="149" y="350"/>
                </a:lnTo>
                <a:lnTo>
                  <a:pt x="149" y="350"/>
                </a:lnTo>
                <a:lnTo>
                  <a:pt x="142" y="356"/>
                </a:lnTo>
                <a:lnTo>
                  <a:pt x="133" y="361"/>
                </a:lnTo>
                <a:lnTo>
                  <a:pt x="117" y="370"/>
                </a:lnTo>
                <a:lnTo>
                  <a:pt x="117" y="370"/>
                </a:lnTo>
                <a:lnTo>
                  <a:pt x="117" y="370"/>
                </a:lnTo>
                <a:lnTo>
                  <a:pt x="117" y="370"/>
                </a:lnTo>
                <a:lnTo>
                  <a:pt x="116" y="370"/>
                </a:lnTo>
                <a:lnTo>
                  <a:pt x="116" y="370"/>
                </a:lnTo>
                <a:lnTo>
                  <a:pt x="107" y="368"/>
                </a:lnTo>
                <a:lnTo>
                  <a:pt x="99" y="365"/>
                </a:lnTo>
                <a:lnTo>
                  <a:pt x="99" y="365"/>
                </a:lnTo>
                <a:close/>
                <a:moveTo>
                  <a:pt x="122" y="371"/>
                </a:moveTo>
                <a:lnTo>
                  <a:pt x="122" y="371"/>
                </a:lnTo>
                <a:lnTo>
                  <a:pt x="139" y="365"/>
                </a:lnTo>
                <a:lnTo>
                  <a:pt x="155" y="358"/>
                </a:lnTo>
                <a:lnTo>
                  <a:pt x="189" y="342"/>
                </a:lnTo>
                <a:lnTo>
                  <a:pt x="189" y="342"/>
                </a:lnTo>
                <a:lnTo>
                  <a:pt x="244" y="317"/>
                </a:lnTo>
                <a:lnTo>
                  <a:pt x="244" y="317"/>
                </a:lnTo>
                <a:lnTo>
                  <a:pt x="200" y="343"/>
                </a:lnTo>
                <a:lnTo>
                  <a:pt x="200" y="343"/>
                </a:lnTo>
                <a:lnTo>
                  <a:pt x="188" y="351"/>
                </a:lnTo>
                <a:lnTo>
                  <a:pt x="177" y="359"/>
                </a:lnTo>
                <a:lnTo>
                  <a:pt x="177" y="359"/>
                </a:lnTo>
                <a:lnTo>
                  <a:pt x="163" y="367"/>
                </a:lnTo>
                <a:lnTo>
                  <a:pt x="163" y="367"/>
                </a:lnTo>
                <a:lnTo>
                  <a:pt x="152" y="369"/>
                </a:lnTo>
                <a:lnTo>
                  <a:pt x="142" y="371"/>
                </a:lnTo>
                <a:lnTo>
                  <a:pt x="132" y="371"/>
                </a:lnTo>
                <a:lnTo>
                  <a:pt x="122" y="371"/>
                </a:lnTo>
                <a:lnTo>
                  <a:pt x="122" y="371"/>
                </a:lnTo>
                <a:close/>
                <a:moveTo>
                  <a:pt x="343" y="291"/>
                </a:moveTo>
                <a:lnTo>
                  <a:pt x="343" y="291"/>
                </a:lnTo>
                <a:lnTo>
                  <a:pt x="339" y="303"/>
                </a:lnTo>
                <a:lnTo>
                  <a:pt x="339" y="303"/>
                </a:lnTo>
                <a:lnTo>
                  <a:pt x="329" y="307"/>
                </a:lnTo>
                <a:lnTo>
                  <a:pt x="318" y="312"/>
                </a:lnTo>
                <a:lnTo>
                  <a:pt x="318" y="312"/>
                </a:lnTo>
                <a:lnTo>
                  <a:pt x="285" y="329"/>
                </a:lnTo>
                <a:lnTo>
                  <a:pt x="252" y="345"/>
                </a:lnTo>
                <a:lnTo>
                  <a:pt x="252" y="345"/>
                </a:lnTo>
                <a:lnTo>
                  <a:pt x="214" y="364"/>
                </a:lnTo>
                <a:lnTo>
                  <a:pt x="214" y="364"/>
                </a:lnTo>
                <a:lnTo>
                  <a:pt x="209" y="367"/>
                </a:lnTo>
                <a:lnTo>
                  <a:pt x="212" y="365"/>
                </a:lnTo>
                <a:lnTo>
                  <a:pt x="221" y="359"/>
                </a:lnTo>
                <a:lnTo>
                  <a:pt x="221" y="359"/>
                </a:lnTo>
                <a:lnTo>
                  <a:pt x="238" y="349"/>
                </a:lnTo>
                <a:lnTo>
                  <a:pt x="238" y="349"/>
                </a:lnTo>
                <a:lnTo>
                  <a:pt x="264" y="334"/>
                </a:lnTo>
                <a:lnTo>
                  <a:pt x="289" y="319"/>
                </a:lnTo>
                <a:lnTo>
                  <a:pt x="289" y="319"/>
                </a:lnTo>
                <a:lnTo>
                  <a:pt x="316" y="306"/>
                </a:lnTo>
                <a:lnTo>
                  <a:pt x="330" y="299"/>
                </a:lnTo>
                <a:lnTo>
                  <a:pt x="343" y="291"/>
                </a:lnTo>
                <a:lnTo>
                  <a:pt x="343" y="291"/>
                </a:lnTo>
                <a:close/>
                <a:moveTo>
                  <a:pt x="322" y="336"/>
                </a:moveTo>
                <a:lnTo>
                  <a:pt x="322" y="336"/>
                </a:lnTo>
                <a:lnTo>
                  <a:pt x="320" y="336"/>
                </a:lnTo>
                <a:lnTo>
                  <a:pt x="320" y="336"/>
                </a:lnTo>
                <a:lnTo>
                  <a:pt x="310" y="342"/>
                </a:lnTo>
                <a:lnTo>
                  <a:pt x="299" y="348"/>
                </a:lnTo>
                <a:lnTo>
                  <a:pt x="279" y="361"/>
                </a:lnTo>
                <a:lnTo>
                  <a:pt x="279" y="361"/>
                </a:lnTo>
                <a:lnTo>
                  <a:pt x="258" y="373"/>
                </a:lnTo>
                <a:lnTo>
                  <a:pt x="258" y="373"/>
                </a:lnTo>
                <a:lnTo>
                  <a:pt x="246" y="378"/>
                </a:lnTo>
                <a:lnTo>
                  <a:pt x="246" y="378"/>
                </a:lnTo>
                <a:lnTo>
                  <a:pt x="245" y="378"/>
                </a:lnTo>
                <a:lnTo>
                  <a:pt x="245" y="378"/>
                </a:lnTo>
                <a:lnTo>
                  <a:pt x="245" y="378"/>
                </a:lnTo>
                <a:lnTo>
                  <a:pt x="245" y="378"/>
                </a:lnTo>
                <a:lnTo>
                  <a:pt x="256" y="371"/>
                </a:lnTo>
                <a:lnTo>
                  <a:pt x="256" y="371"/>
                </a:lnTo>
                <a:lnTo>
                  <a:pt x="294" y="347"/>
                </a:lnTo>
                <a:lnTo>
                  <a:pt x="312" y="334"/>
                </a:lnTo>
                <a:lnTo>
                  <a:pt x="331" y="319"/>
                </a:lnTo>
                <a:lnTo>
                  <a:pt x="331" y="319"/>
                </a:lnTo>
                <a:lnTo>
                  <a:pt x="322" y="336"/>
                </a:lnTo>
                <a:lnTo>
                  <a:pt x="322" y="336"/>
                </a:lnTo>
                <a:close/>
                <a:moveTo>
                  <a:pt x="226" y="376"/>
                </a:moveTo>
                <a:lnTo>
                  <a:pt x="226" y="376"/>
                </a:lnTo>
                <a:lnTo>
                  <a:pt x="237" y="372"/>
                </a:lnTo>
                <a:lnTo>
                  <a:pt x="249" y="367"/>
                </a:lnTo>
                <a:lnTo>
                  <a:pt x="269" y="356"/>
                </a:lnTo>
                <a:lnTo>
                  <a:pt x="269" y="356"/>
                </a:lnTo>
                <a:lnTo>
                  <a:pt x="289" y="345"/>
                </a:lnTo>
                <a:lnTo>
                  <a:pt x="308" y="335"/>
                </a:lnTo>
                <a:lnTo>
                  <a:pt x="308" y="335"/>
                </a:lnTo>
                <a:lnTo>
                  <a:pt x="286" y="350"/>
                </a:lnTo>
                <a:lnTo>
                  <a:pt x="286" y="350"/>
                </a:lnTo>
                <a:lnTo>
                  <a:pt x="264" y="363"/>
                </a:lnTo>
                <a:lnTo>
                  <a:pt x="253" y="370"/>
                </a:lnTo>
                <a:lnTo>
                  <a:pt x="243" y="378"/>
                </a:lnTo>
                <a:lnTo>
                  <a:pt x="243" y="378"/>
                </a:lnTo>
                <a:lnTo>
                  <a:pt x="234" y="377"/>
                </a:lnTo>
                <a:lnTo>
                  <a:pt x="226" y="376"/>
                </a:lnTo>
                <a:lnTo>
                  <a:pt x="226" y="376"/>
                </a:lnTo>
                <a:close/>
                <a:moveTo>
                  <a:pt x="208" y="370"/>
                </a:moveTo>
                <a:lnTo>
                  <a:pt x="208" y="370"/>
                </a:lnTo>
                <a:lnTo>
                  <a:pt x="303" y="323"/>
                </a:lnTo>
                <a:lnTo>
                  <a:pt x="303" y="323"/>
                </a:lnTo>
                <a:lnTo>
                  <a:pt x="287" y="334"/>
                </a:lnTo>
                <a:lnTo>
                  <a:pt x="287" y="334"/>
                </a:lnTo>
                <a:lnTo>
                  <a:pt x="255" y="354"/>
                </a:lnTo>
                <a:lnTo>
                  <a:pt x="221" y="374"/>
                </a:lnTo>
                <a:lnTo>
                  <a:pt x="221" y="374"/>
                </a:lnTo>
                <a:lnTo>
                  <a:pt x="208" y="370"/>
                </a:lnTo>
                <a:lnTo>
                  <a:pt x="208" y="370"/>
                </a:lnTo>
                <a:close/>
                <a:moveTo>
                  <a:pt x="331" y="317"/>
                </a:moveTo>
                <a:lnTo>
                  <a:pt x="331" y="317"/>
                </a:lnTo>
                <a:lnTo>
                  <a:pt x="323" y="324"/>
                </a:lnTo>
                <a:lnTo>
                  <a:pt x="313" y="330"/>
                </a:lnTo>
                <a:lnTo>
                  <a:pt x="296" y="340"/>
                </a:lnTo>
                <a:lnTo>
                  <a:pt x="278" y="349"/>
                </a:lnTo>
                <a:lnTo>
                  <a:pt x="260" y="359"/>
                </a:lnTo>
                <a:lnTo>
                  <a:pt x="260" y="359"/>
                </a:lnTo>
                <a:lnTo>
                  <a:pt x="252" y="363"/>
                </a:lnTo>
                <a:lnTo>
                  <a:pt x="242" y="367"/>
                </a:lnTo>
                <a:lnTo>
                  <a:pt x="232" y="371"/>
                </a:lnTo>
                <a:lnTo>
                  <a:pt x="226" y="374"/>
                </a:lnTo>
                <a:lnTo>
                  <a:pt x="226" y="374"/>
                </a:lnTo>
                <a:lnTo>
                  <a:pt x="270" y="347"/>
                </a:lnTo>
                <a:lnTo>
                  <a:pt x="270" y="347"/>
                </a:lnTo>
                <a:lnTo>
                  <a:pt x="307" y="325"/>
                </a:lnTo>
                <a:lnTo>
                  <a:pt x="307" y="325"/>
                </a:lnTo>
                <a:lnTo>
                  <a:pt x="322" y="314"/>
                </a:lnTo>
                <a:lnTo>
                  <a:pt x="322" y="314"/>
                </a:lnTo>
                <a:lnTo>
                  <a:pt x="325" y="312"/>
                </a:lnTo>
                <a:lnTo>
                  <a:pt x="325" y="312"/>
                </a:lnTo>
                <a:lnTo>
                  <a:pt x="337" y="306"/>
                </a:lnTo>
                <a:lnTo>
                  <a:pt x="337" y="306"/>
                </a:lnTo>
                <a:lnTo>
                  <a:pt x="332" y="317"/>
                </a:lnTo>
                <a:lnTo>
                  <a:pt x="332" y="317"/>
                </a:lnTo>
                <a:lnTo>
                  <a:pt x="331" y="317"/>
                </a:lnTo>
                <a:lnTo>
                  <a:pt x="331" y="317"/>
                </a:lnTo>
                <a:lnTo>
                  <a:pt x="331" y="317"/>
                </a:lnTo>
                <a:close/>
                <a:moveTo>
                  <a:pt x="205" y="369"/>
                </a:moveTo>
                <a:lnTo>
                  <a:pt x="205" y="369"/>
                </a:lnTo>
                <a:lnTo>
                  <a:pt x="193" y="363"/>
                </a:lnTo>
                <a:lnTo>
                  <a:pt x="193" y="363"/>
                </a:lnTo>
                <a:lnTo>
                  <a:pt x="222" y="351"/>
                </a:lnTo>
                <a:lnTo>
                  <a:pt x="251" y="338"/>
                </a:lnTo>
                <a:lnTo>
                  <a:pt x="251" y="338"/>
                </a:lnTo>
                <a:lnTo>
                  <a:pt x="227" y="353"/>
                </a:lnTo>
                <a:lnTo>
                  <a:pt x="205" y="369"/>
                </a:lnTo>
                <a:lnTo>
                  <a:pt x="205" y="369"/>
                </a:lnTo>
                <a:close/>
                <a:moveTo>
                  <a:pt x="251" y="378"/>
                </a:moveTo>
                <a:lnTo>
                  <a:pt x="251" y="378"/>
                </a:lnTo>
                <a:lnTo>
                  <a:pt x="265" y="372"/>
                </a:lnTo>
                <a:lnTo>
                  <a:pt x="278" y="364"/>
                </a:lnTo>
                <a:lnTo>
                  <a:pt x="304" y="347"/>
                </a:lnTo>
                <a:lnTo>
                  <a:pt x="304" y="347"/>
                </a:lnTo>
                <a:lnTo>
                  <a:pt x="313" y="342"/>
                </a:lnTo>
                <a:lnTo>
                  <a:pt x="313" y="342"/>
                </a:lnTo>
                <a:lnTo>
                  <a:pt x="317" y="340"/>
                </a:lnTo>
                <a:lnTo>
                  <a:pt x="317" y="340"/>
                </a:lnTo>
                <a:lnTo>
                  <a:pt x="316" y="342"/>
                </a:lnTo>
                <a:lnTo>
                  <a:pt x="316" y="342"/>
                </a:lnTo>
                <a:lnTo>
                  <a:pt x="310" y="347"/>
                </a:lnTo>
                <a:lnTo>
                  <a:pt x="304" y="352"/>
                </a:lnTo>
                <a:lnTo>
                  <a:pt x="304" y="352"/>
                </a:lnTo>
                <a:lnTo>
                  <a:pt x="290" y="363"/>
                </a:lnTo>
                <a:lnTo>
                  <a:pt x="276" y="373"/>
                </a:lnTo>
                <a:lnTo>
                  <a:pt x="276" y="373"/>
                </a:lnTo>
                <a:lnTo>
                  <a:pt x="275" y="374"/>
                </a:lnTo>
                <a:lnTo>
                  <a:pt x="275" y="374"/>
                </a:lnTo>
                <a:lnTo>
                  <a:pt x="263" y="377"/>
                </a:lnTo>
                <a:lnTo>
                  <a:pt x="251" y="378"/>
                </a:lnTo>
                <a:lnTo>
                  <a:pt x="251" y="378"/>
                </a:lnTo>
                <a:close/>
                <a:moveTo>
                  <a:pt x="282" y="371"/>
                </a:moveTo>
                <a:lnTo>
                  <a:pt x="282" y="371"/>
                </a:lnTo>
                <a:lnTo>
                  <a:pt x="292" y="364"/>
                </a:lnTo>
                <a:lnTo>
                  <a:pt x="303" y="357"/>
                </a:lnTo>
                <a:lnTo>
                  <a:pt x="303" y="357"/>
                </a:lnTo>
                <a:lnTo>
                  <a:pt x="295" y="363"/>
                </a:lnTo>
                <a:lnTo>
                  <a:pt x="295" y="363"/>
                </a:lnTo>
                <a:lnTo>
                  <a:pt x="289" y="368"/>
                </a:lnTo>
                <a:lnTo>
                  <a:pt x="282" y="371"/>
                </a:lnTo>
                <a:lnTo>
                  <a:pt x="282" y="371"/>
                </a:lnTo>
                <a:close/>
                <a:moveTo>
                  <a:pt x="344" y="289"/>
                </a:moveTo>
                <a:lnTo>
                  <a:pt x="344" y="289"/>
                </a:lnTo>
                <a:lnTo>
                  <a:pt x="342" y="289"/>
                </a:lnTo>
                <a:lnTo>
                  <a:pt x="342" y="289"/>
                </a:lnTo>
                <a:lnTo>
                  <a:pt x="338" y="291"/>
                </a:lnTo>
                <a:lnTo>
                  <a:pt x="338" y="291"/>
                </a:lnTo>
                <a:lnTo>
                  <a:pt x="336" y="292"/>
                </a:lnTo>
                <a:lnTo>
                  <a:pt x="336" y="292"/>
                </a:lnTo>
                <a:lnTo>
                  <a:pt x="305" y="307"/>
                </a:lnTo>
                <a:lnTo>
                  <a:pt x="275" y="324"/>
                </a:lnTo>
                <a:lnTo>
                  <a:pt x="275" y="324"/>
                </a:lnTo>
                <a:lnTo>
                  <a:pt x="233" y="343"/>
                </a:lnTo>
                <a:lnTo>
                  <a:pt x="191" y="361"/>
                </a:lnTo>
                <a:lnTo>
                  <a:pt x="191" y="361"/>
                </a:lnTo>
                <a:lnTo>
                  <a:pt x="189" y="360"/>
                </a:lnTo>
                <a:lnTo>
                  <a:pt x="189" y="360"/>
                </a:lnTo>
                <a:lnTo>
                  <a:pt x="188" y="360"/>
                </a:lnTo>
                <a:lnTo>
                  <a:pt x="186" y="360"/>
                </a:lnTo>
                <a:lnTo>
                  <a:pt x="184" y="361"/>
                </a:lnTo>
                <a:lnTo>
                  <a:pt x="184" y="361"/>
                </a:lnTo>
                <a:lnTo>
                  <a:pt x="183" y="361"/>
                </a:lnTo>
                <a:lnTo>
                  <a:pt x="183" y="361"/>
                </a:lnTo>
                <a:lnTo>
                  <a:pt x="181" y="362"/>
                </a:lnTo>
                <a:lnTo>
                  <a:pt x="179" y="363"/>
                </a:lnTo>
                <a:lnTo>
                  <a:pt x="179" y="363"/>
                </a:lnTo>
                <a:lnTo>
                  <a:pt x="179" y="363"/>
                </a:lnTo>
                <a:lnTo>
                  <a:pt x="179" y="363"/>
                </a:lnTo>
                <a:lnTo>
                  <a:pt x="172" y="365"/>
                </a:lnTo>
                <a:lnTo>
                  <a:pt x="172" y="365"/>
                </a:lnTo>
                <a:lnTo>
                  <a:pt x="174" y="364"/>
                </a:lnTo>
                <a:lnTo>
                  <a:pt x="174" y="364"/>
                </a:lnTo>
                <a:lnTo>
                  <a:pt x="174" y="364"/>
                </a:lnTo>
                <a:lnTo>
                  <a:pt x="174" y="364"/>
                </a:lnTo>
                <a:lnTo>
                  <a:pt x="186" y="358"/>
                </a:lnTo>
                <a:lnTo>
                  <a:pt x="197" y="351"/>
                </a:lnTo>
                <a:lnTo>
                  <a:pt x="197" y="351"/>
                </a:lnTo>
                <a:lnTo>
                  <a:pt x="206" y="346"/>
                </a:lnTo>
                <a:lnTo>
                  <a:pt x="215" y="341"/>
                </a:lnTo>
                <a:lnTo>
                  <a:pt x="234" y="333"/>
                </a:lnTo>
                <a:lnTo>
                  <a:pt x="234" y="333"/>
                </a:lnTo>
                <a:lnTo>
                  <a:pt x="256" y="323"/>
                </a:lnTo>
                <a:lnTo>
                  <a:pt x="275" y="311"/>
                </a:lnTo>
                <a:lnTo>
                  <a:pt x="275" y="311"/>
                </a:lnTo>
                <a:lnTo>
                  <a:pt x="310" y="292"/>
                </a:lnTo>
                <a:lnTo>
                  <a:pt x="348" y="275"/>
                </a:lnTo>
                <a:lnTo>
                  <a:pt x="348" y="275"/>
                </a:lnTo>
                <a:lnTo>
                  <a:pt x="346" y="279"/>
                </a:lnTo>
                <a:lnTo>
                  <a:pt x="346" y="279"/>
                </a:lnTo>
                <a:lnTo>
                  <a:pt x="344" y="289"/>
                </a:lnTo>
                <a:lnTo>
                  <a:pt x="344" y="289"/>
                </a:lnTo>
                <a:close/>
                <a:moveTo>
                  <a:pt x="343" y="145"/>
                </a:moveTo>
                <a:lnTo>
                  <a:pt x="343" y="145"/>
                </a:lnTo>
                <a:lnTo>
                  <a:pt x="322" y="155"/>
                </a:lnTo>
                <a:lnTo>
                  <a:pt x="300" y="165"/>
                </a:lnTo>
                <a:lnTo>
                  <a:pt x="257" y="180"/>
                </a:lnTo>
                <a:lnTo>
                  <a:pt x="257" y="180"/>
                </a:lnTo>
                <a:lnTo>
                  <a:pt x="233" y="189"/>
                </a:lnTo>
                <a:lnTo>
                  <a:pt x="233" y="189"/>
                </a:lnTo>
                <a:lnTo>
                  <a:pt x="206" y="199"/>
                </a:lnTo>
                <a:lnTo>
                  <a:pt x="206" y="199"/>
                </a:lnTo>
                <a:lnTo>
                  <a:pt x="176" y="211"/>
                </a:lnTo>
                <a:lnTo>
                  <a:pt x="145" y="223"/>
                </a:lnTo>
                <a:lnTo>
                  <a:pt x="86" y="249"/>
                </a:lnTo>
                <a:lnTo>
                  <a:pt x="86" y="249"/>
                </a:lnTo>
                <a:lnTo>
                  <a:pt x="56" y="262"/>
                </a:lnTo>
                <a:lnTo>
                  <a:pt x="41" y="269"/>
                </a:lnTo>
                <a:lnTo>
                  <a:pt x="28" y="276"/>
                </a:lnTo>
                <a:lnTo>
                  <a:pt x="28" y="276"/>
                </a:lnTo>
                <a:lnTo>
                  <a:pt x="44" y="267"/>
                </a:lnTo>
                <a:lnTo>
                  <a:pt x="60" y="259"/>
                </a:lnTo>
                <a:lnTo>
                  <a:pt x="76" y="252"/>
                </a:lnTo>
                <a:lnTo>
                  <a:pt x="93" y="246"/>
                </a:lnTo>
                <a:lnTo>
                  <a:pt x="93" y="246"/>
                </a:lnTo>
                <a:lnTo>
                  <a:pt x="109" y="237"/>
                </a:lnTo>
                <a:lnTo>
                  <a:pt x="125" y="230"/>
                </a:lnTo>
                <a:lnTo>
                  <a:pt x="140" y="222"/>
                </a:lnTo>
                <a:lnTo>
                  <a:pt x="156" y="214"/>
                </a:lnTo>
                <a:lnTo>
                  <a:pt x="156" y="214"/>
                </a:lnTo>
                <a:lnTo>
                  <a:pt x="227" y="186"/>
                </a:lnTo>
                <a:lnTo>
                  <a:pt x="227" y="186"/>
                </a:lnTo>
                <a:lnTo>
                  <a:pt x="263" y="170"/>
                </a:lnTo>
                <a:lnTo>
                  <a:pt x="296" y="153"/>
                </a:lnTo>
                <a:lnTo>
                  <a:pt x="296" y="153"/>
                </a:lnTo>
                <a:lnTo>
                  <a:pt x="305" y="149"/>
                </a:lnTo>
                <a:lnTo>
                  <a:pt x="305" y="149"/>
                </a:lnTo>
                <a:lnTo>
                  <a:pt x="322" y="142"/>
                </a:lnTo>
                <a:lnTo>
                  <a:pt x="330" y="137"/>
                </a:lnTo>
                <a:lnTo>
                  <a:pt x="337" y="132"/>
                </a:lnTo>
                <a:lnTo>
                  <a:pt x="337" y="132"/>
                </a:lnTo>
                <a:lnTo>
                  <a:pt x="343" y="145"/>
                </a:lnTo>
                <a:lnTo>
                  <a:pt x="343" y="145"/>
                </a:lnTo>
                <a:close/>
                <a:moveTo>
                  <a:pt x="322" y="109"/>
                </a:moveTo>
                <a:lnTo>
                  <a:pt x="322" y="109"/>
                </a:lnTo>
                <a:lnTo>
                  <a:pt x="258" y="136"/>
                </a:lnTo>
                <a:lnTo>
                  <a:pt x="195" y="164"/>
                </a:lnTo>
                <a:lnTo>
                  <a:pt x="69" y="221"/>
                </a:lnTo>
                <a:lnTo>
                  <a:pt x="69" y="221"/>
                </a:lnTo>
                <a:lnTo>
                  <a:pt x="41" y="234"/>
                </a:lnTo>
                <a:lnTo>
                  <a:pt x="27" y="242"/>
                </a:lnTo>
                <a:lnTo>
                  <a:pt x="12" y="247"/>
                </a:lnTo>
                <a:lnTo>
                  <a:pt x="12" y="247"/>
                </a:lnTo>
                <a:lnTo>
                  <a:pt x="12" y="247"/>
                </a:lnTo>
                <a:lnTo>
                  <a:pt x="12" y="247"/>
                </a:lnTo>
                <a:lnTo>
                  <a:pt x="18" y="243"/>
                </a:lnTo>
                <a:lnTo>
                  <a:pt x="23" y="238"/>
                </a:lnTo>
                <a:lnTo>
                  <a:pt x="23" y="238"/>
                </a:lnTo>
                <a:lnTo>
                  <a:pt x="35" y="231"/>
                </a:lnTo>
                <a:lnTo>
                  <a:pt x="35" y="231"/>
                </a:lnTo>
                <a:lnTo>
                  <a:pt x="66" y="215"/>
                </a:lnTo>
                <a:lnTo>
                  <a:pt x="66" y="215"/>
                </a:lnTo>
                <a:lnTo>
                  <a:pt x="129" y="184"/>
                </a:lnTo>
                <a:lnTo>
                  <a:pt x="193" y="153"/>
                </a:lnTo>
                <a:lnTo>
                  <a:pt x="193" y="153"/>
                </a:lnTo>
                <a:lnTo>
                  <a:pt x="199" y="150"/>
                </a:lnTo>
                <a:lnTo>
                  <a:pt x="199" y="150"/>
                </a:lnTo>
                <a:lnTo>
                  <a:pt x="277" y="119"/>
                </a:lnTo>
                <a:lnTo>
                  <a:pt x="277" y="119"/>
                </a:lnTo>
                <a:lnTo>
                  <a:pt x="289" y="115"/>
                </a:lnTo>
                <a:lnTo>
                  <a:pt x="289" y="115"/>
                </a:lnTo>
                <a:lnTo>
                  <a:pt x="299" y="110"/>
                </a:lnTo>
                <a:lnTo>
                  <a:pt x="299" y="110"/>
                </a:lnTo>
                <a:lnTo>
                  <a:pt x="302" y="109"/>
                </a:lnTo>
                <a:lnTo>
                  <a:pt x="302" y="109"/>
                </a:lnTo>
                <a:lnTo>
                  <a:pt x="315" y="103"/>
                </a:lnTo>
                <a:lnTo>
                  <a:pt x="315" y="103"/>
                </a:lnTo>
                <a:lnTo>
                  <a:pt x="322" y="109"/>
                </a:lnTo>
                <a:lnTo>
                  <a:pt x="322" y="109"/>
                </a:lnTo>
                <a:close/>
                <a:moveTo>
                  <a:pt x="304" y="93"/>
                </a:moveTo>
                <a:lnTo>
                  <a:pt x="304" y="93"/>
                </a:lnTo>
                <a:lnTo>
                  <a:pt x="272" y="106"/>
                </a:lnTo>
                <a:lnTo>
                  <a:pt x="272" y="106"/>
                </a:lnTo>
                <a:lnTo>
                  <a:pt x="262" y="110"/>
                </a:lnTo>
                <a:lnTo>
                  <a:pt x="262" y="110"/>
                </a:lnTo>
                <a:lnTo>
                  <a:pt x="212" y="129"/>
                </a:lnTo>
                <a:lnTo>
                  <a:pt x="212" y="129"/>
                </a:lnTo>
                <a:lnTo>
                  <a:pt x="158" y="151"/>
                </a:lnTo>
                <a:lnTo>
                  <a:pt x="104" y="174"/>
                </a:lnTo>
                <a:lnTo>
                  <a:pt x="104" y="174"/>
                </a:lnTo>
                <a:lnTo>
                  <a:pt x="82" y="183"/>
                </a:lnTo>
                <a:lnTo>
                  <a:pt x="60" y="194"/>
                </a:lnTo>
                <a:lnTo>
                  <a:pt x="60" y="194"/>
                </a:lnTo>
                <a:lnTo>
                  <a:pt x="37" y="207"/>
                </a:lnTo>
                <a:lnTo>
                  <a:pt x="26" y="213"/>
                </a:lnTo>
                <a:lnTo>
                  <a:pt x="14" y="218"/>
                </a:lnTo>
                <a:lnTo>
                  <a:pt x="14" y="218"/>
                </a:lnTo>
                <a:lnTo>
                  <a:pt x="10" y="219"/>
                </a:lnTo>
                <a:lnTo>
                  <a:pt x="13" y="217"/>
                </a:lnTo>
                <a:lnTo>
                  <a:pt x="24" y="212"/>
                </a:lnTo>
                <a:lnTo>
                  <a:pt x="24" y="212"/>
                </a:lnTo>
                <a:lnTo>
                  <a:pt x="45" y="199"/>
                </a:lnTo>
                <a:lnTo>
                  <a:pt x="45" y="199"/>
                </a:lnTo>
                <a:lnTo>
                  <a:pt x="70" y="184"/>
                </a:lnTo>
                <a:lnTo>
                  <a:pt x="96" y="171"/>
                </a:lnTo>
                <a:lnTo>
                  <a:pt x="96" y="171"/>
                </a:lnTo>
                <a:lnTo>
                  <a:pt x="121" y="157"/>
                </a:lnTo>
                <a:lnTo>
                  <a:pt x="145" y="145"/>
                </a:lnTo>
                <a:lnTo>
                  <a:pt x="197" y="122"/>
                </a:lnTo>
                <a:lnTo>
                  <a:pt x="197" y="122"/>
                </a:lnTo>
                <a:lnTo>
                  <a:pt x="222" y="111"/>
                </a:lnTo>
                <a:lnTo>
                  <a:pt x="249" y="100"/>
                </a:lnTo>
                <a:lnTo>
                  <a:pt x="249" y="100"/>
                </a:lnTo>
                <a:lnTo>
                  <a:pt x="269" y="92"/>
                </a:lnTo>
                <a:lnTo>
                  <a:pt x="279" y="87"/>
                </a:lnTo>
                <a:lnTo>
                  <a:pt x="288" y="82"/>
                </a:lnTo>
                <a:lnTo>
                  <a:pt x="288" y="82"/>
                </a:lnTo>
                <a:lnTo>
                  <a:pt x="295" y="86"/>
                </a:lnTo>
                <a:lnTo>
                  <a:pt x="295" y="86"/>
                </a:lnTo>
                <a:lnTo>
                  <a:pt x="304" y="93"/>
                </a:lnTo>
                <a:lnTo>
                  <a:pt x="304" y="93"/>
                </a:lnTo>
                <a:close/>
                <a:moveTo>
                  <a:pt x="216" y="58"/>
                </a:moveTo>
                <a:lnTo>
                  <a:pt x="216" y="58"/>
                </a:lnTo>
                <a:lnTo>
                  <a:pt x="203" y="63"/>
                </a:lnTo>
                <a:lnTo>
                  <a:pt x="203" y="63"/>
                </a:lnTo>
                <a:lnTo>
                  <a:pt x="204" y="57"/>
                </a:lnTo>
                <a:lnTo>
                  <a:pt x="204" y="57"/>
                </a:lnTo>
                <a:lnTo>
                  <a:pt x="216" y="58"/>
                </a:lnTo>
                <a:lnTo>
                  <a:pt x="216" y="58"/>
                </a:lnTo>
                <a:close/>
                <a:moveTo>
                  <a:pt x="192" y="57"/>
                </a:moveTo>
                <a:lnTo>
                  <a:pt x="192" y="57"/>
                </a:lnTo>
                <a:lnTo>
                  <a:pt x="191" y="58"/>
                </a:lnTo>
                <a:lnTo>
                  <a:pt x="191" y="58"/>
                </a:lnTo>
                <a:lnTo>
                  <a:pt x="150" y="76"/>
                </a:lnTo>
                <a:lnTo>
                  <a:pt x="111" y="97"/>
                </a:lnTo>
                <a:lnTo>
                  <a:pt x="71" y="119"/>
                </a:lnTo>
                <a:lnTo>
                  <a:pt x="33" y="141"/>
                </a:lnTo>
                <a:lnTo>
                  <a:pt x="33" y="141"/>
                </a:lnTo>
                <a:lnTo>
                  <a:pt x="24" y="146"/>
                </a:lnTo>
                <a:lnTo>
                  <a:pt x="24" y="146"/>
                </a:lnTo>
                <a:lnTo>
                  <a:pt x="24" y="146"/>
                </a:lnTo>
                <a:lnTo>
                  <a:pt x="24" y="146"/>
                </a:lnTo>
                <a:lnTo>
                  <a:pt x="27" y="144"/>
                </a:lnTo>
                <a:lnTo>
                  <a:pt x="27" y="144"/>
                </a:lnTo>
                <a:lnTo>
                  <a:pt x="47" y="130"/>
                </a:lnTo>
                <a:lnTo>
                  <a:pt x="47" y="130"/>
                </a:lnTo>
                <a:lnTo>
                  <a:pt x="67" y="118"/>
                </a:lnTo>
                <a:lnTo>
                  <a:pt x="89" y="106"/>
                </a:lnTo>
                <a:lnTo>
                  <a:pt x="89" y="106"/>
                </a:lnTo>
                <a:lnTo>
                  <a:pt x="134" y="82"/>
                </a:lnTo>
                <a:lnTo>
                  <a:pt x="181" y="57"/>
                </a:lnTo>
                <a:lnTo>
                  <a:pt x="181" y="57"/>
                </a:lnTo>
                <a:lnTo>
                  <a:pt x="192" y="57"/>
                </a:lnTo>
                <a:lnTo>
                  <a:pt x="192" y="57"/>
                </a:lnTo>
                <a:close/>
                <a:moveTo>
                  <a:pt x="107" y="72"/>
                </a:moveTo>
                <a:lnTo>
                  <a:pt x="107" y="72"/>
                </a:lnTo>
                <a:lnTo>
                  <a:pt x="121" y="67"/>
                </a:lnTo>
                <a:lnTo>
                  <a:pt x="135" y="63"/>
                </a:lnTo>
                <a:lnTo>
                  <a:pt x="135" y="63"/>
                </a:lnTo>
                <a:lnTo>
                  <a:pt x="123" y="69"/>
                </a:lnTo>
                <a:lnTo>
                  <a:pt x="112" y="75"/>
                </a:lnTo>
                <a:lnTo>
                  <a:pt x="112" y="75"/>
                </a:lnTo>
                <a:lnTo>
                  <a:pt x="83" y="91"/>
                </a:lnTo>
                <a:lnTo>
                  <a:pt x="53" y="106"/>
                </a:lnTo>
                <a:lnTo>
                  <a:pt x="53" y="106"/>
                </a:lnTo>
                <a:lnTo>
                  <a:pt x="64" y="96"/>
                </a:lnTo>
                <a:lnTo>
                  <a:pt x="77" y="87"/>
                </a:lnTo>
                <a:lnTo>
                  <a:pt x="92" y="79"/>
                </a:lnTo>
                <a:lnTo>
                  <a:pt x="107" y="72"/>
                </a:lnTo>
                <a:lnTo>
                  <a:pt x="107" y="72"/>
                </a:lnTo>
                <a:close/>
                <a:moveTo>
                  <a:pt x="50" y="109"/>
                </a:moveTo>
                <a:lnTo>
                  <a:pt x="50" y="109"/>
                </a:lnTo>
                <a:lnTo>
                  <a:pt x="50" y="110"/>
                </a:lnTo>
                <a:lnTo>
                  <a:pt x="51" y="110"/>
                </a:lnTo>
                <a:lnTo>
                  <a:pt x="51" y="110"/>
                </a:lnTo>
                <a:lnTo>
                  <a:pt x="83" y="93"/>
                </a:lnTo>
                <a:lnTo>
                  <a:pt x="113" y="76"/>
                </a:lnTo>
                <a:lnTo>
                  <a:pt x="113" y="76"/>
                </a:lnTo>
                <a:lnTo>
                  <a:pt x="127" y="69"/>
                </a:lnTo>
                <a:lnTo>
                  <a:pt x="142" y="62"/>
                </a:lnTo>
                <a:lnTo>
                  <a:pt x="142" y="62"/>
                </a:lnTo>
                <a:lnTo>
                  <a:pt x="150" y="60"/>
                </a:lnTo>
                <a:lnTo>
                  <a:pt x="150" y="60"/>
                </a:lnTo>
                <a:lnTo>
                  <a:pt x="151" y="60"/>
                </a:lnTo>
                <a:lnTo>
                  <a:pt x="151" y="60"/>
                </a:lnTo>
                <a:lnTo>
                  <a:pt x="135" y="68"/>
                </a:lnTo>
                <a:lnTo>
                  <a:pt x="135" y="68"/>
                </a:lnTo>
                <a:lnTo>
                  <a:pt x="88" y="92"/>
                </a:lnTo>
                <a:lnTo>
                  <a:pt x="64" y="104"/>
                </a:lnTo>
                <a:lnTo>
                  <a:pt x="42" y="118"/>
                </a:lnTo>
                <a:lnTo>
                  <a:pt x="42" y="118"/>
                </a:lnTo>
                <a:lnTo>
                  <a:pt x="50" y="109"/>
                </a:lnTo>
                <a:lnTo>
                  <a:pt x="50" y="109"/>
                </a:lnTo>
                <a:close/>
                <a:moveTo>
                  <a:pt x="15" y="255"/>
                </a:moveTo>
                <a:lnTo>
                  <a:pt x="15" y="255"/>
                </a:lnTo>
                <a:lnTo>
                  <a:pt x="27" y="248"/>
                </a:lnTo>
                <a:lnTo>
                  <a:pt x="41" y="242"/>
                </a:lnTo>
                <a:lnTo>
                  <a:pt x="68" y="231"/>
                </a:lnTo>
                <a:lnTo>
                  <a:pt x="96" y="221"/>
                </a:lnTo>
                <a:lnTo>
                  <a:pt x="109" y="216"/>
                </a:lnTo>
                <a:lnTo>
                  <a:pt x="123" y="210"/>
                </a:lnTo>
                <a:lnTo>
                  <a:pt x="123" y="210"/>
                </a:lnTo>
                <a:lnTo>
                  <a:pt x="147" y="199"/>
                </a:lnTo>
                <a:lnTo>
                  <a:pt x="173" y="188"/>
                </a:lnTo>
                <a:lnTo>
                  <a:pt x="173" y="188"/>
                </a:lnTo>
                <a:lnTo>
                  <a:pt x="113" y="218"/>
                </a:lnTo>
                <a:lnTo>
                  <a:pt x="84" y="234"/>
                </a:lnTo>
                <a:lnTo>
                  <a:pt x="53" y="249"/>
                </a:lnTo>
                <a:lnTo>
                  <a:pt x="53" y="249"/>
                </a:lnTo>
                <a:lnTo>
                  <a:pt x="44" y="254"/>
                </a:lnTo>
                <a:lnTo>
                  <a:pt x="44" y="254"/>
                </a:lnTo>
                <a:lnTo>
                  <a:pt x="31" y="260"/>
                </a:lnTo>
                <a:lnTo>
                  <a:pt x="19" y="268"/>
                </a:lnTo>
                <a:lnTo>
                  <a:pt x="19" y="268"/>
                </a:lnTo>
                <a:lnTo>
                  <a:pt x="15" y="255"/>
                </a:lnTo>
                <a:lnTo>
                  <a:pt x="15" y="25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545"/>
          <p:cNvSpPr>
            <a:spLocks noEditPoints="1"/>
          </p:cNvSpPr>
          <p:nvPr/>
        </p:nvSpPr>
        <p:spPr bwMode="auto">
          <a:xfrm>
            <a:off x="958034" y="5775567"/>
            <a:ext cx="625475" cy="447675"/>
          </a:xfrm>
          <a:custGeom>
            <a:avLst/>
            <a:gdLst/>
            <a:ahLst/>
            <a:cxnLst>
              <a:cxn ang="0">
                <a:pos x="39" y="214"/>
              </a:cxn>
              <a:cxn ang="0">
                <a:pos x="148" y="226"/>
              </a:cxn>
              <a:cxn ang="0">
                <a:pos x="295" y="228"/>
              </a:cxn>
              <a:cxn ang="0">
                <a:pos x="393" y="118"/>
              </a:cxn>
              <a:cxn ang="0">
                <a:pos x="290" y="35"/>
              </a:cxn>
              <a:cxn ang="0">
                <a:pos x="159" y="11"/>
              </a:cxn>
              <a:cxn ang="0">
                <a:pos x="25" y="43"/>
              </a:cxn>
              <a:cxn ang="0">
                <a:pos x="39" y="59"/>
              </a:cxn>
              <a:cxn ang="0">
                <a:pos x="59" y="74"/>
              </a:cxn>
              <a:cxn ang="0">
                <a:pos x="105" y="37"/>
              </a:cxn>
              <a:cxn ang="0">
                <a:pos x="133" y="42"/>
              </a:cxn>
              <a:cxn ang="0">
                <a:pos x="12" y="132"/>
              </a:cxn>
              <a:cxn ang="0">
                <a:pos x="22" y="133"/>
              </a:cxn>
              <a:cxn ang="0">
                <a:pos x="65" y="108"/>
              </a:cxn>
              <a:cxn ang="0">
                <a:pos x="84" y="116"/>
              </a:cxn>
              <a:cxn ang="0">
                <a:pos x="210" y="57"/>
              </a:cxn>
              <a:cxn ang="0">
                <a:pos x="282" y="43"/>
              </a:cxn>
              <a:cxn ang="0">
                <a:pos x="87" y="141"/>
              </a:cxn>
              <a:cxn ang="0">
                <a:pos x="247" y="85"/>
              </a:cxn>
              <a:cxn ang="0">
                <a:pos x="268" y="88"/>
              </a:cxn>
              <a:cxn ang="0">
                <a:pos x="34" y="194"/>
              </a:cxn>
              <a:cxn ang="0">
                <a:pos x="41" y="189"/>
              </a:cxn>
              <a:cxn ang="0">
                <a:pos x="75" y="146"/>
              </a:cxn>
              <a:cxn ang="0">
                <a:pos x="88" y="131"/>
              </a:cxn>
              <a:cxn ang="0">
                <a:pos x="265" y="24"/>
              </a:cxn>
              <a:cxn ang="0">
                <a:pos x="45" y="101"/>
              </a:cxn>
              <a:cxn ang="0">
                <a:pos x="9" y="131"/>
              </a:cxn>
              <a:cxn ang="0">
                <a:pos x="84" y="66"/>
              </a:cxn>
              <a:cxn ang="0">
                <a:pos x="38" y="69"/>
              </a:cxn>
              <a:cxn ang="0">
                <a:pos x="8" y="121"/>
              </a:cxn>
              <a:cxn ang="0">
                <a:pos x="224" y="127"/>
              </a:cxn>
              <a:cxn ang="0">
                <a:pos x="64" y="212"/>
              </a:cxn>
              <a:cxn ang="0">
                <a:pos x="347" y="87"/>
              </a:cxn>
              <a:cxn ang="0">
                <a:pos x="223" y="221"/>
              </a:cxn>
              <a:cxn ang="0">
                <a:pos x="180" y="217"/>
              </a:cxn>
              <a:cxn ang="0">
                <a:pos x="165" y="231"/>
              </a:cxn>
              <a:cxn ang="0">
                <a:pos x="339" y="168"/>
              </a:cxn>
              <a:cxn ang="0">
                <a:pos x="328" y="154"/>
              </a:cxn>
              <a:cxn ang="0">
                <a:pos x="385" y="112"/>
              </a:cxn>
              <a:cxn ang="0">
                <a:pos x="106" y="220"/>
              </a:cxn>
              <a:cxn ang="0">
                <a:pos x="108" y="212"/>
              </a:cxn>
              <a:cxn ang="0">
                <a:pos x="342" y="88"/>
              </a:cxn>
              <a:cxn ang="0">
                <a:pos x="328" y="86"/>
              </a:cxn>
              <a:cxn ang="0">
                <a:pos x="95" y="242"/>
              </a:cxn>
              <a:cxn ang="0">
                <a:pos x="152" y="215"/>
              </a:cxn>
              <a:cxn ang="0">
                <a:pos x="379" y="126"/>
              </a:cxn>
              <a:cxn ang="0">
                <a:pos x="199" y="227"/>
              </a:cxn>
              <a:cxn ang="0">
                <a:pos x="236" y="233"/>
              </a:cxn>
              <a:cxn ang="0">
                <a:pos x="330" y="199"/>
              </a:cxn>
              <a:cxn ang="0">
                <a:pos x="294" y="218"/>
              </a:cxn>
              <a:cxn ang="0">
                <a:pos x="300" y="216"/>
              </a:cxn>
              <a:cxn ang="0">
                <a:pos x="349" y="205"/>
              </a:cxn>
              <a:cxn ang="0">
                <a:pos x="313" y="185"/>
              </a:cxn>
              <a:cxn ang="0">
                <a:pos x="381" y="100"/>
              </a:cxn>
              <a:cxn ang="0">
                <a:pos x="306" y="89"/>
              </a:cxn>
              <a:cxn ang="0">
                <a:pos x="335" y="59"/>
              </a:cxn>
              <a:cxn ang="0">
                <a:pos x="174" y="123"/>
              </a:cxn>
              <a:cxn ang="0">
                <a:pos x="285" y="61"/>
              </a:cxn>
              <a:cxn ang="0">
                <a:pos x="303" y="37"/>
              </a:cxn>
              <a:cxn ang="0">
                <a:pos x="47" y="132"/>
              </a:cxn>
              <a:cxn ang="0">
                <a:pos x="213" y="36"/>
              </a:cxn>
              <a:cxn ang="0">
                <a:pos x="127" y="27"/>
              </a:cxn>
              <a:cxn ang="0">
                <a:pos x="101" y="26"/>
              </a:cxn>
            </a:cxnLst>
            <a:rect l="0" t="0" r="r" b="b"/>
            <a:pathLst>
              <a:path w="394" h="282">
                <a:moveTo>
                  <a:pt x="27" y="93"/>
                </a:moveTo>
                <a:lnTo>
                  <a:pt x="27" y="93"/>
                </a:lnTo>
                <a:lnTo>
                  <a:pt x="21" y="95"/>
                </a:lnTo>
                <a:lnTo>
                  <a:pt x="16" y="98"/>
                </a:lnTo>
                <a:lnTo>
                  <a:pt x="11" y="102"/>
                </a:lnTo>
                <a:lnTo>
                  <a:pt x="7" y="106"/>
                </a:lnTo>
                <a:lnTo>
                  <a:pt x="4" y="110"/>
                </a:lnTo>
                <a:lnTo>
                  <a:pt x="2" y="115"/>
                </a:lnTo>
                <a:lnTo>
                  <a:pt x="0" y="121"/>
                </a:lnTo>
                <a:lnTo>
                  <a:pt x="0" y="127"/>
                </a:lnTo>
                <a:lnTo>
                  <a:pt x="0" y="127"/>
                </a:lnTo>
                <a:lnTo>
                  <a:pt x="1" y="136"/>
                </a:lnTo>
                <a:lnTo>
                  <a:pt x="3" y="142"/>
                </a:lnTo>
                <a:lnTo>
                  <a:pt x="7" y="148"/>
                </a:lnTo>
                <a:lnTo>
                  <a:pt x="12" y="152"/>
                </a:lnTo>
                <a:lnTo>
                  <a:pt x="18" y="156"/>
                </a:lnTo>
                <a:lnTo>
                  <a:pt x="25" y="160"/>
                </a:lnTo>
                <a:lnTo>
                  <a:pt x="33" y="162"/>
                </a:lnTo>
                <a:lnTo>
                  <a:pt x="40" y="164"/>
                </a:lnTo>
                <a:lnTo>
                  <a:pt x="40" y="164"/>
                </a:lnTo>
                <a:lnTo>
                  <a:pt x="35" y="168"/>
                </a:lnTo>
                <a:lnTo>
                  <a:pt x="29" y="173"/>
                </a:lnTo>
                <a:lnTo>
                  <a:pt x="26" y="178"/>
                </a:lnTo>
                <a:lnTo>
                  <a:pt x="24" y="184"/>
                </a:lnTo>
                <a:lnTo>
                  <a:pt x="23" y="189"/>
                </a:lnTo>
                <a:lnTo>
                  <a:pt x="24" y="195"/>
                </a:lnTo>
                <a:lnTo>
                  <a:pt x="27" y="201"/>
                </a:lnTo>
                <a:lnTo>
                  <a:pt x="33" y="207"/>
                </a:lnTo>
                <a:lnTo>
                  <a:pt x="33" y="207"/>
                </a:lnTo>
                <a:lnTo>
                  <a:pt x="39" y="214"/>
                </a:lnTo>
                <a:lnTo>
                  <a:pt x="47" y="217"/>
                </a:lnTo>
                <a:lnTo>
                  <a:pt x="55" y="220"/>
                </a:lnTo>
                <a:lnTo>
                  <a:pt x="64" y="221"/>
                </a:lnTo>
                <a:lnTo>
                  <a:pt x="72" y="221"/>
                </a:lnTo>
                <a:lnTo>
                  <a:pt x="81" y="221"/>
                </a:lnTo>
                <a:lnTo>
                  <a:pt x="90" y="219"/>
                </a:lnTo>
                <a:lnTo>
                  <a:pt x="98" y="217"/>
                </a:lnTo>
                <a:lnTo>
                  <a:pt x="98" y="217"/>
                </a:lnTo>
                <a:lnTo>
                  <a:pt x="95" y="225"/>
                </a:lnTo>
                <a:lnTo>
                  <a:pt x="90" y="234"/>
                </a:lnTo>
                <a:lnTo>
                  <a:pt x="85" y="241"/>
                </a:lnTo>
                <a:lnTo>
                  <a:pt x="79" y="249"/>
                </a:lnTo>
                <a:lnTo>
                  <a:pt x="65" y="262"/>
                </a:lnTo>
                <a:lnTo>
                  <a:pt x="51" y="274"/>
                </a:lnTo>
                <a:lnTo>
                  <a:pt x="51" y="274"/>
                </a:lnTo>
                <a:lnTo>
                  <a:pt x="50" y="276"/>
                </a:lnTo>
                <a:lnTo>
                  <a:pt x="50" y="277"/>
                </a:lnTo>
                <a:lnTo>
                  <a:pt x="51" y="279"/>
                </a:lnTo>
                <a:lnTo>
                  <a:pt x="51" y="279"/>
                </a:lnTo>
                <a:lnTo>
                  <a:pt x="53" y="281"/>
                </a:lnTo>
                <a:lnTo>
                  <a:pt x="54" y="282"/>
                </a:lnTo>
                <a:lnTo>
                  <a:pt x="56" y="282"/>
                </a:lnTo>
                <a:lnTo>
                  <a:pt x="56" y="282"/>
                </a:lnTo>
                <a:lnTo>
                  <a:pt x="81" y="271"/>
                </a:lnTo>
                <a:lnTo>
                  <a:pt x="94" y="266"/>
                </a:lnTo>
                <a:lnTo>
                  <a:pt x="105" y="260"/>
                </a:lnTo>
                <a:lnTo>
                  <a:pt x="118" y="253"/>
                </a:lnTo>
                <a:lnTo>
                  <a:pt x="128" y="245"/>
                </a:lnTo>
                <a:lnTo>
                  <a:pt x="139" y="236"/>
                </a:lnTo>
                <a:lnTo>
                  <a:pt x="148" y="226"/>
                </a:lnTo>
                <a:lnTo>
                  <a:pt x="148" y="226"/>
                </a:lnTo>
                <a:lnTo>
                  <a:pt x="151" y="231"/>
                </a:lnTo>
                <a:lnTo>
                  <a:pt x="155" y="235"/>
                </a:lnTo>
                <a:lnTo>
                  <a:pt x="158" y="238"/>
                </a:lnTo>
                <a:lnTo>
                  <a:pt x="162" y="240"/>
                </a:lnTo>
                <a:lnTo>
                  <a:pt x="167" y="242"/>
                </a:lnTo>
                <a:lnTo>
                  <a:pt x="171" y="243"/>
                </a:lnTo>
                <a:lnTo>
                  <a:pt x="176" y="244"/>
                </a:lnTo>
                <a:lnTo>
                  <a:pt x="180" y="244"/>
                </a:lnTo>
                <a:lnTo>
                  <a:pt x="189" y="242"/>
                </a:lnTo>
                <a:lnTo>
                  <a:pt x="199" y="238"/>
                </a:lnTo>
                <a:lnTo>
                  <a:pt x="207" y="232"/>
                </a:lnTo>
                <a:lnTo>
                  <a:pt x="214" y="224"/>
                </a:lnTo>
                <a:lnTo>
                  <a:pt x="214" y="224"/>
                </a:lnTo>
                <a:lnTo>
                  <a:pt x="221" y="231"/>
                </a:lnTo>
                <a:lnTo>
                  <a:pt x="229" y="238"/>
                </a:lnTo>
                <a:lnTo>
                  <a:pt x="233" y="241"/>
                </a:lnTo>
                <a:lnTo>
                  <a:pt x="238" y="243"/>
                </a:lnTo>
                <a:lnTo>
                  <a:pt x="243" y="245"/>
                </a:lnTo>
                <a:lnTo>
                  <a:pt x="248" y="245"/>
                </a:lnTo>
                <a:lnTo>
                  <a:pt x="248" y="245"/>
                </a:lnTo>
                <a:lnTo>
                  <a:pt x="253" y="245"/>
                </a:lnTo>
                <a:lnTo>
                  <a:pt x="258" y="244"/>
                </a:lnTo>
                <a:lnTo>
                  <a:pt x="262" y="242"/>
                </a:lnTo>
                <a:lnTo>
                  <a:pt x="267" y="238"/>
                </a:lnTo>
                <a:lnTo>
                  <a:pt x="276" y="231"/>
                </a:lnTo>
                <a:lnTo>
                  <a:pt x="283" y="222"/>
                </a:lnTo>
                <a:lnTo>
                  <a:pt x="283" y="222"/>
                </a:lnTo>
                <a:lnTo>
                  <a:pt x="288" y="226"/>
                </a:lnTo>
                <a:lnTo>
                  <a:pt x="295" y="228"/>
                </a:lnTo>
                <a:lnTo>
                  <a:pt x="303" y="228"/>
                </a:lnTo>
                <a:lnTo>
                  <a:pt x="310" y="228"/>
                </a:lnTo>
                <a:lnTo>
                  <a:pt x="317" y="226"/>
                </a:lnTo>
                <a:lnTo>
                  <a:pt x="322" y="222"/>
                </a:lnTo>
                <a:lnTo>
                  <a:pt x="326" y="218"/>
                </a:lnTo>
                <a:lnTo>
                  <a:pt x="328" y="215"/>
                </a:lnTo>
                <a:lnTo>
                  <a:pt x="328" y="212"/>
                </a:lnTo>
                <a:lnTo>
                  <a:pt x="328" y="212"/>
                </a:lnTo>
                <a:lnTo>
                  <a:pt x="335" y="215"/>
                </a:lnTo>
                <a:lnTo>
                  <a:pt x="341" y="216"/>
                </a:lnTo>
                <a:lnTo>
                  <a:pt x="348" y="215"/>
                </a:lnTo>
                <a:lnTo>
                  <a:pt x="354" y="213"/>
                </a:lnTo>
                <a:lnTo>
                  <a:pt x="362" y="210"/>
                </a:lnTo>
                <a:lnTo>
                  <a:pt x="367" y="204"/>
                </a:lnTo>
                <a:lnTo>
                  <a:pt x="373" y="199"/>
                </a:lnTo>
                <a:lnTo>
                  <a:pt x="377" y="193"/>
                </a:lnTo>
                <a:lnTo>
                  <a:pt x="381" y="187"/>
                </a:lnTo>
                <a:lnTo>
                  <a:pt x="384" y="180"/>
                </a:lnTo>
                <a:lnTo>
                  <a:pt x="386" y="173"/>
                </a:lnTo>
                <a:lnTo>
                  <a:pt x="386" y="166"/>
                </a:lnTo>
                <a:lnTo>
                  <a:pt x="386" y="159"/>
                </a:lnTo>
                <a:lnTo>
                  <a:pt x="384" y="153"/>
                </a:lnTo>
                <a:lnTo>
                  <a:pt x="380" y="147"/>
                </a:lnTo>
                <a:lnTo>
                  <a:pt x="374" y="142"/>
                </a:lnTo>
                <a:lnTo>
                  <a:pt x="374" y="142"/>
                </a:lnTo>
                <a:lnTo>
                  <a:pt x="380" y="139"/>
                </a:lnTo>
                <a:lnTo>
                  <a:pt x="385" y="134"/>
                </a:lnTo>
                <a:lnTo>
                  <a:pt x="388" y="130"/>
                </a:lnTo>
                <a:lnTo>
                  <a:pt x="391" y="123"/>
                </a:lnTo>
                <a:lnTo>
                  <a:pt x="393" y="118"/>
                </a:lnTo>
                <a:lnTo>
                  <a:pt x="394" y="112"/>
                </a:lnTo>
                <a:lnTo>
                  <a:pt x="393" y="105"/>
                </a:lnTo>
                <a:lnTo>
                  <a:pt x="391" y="99"/>
                </a:lnTo>
                <a:lnTo>
                  <a:pt x="391" y="99"/>
                </a:lnTo>
                <a:lnTo>
                  <a:pt x="388" y="93"/>
                </a:lnTo>
                <a:lnTo>
                  <a:pt x="384" y="89"/>
                </a:lnTo>
                <a:lnTo>
                  <a:pt x="379" y="85"/>
                </a:lnTo>
                <a:lnTo>
                  <a:pt x="374" y="82"/>
                </a:lnTo>
                <a:lnTo>
                  <a:pt x="369" y="79"/>
                </a:lnTo>
                <a:lnTo>
                  <a:pt x="364" y="78"/>
                </a:lnTo>
                <a:lnTo>
                  <a:pt x="358" y="77"/>
                </a:lnTo>
                <a:lnTo>
                  <a:pt x="351" y="77"/>
                </a:lnTo>
                <a:lnTo>
                  <a:pt x="351" y="77"/>
                </a:lnTo>
                <a:lnTo>
                  <a:pt x="352" y="72"/>
                </a:lnTo>
                <a:lnTo>
                  <a:pt x="352" y="66"/>
                </a:lnTo>
                <a:lnTo>
                  <a:pt x="352" y="60"/>
                </a:lnTo>
                <a:lnTo>
                  <a:pt x="351" y="54"/>
                </a:lnTo>
                <a:lnTo>
                  <a:pt x="349" y="49"/>
                </a:lnTo>
                <a:lnTo>
                  <a:pt x="347" y="43"/>
                </a:lnTo>
                <a:lnTo>
                  <a:pt x="344" y="38"/>
                </a:lnTo>
                <a:lnTo>
                  <a:pt x="340" y="33"/>
                </a:lnTo>
                <a:lnTo>
                  <a:pt x="340" y="33"/>
                </a:lnTo>
                <a:lnTo>
                  <a:pt x="335" y="29"/>
                </a:lnTo>
                <a:lnTo>
                  <a:pt x="328" y="26"/>
                </a:lnTo>
                <a:lnTo>
                  <a:pt x="322" y="25"/>
                </a:lnTo>
                <a:lnTo>
                  <a:pt x="315" y="25"/>
                </a:lnTo>
                <a:lnTo>
                  <a:pt x="309" y="26"/>
                </a:lnTo>
                <a:lnTo>
                  <a:pt x="302" y="28"/>
                </a:lnTo>
                <a:lnTo>
                  <a:pt x="296" y="31"/>
                </a:lnTo>
                <a:lnTo>
                  <a:pt x="290" y="35"/>
                </a:lnTo>
                <a:lnTo>
                  <a:pt x="290" y="35"/>
                </a:lnTo>
                <a:lnTo>
                  <a:pt x="289" y="28"/>
                </a:lnTo>
                <a:lnTo>
                  <a:pt x="287" y="22"/>
                </a:lnTo>
                <a:lnTo>
                  <a:pt x="284" y="16"/>
                </a:lnTo>
                <a:lnTo>
                  <a:pt x="280" y="12"/>
                </a:lnTo>
                <a:lnTo>
                  <a:pt x="274" y="9"/>
                </a:lnTo>
                <a:lnTo>
                  <a:pt x="269" y="6"/>
                </a:lnTo>
                <a:lnTo>
                  <a:pt x="264" y="4"/>
                </a:lnTo>
                <a:lnTo>
                  <a:pt x="258" y="3"/>
                </a:lnTo>
                <a:lnTo>
                  <a:pt x="252" y="3"/>
                </a:lnTo>
                <a:lnTo>
                  <a:pt x="246" y="4"/>
                </a:lnTo>
                <a:lnTo>
                  <a:pt x="240" y="6"/>
                </a:lnTo>
                <a:lnTo>
                  <a:pt x="234" y="8"/>
                </a:lnTo>
                <a:lnTo>
                  <a:pt x="228" y="11"/>
                </a:lnTo>
                <a:lnTo>
                  <a:pt x="223" y="14"/>
                </a:lnTo>
                <a:lnTo>
                  <a:pt x="218" y="19"/>
                </a:lnTo>
                <a:lnTo>
                  <a:pt x="214" y="24"/>
                </a:lnTo>
                <a:lnTo>
                  <a:pt x="214" y="24"/>
                </a:lnTo>
                <a:lnTo>
                  <a:pt x="208" y="14"/>
                </a:lnTo>
                <a:lnTo>
                  <a:pt x="205" y="10"/>
                </a:lnTo>
                <a:lnTo>
                  <a:pt x="201" y="6"/>
                </a:lnTo>
                <a:lnTo>
                  <a:pt x="196" y="3"/>
                </a:lnTo>
                <a:lnTo>
                  <a:pt x="190" y="1"/>
                </a:lnTo>
                <a:lnTo>
                  <a:pt x="185" y="0"/>
                </a:lnTo>
                <a:lnTo>
                  <a:pt x="179" y="0"/>
                </a:lnTo>
                <a:lnTo>
                  <a:pt x="179" y="0"/>
                </a:lnTo>
                <a:lnTo>
                  <a:pt x="173" y="2"/>
                </a:lnTo>
                <a:lnTo>
                  <a:pt x="168" y="4"/>
                </a:lnTo>
                <a:lnTo>
                  <a:pt x="163" y="7"/>
                </a:lnTo>
                <a:lnTo>
                  <a:pt x="159" y="11"/>
                </a:lnTo>
                <a:lnTo>
                  <a:pt x="155" y="15"/>
                </a:lnTo>
                <a:lnTo>
                  <a:pt x="152" y="20"/>
                </a:lnTo>
                <a:lnTo>
                  <a:pt x="149" y="25"/>
                </a:lnTo>
                <a:lnTo>
                  <a:pt x="147" y="30"/>
                </a:lnTo>
                <a:lnTo>
                  <a:pt x="147" y="30"/>
                </a:lnTo>
                <a:lnTo>
                  <a:pt x="143" y="25"/>
                </a:lnTo>
                <a:lnTo>
                  <a:pt x="139" y="21"/>
                </a:lnTo>
                <a:lnTo>
                  <a:pt x="134" y="18"/>
                </a:lnTo>
                <a:lnTo>
                  <a:pt x="129" y="16"/>
                </a:lnTo>
                <a:lnTo>
                  <a:pt x="123" y="14"/>
                </a:lnTo>
                <a:lnTo>
                  <a:pt x="118" y="13"/>
                </a:lnTo>
                <a:lnTo>
                  <a:pt x="110" y="14"/>
                </a:lnTo>
                <a:lnTo>
                  <a:pt x="104" y="15"/>
                </a:lnTo>
                <a:lnTo>
                  <a:pt x="104" y="15"/>
                </a:lnTo>
                <a:lnTo>
                  <a:pt x="97" y="18"/>
                </a:lnTo>
                <a:lnTo>
                  <a:pt x="91" y="23"/>
                </a:lnTo>
                <a:lnTo>
                  <a:pt x="86" y="28"/>
                </a:lnTo>
                <a:lnTo>
                  <a:pt x="82" y="33"/>
                </a:lnTo>
                <a:lnTo>
                  <a:pt x="80" y="40"/>
                </a:lnTo>
                <a:lnTo>
                  <a:pt x="78" y="46"/>
                </a:lnTo>
                <a:lnTo>
                  <a:pt x="76" y="62"/>
                </a:lnTo>
                <a:lnTo>
                  <a:pt x="76" y="62"/>
                </a:lnTo>
                <a:lnTo>
                  <a:pt x="70" y="55"/>
                </a:lnTo>
                <a:lnTo>
                  <a:pt x="64" y="49"/>
                </a:lnTo>
                <a:lnTo>
                  <a:pt x="57" y="44"/>
                </a:lnTo>
                <a:lnTo>
                  <a:pt x="50" y="41"/>
                </a:lnTo>
                <a:lnTo>
                  <a:pt x="42" y="39"/>
                </a:lnTo>
                <a:lnTo>
                  <a:pt x="34" y="40"/>
                </a:lnTo>
                <a:lnTo>
                  <a:pt x="29" y="41"/>
                </a:lnTo>
                <a:lnTo>
                  <a:pt x="25" y="43"/>
                </a:lnTo>
                <a:lnTo>
                  <a:pt x="21" y="46"/>
                </a:lnTo>
                <a:lnTo>
                  <a:pt x="18" y="50"/>
                </a:lnTo>
                <a:lnTo>
                  <a:pt x="18" y="50"/>
                </a:lnTo>
                <a:lnTo>
                  <a:pt x="13" y="56"/>
                </a:lnTo>
                <a:lnTo>
                  <a:pt x="11" y="62"/>
                </a:lnTo>
                <a:lnTo>
                  <a:pt x="10" y="67"/>
                </a:lnTo>
                <a:lnTo>
                  <a:pt x="11" y="73"/>
                </a:lnTo>
                <a:lnTo>
                  <a:pt x="14" y="79"/>
                </a:lnTo>
                <a:lnTo>
                  <a:pt x="17" y="84"/>
                </a:lnTo>
                <a:lnTo>
                  <a:pt x="21" y="89"/>
                </a:lnTo>
                <a:lnTo>
                  <a:pt x="27" y="93"/>
                </a:lnTo>
                <a:lnTo>
                  <a:pt x="27" y="93"/>
                </a:lnTo>
                <a:close/>
                <a:moveTo>
                  <a:pt x="20" y="66"/>
                </a:moveTo>
                <a:lnTo>
                  <a:pt x="20" y="66"/>
                </a:lnTo>
                <a:lnTo>
                  <a:pt x="20" y="66"/>
                </a:lnTo>
                <a:lnTo>
                  <a:pt x="20" y="66"/>
                </a:lnTo>
                <a:lnTo>
                  <a:pt x="37" y="54"/>
                </a:lnTo>
                <a:lnTo>
                  <a:pt x="37" y="54"/>
                </a:lnTo>
                <a:lnTo>
                  <a:pt x="42" y="50"/>
                </a:lnTo>
                <a:lnTo>
                  <a:pt x="37" y="56"/>
                </a:lnTo>
                <a:lnTo>
                  <a:pt x="37" y="56"/>
                </a:lnTo>
                <a:lnTo>
                  <a:pt x="28" y="63"/>
                </a:lnTo>
                <a:lnTo>
                  <a:pt x="20" y="70"/>
                </a:lnTo>
                <a:lnTo>
                  <a:pt x="20" y="70"/>
                </a:lnTo>
                <a:lnTo>
                  <a:pt x="20" y="66"/>
                </a:lnTo>
                <a:lnTo>
                  <a:pt x="20" y="66"/>
                </a:lnTo>
                <a:close/>
                <a:moveTo>
                  <a:pt x="52" y="51"/>
                </a:moveTo>
                <a:lnTo>
                  <a:pt x="52" y="51"/>
                </a:lnTo>
                <a:lnTo>
                  <a:pt x="46" y="55"/>
                </a:lnTo>
                <a:lnTo>
                  <a:pt x="39" y="59"/>
                </a:lnTo>
                <a:lnTo>
                  <a:pt x="39" y="59"/>
                </a:lnTo>
                <a:lnTo>
                  <a:pt x="29" y="66"/>
                </a:lnTo>
                <a:lnTo>
                  <a:pt x="24" y="69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6" y="66"/>
                </a:lnTo>
                <a:lnTo>
                  <a:pt x="33" y="61"/>
                </a:lnTo>
                <a:lnTo>
                  <a:pt x="39" y="56"/>
                </a:lnTo>
                <a:lnTo>
                  <a:pt x="45" y="49"/>
                </a:lnTo>
                <a:lnTo>
                  <a:pt x="45" y="49"/>
                </a:lnTo>
                <a:lnTo>
                  <a:pt x="49" y="50"/>
                </a:lnTo>
                <a:lnTo>
                  <a:pt x="52" y="51"/>
                </a:lnTo>
                <a:lnTo>
                  <a:pt x="52" y="51"/>
                </a:lnTo>
                <a:close/>
                <a:moveTo>
                  <a:pt x="67" y="71"/>
                </a:moveTo>
                <a:lnTo>
                  <a:pt x="67" y="71"/>
                </a:lnTo>
                <a:lnTo>
                  <a:pt x="62" y="76"/>
                </a:lnTo>
                <a:lnTo>
                  <a:pt x="56" y="81"/>
                </a:lnTo>
                <a:lnTo>
                  <a:pt x="49" y="86"/>
                </a:lnTo>
                <a:lnTo>
                  <a:pt x="43" y="92"/>
                </a:lnTo>
                <a:lnTo>
                  <a:pt x="43" y="92"/>
                </a:lnTo>
                <a:lnTo>
                  <a:pt x="39" y="90"/>
                </a:lnTo>
                <a:lnTo>
                  <a:pt x="34" y="88"/>
                </a:lnTo>
                <a:lnTo>
                  <a:pt x="34" y="88"/>
                </a:lnTo>
                <a:lnTo>
                  <a:pt x="42" y="84"/>
                </a:lnTo>
                <a:lnTo>
                  <a:pt x="51" y="79"/>
                </a:lnTo>
                <a:lnTo>
                  <a:pt x="51" y="79"/>
                </a:lnTo>
                <a:lnTo>
                  <a:pt x="59" y="74"/>
                </a:lnTo>
                <a:lnTo>
                  <a:pt x="59" y="74"/>
                </a:lnTo>
                <a:lnTo>
                  <a:pt x="64" y="71"/>
                </a:lnTo>
                <a:lnTo>
                  <a:pt x="67" y="70"/>
                </a:lnTo>
                <a:lnTo>
                  <a:pt x="68" y="70"/>
                </a:lnTo>
                <a:lnTo>
                  <a:pt x="67" y="71"/>
                </a:lnTo>
                <a:lnTo>
                  <a:pt x="67" y="71"/>
                </a:lnTo>
                <a:close/>
                <a:moveTo>
                  <a:pt x="74" y="77"/>
                </a:moveTo>
                <a:lnTo>
                  <a:pt x="74" y="77"/>
                </a:lnTo>
                <a:lnTo>
                  <a:pt x="68" y="80"/>
                </a:lnTo>
                <a:lnTo>
                  <a:pt x="61" y="84"/>
                </a:lnTo>
                <a:lnTo>
                  <a:pt x="61" y="84"/>
                </a:lnTo>
                <a:lnTo>
                  <a:pt x="52" y="90"/>
                </a:lnTo>
                <a:lnTo>
                  <a:pt x="52" y="90"/>
                </a:lnTo>
                <a:lnTo>
                  <a:pt x="47" y="93"/>
                </a:lnTo>
                <a:lnTo>
                  <a:pt x="47" y="93"/>
                </a:lnTo>
                <a:lnTo>
                  <a:pt x="47" y="93"/>
                </a:lnTo>
                <a:lnTo>
                  <a:pt x="47" y="93"/>
                </a:lnTo>
                <a:lnTo>
                  <a:pt x="46" y="92"/>
                </a:lnTo>
                <a:lnTo>
                  <a:pt x="46" y="92"/>
                </a:lnTo>
                <a:lnTo>
                  <a:pt x="47" y="91"/>
                </a:lnTo>
                <a:lnTo>
                  <a:pt x="47" y="91"/>
                </a:lnTo>
                <a:lnTo>
                  <a:pt x="52" y="86"/>
                </a:lnTo>
                <a:lnTo>
                  <a:pt x="59" y="81"/>
                </a:lnTo>
                <a:lnTo>
                  <a:pt x="66" y="75"/>
                </a:lnTo>
                <a:lnTo>
                  <a:pt x="71" y="69"/>
                </a:lnTo>
                <a:lnTo>
                  <a:pt x="71" y="69"/>
                </a:lnTo>
                <a:lnTo>
                  <a:pt x="74" y="77"/>
                </a:lnTo>
                <a:lnTo>
                  <a:pt x="74" y="77"/>
                </a:lnTo>
                <a:close/>
                <a:moveTo>
                  <a:pt x="86" y="50"/>
                </a:moveTo>
                <a:lnTo>
                  <a:pt x="86" y="50"/>
                </a:lnTo>
                <a:lnTo>
                  <a:pt x="105" y="37"/>
                </a:lnTo>
                <a:lnTo>
                  <a:pt x="105" y="37"/>
                </a:lnTo>
                <a:lnTo>
                  <a:pt x="114" y="33"/>
                </a:lnTo>
                <a:lnTo>
                  <a:pt x="122" y="30"/>
                </a:lnTo>
                <a:lnTo>
                  <a:pt x="122" y="30"/>
                </a:lnTo>
                <a:lnTo>
                  <a:pt x="116" y="34"/>
                </a:lnTo>
                <a:lnTo>
                  <a:pt x="108" y="40"/>
                </a:lnTo>
                <a:lnTo>
                  <a:pt x="108" y="40"/>
                </a:lnTo>
                <a:lnTo>
                  <a:pt x="96" y="49"/>
                </a:lnTo>
                <a:lnTo>
                  <a:pt x="84" y="59"/>
                </a:lnTo>
                <a:lnTo>
                  <a:pt x="84" y="59"/>
                </a:lnTo>
                <a:lnTo>
                  <a:pt x="86" y="50"/>
                </a:lnTo>
                <a:lnTo>
                  <a:pt x="86" y="50"/>
                </a:lnTo>
                <a:close/>
                <a:moveTo>
                  <a:pt x="142" y="38"/>
                </a:moveTo>
                <a:lnTo>
                  <a:pt x="142" y="38"/>
                </a:lnTo>
                <a:lnTo>
                  <a:pt x="144" y="42"/>
                </a:lnTo>
                <a:lnTo>
                  <a:pt x="144" y="42"/>
                </a:lnTo>
                <a:lnTo>
                  <a:pt x="136" y="48"/>
                </a:lnTo>
                <a:lnTo>
                  <a:pt x="128" y="53"/>
                </a:lnTo>
                <a:lnTo>
                  <a:pt x="110" y="61"/>
                </a:lnTo>
                <a:lnTo>
                  <a:pt x="110" y="61"/>
                </a:lnTo>
                <a:lnTo>
                  <a:pt x="83" y="76"/>
                </a:lnTo>
                <a:lnTo>
                  <a:pt x="83" y="76"/>
                </a:lnTo>
                <a:lnTo>
                  <a:pt x="83" y="75"/>
                </a:lnTo>
                <a:lnTo>
                  <a:pt x="83" y="75"/>
                </a:lnTo>
                <a:lnTo>
                  <a:pt x="111" y="57"/>
                </a:lnTo>
                <a:lnTo>
                  <a:pt x="111" y="57"/>
                </a:lnTo>
                <a:lnTo>
                  <a:pt x="130" y="44"/>
                </a:lnTo>
                <a:lnTo>
                  <a:pt x="130" y="44"/>
                </a:lnTo>
                <a:lnTo>
                  <a:pt x="133" y="42"/>
                </a:lnTo>
                <a:lnTo>
                  <a:pt x="133" y="42"/>
                </a:lnTo>
                <a:lnTo>
                  <a:pt x="142" y="38"/>
                </a:lnTo>
                <a:lnTo>
                  <a:pt x="142" y="38"/>
                </a:lnTo>
                <a:close/>
                <a:moveTo>
                  <a:pt x="195" y="13"/>
                </a:moveTo>
                <a:lnTo>
                  <a:pt x="195" y="13"/>
                </a:lnTo>
                <a:lnTo>
                  <a:pt x="193" y="13"/>
                </a:lnTo>
                <a:lnTo>
                  <a:pt x="193" y="13"/>
                </a:lnTo>
                <a:lnTo>
                  <a:pt x="175" y="23"/>
                </a:lnTo>
                <a:lnTo>
                  <a:pt x="165" y="28"/>
                </a:lnTo>
                <a:lnTo>
                  <a:pt x="156" y="32"/>
                </a:lnTo>
                <a:lnTo>
                  <a:pt x="156" y="32"/>
                </a:lnTo>
                <a:lnTo>
                  <a:pt x="157" y="29"/>
                </a:lnTo>
                <a:lnTo>
                  <a:pt x="157" y="29"/>
                </a:lnTo>
                <a:lnTo>
                  <a:pt x="169" y="21"/>
                </a:lnTo>
                <a:lnTo>
                  <a:pt x="169" y="21"/>
                </a:lnTo>
                <a:lnTo>
                  <a:pt x="178" y="15"/>
                </a:lnTo>
                <a:lnTo>
                  <a:pt x="187" y="9"/>
                </a:lnTo>
                <a:lnTo>
                  <a:pt x="187" y="9"/>
                </a:lnTo>
                <a:lnTo>
                  <a:pt x="191" y="11"/>
                </a:lnTo>
                <a:lnTo>
                  <a:pt x="195" y="13"/>
                </a:lnTo>
                <a:lnTo>
                  <a:pt x="195" y="13"/>
                </a:lnTo>
                <a:close/>
                <a:moveTo>
                  <a:pt x="201" y="19"/>
                </a:moveTo>
                <a:lnTo>
                  <a:pt x="201" y="19"/>
                </a:lnTo>
                <a:lnTo>
                  <a:pt x="154" y="48"/>
                </a:lnTo>
                <a:lnTo>
                  <a:pt x="107" y="76"/>
                </a:lnTo>
                <a:lnTo>
                  <a:pt x="107" y="76"/>
                </a:lnTo>
                <a:lnTo>
                  <a:pt x="83" y="90"/>
                </a:lnTo>
                <a:lnTo>
                  <a:pt x="59" y="102"/>
                </a:lnTo>
                <a:lnTo>
                  <a:pt x="36" y="116"/>
                </a:lnTo>
                <a:lnTo>
                  <a:pt x="23" y="123"/>
                </a:lnTo>
                <a:lnTo>
                  <a:pt x="12" y="132"/>
                </a:lnTo>
                <a:lnTo>
                  <a:pt x="12" y="132"/>
                </a:lnTo>
                <a:lnTo>
                  <a:pt x="12" y="133"/>
                </a:lnTo>
                <a:lnTo>
                  <a:pt x="12" y="133"/>
                </a:lnTo>
                <a:lnTo>
                  <a:pt x="12" y="134"/>
                </a:lnTo>
                <a:lnTo>
                  <a:pt x="13" y="134"/>
                </a:lnTo>
                <a:lnTo>
                  <a:pt x="13" y="134"/>
                </a:lnTo>
                <a:lnTo>
                  <a:pt x="24" y="125"/>
                </a:lnTo>
                <a:lnTo>
                  <a:pt x="37" y="118"/>
                </a:lnTo>
                <a:lnTo>
                  <a:pt x="61" y="104"/>
                </a:lnTo>
                <a:lnTo>
                  <a:pt x="84" y="91"/>
                </a:lnTo>
                <a:lnTo>
                  <a:pt x="108" y="78"/>
                </a:lnTo>
                <a:lnTo>
                  <a:pt x="108" y="78"/>
                </a:lnTo>
                <a:lnTo>
                  <a:pt x="155" y="51"/>
                </a:lnTo>
                <a:lnTo>
                  <a:pt x="155" y="51"/>
                </a:lnTo>
                <a:lnTo>
                  <a:pt x="178" y="36"/>
                </a:lnTo>
                <a:lnTo>
                  <a:pt x="189" y="29"/>
                </a:lnTo>
                <a:lnTo>
                  <a:pt x="199" y="22"/>
                </a:lnTo>
                <a:lnTo>
                  <a:pt x="199" y="22"/>
                </a:lnTo>
                <a:lnTo>
                  <a:pt x="188" y="30"/>
                </a:lnTo>
                <a:lnTo>
                  <a:pt x="177" y="37"/>
                </a:lnTo>
                <a:lnTo>
                  <a:pt x="155" y="51"/>
                </a:lnTo>
                <a:lnTo>
                  <a:pt x="155" y="51"/>
                </a:lnTo>
                <a:lnTo>
                  <a:pt x="130" y="67"/>
                </a:lnTo>
                <a:lnTo>
                  <a:pt x="104" y="82"/>
                </a:lnTo>
                <a:lnTo>
                  <a:pt x="104" y="82"/>
                </a:lnTo>
                <a:lnTo>
                  <a:pt x="78" y="97"/>
                </a:lnTo>
                <a:lnTo>
                  <a:pt x="53" y="113"/>
                </a:lnTo>
                <a:lnTo>
                  <a:pt x="53" y="113"/>
                </a:lnTo>
                <a:lnTo>
                  <a:pt x="33" y="125"/>
                </a:lnTo>
                <a:lnTo>
                  <a:pt x="22" y="133"/>
                </a:lnTo>
                <a:lnTo>
                  <a:pt x="13" y="140"/>
                </a:lnTo>
                <a:lnTo>
                  <a:pt x="13" y="140"/>
                </a:lnTo>
                <a:lnTo>
                  <a:pt x="10" y="134"/>
                </a:lnTo>
                <a:lnTo>
                  <a:pt x="10" y="134"/>
                </a:lnTo>
                <a:lnTo>
                  <a:pt x="10" y="133"/>
                </a:lnTo>
                <a:lnTo>
                  <a:pt x="10" y="133"/>
                </a:lnTo>
                <a:lnTo>
                  <a:pt x="20" y="124"/>
                </a:lnTo>
                <a:lnTo>
                  <a:pt x="33" y="116"/>
                </a:lnTo>
                <a:lnTo>
                  <a:pt x="56" y="102"/>
                </a:lnTo>
                <a:lnTo>
                  <a:pt x="80" y="89"/>
                </a:lnTo>
                <a:lnTo>
                  <a:pt x="104" y="75"/>
                </a:lnTo>
                <a:lnTo>
                  <a:pt x="104" y="75"/>
                </a:lnTo>
                <a:lnTo>
                  <a:pt x="155" y="42"/>
                </a:lnTo>
                <a:lnTo>
                  <a:pt x="155" y="42"/>
                </a:lnTo>
                <a:lnTo>
                  <a:pt x="176" y="29"/>
                </a:lnTo>
                <a:lnTo>
                  <a:pt x="186" y="22"/>
                </a:lnTo>
                <a:lnTo>
                  <a:pt x="197" y="15"/>
                </a:lnTo>
                <a:lnTo>
                  <a:pt x="197" y="15"/>
                </a:lnTo>
                <a:lnTo>
                  <a:pt x="201" y="19"/>
                </a:lnTo>
                <a:lnTo>
                  <a:pt x="201" y="19"/>
                </a:lnTo>
                <a:close/>
                <a:moveTo>
                  <a:pt x="207" y="28"/>
                </a:moveTo>
                <a:lnTo>
                  <a:pt x="207" y="28"/>
                </a:lnTo>
                <a:lnTo>
                  <a:pt x="196" y="34"/>
                </a:lnTo>
                <a:lnTo>
                  <a:pt x="185" y="40"/>
                </a:lnTo>
                <a:lnTo>
                  <a:pt x="166" y="53"/>
                </a:lnTo>
                <a:lnTo>
                  <a:pt x="166" y="53"/>
                </a:lnTo>
                <a:lnTo>
                  <a:pt x="140" y="68"/>
                </a:lnTo>
                <a:lnTo>
                  <a:pt x="115" y="82"/>
                </a:lnTo>
                <a:lnTo>
                  <a:pt x="115" y="82"/>
                </a:lnTo>
                <a:lnTo>
                  <a:pt x="65" y="108"/>
                </a:lnTo>
                <a:lnTo>
                  <a:pt x="65" y="108"/>
                </a:lnTo>
                <a:lnTo>
                  <a:pt x="41" y="122"/>
                </a:lnTo>
                <a:lnTo>
                  <a:pt x="41" y="122"/>
                </a:lnTo>
                <a:lnTo>
                  <a:pt x="38" y="124"/>
                </a:lnTo>
                <a:lnTo>
                  <a:pt x="38" y="124"/>
                </a:lnTo>
                <a:lnTo>
                  <a:pt x="57" y="112"/>
                </a:lnTo>
                <a:lnTo>
                  <a:pt x="76" y="101"/>
                </a:lnTo>
                <a:lnTo>
                  <a:pt x="115" y="78"/>
                </a:lnTo>
                <a:lnTo>
                  <a:pt x="115" y="78"/>
                </a:lnTo>
                <a:lnTo>
                  <a:pt x="160" y="52"/>
                </a:lnTo>
                <a:lnTo>
                  <a:pt x="182" y="37"/>
                </a:lnTo>
                <a:lnTo>
                  <a:pt x="192" y="30"/>
                </a:lnTo>
                <a:lnTo>
                  <a:pt x="203" y="21"/>
                </a:lnTo>
                <a:lnTo>
                  <a:pt x="203" y="21"/>
                </a:lnTo>
                <a:lnTo>
                  <a:pt x="207" y="28"/>
                </a:lnTo>
                <a:lnTo>
                  <a:pt x="207" y="28"/>
                </a:lnTo>
                <a:close/>
                <a:moveTo>
                  <a:pt x="244" y="19"/>
                </a:moveTo>
                <a:lnTo>
                  <a:pt x="244" y="19"/>
                </a:lnTo>
                <a:lnTo>
                  <a:pt x="252" y="15"/>
                </a:lnTo>
                <a:lnTo>
                  <a:pt x="255" y="13"/>
                </a:lnTo>
                <a:lnTo>
                  <a:pt x="255" y="13"/>
                </a:lnTo>
                <a:lnTo>
                  <a:pt x="241" y="22"/>
                </a:lnTo>
                <a:lnTo>
                  <a:pt x="241" y="22"/>
                </a:lnTo>
                <a:lnTo>
                  <a:pt x="209" y="44"/>
                </a:lnTo>
                <a:lnTo>
                  <a:pt x="209" y="44"/>
                </a:lnTo>
                <a:lnTo>
                  <a:pt x="177" y="63"/>
                </a:lnTo>
                <a:lnTo>
                  <a:pt x="146" y="81"/>
                </a:lnTo>
                <a:lnTo>
                  <a:pt x="146" y="81"/>
                </a:lnTo>
                <a:lnTo>
                  <a:pt x="115" y="98"/>
                </a:lnTo>
                <a:lnTo>
                  <a:pt x="84" y="116"/>
                </a:lnTo>
                <a:lnTo>
                  <a:pt x="84" y="116"/>
                </a:lnTo>
                <a:lnTo>
                  <a:pt x="70" y="124"/>
                </a:lnTo>
                <a:lnTo>
                  <a:pt x="56" y="134"/>
                </a:lnTo>
                <a:lnTo>
                  <a:pt x="43" y="143"/>
                </a:lnTo>
                <a:lnTo>
                  <a:pt x="28" y="152"/>
                </a:lnTo>
                <a:lnTo>
                  <a:pt x="28" y="152"/>
                </a:lnTo>
                <a:lnTo>
                  <a:pt x="21" y="148"/>
                </a:lnTo>
                <a:lnTo>
                  <a:pt x="21" y="148"/>
                </a:lnTo>
                <a:lnTo>
                  <a:pt x="27" y="146"/>
                </a:lnTo>
                <a:lnTo>
                  <a:pt x="34" y="144"/>
                </a:lnTo>
                <a:lnTo>
                  <a:pt x="45" y="137"/>
                </a:lnTo>
                <a:lnTo>
                  <a:pt x="56" y="130"/>
                </a:lnTo>
                <a:lnTo>
                  <a:pt x="66" y="123"/>
                </a:lnTo>
                <a:lnTo>
                  <a:pt x="66" y="123"/>
                </a:lnTo>
                <a:lnTo>
                  <a:pt x="97" y="106"/>
                </a:lnTo>
                <a:lnTo>
                  <a:pt x="128" y="90"/>
                </a:lnTo>
                <a:lnTo>
                  <a:pt x="128" y="90"/>
                </a:lnTo>
                <a:lnTo>
                  <a:pt x="159" y="73"/>
                </a:lnTo>
                <a:lnTo>
                  <a:pt x="175" y="64"/>
                </a:lnTo>
                <a:lnTo>
                  <a:pt x="190" y="55"/>
                </a:lnTo>
                <a:lnTo>
                  <a:pt x="190" y="55"/>
                </a:lnTo>
                <a:lnTo>
                  <a:pt x="217" y="36"/>
                </a:lnTo>
                <a:lnTo>
                  <a:pt x="230" y="27"/>
                </a:lnTo>
                <a:lnTo>
                  <a:pt x="244" y="19"/>
                </a:lnTo>
                <a:lnTo>
                  <a:pt x="244" y="19"/>
                </a:lnTo>
                <a:close/>
                <a:moveTo>
                  <a:pt x="272" y="17"/>
                </a:moveTo>
                <a:lnTo>
                  <a:pt x="272" y="17"/>
                </a:lnTo>
                <a:lnTo>
                  <a:pt x="251" y="30"/>
                </a:lnTo>
                <a:lnTo>
                  <a:pt x="230" y="43"/>
                </a:lnTo>
                <a:lnTo>
                  <a:pt x="210" y="57"/>
                </a:lnTo>
                <a:lnTo>
                  <a:pt x="189" y="70"/>
                </a:lnTo>
                <a:lnTo>
                  <a:pt x="189" y="70"/>
                </a:lnTo>
                <a:lnTo>
                  <a:pt x="172" y="79"/>
                </a:lnTo>
                <a:lnTo>
                  <a:pt x="172" y="79"/>
                </a:lnTo>
                <a:lnTo>
                  <a:pt x="162" y="84"/>
                </a:lnTo>
                <a:lnTo>
                  <a:pt x="162" y="84"/>
                </a:lnTo>
                <a:lnTo>
                  <a:pt x="134" y="98"/>
                </a:lnTo>
                <a:lnTo>
                  <a:pt x="104" y="113"/>
                </a:lnTo>
                <a:lnTo>
                  <a:pt x="47" y="143"/>
                </a:lnTo>
                <a:lnTo>
                  <a:pt x="47" y="143"/>
                </a:lnTo>
                <a:lnTo>
                  <a:pt x="49" y="141"/>
                </a:lnTo>
                <a:lnTo>
                  <a:pt x="49" y="141"/>
                </a:lnTo>
                <a:lnTo>
                  <a:pt x="76" y="123"/>
                </a:lnTo>
                <a:lnTo>
                  <a:pt x="76" y="123"/>
                </a:lnTo>
                <a:lnTo>
                  <a:pt x="106" y="105"/>
                </a:lnTo>
                <a:lnTo>
                  <a:pt x="138" y="88"/>
                </a:lnTo>
                <a:lnTo>
                  <a:pt x="138" y="88"/>
                </a:lnTo>
                <a:lnTo>
                  <a:pt x="169" y="71"/>
                </a:lnTo>
                <a:lnTo>
                  <a:pt x="200" y="52"/>
                </a:lnTo>
                <a:lnTo>
                  <a:pt x="230" y="32"/>
                </a:lnTo>
                <a:lnTo>
                  <a:pt x="260" y="12"/>
                </a:lnTo>
                <a:lnTo>
                  <a:pt x="260" y="12"/>
                </a:lnTo>
                <a:lnTo>
                  <a:pt x="266" y="14"/>
                </a:lnTo>
                <a:lnTo>
                  <a:pt x="272" y="17"/>
                </a:lnTo>
                <a:lnTo>
                  <a:pt x="272" y="17"/>
                </a:lnTo>
                <a:close/>
                <a:moveTo>
                  <a:pt x="281" y="41"/>
                </a:moveTo>
                <a:lnTo>
                  <a:pt x="281" y="41"/>
                </a:lnTo>
                <a:lnTo>
                  <a:pt x="281" y="42"/>
                </a:lnTo>
                <a:lnTo>
                  <a:pt x="282" y="43"/>
                </a:lnTo>
                <a:lnTo>
                  <a:pt x="282" y="43"/>
                </a:lnTo>
                <a:lnTo>
                  <a:pt x="276" y="48"/>
                </a:lnTo>
                <a:lnTo>
                  <a:pt x="276" y="48"/>
                </a:lnTo>
                <a:lnTo>
                  <a:pt x="274" y="49"/>
                </a:lnTo>
                <a:lnTo>
                  <a:pt x="274" y="49"/>
                </a:lnTo>
                <a:lnTo>
                  <a:pt x="262" y="56"/>
                </a:lnTo>
                <a:lnTo>
                  <a:pt x="249" y="62"/>
                </a:lnTo>
                <a:lnTo>
                  <a:pt x="249" y="62"/>
                </a:lnTo>
                <a:lnTo>
                  <a:pt x="219" y="78"/>
                </a:lnTo>
                <a:lnTo>
                  <a:pt x="204" y="87"/>
                </a:lnTo>
                <a:lnTo>
                  <a:pt x="188" y="95"/>
                </a:lnTo>
                <a:lnTo>
                  <a:pt x="188" y="95"/>
                </a:lnTo>
                <a:lnTo>
                  <a:pt x="128" y="124"/>
                </a:lnTo>
                <a:lnTo>
                  <a:pt x="98" y="141"/>
                </a:lnTo>
                <a:lnTo>
                  <a:pt x="69" y="157"/>
                </a:lnTo>
                <a:lnTo>
                  <a:pt x="69" y="157"/>
                </a:lnTo>
                <a:lnTo>
                  <a:pt x="59" y="164"/>
                </a:lnTo>
                <a:lnTo>
                  <a:pt x="49" y="171"/>
                </a:lnTo>
                <a:lnTo>
                  <a:pt x="49" y="171"/>
                </a:lnTo>
                <a:lnTo>
                  <a:pt x="40" y="178"/>
                </a:lnTo>
                <a:lnTo>
                  <a:pt x="40" y="178"/>
                </a:lnTo>
                <a:lnTo>
                  <a:pt x="47" y="171"/>
                </a:lnTo>
                <a:lnTo>
                  <a:pt x="54" y="164"/>
                </a:lnTo>
                <a:lnTo>
                  <a:pt x="54" y="164"/>
                </a:lnTo>
                <a:lnTo>
                  <a:pt x="55" y="164"/>
                </a:lnTo>
                <a:lnTo>
                  <a:pt x="55" y="164"/>
                </a:lnTo>
                <a:lnTo>
                  <a:pt x="57" y="162"/>
                </a:lnTo>
                <a:lnTo>
                  <a:pt x="57" y="162"/>
                </a:lnTo>
                <a:lnTo>
                  <a:pt x="72" y="151"/>
                </a:lnTo>
                <a:lnTo>
                  <a:pt x="87" y="141"/>
                </a:lnTo>
                <a:lnTo>
                  <a:pt x="87" y="141"/>
                </a:lnTo>
                <a:lnTo>
                  <a:pt x="130" y="115"/>
                </a:lnTo>
                <a:lnTo>
                  <a:pt x="173" y="90"/>
                </a:lnTo>
                <a:lnTo>
                  <a:pt x="173" y="90"/>
                </a:lnTo>
                <a:lnTo>
                  <a:pt x="228" y="64"/>
                </a:lnTo>
                <a:lnTo>
                  <a:pt x="254" y="50"/>
                </a:lnTo>
                <a:lnTo>
                  <a:pt x="281" y="33"/>
                </a:lnTo>
                <a:lnTo>
                  <a:pt x="281" y="33"/>
                </a:lnTo>
                <a:lnTo>
                  <a:pt x="281" y="41"/>
                </a:lnTo>
                <a:lnTo>
                  <a:pt x="281" y="41"/>
                </a:lnTo>
                <a:close/>
                <a:moveTo>
                  <a:pt x="50" y="186"/>
                </a:moveTo>
                <a:lnTo>
                  <a:pt x="50" y="186"/>
                </a:lnTo>
                <a:lnTo>
                  <a:pt x="66" y="175"/>
                </a:lnTo>
                <a:lnTo>
                  <a:pt x="83" y="166"/>
                </a:lnTo>
                <a:lnTo>
                  <a:pt x="118" y="148"/>
                </a:lnTo>
                <a:lnTo>
                  <a:pt x="118" y="148"/>
                </a:lnTo>
                <a:lnTo>
                  <a:pt x="154" y="127"/>
                </a:lnTo>
                <a:lnTo>
                  <a:pt x="190" y="108"/>
                </a:lnTo>
                <a:lnTo>
                  <a:pt x="190" y="108"/>
                </a:lnTo>
                <a:lnTo>
                  <a:pt x="262" y="75"/>
                </a:lnTo>
                <a:lnTo>
                  <a:pt x="262" y="75"/>
                </a:lnTo>
                <a:lnTo>
                  <a:pt x="276" y="68"/>
                </a:lnTo>
                <a:lnTo>
                  <a:pt x="288" y="61"/>
                </a:lnTo>
                <a:lnTo>
                  <a:pt x="313" y="46"/>
                </a:lnTo>
                <a:lnTo>
                  <a:pt x="313" y="46"/>
                </a:lnTo>
                <a:lnTo>
                  <a:pt x="303" y="54"/>
                </a:lnTo>
                <a:lnTo>
                  <a:pt x="303" y="54"/>
                </a:lnTo>
                <a:lnTo>
                  <a:pt x="286" y="65"/>
                </a:lnTo>
                <a:lnTo>
                  <a:pt x="268" y="74"/>
                </a:lnTo>
                <a:lnTo>
                  <a:pt x="268" y="74"/>
                </a:lnTo>
                <a:lnTo>
                  <a:pt x="247" y="85"/>
                </a:lnTo>
                <a:lnTo>
                  <a:pt x="226" y="95"/>
                </a:lnTo>
                <a:lnTo>
                  <a:pt x="183" y="116"/>
                </a:lnTo>
                <a:lnTo>
                  <a:pt x="183" y="116"/>
                </a:lnTo>
                <a:lnTo>
                  <a:pt x="100" y="161"/>
                </a:lnTo>
                <a:lnTo>
                  <a:pt x="100" y="161"/>
                </a:lnTo>
                <a:lnTo>
                  <a:pt x="84" y="169"/>
                </a:lnTo>
                <a:lnTo>
                  <a:pt x="68" y="179"/>
                </a:lnTo>
                <a:lnTo>
                  <a:pt x="53" y="189"/>
                </a:lnTo>
                <a:lnTo>
                  <a:pt x="38" y="200"/>
                </a:lnTo>
                <a:lnTo>
                  <a:pt x="38" y="200"/>
                </a:lnTo>
                <a:lnTo>
                  <a:pt x="35" y="196"/>
                </a:lnTo>
                <a:lnTo>
                  <a:pt x="35" y="196"/>
                </a:lnTo>
                <a:lnTo>
                  <a:pt x="42" y="191"/>
                </a:lnTo>
                <a:lnTo>
                  <a:pt x="42" y="191"/>
                </a:lnTo>
                <a:lnTo>
                  <a:pt x="50" y="186"/>
                </a:lnTo>
                <a:lnTo>
                  <a:pt x="50" y="186"/>
                </a:lnTo>
                <a:close/>
                <a:moveTo>
                  <a:pt x="47" y="206"/>
                </a:moveTo>
                <a:lnTo>
                  <a:pt x="47" y="206"/>
                </a:lnTo>
                <a:lnTo>
                  <a:pt x="43" y="204"/>
                </a:lnTo>
                <a:lnTo>
                  <a:pt x="40" y="201"/>
                </a:lnTo>
                <a:lnTo>
                  <a:pt x="40" y="201"/>
                </a:lnTo>
                <a:lnTo>
                  <a:pt x="47" y="196"/>
                </a:lnTo>
                <a:lnTo>
                  <a:pt x="55" y="191"/>
                </a:lnTo>
                <a:lnTo>
                  <a:pt x="72" y="182"/>
                </a:lnTo>
                <a:lnTo>
                  <a:pt x="107" y="165"/>
                </a:lnTo>
                <a:lnTo>
                  <a:pt x="107" y="165"/>
                </a:lnTo>
                <a:lnTo>
                  <a:pt x="187" y="126"/>
                </a:lnTo>
                <a:lnTo>
                  <a:pt x="187" y="126"/>
                </a:lnTo>
                <a:lnTo>
                  <a:pt x="228" y="107"/>
                </a:lnTo>
                <a:lnTo>
                  <a:pt x="268" y="88"/>
                </a:lnTo>
                <a:lnTo>
                  <a:pt x="268" y="88"/>
                </a:lnTo>
                <a:lnTo>
                  <a:pt x="288" y="80"/>
                </a:lnTo>
                <a:lnTo>
                  <a:pt x="307" y="71"/>
                </a:lnTo>
                <a:lnTo>
                  <a:pt x="307" y="71"/>
                </a:lnTo>
                <a:lnTo>
                  <a:pt x="323" y="63"/>
                </a:lnTo>
                <a:lnTo>
                  <a:pt x="331" y="59"/>
                </a:lnTo>
                <a:lnTo>
                  <a:pt x="338" y="53"/>
                </a:lnTo>
                <a:lnTo>
                  <a:pt x="338" y="53"/>
                </a:lnTo>
                <a:lnTo>
                  <a:pt x="330" y="59"/>
                </a:lnTo>
                <a:lnTo>
                  <a:pt x="322" y="65"/>
                </a:lnTo>
                <a:lnTo>
                  <a:pt x="313" y="70"/>
                </a:lnTo>
                <a:lnTo>
                  <a:pt x="304" y="75"/>
                </a:lnTo>
                <a:lnTo>
                  <a:pt x="265" y="91"/>
                </a:lnTo>
                <a:lnTo>
                  <a:pt x="265" y="91"/>
                </a:lnTo>
                <a:lnTo>
                  <a:pt x="225" y="110"/>
                </a:lnTo>
                <a:lnTo>
                  <a:pt x="185" y="131"/>
                </a:lnTo>
                <a:lnTo>
                  <a:pt x="185" y="131"/>
                </a:lnTo>
                <a:lnTo>
                  <a:pt x="150" y="148"/>
                </a:lnTo>
                <a:lnTo>
                  <a:pt x="115" y="166"/>
                </a:lnTo>
                <a:lnTo>
                  <a:pt x="80" y="185"/>
                </a:lnTo>
                <a:lnTo>
                  <a:pt x="64" y="196"/>
                </a:lnTo>
                <a:lnTo>
                  <a:pt x="47" y="206"/>
                </a:lnTo>
                <a:lnTo>
                  <a:pt x="47" y="206"/>
                </a:lnTo>
                <a:close/>
                <a:moveTo>
                  <a:pt x="41" y="189"/>
                </a:moveTo>
                <a:lnTo>
                  <a:pt x="41" y="189"/>
                </a:lnTo>
                <a:lnTo>
                  <a:pt x="37" y="191"/>
                </a:lnTo>
                <a:lnTo>
                  <a:pt x="37" y="192"/>
                </a:lnTo>
                <a:lnTo>
                  <a:pt x="37" y="193"/>
                </a:lnTo>
                <a:lnTo>
                  <a:pt x="37" y="193"/>
                </a:lnTo>
                <a:lnTo>
                  <a:pt x="34" y="194"/>
                </a:lnTo>
                <a:lnTo>
                  <a:pt x="34" y="194"/>
                </a:lnTo>
                <a:lnTo>
                  <a:pt x="33" y="191"/>
                </a:lnTo>
                <a:lnTo>
                  <a:pt x="33" y="188"/>
                </a:lnTo>
                <a:lnTo>
                  <a:pt x="33" y="188"/>
                </a:lnTo>
                <a:lnTo>
                  <a:pt x="45" y="177"/>
                </a:lnTo>
                <a:lnTo>
                  <a:pt x="59" y="167"/>
                </a:lnTo>
                <a:lnTo>
                  <a:pt x="73" y="158"/>
                </a:lnTo>
                <a:lnTo>
                  <a:pt x="87" y="149"/>
                </a:lnTo>
                <a:lnTo>
                  <a:pt x="87" y="149"/>
                </a:lnTo>
                <a:lnTo>
                  <a:pt x="124" y="130"/>
                </a:lnTo>
                <a:lnTo>
                  <a:pt x="160" y="110"/>
                </a:lnTo>
                <a:lnTo>
                  <a:pt x="160" y="110"/>
                </a:lnTo>
                <a:lnTo>
                  <a:pt x="193" y="94"/>
                </a:lnTo>
                <a:lnTo>
                  <a:pt x="227" y="77"/>
                </a:lnTo>
                <a:lnTo>
                  <a:pt x="227" y="77"/>
                </a:lnTo>
                <a:lnTo>
                  <a:pt x="233" y="74"/>
                </a:lnTo>
                <a:lnTo>
                  <a:pt x="233" y="74"/>
                </a:lnTo>
                <a:lnTo>
                  <a:pt x="224" y="79"/>
                </a:lnTo>
                <a:lnTo>
                  <a:pt x="224" y="79"/>
                </a:lnTo>
                <a:lnTo>
                  <a:pt x="187" y="99"/>
                </a:lnTo>
                <a:lnTo>
                  <a:pt x="150" y="118"/>
                </a:lnTo>
                <a:lnTo>
                  <a:pt x="150" y="118"/>
                </a:lnTo>
                <a:lnTo>
                  <a:pt x="116" y="138"/>
                </a:lnTo>
                <a:lnTo>
                  <a:pt x="99" y="148"/>
                </a:lnTo>
                <a:lnTo>
                  <a:pt x="82" y="158"/>
                </a:lnTo>
                <a:lnTo>
                  <a:pt x="82" y="158"/>
                </a:lnTo>
                <a:lnTo>
                  <a:pt x="68" y="169"/>
                </a:lnTo>
                <a:lnTo>
                  <a:pt x="53" y="179"/>
                </a:lnTo>
                <a:lnTo>
                  <a:pt x="53" y="179"/>
                </a:lnTo>
                <a:lnTo>
                  <a:pt x="41" y="189"/>
                </a:lnTo>
                <a:lnTo>
                  <a:pt x="41" y="189"/>
                </a:lnTo>
                <a:close/>
                <a:moveTo>
                  <a:pt x="126" y="105"/>
                </a:moveTo>
                <a:lnTo>
                  <a:pt x="126" y="105"/>
                </a:lnTo>
                <a:lnTo>
                  <a:pt x="85" y="130"/>
                </a:lnTo>
                <a:lnTo>
                  <a:pt x="46" y="156"/>
                </a:lnTo>
                <a:lnTo>
                  <a:pt x="46" y="156"/>
                </a:lnTo>
                <a:lnTo>
                  <a:pt x="39" y="155"/>
                </a:lnTo>
                <a:lnTo>
                  <a:pt x="31" y="153"/>
                </a:lnTo>
                <a:lnTo>
                  <a:pt x="31" y="153"/>
                </a:lnTo>
                <a:lnTo>
                  <a:pt x="79" y="130"/>
                </a:lnTo>
                <a:lnTo>
                  <a:pt x="126" y="105"/>
                </a:lnTo>
                <a:lnTo>
                  <a:pt x="126" y="105"/>
                </a:lnTo>
                <a:close/>
                <a:moveTo>
                  <a:pt x="57" y="159"/>
                </a:moveTo>
                <a:lnTo>
                  <a:pt x="57" y="159"/>
                </a:lnTo>
                <a:lnTo>
                  <a:pt x="57" y="159"/>
                </a:lnTo>
                <a:lnTo>
                  <a:pt x="57" y="159"/>
                </a:lnTo>
                <a:lnTo>
                  <a:pt x="56" y="157"/>
                </a:lnTo>
                <a:lnTo>
                  <a:pt x="53" y="156"/>
                </a:lnTo>
                <a:lnTo>
                  <a:pt x="53" y="156"/>
                </a:lnTo>
                <a:lnTo>
                  <a:pt x="52" y="156"/>
                </a:lnTo>
                <a:lnTo>
                  <a:pt x="52" y="156"/>
                </a:lnTo>
                <a:lnTo>
                  <a:pt x="63" y="150"/>
                </a:lnTo>
                <a:lnTo>
                  <a:pt x="74" y="144"/>
                </a:lnTo>
                <a:lnTo>
                  <a:pt x="95" y="131"/>
                </a:lnTo>
                <a:lnTo>
                  <a:pt x="95" y="131"/>
                </a:lnTo>
                <a:lnTo>
                  <a:pt x="136" y="109"/>
                </a:lnTo>
                <a:lnTo>
                  <a:pt x="136" y="109"/>
                </a:lnTo>
                <a:lnTo>
                  <a:pt x="116" y="120"/>
                </a:lnTo>
                <a:lnTo>
                  <a:pt x="95" y="133"/>
                </a:lnTo>
                <a:lnTo>
                  <a:pt x="75" y="146"/>
                </a:lnTo>
                <a:lnTo>
                  <a:pt x="57" y="159"/>
                </a:lnTo>
                <a:lnTo>
                  <a:pt x="57" y="159"/>
                </a:lnTo>
                <a:close/>
                <a:moveTo>
                  <a:pt x="203" y="74"/>
                </a:moveTo>
                <a:lnTo>
                  <a:pt x="203" y="74"/>
                </a:lnTo>
                <a:lnTo>
                  <a:pt x="204" y="74"/>
                </a:lnTo>
                <a:lnTo>
                  <a:pt x="204" y="74"/>
                </a:lnTo>
                <a:lnTo>
                  <a:pt x="230" y="59"/>
                </a:lnTo>
                <a:lnTo>
                  <a:pt x="255" y="43"/>
                </a:lnTo>
                <a:lnTo>
                  <a:pt x="255" y="43"/>
                </a:lnTo>
                <a:lnTo>
                  <a:pt x="267" y="36"/>
                </a:lnTo>
                <a:lnTo>
                  <a:pt x="267" y="36"/>
                </a:lnTo>
                <a:lnTo>
                  <a:pt x="274" y="33"/>
                </a:lnTo>
                <a:lnTo>
                  <a:pt x="277" y="32"/>
                </a:lnTo>
                <a:lnTo>
                  <a:pt x="272" y="35"/>
                </a:lnTo>
                <a:lnTo>
                  <a:pt x="272" y="35"/>
                </a:lnTo>
                <a:lnTo>
                  <a:pt x="257" y="45"/>
                </a:lnTo>
                <a:lnTo>
                  <a:pt x="241" y="54"/>
                </a:lnTo>
                <a:lnTo>
                  <a:pt x="241" y="54"/>
                </a:lnTo>
                <a:lnTo>
                  <a:pt x="203" y="74"/>
                </a:lnTo>
                <a:lnTo>
                  <a:pt x="203" y="74"/>
                </a:lnTo>
                <a:close/>
                <a:moveTo>
                  <a:pt x="227" y="58"/>
                </a:moveTo>
                <a:lnTo>
                  <a:pt x="227" y="58"/>
                </a:lnTo>
                <a:lnTo>
                  <a:pt x="166" y="92"/>
                </a:lnTo>
                <a:lnTo>
                  <a:pt x="166" y="92"/>
                </a:lnTo>
                <a:lnTo>
                  <a:pt x="119" y="115"/>
                </a:lnTo>
                <a:lnTo>
                  <a:pt x="119" y="115"/>
                </a:lnTo>
                <a:lnTo>
                  <a:pt x="84" y="135"/>
                </a:lnTo>
                <a:lnTo>
                  <a:pt x="50" y="156"/>
                </a:lnTo>
                <a:lnTo>
                  <a:pt x="50" y="156"/>
                </a:lnTo>
                <a:lnTo>
                  <a:pt x="88" y="131"/>
                </a:lnTo>
                <a:lnTo>
                  <a:pt x="127" y="107"/>
                </a:lnTo>
                <a:lnTo>
                  <a:pt x="127" y="107"/>
                </a:lnTo>
                <a:lnTo>
                  <a:pt x="168" y="84"/>
                </a:lnTo>
                <a:lnTo>
                  <a:pt x="210" y="61"/>
                </a:lnTo>
                <a:lnTo>
                  <a:pt x="210" y="61"/>
                </a:lnTo>
                <a:lnTo>
                  <a:pt x="243" y="42"/>
                </a:lnTo>
                <a:lnTo>
                  <a:pt x="259" y="31"/>
                </a:lnTo>
                <a:lnTo>
                  <a:pt x="266" y="25"/>
                </a:lnTo>
                <a:lnTo>
                  <a:pt x="273" y="19"/>
                </a:lnTo>
                <a:lnTo>
                  <a:pt x="273" y="19"/>
                </a:lnTo>
                <a:lnTo>
                  <a:pt x="273" y="19"/>
                </a:lnTo>
                <a:lnTo>
                  <a:pt x="273" y="19"/>
                </a:lnTo>
                <a:lnTo>
                  <a:pt x="278" y="24"/>
                </a:lnTo>
                <a:lnTo>
                  <a:pt x="280" y="30"/>
                </a:lnTo>
                <a:lnTo>
                  <a:pt x="280" y="30"/>
                </a:lnTo>
                <a:lnTo>
                  <a:pt x="272" y="31"/>
                </a:lnTo>
                <a:lnTo>
                  <a:pt x="265" y="34"/>
                </a:lnTo>
                <a:lnTo>
                  <a:pt x="252" y="41"/>
                </a:lnTo>
                <a:lnTo>
                  <a:pt x="239" y="51"/>
                </a:lnTo>
                <a:lnTo>
                  <a:pt x="227" y="58"/>
                </a:lnTo>
                <a:lnTo>
                  <a:pt x="227" y="58"/>
                </a:lnTo>
                <a:close/>
                <a:moveTo>
                  <a:pt x="231" y="45"/>
                </a:moveTo>
                <a:lnTo>
                  <a:pt x="231" y="45"/>
                </a:lnTo>
                <a:lnTo>
                  <a:pt x="248" y="34"/>
                </a:lnTo>
                <a:lnTo>
                  <a:pt x="264" y="24"/>
                </a:lnTo>
                <a:lnTo>
                  <a:pt x="264" y="24"/>
                </a:lnTo>
                <a:lnTo>
                  <a:pt x="266" y="23"/>
                </a:lnTo>
                <a:lnTo>
                  <a:pt x="266" y="23"/>
                </a:lnTo>
                <a:lnTo>
                  <a:pt x="265" y="24"/>
                </a:lnTo>
                <a:lnTo>
                  <a:pt x="265" y="24"/>
                </a:lnTo>
                <a:lnTo>
                  <a:pt x="258" y="29"/>
                </a:lnTo>
                <a:lnTo>
                  <a:pt x="250" y="34"/>
                </a:lnTo>
                <a:lnTo>
                  <a:pt x="250" y="34"/>
                </a:lnTo>
                <a:lnTo>
                  <a:pt x="231" y="45"/>
                </a:lnTo>
                <a:lnTo>
                  <a:pt x="231" y="45"/>
                </a:lnTo>
                <a:close/>
                <a:moveTo>
                  <a:pt x="14" y="141"/>
                </a:moveTo>
                <a:lnTo>
                  <a:pt x="14" y="141"/>
                </a:lnTo>
                <a:lnTo>
                  <a:pt x="40" y="125"/>
                </a:lnTo>
                <a:lnTo>
                  <a:pt x="64" y="111"/>
                </a:lnTo>
                <a:lnTo>
                  <a:pt x="116" y="84"/>
                </a:lnTo>
                <a:lnTo>
                  <a:pt x="116" y="84"/>
                </a:lnTo>
                <a:lnTo>
                  <a:pt x="135" y="73"/>
                </a:lnTo>
                <a:lnTo>
                  <a:pt x="135" y="73"/>
                </a:lnTo>
                <a:lnTo>
                  <a:pt x="107" y="88"/>
                </a:lnTo>
                <a:lnTo>
                  <a:pt x="107" y="88"/>
                </a:lnTo>
                <a:lnTo>
                  <a:pt x="84" y="100"/>
                </a:lnTo>
                <a:lnTo>
                  <a:pt x="62" y="114"/>
                </a:lnTo>
                <a:lnTo>
                  <a:pt x="40" y="130"/>
                </a:lnTo>
                <a:lnTo>
                  <a:pt x="18" y="146"/>
                </a:lnTo>
                <a:lnTo>
                  <a:pt x="18" y="146"/>
                </a:lnTo>
                <a:lnTo>
                  <a:pt x="14" y="141"/>
                </a:lnTo>
                <a:lnTo>
                  <a:pt x="14" y="141"/>
                </a:lnTo>
                <a:close/>
                <a:moveTo>
                  <a:pt x="8" y="124"/>
                </a:moveTo>
                <a:lnTo>
                  <a:pt x="8" y="124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5" y="101"/>
                </a:lnTo>
                <a:lnTo>
                  <a:pt x="45" y="101"/>
                </a:lnTo>
                <a:lnTo>
                  <a:pt x="46" y="101"/>
                </a:lnTo>
                <a:lnTo>
                  <a:pt x="48" y="100"/>
                </a:lnTo>
                <a:lnTo>
                  <a:pt x="50" y="98"/>
                </a:lnTo>
                <a:lnTo>
                  <a:pt x="50" y="98"/>
                </a:lnTo>
                <a:lnTo>
                  <a:pt x="59" y="93"/>
                </a:lnTo>
                <a:lnTo>
                  <a:pt x="68" y="87"/>
                </a:lnTo>
                <a:lnTo>
                  <a:pt x="68" y="87"/>
                </a:lnTo>
                <a:lnTo>
                  <a:pt x="80" y="81"/>
                </a:lnTo>
                <a:lnTo>
                  <a:pt x="80" y="81"/>
                </a:lnTo>
                <a:lnTo>
                  <a:pt x="82" y="80"/>
                </a:lnTo>
                <a:lnTo>
                  <a:pt x="83" y="79"/>
                </a:lnTo>
                <a:lnTo>
                  <a:pt x="83" y="79"/>
                </a:lnTo>
                <a:lnTo>
                  <a:pt x="98" y="71"/>
                </a:lnTo>
                <a:lnTo>
                  <a:pt x="112" y="63"/>
                </a:lnTo>
                <a:lnTo>
                  <a:pt x="112" y="63"/>
                </a:lnTo>
                <a:lnTo>
                  <a:pt x="121" y="58"/>
                </a:lnTo>
                <a:lnTo>
                  <a:pt x="129" y="54"/>
                </a:lnTo>
                <a:lnTo>
                  <a:pt x="138" y="50"/>
                </a:lnTo>
                <a:lnTo>
                  <a:pt x="146" y="44"/>
                </a:lnTo>
                <a:lnTo>
                  <a:pt x="146" y="44"/>
                </a:lnTo>
                <a:lnTo>
                  <a:pt x="147" y="45"/>
                </a:lnTo>
                <a:lnTo>
                  <a:pt x="147" y="45"/>
                </a:lnTo>
                <a:lnTo>
                  <a:pt x="98" y="76"/>
                </a:lnTo>
                <a:lnTo>
                  <a:pt x="98" y="76"/>
                </a:lnTo>
                <a:lnTo>
                  <a:pt x="76" y="89"/>
                </a:lnTo>
                <a:lnTo>
                  <a:pt x="53" y="102"/>
                </a:lnTo>
                <a:lnTo>
                  <a:pt x="30" y="115"/>
                </a:lnTo>
                <a:lnTo>
                  <a:pt x="19" y="122"/>
                </a:lnTo>
                <a:lnTo>
                  <a:pt x="9" y="131"/>
                </a:lnTo>
                <a:lnTo>
                  <a:pt x="9" y="131"/>
                </a:lnTo>
                <a:lnTo>
                  <a:pt x="8" y="124"/>
                </a:lnTo>
                <a:lnTo>
                  <a:pt x="8" y="124"/>
                </a:lnTo>
                <a:close/>
                <a:moveTo>
                  <a:pt x="50" y="95"/>
                </a:moveTo>
                <a:lnTo>
                  <a:pt x="50" y="95"/>
                </a:lnTo>
                <a:lnTo>
                  <a:pt x="49" y="94"/>
                </a:lnTo>
                <a:lnTo>
                  <a:pt x="49" y="94"/>
                </a:lnTo>
                <a:lnTo>
                  <a:pt x="57" y="89"/>
                </a:lnTo>
                <a:lnTo>
                  <a:pt x="57" y="89"/>
                </a:lnTo>
                <a:lnTo>
                  <a:pt x="66" y="83"/>
                </a:lnTo>
                <a:lnTo>
                  <a:pt x="66" y="83"/>
                </a:lnTo>
                <a:lnTo>
                  <a:pt x="69" y="81"/>
                </a:lnTo>
                <a:lnTo>
                  <a:pt x="69" y="81"/>
                </a:lnTo>
                <a:lnTo>
                  <a:pt x="50" y="95"/>
                </a:lnTo>
                <a:lnTo>
                  <a:pt x="50" y="95"/>
                </a:lnTo>
                <a:close/>
                <a:moveTo>
                  <a:pt x="155" y="35"/>
                </a:moveTo>
                <a:lnTo>
                  <a:pt x="155" y="35"/>
                </a:lnTo>
                <a:lnTo>
                  <a:pt x="163" y="31"/>
                </a:lnTo>
                <a:lnTo>
                  <a:pt x="172" y="27"/>
                </a:lnTo>
                <a:lnTo>
                  <a:pt x="188" y="18"/>
                </a:lnTo>
                <a:lnTo>
                  <a:pt x="188" y="18"/>
                </a:lnTo>
                <a:lnTo>
                  <a:pt x="171" y="30"/>
                </a:lnTo>
                <a:lnTo>
                  <a:pt x="153" y="41"/>
                </a:lnTo>
                <a:lnTo>
                  <a:pt x="153" y="41"/>
                </a:lnTo>
                <a:lnTo>
                  <a:pt x="154" y="39"/>
                </a:lnTo>
                <a:lnTo>
                  <a:pt x="154" y="39"/>
                </a:lnTo>
                <a:lnTo>
                  <a:pt x="155" y="35"/>
                </a:lnTo>
                <a:lnTo>
                  <a:pt x="155" y="35"/>
                </a:lnTo>
                <a:close/>
                <a:moveTo>
                  <a:pt x="84" y="71"/>
                </a:moveTo>
                <a:lnTo>
                  <a:pt x="84" y="71"/>
                </a:lnTo>
                <a:lnTo>
                  <a:pt x="84" y="66"/>
                </a:lnTo>
                <a:lnTo>
                  <a:pt x="84" y="66"/>
                </a:lnTo>
                <a:lnTo>
                  <a:pt x="92" y="61"/>
                </a:lnTo>
                <a:lnTo>
                  <a:pt x="101" y="56"/>
                </a:lnTo>
                <a:lnTo>
                  <a:pt x="120" y="49"/>
                </a:lnTo>
                <a:lnTo>
                  <a:pt x="120" y="49"/>
                </a:lnTo>
                <a:lnTo>
                  <a:pt x="84" y="71"/>
                </a:lnTo>
                <a:lnTo>
                  <a:pt x="84" y="71"/>
                </a:lnTo>
                <a:close/>
                <a:moveTo>
                  <a:pt x="31" y="87"/>
                </a:moveTo>
                <a:lnTo>
                  <a:pt x="31" y="87"/>
                </a:lnTo>
                <a:lnTo>
                  <a:pt x="26" y="82"/>
                </a:lnTo>
                <a:lnTo>
                  <a:pt x="26" y="82"/>
                </a:lnTo>
                <a:lnTo>
                  <a:pt x="34" y="79"/>
                </a:lnTo>
                <a:lnTo>
                  <a:pt x="40" y="75"/>
                </a:lnTo>
                <a:lnTo>
                  <a:pt x="52" y="65"/>
                </a:lnTo>
                <a:lnTo>
                  <a:pt x="52" y="65"/>
                </a:lnTo>
                <a:lnTo>
                  <a:pt x="58" y="62"/>
                </a:lnTo>
                <a:lnTo>
                  <a:pt x="51" y="68"/>
                </a:lnTo>
                <a:lnTo>
                  <a:pt x="51" y="68"/>
                </a:lnTo>
                <a:lnTo>
                  <a:pt x="33" y="86"/>
                </a:lnTo>
                <a:lnTo>
                  <a:pt x="33" y="86"/>
                </a:lnTo>
                <a:lnTo>
                  <a:pt x="31" y="87"/>
                </a:lnTo>
                <a:lnTo>
                  <a:pt x="31" y="87"/>
                </a:lnTo>
                <a:close/>
                <a:moveTo>
                  <a:pt x="30" y="78"/>
                </a:moveTo>
                <a:lnTo>
                  <a:pt x="30" y="78"/>
                </a:lnTo>
                <a:lnTo>
                  <a:pt x="28" y="77"/>
                </a:lnTo>
                <a:lnTo>
                  <a:pt x="28" y="76"/>
                </a:lnTo>
                <a:lnTo>
                  <a:pt x="31" y="74"/>
                </a:lnTo>
                <a:lnTo>
                  <a:pt x="31" y="74"/>
                </a:lnTo>
                <a:lnTo>
                  <a:pt x="38" y="69"/>
                </a:lnTo>
                <a:lnTo>
                  <a:pt x="38" y="69"/>
                </a:lnTo>
                <a:lnTo>
                  <a:pt x="54" y="53"/>
                </a:lnTo>
                <a:lnTo>
                  <a:pt x="54" y="53"/>
                </a:lnTo>
                <a:lnTo>
                  <a:pt x="54" y="53"/>
                </a:lnTo>
                <a:lnTo>
                  <a:pt x="54" y="53"/>
                </a:lnTo>
                <a:lnTo>
                  <a:pt x="61" y="58"/>
                </a:lnTo>
                <a:lnTo>
                  <a:pt x="61" y="58"/>
                </a:lnTo>
                <a:lnTo>
                  <a:pt x="53" y="62"/>
                </a:lnTo>
                <a:lnTo>
                  <a:pt x="46" y="68"/>
                </a:lnTo>
                <a:lnTo>
                  <a:pt x="38" y="73"/>
                </a:lnTo>
                <a:lnTo>
                  <a:pt x="30" y="78"/>
                </a:lnTo>
                <a:lnTo>
                  <a:pt x="30" y="78"/>
                </a:lnTo>
                <a:close/>
                <a:moveTo>
                  <a:pt x="21" y="74"/>
                </a:moveTo>
                <a:lnTo>
                  <a:pt x="21" y="74"/>
                </a:lnTo>
                <a:lnTo>
                  <a:pt x="28" y="70"/>
                </a:lnTo>
                <a:lnTo>
                  <a:pt x="36" y="65"/>
                </a:lnTo>
                <a:lnTo>
                  <a:pt x="43" y="59"/>
                </a:lnTo>
                <a:lnTo>
                  <a:pt x="51" y="54"/>
                </a:lnTo>
                <a:lnTo>
                  <a:pt x="51" y="54"/>
                </a:lnTo>
                <a:lnTo>
                  <a:pt x="44" y="59"/>
                </a:lnTo>
                <a:lnTo>
                  <a:pt x="37" y="65"/>
                </a:lnTo>
                <a:lnTo>
                  <a:pt x="29" y="72"/>
                </a:lnTo>
                <a:lnTo>
                  <a:pt x="23" y="79"/>
                </a:lnTo>
                <a:lnTo>
                  <a:pt x="23" y="79"/>
                </a:lnTo>
                <a:lnTo>
                  <a:pt x="21" y="74"/>
                </a:lnTo>
                <a:lnTo>
                  <a:pt x="21" y="74"/>
                </a:lnTo>
                <a:close/>
                <a:moveTo>
                  <a:pt x="41" y="101"/>
                </a:moveTo>
                <a:lnTo>
                  <a:pt x="41" y="101"/>
                </a:lnTo>
                <a:lnTo>
                  <a:pt x="24" y="111"/>
                </a:lnTo>
                <a:lnTo>
                  <a:pt x="8" y="121"/>
                </a:lnTo>
                <a:lnTo>
                  <a:pt x="8" y="121"/>
                </a:lnTo>
                <a:lnTo>
                  <a:pt x="10" y="117"/>
                </a:lnTo>
                <a:lnTo>
                  <a:pt x="13" y="112"/>
                </a:lnTo>
                <a:lnTo>
                  <a:pt x="16" y="109"/>
                </a:lnTo>
                <a:lnTo>
                  <a:pt x="20" y="106"/>
                </a:lnTo>
                <a:lnTo>
                  <a:pt x="25" y="103"/>
                </a:lnTo>
                <a:lnTo>
                  <a:pt x="30" y="102"/>
                </a:lnTo>
                <a:lnTo>
                  <a:pt x="36" y="101"/>
                </a:lnTo>
                <a:lnTo>
                  <a:pt x="41" y="101"/>
                </a:lnTo>
                <a:lnTo>
                  <a:pt x="41" y="101"/>
                </a:lnTo>
                <a:close/>
                <a:moveTo>
                  <a:pt x="47" y="168"/>
                </a:moveTo>
                <a:lnTo>
                  <a:pt x="47" y="168"/>
                </a:lnTo>
                <a:lnTo>
                  <a:pt x="34" y="182"/>
                </a:lnTo>
                <a:lnTo>
                  <a:pt x="34" y="182"/>
                </a:lnTo>
                <a:lnTo>
                  <a:pt x="36" y="179"/>
                </a:lnTo>
                <a:lnTo>
                  <a:pt x="36" y="179"/>
                </a:lnTo>
                <a:lnTo>
                  <a:pt x="38" y="176"/>
                </a:lnTo>
                <a:lnTo>
                  <a:pt x="41" y="173"/>
                </a:lnTo>
                <a:lnTo>
                  <a:pt x="47" y="168"/>
                </a:lnTo>
                <a:lnTo>
                  <a:pt x="47" y="168"/>
                </a:lnTo>
                <a:close/>
                <a:moveTo>
                  <a:pt x="57" y="211"/>
                </a:moveTo>
                <a:lnTo>
                  <a:pt x="57" y="211"/>
                </a:lnTo>
                <a:lnTo>
                  <a:pt x="64" y="205"/>
                </a:lnTo>
                <a:lnTo>
                  <a:pt x="71" y="201"/>
                </a:lnTo>
                <a:lnTo>
                  <a:pt x="87" y="194"/>
                </a:lnTo>
                <a:lnTo>
                  <a:pt x="103" y="187"/>
                </a:lnTo>
                <a:lnTo>
                  <a:pt x="119" y="180"/>
                </a:lnTo>
                <a:lnTo>
                  <a:pt x="119" y="180"/>
                </a:lnTo>
                <a:lnTo>
                  <a:pt x="187" y="145"/>
                </a:lnTo>
                <a:lnTo>
                  <a:pt x="187" y="145"/>
                </a:lnTo>
                <a:lnTo>
                  <a:pt x="224" y="127"/>
                </a:lnTo>
                <a:lnTo>
                  <a:pt x="261" y="111"/>
                </a:lnTo>
                <a:lnTo>
                  <a:pt x="261" y="111"/>
                </a:lnTo>
                <a:lnTo>
                  <a:pt x="280" y="103"/>
                </a:lnTo>
                <a:lnTo>
                  <a:pt x="297" y="95"/>
                </a:lnTo>
                <a:lnTo>
                  <a:pt x="315" y="87"/>
                </a:lnTo>
                <a:lnTo>
                  <a:pt x="332" y="79"/>
                </a:lnTo>
                <a:lnTo>
                  <a:pt x="332" y="79"/>
                </a:lnTo>
                <a:lnTo>
                  <a:pt x="337" y="77"/>
                </a:lnTo>
                <a:lnTo>
                  <a:pt x="334" y="79"/>
                </a:lnTo>
                <a:lnTo>
                  <a:pt x="334" y="79"/>
                </a:lnTo>
                <a:lnTo>
                  <a:pt x="317" y="88"/>
                </a:lnTo>
                <a:lnTo>
                  <a:pt x="317" y="88"/>
                </a:lnTo>
                <a:lnTo>
                  <a:pt x="301" y="97"/>
                </a:lnTo>
                <a:lnTo>
                  <a:pt x="285" y="105"/>
                </a:lnTo>
                <a:lnTo>
                  <a:pt x="285" y="105"/>
                </a:lnTo>
                <a:lnTo>
                  <a:pt x="250" y="121"/>
                </a:lnTo>
                <a:lnTo>
                  <a:pt x="234" y="131"/>
                </a:lnTo>
                <a:lnTo>
                  <a:pt x="218" y="139"/>
                </a:lnTo>
                <a:lnTo>
                  <a:pt x="218" y="139"/>
                </a:lnTo>
                <a:lnTo>
                  <a:pt x="201" y="148"/>
                </a:lnTo>
                <a:lnTo>
                  <a:pt x="184" y="157"/>
                </a:lnTo>
                <a:lnTo>
                  <a:pt x="151" y="174"/>
                </a:lnTo>
                <a:lnTo>
                  <a:pt x="151" y="174"/>
                </a:lnTo>
                <a:lnTo>
                  <a:pt x="117" y="191"/>
                </a:lnTo>
                <a:lnTo>
                  <a:pt x="99" y="200"/>
                </a:lnTo>
                <a:lnTo>
                  <a:pt x="83" y="212"/>
                </a:lnTo>
                <a:lnTo>
                  <a:pt x="83" y="212"/>
                </a:lnTo>
                <a:lnTo>
                  <a:pt x="76" y="213"/>
                </a:lnTo>
                <a:lnTo>
                  <a:pt x="70" y="213"/>
                </a:lnTo>
                <a:lnTo>
                  <a:pt x="64" y="212"/>
                </a:lnTo>
                <a:lnTo>
                  <a:pt x="57" y="211"/>
                </a:lnTo>
                <a:lnTo>
                  <a:pt x="57" y="211"/>
                </a:lnTo>
                <a:close/>
                <a:moveTo>
                  <a:pt x="347" y="87"/>
                </a:moveTo>
                <a:lnTo>
                  <a:pt x="347" y="87"/>
                </a:lnTo>
                <a:lnTo>
                  <a:pt x="324" y="103"/>
                </a:lnTo>
                <a:lnTo>
                  <a:pt x="324" y="103"/>
                </a:lnTo>
                <a:lnTo>
                  <a:pt x="310" y="112"/>
                </a:lnTo>
                <a:lnTo>
                  <a:pt x="295" y="120"/>
                </a:lnTo>
                <a:lnTo>
                  <a:pt x="263" y="136"/>
                </a:lnTo>
                <a:lnTo>
                  <a:pt x="263" y="136"/>
                </a:lnTo>
                <a:lnTo>
                  <a:pt x="203" y="164"/>
                </a:lnTo>
                <a:lnTo>
                  <a:pt x="142" y="192"/>
                </a:lnTo>
                <a:lnTo>
                  <a:pt x="142" y="192"/>
                </a:lnTo>
                <a:lnTo>
                  <a:pt x="127" y="199"/>
                </a:lnTo>
                <a:lnTo>
                  <a:pt x="127" y="199"/>
                </a:lnTo>
                <a:lnTo>
                  <a:pt x="110" y="208"/>
                </a:lnTo>
                <a:lnTo>
                  <a:pt x="110" y="208"/>
                </a:lnTo>
                <a:lnTo>
                  <a:pt x="108" y="205"/>
                </a:lnTo>
                <a:lnTo>
                  <a:pt x="108" y="205"/>
                </a:lnTo>
                <a:lnTo>
                  <a:pt x="136" y="193"/>
                </a:lnTo>
                <a:lnTo>
                  <a:pt x="136" y="193"/>
                </a:lnTo>
                <a:lnTo>
                  <a:pt x="200" y="163"/>
                </a:lnTo>
                <a:lnTo>
                  <a:pt x="200" y="163"/>
                </a:lnTo>
                <a:lnTo>
                  <a:pt x="263" y="133"/>
                </a:lnTo>
                <a:lnTo>
                  <a:pt x="295" y="117"/>
                </a:lnTo>
                <a:lnTo>
                  <a:pt x="326" y="101"/>
                </a:lnTo>
                <a:lnTo>
                  <a:pt x="326" y="101"/>
                </a:lnTo>
                <a:lnTo>
                  <a:pt x="336" y="94"/>
                </a:lnTo>
                <a:lnTo>
                  <a:pt x="347" y="87"/>
                </a:lnTo>
                <a:lnTo>
                  <a:pt x="347" y="87"/>
                </a:lnTo>
                <a:lnTo>
                  <a:pt x="347" y="87"/>
                </a:lnTo>
                <a:lnTo>
                  <a:pt x="347" y="87"/>
                </a:lnTo>
                <a:close/>
                <a:moveTo>
                  <a:pt x="382" y="102"/>
                </a:moveTo>
                <a:lnTo>
                  <a:pt x="382" y="102"/>
                </a:lnTo>
                <a:lnTo>
                  <a:pt x="384" y="105"/>
                </a:lnTo>
                <a:lnTo>
                  <a:pt x="385" y="109"/>
                </a:lnTo>
                <a:lnTo>
                  <a:pt x="385" y="109"/>
                </a:lnTo>
                <a:lnTo>
                  <a:pt x="348" y="124"/>
                </a:lnTo>
                <a:lnTo>
                  <a:pt x="311" y="139"/>
                </a:lnTo>
                <a:lnTo>
                  <a:pt x="273" y="152"/>
                </a:lnTo>
                <a:lnTo>
                  <a:pt x="237" y="168"/>
                </a:lnTo>
                <a:lnTo>
                  <a:pt x="237" y="168"/>
                </a:lnTo>
                <a:lnTo>
                  <a:pt x="161" y="202"/>
                </a:lnTo>
                <a:lnTo>
                  <a:pt x="161" y="202"/>
                </a:lnTo>
                <a:lnTo>
                  <a:pt x="144" y="211"/>
                </a:lnTo>
                <a:lnTo>
                  <a:pt x="128" y="219"/>
                </a:lnTo>
                <a:lnTo>
                  <a:pt x="128" y="219"/>
                </a:lnTo>
                <a:lnTo>
                  <a:pt x="155" y="203"/>
                </a:lnTo>
                <a:lnTo>
                  <a:pt x="183" y="189"/>
                </a:lnTo>
                <a:lnTo>
                  <a:pt x="241" y="161"/>
                </a:lnTo>
                <a:lnTo>
                  <a:pt x="241" y="161"/>
                </a:lnTo>
                <a:lnTo>
                  <a:pt x="259" y="154"/>
                </a:lnTo>
                <a:lnTo>
                  <a:pt x="277" y="147"/>
                </a:lnTo>
                <a:lnTo>
                  <a:pt x="312" y="133"/>
                </a:lnTo>
                <a:lnTo>
                  <a:pt x="347" y="118"/>
                </a:lnTo>
                <a:lnTo>
                  <a:pt x="366" y="110"/>
                </a:lnTo>
                <a:lnTo>
                  <a:pt x="382" y="102"/>
                </a:lnTo>
                <a:lnTo>
                  <a:pt x="382" y="102"/>
                </a:lnTo>
                <a:close/>
                <a:moveTo>
                  <a:pt x="223" y="221"/>
                </a:moveTo>
                <a:lnTo>
                  <a:pt x="223" y="221"/>
                </a:lnTo>
                <a:lnTo>
                  <a:pt x="217" y="215"/>
                </a:lnTo>
                <a:lnTo>
                  <a:pt x="217" y="215"/>
                </a:lnTo>
                <a:lnTo>
                  <a:pt x="254" y="200"/>
                </a:lnTo>
                <a:lnTo>
                  <a:pt x="254" y="200"/>
                </a:lnTo>
                <a:lnTo>
                  <a:pt x="278" y="192"/>
                </a:lnTo>
                <a:lnTo>
                  <a:pt x="302" y="185"/>
                </a:lnTo>
                <a:lnTo>
                  <a:pt x="325" y="177"/>
                </a:lnTo>
                <a:lnTo>
                  <a:pt x="347" y="168"/>
                </a:lnTo>
                <a:lnTo>
                  <a:pt x="347" y="168"/>
                </a:lnTo>
                <a:lnTo>
                  <a:pt x="360" y="163"/>
                </a:lnTo>
                <a:lnTo>
                  <a:pt x="372" y="157"/>
                </a:lnTo>
                <a:lnTo>
                  <a:pt x="372" y="157"/>
                </a:lnTo>
                <a:lnTo>
                  <a:pt x="367" y="160"/>
                </a:lnTo>
                <a:lnTo>
                  <a:pt x="362" y="163"/>
                </a:lnTo>
                <a:lnTo>
                  <a:pt x="357" y="166"/>
                </a:lnTo>
                <a:lnTo>
                  <a:pt x="351" y="168"/>
                </a:lnTo>
                <a:lnTo>
                  <a:pt x="351" y="168"/>
                </a:lnTo>
                <a:lnTo>
                  <a:pt x="331" y="175"/>
                </a:lnTo>
                <a:lnTo>
                  <a:pt x="312" y="183"/>
                </a:lnTo>
                <a:lnTo>
                  <a:pt x="312" y="183"/>
                </a:lnTo>
                <a:lnTo>
                  <a:pt x="263" y="204"/>
                </a:lnTo>
                <a:lnTo>
                  <a:pt x="263" y="204"/>
                </a:lnTo>
                <a:lnTo>
                  <a:pt x="243" y="213"/>
                </a:lnTo>
                <a:lnTo>
                  <a:pt x="223" y="221"/>
                </a:lnTo>
                <a:lnTo>
                  <a:pt x="223" y="221"/>
                </a:lnTo>
                <a:close/>
                <a:moveTo>
                  <a:pt x="156" y="223"/>
                </a:moveTo>
                <a:lnTo>
                  <a:pt x="156" y="223"/>
                </a:lnTo>
                <a:lnTo>
                  <a:pt x="164" y="222"/>
                </a:lnTo>
                <a:lnTo>
                  <a:pt x="172" y="220"/>
                </a:lnTo>
                <a:lnTo>
                  <a:pt x="180" y="217"/>
                </a:lnTo>
                <a:lnTo>
                  <a:pt x="187" y="214"/>
                </a:lnTo>
                <a:lnTo>
                  <a:pt x="187" y="214"/>
                </a:lnTo>
                <a:lnTo>
                  <a:pt x="215" y="201"/>
                </a:lnTo>
                <a:lnTo>
                  <a:pt x="242" y="190"/>
                </a:lnTo>
                <a:lnTo>
                  <a:pt x="242" y="190"/>
                </a:lnTo>
                <a:lnTo>
                  <a:pt x="300" y="169"/>
                </a:lnTo>
                <a:lnTo>
                  <a:pt x="358" y="149"/>
                </a:lnTo>
                <a:lnTo>
                  <a:pt x="358" y="149"/>
                </a:lnTo>
                <a:lnTo>
                  <a:pt x="334" y="158"/>
                </a:lnTo>
                <a:lnTo>
                  <a:pt x="311" y="167"/>
                </a:lnTo>
                <a:lnTo>
                  <a:pt x="264" y="188"/>
                </a:lnTo>
                <a:lnTo>
                  <a:pt x="264" y="188"/>
                </a:lnTo>
                <a:lnTo>
                  <a:pt x="240" y="198"/>
                </a:lnTo>
                <a:lnTo>
                  <a:pt x="214" y="208"/>
                </a:lnTo>
                <a:lnTo>
                  <a:pt x="188" y="219"/>
                </a:lnTo>
                <a:lnTo>
                  <a:pt x="163" y="230"/>
                </a:lnTo>
                <a:lnTo>
                  <a:pt x="163" y="230"/>
                </a:lnTo>
                <a:lnTo>
                  <a:pt x="160" y="227"/>
                </a:lnTo>
                <a:lnTo>
                  <a:pt x="156" y="223"/>
                </a:lnTo>
                <a:lnTo>
                  <a:pt x="156" y="223"/>
                </a:lnTo>
                <a:close/>
                <a:moveTo>
                  <a:pt x="165" y="231"/>
                </a:moveTo>
                <a:lnTo>
                  <a:pt x="165" y="231"/>
                </a:lnTo>
                <a:lnTo>
                  <a:pt x="186" y="224"/>
                </a:lnTo>
                <a:lnTo>
                  <a:pt x="209" y="215"/>
                </a:lnTo>
                <a:lnTo>
                  <a:pt x="209" y="215"/>
                </a:lnTo>
                <a:lnTo>
                  <a:pt x="208" y="216"/>
                </a:lnTo>
                <a:lnTo>
                  <a:pt x="208" y="216"/>
                </a:lnTo>
                <a:lnTo>
                  <a:pt x="165" y="231"/>
                </a:lnTo>
                <a:lnTo>
                  <a:pt x="165" y="231"/>
                </a:lnTo>
                <a:lnTo>
                  <a:pt x="165" y="231"/>
                </a:lnTo>
                <a:lnTo>
                  <a:pt x="165" y="231"/>
                </a:lnTo>
                <a:close/>
                <a:moveTo>
                  <a:pt x="327" y="173"/>
                </a:moveTo>
                <a:lnTo>
                  <a:pt x="327" y="173"/>
                </a:lnTo>
                <a:lnTo>
                  <a:pt x="300" y="182"/>
                </a:lnTo>
                <a:lnTo>
                  <a:pt x="273" y="192"/>
                </a:lnTo>
                <a:lnTo>
                  <a:pt x="273" y="192"/>
                </a:lnTo>
                <a:lnTo>
                  <a:pt x="244" y="202"/>
                </a:lnTo>
                <a:lnTo>
                  <a:pt x="216" y="213"/>
                </a:lnTo>
                <a:lnTo>
                  <a:pt x="216" y="213"/>
                </a:lnTo>
                <a:lnTo>
                  <a:pt x="215" y="212"/>
                </a:lnTo>
                <a:lnTo>
                  <a:pt x="215" y="212"/>
                </a:lnTo>
                <a:lnTo>
                  <a:pt x="266" y="190"/>
                </a:lnTo>
                <a:lnTo>
                  <a:pt x="266" y="190"/>
                </a:lnTo>
                <a:lnTo>
                  <a:pt x="318" y="168"/>
                </a:lnTo>
                <a:lnTo>
                  <a:pt x="318" y="168"/>
                </a:lnTo>
                <a:lnTo>
                  <a:pt x="342" y="159"/>
                </a:lnTo>
                <a:lnTo>
                  <a:pt x="353" y="153"/>
                </a:lnTo>
                <a:lnTo>
                  <a:pt x="359" y="150"/>
                </a:lnTo>
                <a:lnTo>
                  <a:pt x="364" y="147"/>
                </a:lnTo>
                <a:lnTo>
                  <a:pt x="364" y="147"/>
                </a:lnTo>
                <a:lnTo>
                  <a:pt x="364" y="146"/>
                </a:lnTo>
                <a:lnTo>
                  <a:pt x="364" y="146"/>
                </a:lnTo>
                <a:lnTo>
                  <a:pt x="365" y="147"/>
                </a:lnTo>
                <a:lnTo>
                  <a:pt x="365" y="147"/>
                </a:lnTo>
                <a:lnTo>
                  <a:pt x="371" y="150"/>
                </a:lnTo>
                <a:lnTo>
                  <a:pt x="374" y="155"/>
                </a:lnTo>
                <a:lnTo>
                  <a:pt x="374" y="155"/>
                </a:lnTo>
                <a:lnTo>
                  <a:pt x="363" y="159"/>
                </a:lnTo>
                <a:lnTo>
                  <a:pt x="350" y="164"/>
                </a:lnTo>
                <a:lnTo>
                  <a:pt x="339" y="168"/>
                </a:lnTo>
                <a:lnTo>
                  <a:pt x="327" y="173"/>
                </a:lnTo>
                <a:lnTo>
                  <a:pt x="327" y="173"/>
                </a:lnTo>
                <a:close/>
                <a:moveTo>
                  <a:pt x="365" y="140"/>
                </a:moveTo>
                <a:lnTo>
                  <a:pt x="365" y="140"/>
                </a:lnTo>
                <a:lnTo>
                  <a:pt x="363" y="142"/>
                </a:lnTo>
                <a:lnTo>
                  <a:pt x="364" y="145"/>
                </a:lnTo>
                <a:lnTo>
                  <a:pt x="364" y="145"/>
                </a:lnTo>
                <a:lnTo>
                  <a:pt x="363" y="145"/>
                </a:lnTo>
                <a:lnTo>
                  <a:pt x="363" y="145"/>
                </a:lnTo>
                <a:lnTo>
                  <a:pt x="305" y="165"/>
                </a:lnTo>
                <a:lnTo>
                  <a:pt x="247" y="186"/>
                </a:lnTo>
                <a:lnTo>
                  <a:pt x="247" y="186"/>
                </a:lnTo>
                <a:lnTo>
                  <a:pt x="222" y="195"/>
                </a:lnTo>
                <a:lnTo>
                  <a:pt x="198" y="206"/>
                </a:lnTo>
                <a:lnTo>
                  <a:pt x="198" y="206"/>
                </a:lnTo>
                <a:lnTo>
                  <a:pt x="184" y="213"/>
                </a:lnTo>
                <a:lnTo>
                  <a:pt x="170" y="218"/>
                </a:lnTo>
                <a:lnTo>
                  <a:pt x="170" y="218"/>
                </a:lnTo>
                <a:lnTo>
                  <a:pt x="163" y="220"/>
                </a:lnTo>
                <a:lnTo>
                  <a:pt x="159" y="221"/>
                </a:lnTo>
                <a:lnTo>
                  <a:pt x="158" y="221"/>
                </a:lnTo>
                <a:lnTo>
                  <a:pt x="159" y="220"/>
                </a:lnTo>
                <a:lnTo>
                  <a:pt x="159" y="220"/>
                </a:lnTo>
                <a:lnTo>
                  <a:pt x="168" y="217"/>
                </a:lnTo>
                <a:lnTo>
                  <a:pt x="176" y="213"/>
                </a:lnTo>
                <a:lnTo>
                  <a:pt x="176" y="213"/>
                </a:lnTo>
                <a:lnTo>
                  <a:pt x="292" y="167"/>
                </a:lnTo>
                <a:lnTo>
                  <a:pt x="292" y="167"/>
                </a:lnTo>
                <a:lnTo>
                  <a:pt x="309" y="160"/>
                </a:lnTo>
                <a:lnTo>
                  <a:pt x="328" y="154"/>
                </a:lnTo>
                <a:lnTo>
                  <a:pt x="346" y="148"/>
                </a:lnTo>
                <a:lnTo>
                  <a:pt x="365" y="139"/>
                </a:lnTo>
                <a:lnTo>
                  <a:pt x="365" y="139"/>
                </a:lnTo>
                <a:lnTo>
                  <a:pt x="365" y="140"/>
                </a:lnTo>
                <a:lnTo>
                  <a:pt x="365" y="140"/>
                </a:lnTo>
                <a:close/>
                <a:moveTo>
                  <a:pt x="381" y="123"/>
                </a:moveTo>
                <a:lnTo>
                  <a:pt x="381" y="123"/>
                </a:lnTo>
                <a:lnTo>
                  <a:pt x="367" y="130"/>
                </a:lnTo>
                <a:lnTo>
                  <a:pt x="351" y="136"/>
                </a:lnTo>
                <a:lnTo>
                  <a:pt x="337" y="142"/>
                </a:lnTo>
                <a:lnTo>
                  <a:pt x="323" y="147"/>
                </a:lnTo>
                <a:lnTo>
                  <a:pt x="323" y="147"/>
                </a:lnTo>
                <a:lnTo>
                  <a:pt x="294" y="157"/>
                </a:lnTo>
                <a:lnTo>
                  <a:pt x="264" y="169"/>
                </a:lnTo>
                <a:lnTo>
                  <a:pt x="264" y="169"/>
                </a:lnTo>
                <a:lnTo>
                  <a:pt x="238" y="179"/>
                </a:lnTo>
                <a:lnTo>
                  <a:pt x="212" y="189"/>
                </a:lnTo>
                <a:lnTo>
                  <a:pt x="212" y="189"/>
                </a:lnTo>
                <a:lnTo>
                  <a:pt x="245" y="174"/>
                </a:lnTo>
                <a:lnTo>
                  <a:pt x="280" y="159"/>
                </a:lnTo>
                <a:lnTo>
                  <a:pt x="280" y="159"/>
                </a:lnTo>
                <a:lnTo>
                  <a:pt x="309" y="148"/>
                </a:lnTo>
                <a:lnTo>
                  <a:pt x="337" y="136"/>
                </a:lnTo>
                <a:lnTo>
                  <a:pt x="337" y="136"/>
                </a:lnTo>
                <a:lnTo>
                  <a:pt x="349" y="131"/>
                </a:lnTo>
                <a:lnTo>
                  <a:pt x="363" y="125"/>
                </a:lnTo>
                <a:lnTo>
                  <a:pt x="375" y="120"/>
                </a:lnTo>
                <a:lnTo>
                  <a:pt x="380" y="116"/>
                </a:lnTo>
                <a:lnTo>
                  <a:pt x="385" y="112"/>
                </a:lnTo>
                <a:lnTo>
                  <a:pt x="385" y="112"/>
                </a:lnTo>
                <a:lnTo>
                  <a:pt x="384" y="118"/>
                </a:lnTo>
                <a:lnTo>
                  <a:pt x="381" y="123"/>
                </a:lnTo>
                <a:lnTo>
                  <a:pt x="381" y="123"/>
                </a:lnTo>
                <a:close/>
                <a:moveTo>
                  <a:pt x="77" y="263"/>
                </a:moveTo>
                <a:lnTo>
                  <a:pt x="77" y="263"/>
                </a:lnTo>
                <a:lnTo>
                  <a:pt x="80" y="263"/>
                </a:lnTo>
                <a:lnTo>
                  <a:pt x="80" y="263"/>
                </a:lnTo>
                <a:lnTo>
                  <a:pt x="75" y="264"/>
                </a:lnTo>
                <a:lnTo>
                  <a:pt x="75" y="264"/>
                </a:lnTo>
                <a:lnTo>
                  <a:pt x="77" y="263"/>
                </a:lnTo>
                <a:lnTo>
                  <a:pt x="77" y="263"/>
                </a:lnTo>
                <a:close/>
                <a:moveTo>
                  <a:pt x="91" y="258"/>
                </a:moveTo>
                <a:lnTo>
                  <a:pt x="91" y="258"/>
                </a:lnTo>
                <a:lnTo>
                  <a:pt x="80" y="260"/>
                </a:lnTo>
                <a:lnTo>
                  <a:pt x="80" y="260"/>
                </a:lnTo>
                <a:lnTo>
                  <a:pt x="87" y="253"/>
                </a:lnTo>
                <a:lnTo>
                  <a:pt x="87" y="253"/>
                </a:lnTo>
                <a:lnTo>
                  <a:pt x="116" y="243"/>
                </a:lnTo>
                <a:lnTo>
                  <a:pt x="116" y="243"/>
                </a:lnTo>
                <a:lnTo>
                  <a:pt x="103" y="251"/>
                </a:lnTo>
                <a:lnTo>
                  <a:pt x="91" y="258"/>
                </a:lnTo>
                <a:lnTo>
                  <a:pt x="91" y="258"/>
                </a:lnTo>
                <a:close/>
                <a:moveTo>
                  <a:pt x="230" y="164"/>
                </a:moveTo>
                <a:lnTo>
                  <a:pt x="230" y="164"/>
                </a:lnTo>
                <a:lnTo>
                  <a:pt x="198" y="179"/>
                </a:lnTo>
                <a:lnTo>
                  <a:pt x="165" y="195"/>
                </a:lnTo>
                <a:lnTo>
                  <a:pt x="134" y="213"/>
                </a:lnTo>
                <a:lnTo>
                  <a:pt x="102" y="231"/>
                </a:lnTo>
                <a:lnTo>
                  <a:pt x="102" y="231"/>
                </a:lnTo>
                <a:lnTo>
                  <a:pt x="106" y="220"/>
                </a:lnTo>
                <a:lnTo>
                  <a:pt x="106" y="220"/>
                </a:lnTo>
                <a:lnTo>
                  <a:pt x="143" y="202"/>
                </a:lnTo>
                <a:lnTo>
                  <a:pt x="179" y="186"/>
                </a:lnTo>
                <a:lnTo>
                  <a:pt x="216" y="170"/>
                </a:lnTo>
                <a:lnTo>
                  <a:pt x="253" y="154"/>
                </a:lnTo>
                <a:lnTo>
                  <a:pt x="253" y="154"/>
                </a:lnTo>
                <a:lnTo>
                  <a:pt x="290" y="140"/>
                </a:lnTo>
                <a:lnTo>
                  <a:pt x="326" y="124"/>
                </a:lnTo>
                <a:lnTo>
                  <a:pt x="326" y="124"/>
                </a:lnTo>
                <a:lnTo>
                  <a:pt x="360" y="110"/>
                </a:lnTo>
                <a:lnTo>
                  <a:pt x="360" y="110"/>
                </a:lnTo>
                <a:lnTo>
                  <a:pt x="363" y="109"/>
                </a:lnTo>
                <a:lnTo>
                  <a:pt x="363" y="109"/>
                </a:lnTo>
                <a:lnTo>
                  <a:pt x="346" y="117"/>
                </a:lnTo>
                <a:lnTo>
                  <a:pt x="330" y="124"/>
                </a:lnTo>
                <a:lnTo>
                  <a:pt x="297" y="138"/>
                </a:lnTo>
                <a:lnTo>
                  <a:pt x="263" y="150"/>
                </a:lnTo>
                <a:lnTo>
                  <a:pt x="246" y="157"/>
                </a:lnTo>
                <a:lnTo>
                  <a:pt x="230" y="164"/>
                </a:lnTo>
                <a:lnTo>
                  <a:pt x="230" y="164"/>
                </a:lnTo>
                <a:close/>
                <a:moveTo>
                  <a:pt x="109" y="216"/>
                </a:moveTo>
                <a:lnTo>
                  <a:pt x="109" y="216"/>
                </a:lnTo>
                <a:lnTo>
                  <a:pt x="107" y="217"/>
                </a:lnTo>
                <a:lnTo>
                  <a:pt x="107" y="217"/>
                </a:lnTo>
                <a:lnTo>
                  <a:pt x="108" y="213"/>
                </a:lnTo>
                <a:lnTo>
                  <a:pt x="108" y="213"/>
                </a:lnTo>
                <a:lnTo>
                  <a:pt x="108" y="212"/>
                </a:lnTo>
                <a:lnTo>
                  <a:pt x="108" y="212"/>
                </a:lnTo>
                <a:lnTo>
                  <a:pt x="108" y="212"/>
                </a:lnTo>
                <a:lnTo>
                  <a:pt x="108" y="212"/>
                </a:lnTo>
                <a:lnTo>
                  <a:pt x="122" y="206"/>
                </a:lnTo>
                <a:lnTo>
                  <a:pt x="134" y="199"/>
                </a:lnTo>
                <a:lnTo>
                  <a:pt x="160" y="186"/>
                </a:lnTo>
                <a:lnTo>
                  <a:pt x="160" y="186"/>
                </a:lnTo>
                <a:lnTo>
                  <a:pt x="196" y="170"/>
                </a:lnTo>
                <a:lnTo>
                  <a:pt x="196" y="170"/>
                </a:lnTo>
                <a:lnTo>
                  <a:pt x="260" y="142"/>
                </a:lnTo>
                <a:lnTo>
                  <a:pt x="293" y="127"/>
                </a:lnTo>
                <a:lnTo>
                  <a:pt x="324" y="112"/>
                </a:lnTo>
                <a:lnTo>
                  <a:pt x="324" y="112"/>
                </a:lnTo>
                <a:lnTo>
                  <a:pt x="353" y="97"/>
                </a:lnTo>
                <a:lnTo>
                  <a:pt x="353" y="97"/>
                </a:lnTo>
                <a:lnTo>
                  <a:pt x="355" y="97"/>
                </a:lnTo>
                <a:lnTo>
                  <a:pt x="355" y="97"/>
                </a:lnTo>
                <a:lnTo>
                  <a:pt x="341" y="105"/>
                </a:lnTo>
                <a:lnTo>
                  <a:pt x="327" y="112"/>
                </a:lnTo>
                <a:lnTo>
                  <a:pt x="299" y="126"/>
                </a:lnTo>
                <a:lnTo>
                  <a:pt x="299" y="126"/>
                </a:lnTo>
                <a:lnTo>
                  <a:pt x="239" y="154"/>
                </a:lnTo>
                <a:lnTo>
                  <a:pt x="209" y="167"/>
                </a:lnTo>
                <a:lnTo>
                  <a:pt x="179" y="181"/>
                </a:lnTo>
                <a:lnTo>
                  <a:pt x="179" y="181"/>
                </a:lnTo>
                <a:lnTo>
                  <a:pt x="109" y="216"/>
                </a:lnTo>
                <a:lnTo>
                  <a:pt x="109" y="216"/>
                </a:lnTo>
                <a:close/>
                <a:moveTo>
                  <a:pt x="340" y="82"/>
                </a:moveTo>
                <a:lnTo>
                  <a:pt x="340" y="82"/>
                </a:lnTo>
                <a:lnTo>
                  <a:pt x="339" y="84"/>
                </a:lnTo>
                <a:lnTo>
                  <a:pt x="340" y="86"/>
                </a:lnTo>
                <a:lnTo>
                  <a:pt x="340" y="86"/>
                </a:lnTo>
                <a:lnTo>
                  <a:pt x="342" y="88"/>
                </a:lnTo>
                <a:lnTo>
                  <a:pt x="342" y="88"/>
                </a:lnTo>
                <a:lnTo>
                  <a:pt x="321" y="100"/>
                </a:lnTo>
                <a:lnTo>
                  <a:pt x="301" y="111"/>
                </a:lnTo>
                <a:lnTo>
                  <a:pt x="301" y="111"/>
                </a:lnTo>
                <a:lnTo>
                  <a:pt x="265" y="130"/>
                </a:lnTo>
                <a:lnTo>
                  <a:pt x="230" y="147"/>
                </a:lnTo>
                <a:lnTo>
                  <a:pt x="230" y="147"/>
                </a:lnTo>
                <a:lnTo>
                  <a:pt x="158" y="180"/>
                </a:lnTo>
                <a:lnTo>
                  <a:pt x="158" y="180"/>
                </a:lnTo>
                <a:lnTo>
                  <a:pt x="133" y="192"/>
                </a:lnTo>
                <a:lnTo>
                  <a:pt x="106" y="204"/>
                </a:lnTo>
                <a:lnTo>
                  <a:pt x="106" y="204"/>
                </a:lnTo>
                <a:lnTo>
                  <a:pt x="103" y="204"/>
                </a:lnTo>
                <a:lnTo>
                  <a:pt x="103" y="204"/>
                </a:lnTo>
                <a:lnTo>
                  <a:pt x="97" y="207"/>
                </a:lnTo>
                <a:lnTo>
                  <a:pt x="91" y="210"/>
                </a:lnTo>
                <a:lnTo>
                  <a:pt x="91" y="210"/>
                </a:lnTo>
                <a:lnTo>
                  <a:pt x="101" y="202"/>
                </a:lnTo>
                <a:lnTo>
                  <a:pt x="111" y="196"/>
                </a:lnTo>
                <a:lnTo>
                  <a:pt x="111" y="196"/>
                </a:lnTo>
                <a:lnTo>
                  <a:pt x="147" y="178"/>
                </a:lnTo>
                <a:lnTo>
                  <a:pt x="147" y="178"/>
                </a:lnTo>
                <a:lnTo>
                  <a:pt x="180" y="161"/>
                </a:lnTo>
                <a:lnTo>
                  <a:pt x="214" y="144"/>
                </a:lnTo>
                <a:lnTo>
                  <a:pt x="214" y="144"/>
                </a:lnTo>
                <a:lnTo>
                  <a:pt x="247" y="126"/>
                </a:lnTo>
                <a:lnTo>
                  <a:pt x="281" y="110"/>
                </a:lnTo>
                <a:lnTo>
                  <a:pt x="281" y="110"/>
                </a:lnTo>
                <a:lnTo>
                  <a:pt x="312" y="95"/>
                </a:lnTo>
                <a:lnTo>
                  <a:pt x="328" y="86"/>
                </a:lnTo>
                <a:lnTo>
                  <a:pt x="342" y="76"/>
                </a:lnTo>
                <a:lnTo>
                  <a:pt x="342" y="76"/>
                </a:lnTo>
                <a:lnTo>
                  <a:pt x="340" y="82"/>
                </a:lnTo>
                <a:lnTo>
                  <a:pt x="340" y="82"/>
                </a:lnTo>
                <a:close/>
                <a:moveTo>
                  <a:pt x="122" y="239"/>
                </a:moveTo>
                <a:lnTo>
                  <a:pt x="122" y="239"/>
                </a:lnTo>
                <a:lnTo>
                  <a:pt x="106" y="244"/>
                </a:lnTo>
                <a:lnTo>
                  <a:pt x="90" y="249"/>
                </a:lnTo>
                <a:lnTo>
                  <a:pt x="90" y="249"/>
                </a:lnTo>
                <a:lnTo>
                  <a:pt x="93" y="245"/>
                </a:lnTo>
                <a:lnTo>
                  <a:pt x="93" y="245"/>
                </a:lnTo>
                <a:lnTo>
                  <a:pt x="102" y="242"/>
                </a:lnTo>
                <a:lnTo>
                  <a:pt x="112" y="237"/>
                </a:lnTo>
                <a:lnTo>
                  <a:pt x="112" y="237"/>
                </a:lnTo>
                <a:lnTo>
                  <a:pt x="124" y="231"/>
                </a:lnTo>
                <a:lnTo>
                  <a:pt x="124" y="231"/>
                </a:lnTo>
                <a:lnTo>
                  <a:pt x="131" y="228"/>
                </a:lnTo>
                <a:lnTo>
                  <a:pt x="138" y="225"/>
                </a:lnTo>
                <a:lnTo>
                  <a:pt x="138" y="225"/>
                </a:lnTo>
                <a:lnTo>
                  <a:pt x="130" y="232"/>
                </a:lnTo>
                <a:lnTo>
                  <a:pt x="122" y="239"/>
                </a:lnTo>
                <a:lnTo>
                  <a:pt x="122" y="239"/>
                </a:lnTo>
                <a:close/>
                <a:moveTo>
                  <a:pt x="141" y="221"/>
                </a:moveTo>
                <a:lnTo>
                  <a:pt x="141" y="221"/>
                </a:lnTo>
                <a:lnTo>
                  <a:pt x="141" y="221"/>
                </a:lnTo>
                <a:lnTo>
                  <a:pt x="141" y="221"/>
                </a:lnTo>
                <a:lnTo>
                  <a:pt x="129" y="226"/>
                </a:lnTo>
                <a:lnTo>
                  <a:pt x="118" y="232"/>
                </a:lnTo>
                <a:lnTo>
                  <a:pt x="106" y="238"/>
                </a:lnTo>
                <a:lnTo>
                  <a:pt x="95" y="242"/>
                </a:lnTo>
                <a:lnTo>
                  <a:pt x="95" y="242"/>
                </a:lnTo>
                <a:lnTo>
                  <a:pt x="99" y="236"/>
                </a:lnTo>
                <a:lnTo>
                  <a:pt x="99" y="236"/>
                </a:lnTo>
                <a:lnTo>
                  <a:pt x="124" y="224"/>
                </a:lnTo>
                <a:lnTo>
                  <a:pt x="147" y="212"/>
                </a:lnTo>
                <a:lnTo>
                  <a:pt x="147" y="212"/>
                </a:lnTo>
                <a:lnTo>
                  <a:pt x="208" y="183"/>
                </a:lnTo>
                <a:lnTo>
                  <a:pt x="208" y="183"/>
                </a:lnTo>
                <a:lnTo>
                  <a:pt x="241" y="169"/>
                </a:lnTo>
                <a:lnTo>
                  <a:pt x="273" y="156"/>
                </a:lnTo>
                <a:lnTo>
                  <a:pt x="340" y="131"/>
                </a:lnTo>
                <a:lnTo>
                  <a:pt x="340" y="131"/>
                </a:lnTo>
                <a:lnTo>
                  <a:pt x="366" y="120"/>
                </a:lnTo>
                <a:lnTo>
                  <a:pt x="366" y="120"/>
                </a:lnTo>
                <a:lnTo>
                  <a:pt x="381" y="113"/>
                </a:lnTo>
                <a:lnTo>
                  <a:pt x="381" y="113"/>
                </a:lnTo>
                <a:lnTo>
                  <a:pt x="382" y="113"/>
                </a:lnTo>
                <a:lnTo>
                  <a:pt x="377" y="115"/>
                </a:lnTo>
                <a:lnTo>
                  <a:pt x="369" y="119"/>
                </a:lnTo>
                <a:lnTo>
                  <a:pt x="369" y="119"/>
                </a:lnTo>
                <a:lnTo>
                  <a:pt x="306" y="147"/>
                </a:lnTo>
                <a:lnTo>
                  <a:pt x="306" y="147"/>
                </a:lnTo>
                <a:lnTo>
                  <a:pt x="243" y="173"/>
                </a:lnTo>
                <a:lnTo>
                  <a:pt x="213" y="186"/>
                </a:lnTo>
                <a:lnTo>
                  <a:pt x="182" y="200"/>
                </a:lnTo>
                <a:lnTo>
                  <a:pt x="182" y="200"/>
                </a:lnTo>
                <a:lnTo>
                  <a:pt x="179" y="202"/>
                </a:lnTo>
                <a:lnTo>
                  <a:pt x="179" y="202"/>
                </a:lnTo>
                <a:lnTo>
                  <a:pt x="165" y="208"/>
                </a:lnTo>
                <a:lnTo>
                  <a:pt x="152" y="215"/>
                </a:lnTo>
                <a:lnTo>
                  <a:pt x="152" y="215"/>
                </a:lnTo>
                <a:lnTo>
                  <a:pt x="149" y="215"/>
                </a:lnTo>
                <a:lnTo>
                  <a:pt x="149" y="215"/>
                </a:lnTo>
                <a:lnTo>
                  <a:pt x="147" y="215"/>
                </a:lnTo>
                <a:lnTo>
                  <a:pt x="145" y="216"/>
                </a:lnTo>
                <a:lnTo>
                  <a:pt x="145" y="216"/>
                </a:lnTo>
                <a:lnTo>
                  <a:pt x="141" y="221"/>
                </a:lnTo>
                <a:lnTo>
                  <a:pt x="141" y="221"/>
                </a:lnTo>
                <a:close/>
                <a:moveTo>
                  <a:pt x="154" y="217"/>
                </a:moveTo>
                <a:lnTo>
                  <a:pt x="154" y="217"/>
                </a:lnTo>
                <a:lnTo>
                  <a:pt x="176" y="206"/>
                </a:lnTo>
                <a:lnTo>
                  <a:pt x="176" y="206"/>
                </a:lnTo>
                <a:lnTo>
                  <a:pt x="179" y="204"/>
                </a:lnTo>
                <a:lnTo>
                  <a:pt x="179" y="204"/>
                </a:lnTo>
                <a:lnTo>
                  <a:pt x="210" y="193"/>
                </a:lnTo>
                <a:lnTo>
                  <a:pt x="240" y="182"/>
                </a:lnTo>
                <a:lnTo>
                  <a:pt x="240" y="182"/>
                </a:lnTo>
                <a:lnTo>
                  <a:pt x="270" y="169"/>
                </a:lnTo>
                <a:lnTo>
                  <a:pt x="287" y="162"/>
                </a:lnTo>
                <a:lnTo>
                  <a:pt x="302" y="156"/>
                </a:lnTo>
                <a:lnTo>
                  <a:pt x="302" y="156"/>
                </a:lnTo>
                <a:lnTo>
                  <a:pt x="333" y="145"/>
                </a:lnTo>
                <a:lnTo>
                  <a:pt x="348" y="139"/>
                </a:lnTo>
                <a:lnTo>
                  <a:pt x="365" y="133"/>
                </a:lnTo>
                <a:lnTo>
                  <a:pt x="365" y="133"/>
                </a:lnTo>
                <a:lnTo>
                  <a:pt x="372" y="130"/>
                </a:lnTo>
                <a:lnTo>
                  <a:pt x="377" y="126"/>
                </a:lnTo>
                <a:lnTo>
                  <a:pt x="379" y="126"/>
                </a:lnTo>
                <a:lnTo>
                  <a:pt x="379" y="126"/>
                </a:lnTo>
                <a:lnTo>
                  <a:pt x="379" y="126"/>
                </a:lnTo>
                <a:lnTo>
                  <a:pt x="379" y="127"/>
                </a:lnTo>
                <a:lnTo>
                  <a:pt x="379" y="127"/>
                </a:lnTo>
                <a:lnTo>
                  <a:pt x="377" y="129"/>
                </a:lnTo>
                <a:lnTo>
                  <a:pt x="377" y="129"/>
                </a:lnTo>
                <a:lnTo>
                  <a:pt x="371" y="133"/>
                </a:lnTo>
                <a:lnTo>
                  <a:pt x="365" y="136"/>
                </a:lnTo>
                <a:lnTo>
                  <a:pt x="365" y="136"/>
                </a:lnTo>
                <a:lnTo>
                  <a:pt x="349" y="143"/>
                </a:lnTo>
                <a:lnTo>
                  <a:pt x="334" y="149"/>
                </a:lnTo>
                <a:lnTo>
                  <a:pt x="334" y="149"/>
                </a:lnTo>
                <a:lnTo>
                  <a:pt x="302" y="161"/>
                </a:lnTo>
                <a:lnTo>
                  <a:pt x="269" y="173"/>
                </a:lnTo>
                <a:lnTo>
                  <a:pt x="269" y="173"/>
                </a:lnTo>
                <a:lnTo>
                  <a:pt x="212" y="195"/>
                </a:lnTo>
                <a:lnTo>
                  <a:pt x="183" y="206"/>
                </a:lnTo>
                <a:lnTo>
                  <a:pt x="155" y="220"/>
                </a:lnTo>
                <a:lnTo>
                  <a:pt x="155" y="220"/>
                </a:lnTo>
                <a:lnTo>
                  <a:pt x="154" y="217"/>
                </a:lnTo>
                <a:lnTo>
                  <a:pt x="154" y="217"/>
                </a:lnTo>
                <a:lnTo>
                  <a:pt x="154" y="217"/>
                </a:lnTo>
                <a:lnTo>
                  <a:pt x="154" y="217"/>
                </a:lnTo>
                <a:close/>
                <a:moveTo>
                  <a:pt x="167" y="233"/>
                </a:moveTo>
                <a:lnTo>
                  <a:pt x="167" y="233"/>
                </a:lnTo>
                <a:lnTo>
                  <a:pt x="185" y="226"/>
                </a:lnTo>
                <a:lnTo>
                  <a:pt x="205" y="219"/>
                </a:lnTo>
                <a:lnTo>
                  <a:pt x="205" y="219"/>
                </a:lnTo>
                <a:lnTo>
                  <a:pt x="207" y="218"/>
                </a:lnTo>
                <a:lnTo>
                  <a:pt x="207" y="218"/>
                </a:lnTo>
                <a:lnTo>
                  <a:pt x="203" y="223"/>
                </a:lnTo>
                <a:lnTo>
                  <a:pt x="199" y="227"/>
                </a:lnTo>
                <a:lnTo>
                  <a:pt x="193" y="231"/>
                </a:lnTo>
                <a:lnTo>
                  <a:pt x="188" y="233"/>
                </a:lnTo>
                <a:lnTo>
                  <a:pt x="182" y="235"/>
                </a:lnTo>
                <a:lnTo>
                  <a:pt x="177" y="235"/>
                </a:lnTo>
                <a:lnTo>
                  <a:pt x="172" y="234"/>
                </a:lnTo>
                <a:lnTo>
                  <a:pt x="167" y="233"/>
                </a:lnTo>
                <a:lnTo>
                  <a:pt x="167" y="233"/>
                </a:lnTo>
                <a:close/>
                <a:moveTo>
                  <a:pt x="225" y="223"/>
                </a:moveTo>
                <a:lnTo>
                  <a:pt x="225" y="223"/>
                </a:lnTo>
                <a:lnTo>
                  <a:pt x="304" y="196"/>
                </a:lnTo>
                <a:lnTo>
                  <a:pt x="304" y="196"/>
                </a:lnTo>
                <a:lnTo>
                  <a:pt x="323" y="190"/>
                </a:lnTo>
                <a:lnTo>
                  <a:pt x="341" y="183"/>
                </a:lnTo>
                <a:lnTo>
                  <a:pt x="341" y="183"/>
                </a:lnTo>
                <a:lnTo>
                  <a:pt x="363" y="175"/>
                </a:lnTo>
                <a:lnTo>
                  <a:pt x="363" y="175"/>
                </a:lnTo>
                <a:lnTo>
                  <a:pt x="371" y="172"/>
                </a:lnTo>
                <a:lnTo>
                  <a:pt x="373" y="172"/>
                </a:lnTo>
                <a:lnTo>
                  <a:pt x="370" y="174"/>
                </a:lnTo>
                <a:lnTo>
                  <a:pt x="370" y="174"/>
                </a:lnTo>
                <a:lnTo>
                  <a:pt x="347" y="184"/>
                </a:lnTo>
                <a:lnTo>
                  <a:pt x="325" y="193"/>
                </a:lnTo>
                <a:lnTo>
                  <a:pt x="281" y="212"/>
                </a:lnTo>
                <a:lnTo>
                  <a:pt x="281" y="212"/>
                </a:lnTo>
                <a:lnTo>
                  <a:pt x="279" y="212"/>
                </a:lnTo>
                <a:lnTo>
                  <a:pt x="278" y="213"/>
                </a:lnTo>
                <a:lnTo>
                  <a:pt x="278" y="213"/>
                </a:lnTo>
                <a:lnTo>
                  <a:pt x="256" y="222"/>
                </a:lnTo>
                <a:lnTo>
                  <a:pt x="236" y="233"/>
                </a:lnTo>
                <a:lnTo>
                  <a:pt x="236" y="233"/>
                </a:lnTo>
                <a:lnTo>
                  <a:pt x="230" y="228"/>
                </a:lnTo>
                <a:lnTo>
                  <a:pt x="225" y="223"/>
                </a:lnTo>
                <a:lnTo>
                  <a:pt x="225" y="223"/>
                </a:lnTo>
                <a:close/>
                <a:moveTo>
                  <a:pt x="334" y="204"/>
                </a:moveTo>
                <a:lnTo>
                  <a:pt x="334" y="204"/>
                </a:lnTo>
                <a:lnTo>
                  <a:pt x="330" y="201"/>
                </a:lnTo>
                <a:lnTo>
                  <a:pt x="330" y="201"/>
                </a:lnTo>
                <a:lnTo>
                  <a:pt x="331" y="201"/>
                </a:lnTo>
                <a:lnTo>
                  <a:pt x="331" y="201"/>
                </a:lnTo>
                <a:lnTo>
                  <a:pt x="357" y="191"/>
                </a:lnTo>
                <a:lnTo>
                  <a:pt x="357" y="191"/>
                </a:lnTo>
                <a:lnTo>
                  <a:pt x="366" y="186"/>
                </a:lnTo>
                <a:lnTo>
                  <a:pt x="366" y="186"/>
                </a:lnTo>
                <a:lnTo>
                  <a:pt x="370" y="185"/>
                </a:lnTo>
                <a:lnTo>
                  <a:pt x="371" y="185"/>
                </a:lnTo>
                <a:lnTo>
                  <a:pt x="370" y="186"/>
                </a:lnTo>
                <a:lnTo>
                  <a:pt x="364" y="190"/>
                </a:lnTo>
                <a:lnTo>
                  <a:pt x="364" y="190"/>
                </a:lnTo>
                <a:lnTo>
                  <a:pt x="357" y="194"/>
                </a:lnTo>
                <a:lnTo>
                  <a:pt x="348" y="196"/>
                </a:lnTo>
                <a:lnTo>
                  <a:pt x="340" y="199"/>
                </a:lnTo>
                <a:lnTo>
                  <a:pt x="337" y="201"/>
                </a:lnTo>
                <a:lnTo>
                  <a:pt x="334" y="204"/>
                </a:lnTo>
                <a:lnTo>
                  <a:pt x="334" y="204"/>
                </a:lnTo>
                <a:close/>
                <a:moveTo>
                  <a:pt x="372" y="182"/>
                </a:moveTo>
                <a:lnTo>
                  <a:pt x="372" y="182"/>
                </a:lnTo>
                <a:lnTo>
                  <a:pt x="363" y="185"/>
                </a:lnTo>
                <a:lnTo>
                  <a:pt x="353" y="190"/>
                </a:lnTo>
                <a:lnTo>
                  <a:pt x="353" y="190"/>
                </a:lnTo>
                <a:lnTo>
                  <a:pt x="330" y="199"/>
                </a:lnTo>
                <a:lnTo>
                  <a:pt x="330" y="199"/>
                </a:lnTo>
                <a:lnTo>
                  <a:pt x="329" y="200"/>
                </a:lnTo>
                <a:lnTo>
                  <a:pt x="329" y="201"/>
                </a:lnTo>
                <a:lnTo>
                  <a:pt x="329" y="201"/>
                </a:lnTo>
                <a:lnTo>
                  <a:pt x="328" y="199"/>
                </a:lnTo>
                <a:lnTo>
                  <a:pt x="328" y="199"/>
                </a:lnTo>
                <a:lnTo>
                  <a:pt x="325" y="198"/>
                </a:lnTo>
                <a:lnTo>
                  <a:pt x="323" y="198"/>
                </a:lnTo>
                <a:lnTo>
                  <a:pt x="323" y="198"/>
                </a:lnTo>
                <a:lnTo>
                  <a:pt x="321" y="198"/>
                </a:lnTo>
                <a:lnTo>
                  <a:pt x="320" y="200"/>
                </a:lnTo>
                <a:lnTo>
                  <a:pt x="320" y="200"/>
                </a:lnTo>
                <a:lnTo>
                  <a:pt x="316" y="200"/>
                </a:lnTo>
                <a:lnTo>
                  <a:pt x="316" y="200"/>
                </a:lnTo>
                <a:lnTo>
                  <a:pt x="329" y="195"/>
                </a:lnTo>
                <a:lnTo>
                  <a:pt x="329" y="195"/>
                </a:lnTo>
                <a:lnTo>
                  <a:pt x="362" y="180"/>
                </a:lnTo>
                <a:lnTo>
                  <a:pt x="362" y="180"/>
                </a:lnTo>
                <a:lnTo>
                  <a:pt x="370" y="176"/>
                </a:lnTo>
                <a:lnTo>
                  <a:pt x="374" y="174"/>
                </a:lnTo>
                <a:lnTo>
                  <a:pt x="377" y="172"/>
                </a:lnTo>
                <a:lnTo>
                  <a:pt x="377" y="172"/>
                </a:lnTo>
                <a:lnTo>
                  <a:pt x="376" y="177"/>
                </a:lnTo>
                <a:lnTo>
                  <a:pt x="374" y="183"/>
                </a:lnTo>
                <a:lnTo>
                  <a:pt x="374" y="183"/>
                </a:lnTo>
                <a:lnTo>
                  <a:pt x="373" y="182"/>
                </a:lnTo>
                <a:lnTo>
                  <a:pt x="372" y="182"/>
                </a:lnTo>
                <a:lnTo>
                  <a:pt x="372" y="182"/>
                </a:lnTo>
                <a:close/>
                <a:moveTo>
                  <a:pt x="294" y="218"/>
                </a:moveTo>
                <a:lnTo>
                  <a:pt x="294" y="218"/>
                </a:lnTo>
                <a:lnTo>
                  <a:pt x="290" y="217"/>
                </a:lnTo>
                <a:lnTo>
                  <a:pt x="287" y="215"/>
                </a:lnTo>
                <a:lnTo>
                  <a:pt x="287" y="215"/>
                </a:lnTo>
                <a:lnTo>
                  <a:pt x="295" y="212"/>
                </a:lnTo>
                <a:lnTo>
                  <a:pt x="295" y="212"/>
                </a:lnTo>
                <a:lnTo>
                  <a:pt x="311" y="204"/>
                </a:lnTo>
                <a:lnTo>
                  <a:pt x="311" y="204"/>
                </a:lnTo>
                <a:lnTo>
                  <a:pt x="314" y="203"/>
                </a:lnTo>
                <a:lnTo>
                  <a:pt x="316" y="203"/>
                </a:lnTo>
                <a:lnTo>
                  <a:pt x="317" y="204"/>
                </a:lnTo>
                <a:lnTo>
                  <a:pt x="316" y="204"/>
                </a:lnTo>
                <a:lnTo>
                  <a:pt x="314" y="206"/>
                </a:lnTo>
                <a:lnTo>
                  <a:pt x="314" y="206"/>
                </a:lnTo>
                <a:lnTo>
                  <a:pt x="303" y="212"/>
                </a:lnTo>
                <a:lnTo>
                  <a:pt x="299" y="214"/>
                </a:lnTo>
                <a:lnTo>
                  <a:pt x="294" y="218"/>
                </a:lnTo>
                <a:lnTo>
                  <a:pt x="294" y="218"/>
                </a:lnTo>
                <a:lnTo>
                  <a:pt x="294" y="218"/>
                </a:lnTo>
                <a:lnTo>
                  <a:pt x="294" y="218"/>
                </a:lnTo>
                <a:close/>
                <a:moveTo>
                  <a:pt x="304" y="214"/>
                </a:moveTo>
                <a:lnTo>
                  <a:pt x="304" y="214"/>
                </a:lnTo>
                <a:lnTo>
                  <a:pt x="312" y="210"/>
                </a:lnTo>
                <a:lnTo>
                  <a:pt x="319" y="205"/>
                </a:lnTo>
                <a:lnTo>
                  <a:pt x="319" y="205"/>
                </a:lnTo>
                <a:lnTo>
                  <a:pt x="320" y="208"/>
                </a:lnTo>
                <a:lnTo>
                  <a:pt x="319" y="212"/>
                </a:lnTo>
                <a:lnTo>
                  <a:pt x="319" y="212"/>
                </a:lnTo>
                <a:lnTo>
                  <a:pt x="308" y="215"/>
                </a:lnTo>
                <a:lnTo>
                  <a:pt x="308" y="215"/>
                </a:lnTo>
                <a:lnTo>
                  <a:pt x="300" y="216"/>
                </a:lnTo>
                <a:lnTo>
                  <a:pt x="300" y="216"/>
                </a:lnTo>
                <a:lnTo>
                  <a:pt x="300" y="216"/>
                </a:lnTo>
                <a:lnTo>
                  <a:pt x="304" y="214"/>
                </a:lnTo>
                <a:lnTo>
                  <a:pt x="304" y="214"/>
                </a:lnTo>
                <a:close/>
                <a:moveTo>
                  <a:pt x="248" y="237"/>
                </a:moveTo>
                <a:lnTo>
                  <a:pt x="248" y="237"/>
                </a:lnTo>
                <a:lnTo>
                  <a:pt x="243" y="236"/>
                </a:lnTo>
                <a:lnTo>
                  <a:pt x="239" y="235"/>
                </a:lnTo>
                <a:lnTo>
                  <a:pt x="239" y="235"/>
                </a:lnTo>
                <a:lnTo>
                  <a:pt x="272" y="221"/>
                </a:lnTo>
                <a:lnTo>
                  <a:pt x="272" y="221"/>
                </a:lnTo>
                <a:lnTo>
                  <a:pt x="267" y="227"/>
                </a:lnTo>
                <a:lnTo>
                  <a:pt x="261" y="231"/>
                </a:lnTo>
                <a:lnTo>
                  <a:pt x="255" y="235"/>
                </a:lnTo>
                <a:lnTo>
                  <a:pt x="248" y="237"/>
                </a:lnTo>
                <a:lnTo>
                  <a:pt x="248" y="237"/>
                </a:lnTo>
                <a:close/>
                <a:moveTo>
                  <a:pt x="298" y="219"/>
                </a:moveTo>
                <a:lnTo>
                  <a:pt x="298" y="219"/>
                </a:lnTo>
                <a:lnTo>
                  <a:pt x="318" y="214"/>
                </a:lnTo>
                <a:lnTo>
                  <a:pt x="318" y="214"/>
                </a:lnTo>
                <a:lnTo>
                  <a:pt x="315" y="217"/>
                </a:lnTo>
                <a:lnTo>
                  <a:pt x="310" y="219"/>
                </a:lnTo>
                <a:lnTo>
                  <a:pt x="304" y="220"/>
                </a:lnTo>
                <a:lnTo>
                  <a:pt x="298" y="219"/>
                </a:lnTo>
                <a:lnTo>
                  <a:pt x="298" y="219"/>
                </a:lnTo>
                <a:close/>
                <a:moveTo>
                  <a:pt x="342" y="206"/>
                </a:moveTo>
                <a:lnTo>
                  <a:pt x="342" y="206"/>
                </a:lnTo>
                <a:lnTo>
                  <a:pt x="355" y="202"/>
                </a:lnTo>
                <a:lnTo>
                  <a:pt x="355" y="202"/>
                </a:lnTo>
                <a:lnTo>
                  <a:pt x="349" y="205"/>
                </a:lnTo>
                <a:lnTo>
                  <a:pt x="342" y="206"/>
                </a:lnTo>
                <a:lnTo>
                  <a:pt x="342" y="206"/>
                </a:lnTo>
                <a:close/>
                <a:moveTo>
                  <a:pt x="360" y="199"/>
                </a:moveTo>
                <a:lnTo>
                  <a:pt x="360" y="199"/>
                </a:lnTo>
                <a:lnTo>
                  <a:pt x="360" y="199"/>
                </a:lnTo>
                <a:lnTo>
                  <a:pt x="360" y="199"/>
                </a:lnTo>
                <a:lnTo>
                  <a:pt x="353" y="200"/>
                </a:lnTo>
                <a:lnTo>
                  <a:pt x="348" y="202"/>
                </a:lnTo>
                <a:lnTo>
                  <a:pt x="342" y="204"/>
                </a:lnTo>
                <a:lnTo>
                  <a:pt x="336" y="204"/>
                </a:lnTo>
                <a:lnTo>
                  <a:pt x="336" y="204"/>
                </a:lnTo>
                <a:lnTo>
                  <a:pt x="340" y="202"/>
                </a:lnTo>
                <a:lnTo>
                  <a:pt x="344" y="200"/>
                </a:lnTo>
                <a:lnTo>
                  <a:pt x="353" y="197"/>
                </a:lnTo>
                <a:lnTo>
                  <a:pt x="363" y="193"/>
                </a:lnTo>
                <a:lnTo>
                  <a:pt x="367" y="191"/>
                </a:lnTo>
                <a:lnTo>
                  <a:pt x="370" y="188"/>
                </a:lnTo>
                <a:lnTo>
                  <a:pt x="370" y="188"/>
                </a:lnTo>
                <a:lnTo>
                  <a:pt x="366" y="194"/>
                </a:lnTo>
                <a:lnTo>
                  <a:pt x="360" y="199"/>
                </a:lnTo>
                <a:lnTo>
                  <a:pt x="360" y="199"/>
                </a:lnTo>
                <a:close/>
                <a:moveTo>
                  <a:pt x="378" y="168"/>
                </a:moveTo>
                <a:lnTo>
                  <a:pt x="378" y="168"/>
                </a:lnTo>
                <a:lnTo>
                  <a:pt x="335" y="183"/>
                </a:lnTo>
                <a:lnTo>
                  <a:pt x="293" y="198"/>
                </a:lnTo>
                <a:lnTo>
                  <a:pt x="293" y="198"/>
                </a:lnTo>
                <a:lnTo>
                  <a:pt x="260" y="208"/>
                </a:lnTo>
                <a:lnTo>
                  <a:pt x="260" y="208"/>
                </a:lnTo>
                <a:lnTo>
                  <a:pt x="287" y="197"/>
                </a:lnTo>
                <a:lnTo>
                  <a:pt x="313" y="185"/>
                </a:lnTo>
                <a:lnTo>
                  <a:pt x="313" y="185"/>
                </a:lnTo>
                <a:lnTo>
                  <a:pt x="328" y="179"/>
                </a:lnTo>
                <a:lnTo>
                  <a:pt x="345" y="173"/>
                </a:lnTo>
                <a:lnTo>
                  <a:pt x="353" y="170"/>
                </a:lnTo>
                <a:lnTo>
                  <a:pt x="362" y="166"/>
                </a:lnTo>
                <a:lnTo>
                  <a:pt x="369" y="162"/>
                </a:lnTo>
                <a:lnTo>
                  <a:pt x="376" y="157"/>
                </a:lnTo>
                <a:lnTo>
                  <a:pt x="376" y="157"/>
                </a:lnTo>
                <a:lnTo>
                  <a:pt x="377" y="162"/>
                </a:lnTo>
                <a:lnTo>
                  <a:pt x="378" y="168"/>
                </a:lnTo>
                <a:lnTo>
                  <a:pt x="378" y="168"/>
                </a:lnTo>
                <a:close/>
                <a:moveTo>
                  <a:pt x="381" y="100"/>
                </a:moveTo>
                <a:lnTo>
                  <a:pt x="381" y="100"/>
                </a:lnTo>
                <a:lnTo>
                  <a:pt x="345" y="115"/>
                </a:lnTo>
                <a:lnTo>
                  <a:pt x="309" y="130"/>
                </a:lnTo>
                <a:lnTo>
                  <a:pt x="272" y="144"/>
                </a:lnTo>
                <a:lnTo>
                  <a:pt x="237" y="158"/>
                </a:lnTo>
                <a:lnTo>
                  <a:pt x="237" y="158"/>
                </a:lnTo>
                <a:lnTo>
                  <a:pt x="187" y="180"/>
                </a:lnTo>
                <a:lnTo>
                  <a:pt x="187" y="180"/>
                </a:lnTo>
                <a:lnTo>
                  <a:pt x="243" y="154"/>
                </a:lnTo>
                <a:lnTo>
                  <a:pt x="243" y="154"/>
                </a:lnTo>
                <a:lnTo>
                  <a:pt x="276" y="140"/>
                </a:lnTo>
                <a:lnTo>
                  <a:pt x="308" y="124"/>
                </a:lnTo>
                <a:lnTo>
                  <a:pt x="340" y="108"/>
                </a:lnTo>
                <a:lnTo>
                  <a:pt x="355" y="99"/>
                </a:lnTo>
                <a:lnTo>
                  <a:pt x="371" y="89"/>
                </a:lnTo>
                <a:lnTo>
                  <a:pt x="371" y="89"/>
                </a:lnTo>
                <a:lnTo>
                  <a:pt x="376" y="94"/>
                </a:lnTo>
                <a:lnTo>
                  <a:pt x="381" y="100"/>
                </a:lnTo>
                <a:lnTo>
                  <a:pt x="381" y="100"/>
                </a:lnTo>
                <a:close/>
                <a:moveTo>
                  <a:pt x="368" y="88"/>
                </a:moveTo>
                <a:lnTo>
                  <a:pt x="368" y="88"/>
                </a:lnTo>
                <a:lnTo>
                  <a:pt x="352" y="95"/>
                </a:lnTo>
                <a:lnTo>
                  <a:pt x="337" y="103"/>
                </a:lnTo>
                <a:lnTo>
                  <a:pt x="308" y="118"/>
                </a:lnTo>
                <a:lnTo>
                  <a:pt x="308" y="118"/>
                </a:lnTo>
                <a:lnTo>
                  <a:pt x="272" y="135"/>
                </a:lnTo>
                <a:lnTo>
                  <a:pt x="236" y="151"/>
                </a:lnTo>
                <a:lnTo>
                  <a:pt x="236" y="151"/>
                </a:lnTo>
                <a:lnTo>
                  <a:pt x="220" y="157"/>
                </a:lnTo>
                <a:lnTo>
                  <a:pt x="220" y="157"/>
                </a:lnTo>
                <a:lnTo>
                  <a:pt x="230" y="153"/>
                </a:lnTo>
                <a:lnTo>
                  <a:pt x="230" y="153"/>
                </a:lnTo>
                <a:lnTo>
                  <a:pt x="261" y="139"/>
                </a:lnTo>
                <a:lnTo>
                  <a:pt x="293" y="123"/>
                </a:lnTo>
                <a:lnTo>
                  <a:pt x="293" y="123"/>
                </a:lnTo>
                <a:lnTo>
                  <a:pt x="309" y="115"/>
                </a:lnTo>
                <a:lnTo>
                  <a:pt x="324" y="106"/>
                </a:lnTo>
                <a:lnTo>
                  <a:pt x="352" y="86"/>
                </a:lnTo>
                <a:lnTo>
                  <a:pt x="352" y="86"/>
                </a:lnTo>
                <a:lnTo>
                  <a:pt x="361" y="86"/>
                </a:lnTo>
                <a:lnTo>
                  <a:pt x="368" y="88"/>
                </a:lnTo>
                <a:lnTo>
                  <a:pt x="368" y="88"/>
                </a:lnTo>
                <a:close/>
                <a:moveTo>
                  <a:pt x="343" y="74"/>
                </a:moveTo>
                <a:lnTo>
                  <a:pt x="343" y="74"/>
                </a:lnTo>
                <a:lnTo>
                  <a:pt x="342" y="74"/>
                </a:lnTo>
                <a:lnTo>
                  <a:pt x="342" y="74"/>
                </a:lnTo>
                <a:lnTo>
                  <a:pt x="324" y="81"/>
                </a:lnTo>
                <a:lnTo>
                  <a:pt x="306" y="89"/>
                </a:lnTo>
                <a:lnTo>
                  <a:pt x="289" y="97"/>
                </a:lnTo>
                <a:lnTo>
                  <a:pt x="270" y="105"/>
                </a:lnTo>
                <a:lnTo>
                  <a:pt x="270" y="105"/>
                </a:lnTo>
                <a:lnTo>
                  <a:pt x="233" y="121"/>
                </a:lnTo>
                <a:lnTo>
                  <a:pt x="197" y="138"/>
                </a:lnTo>
                <a:lnTo>
                  <a:pt x="197" y="138"/>
                </a:lnTo>
                <a:lnTo>
                  <a:pt x="157" y="158"/>
                </a:lnTo>
                <a:lnTo>
                  <a:pt x="118" y="178"/>
                </a:lnTo>
                <a:lnTo>
                  <a:pt x="118" y="178"/>
                </a:lnTo>
                <a:lnTo>
                  <a:pt x="101" y="185"/>
                </a:lnTo>
                <a:lnTo>
                  <a:pt x="85" y="192"/>
                </a:lnTo>
                <a:lnTo>
                  <a:pt x="69" y="200"/>
                </a:lnTo>
                <a:lnTo>
                  <a:pt x="62" y="204"/>
                </a:lnTo>
                <a:lnTo>
                  <a:pt x="55" y="210"/>
                </a:lnTo>
                <a:lnTo>
                  <a:pt x="55" y="210"/>
                </a:lnTo>
                <a:lnTo>
                  <a:pt x="50" y="208"/>
                </a:lnTo>
                <a:lnTo>
                  <a:pt x="50" y="208"/>
                </a:lnTo>
                <a:lnTo>
                  <a:pt x="66" y="196"/>
                </a:lnTo>
                <a:lnTo>
                  <a:pt x="83" y="186"/>
                </a:lnTo>
                <a:lnTo>
                  <a:pt x="119" y="166"/>
                </a:lnTo>
                <a:lnTo>
                  <a:pt x="155" y="148"/>
                </a:lnTo>
                <a:lnTo>
                  <a:pt x="191" y="130"/>
                </a:lnTo>
                <a:lnTo>
                  <a:pt x="191" y="130"/>
                </a:lnTo>
                <a:lnTo>
                  <a:pt x="234" y="108"/>
                </a:lnTo>
                <a:lnTo>
                  <a:pt x="277" y="88"/>
                </a:lnTo>
                <a:lnTo>
                  <a:pt x="277" y="88"/>
                </a:lnTo>
                <a:lnTo>
                  <a:pt x="294" y="81"/>
                </a:lnTo>
                <a:lnTo>
                  <a:pt x="311" y="73"/>
                </a:lnTo>
                <a:lnTo>
                  <a:pt x="327" y="64"/>
                </a:lnTo>
                <a:lnTo>
                  <a:pt x="335" y="59"/>
                </a:lnTo>
                <a:lnTo>
                  <a:pt x="342" y="53"/>
                </a:lnTo>
                <a:lnTo>
                  <a:pt x="342" y="53"/>
                </a:lnTo>
                <a:lnTo>
                  <a:pt x="343" y="58"/>
                </a:lnTo>
                <a:lnTo>
                  <a:pt x="344" y="63"/>
                </a:lnTo>
                <a:lnTo>
                  <a:pt x="343" y="69"/>
                </a:lnTo>
                <a:lnTo>
                  <a:pt x="343" y="74"/>
                </a:lnTo>
                <a:lnTo>
                  <a:pt x="343" y="74"/>
                </a:lnTo>
                <a:close/>
                <a:moveTo>
                  <a:pt x="341" y="50"/>
                </a:moveTo>
                <a:lnTo>
                  <a:pt x="341" y="50"/>
                </a:lnTo>
                <a:lnTo>
                  <a:pt x="336" y="52"/>
                </a:lnTo>
                <a:lnTo>
                  <a:pt x="332" y="55"/>
                </a:lnTo>
                <a:lnTo>
                  <a:pt x="324" y="60"/>
                </a:lnTo>
                <a:lnTo>
                  <a:pt x="324" y="60"/>
                </a:lnTo>
                <a:lnTo>
                  <a:pt x="311" y="67"/>
                </a:lnTo>
                <a:lnTo>
                  <a:pt x="297" y="74"/>
                </a:lnTo>
                <a:lnTo>
                  <a:pt x="297" y="74"/>
                </a:lnTo>
                <a:lnTo>
                  <a:pt x="282" y="81"/>
                </a:lnTo>
                <a:lnTo>
                  <a:pt x="266" y="87"/>
                </a:lnTo>
                <a:lnTo>
                  <a:pt x="237" y="100"/>
                </a:lnTo>
                <a:lnTo>
                  <a:pt x="237" y="100"/>
                </a:lnTo>
                <a:lnTo>
                  <a:pt x="176" y="130"/>
                </a:lnTo>
                <a:lnTo>
                  <a:pt x="117" y="158"/>
                </a:lnTo>
                <a:lnTo>
                  <a:pt x="117" y="158"/>
                </a:lnTo>
                <a:lnTo>
                  <a:pt x="90" y="171"/>
                </a:lnTo>
                <a:lnTo>
                  <a:pt x="65" y="184"/>
                </a:lnTo>
                <a:lnTo>
                  <a:pt x="65" y="184"/>
                </a:lnTo>
                <a:lnTo>
                  <a:pt x="92" y="168"/>
                </a:lnTo>
                <a:lnTo>
                  <a:pt x="120" y="153"/>
                </a:lnTo>
                <a:lnTo>
                  <a:pt x="174" y="123"/>
                </a:lnTo>
                <a:lnTo>
                  <a:pt x="174" y="123"/>
                </a:lnTo>
                <a:lnTo>
                  <a:pt x="233" y="93"/>
                </a:lnTo>
                <a:lnTo>
                  <a:pt x="263" y="78"/>
                </a:lnTo>
                <a:lnTo>
                  <a:pt x="293" y="63"/>
                </a:lnTo>
                <a:lnTo>
                  <a:pt x="293" y="63"/>
                </a:lnTo>
                <a:lnTo>
                  <a:pt x="303" y="57"/>
                </a:lnTo>
                <a:lnTo>
                  <a:pt x="312" y="51"/>
                </a:lnTo>
                <a:lnTo>
                  <a:pt x="312" y="51"/>
                </a:lnTo>
                <a:lnTo>
                  <a:pt x="319" y="44"/>
                </a:lnTo>
                <a:lnTo>
                  <a:pt x="319" y="44"/>
                </a:lnTo>
                <a:lnTo>
                  <a:pt x="322" y="42"/>
                </a:lnTo>
                <a:lnTo>
                  <a:pt x="324" y="40"/>
                </a:lnTo>
                <a:lnTo>
                  <a:pt x="324" y="40"/>
                </a:lnTo>
                <a:lnTo>
                  <a:pt x="331" y="37"/>
                </a:lnTo>
                <a:lnTo>
                  <a:pt x="331" y="37"/>
                </a:lnTo>
                <a:lnTo>
                  <a:pt x="336" y="41"/>
                </a:lnTo>
                <a:lnTo>
                  <a:pt x="336" y="41"/>
                </a:lnTo>
                <a:lnTo>
                  <a:pt x="339" y="45"/>
                </a:lnTo>
                <a:lnTo>
                  <a:pt x="341" y="50"/>
                </a:lnTo>
                <a:lnTo>
                  <a:pt x="341" y="50"/>
                </a:lnTo>
                <a:close/>
                <a:moveTo>
                  <a:pt x="328" y="36"/>
                </a:moveTo>
                <a:lnTo>
                  <a:pt x="328" y="36"/>
                </a:lnTo>
                <a:lnTo>
                  <a:pt x="326" y="37"/>
                </a:lnTo>
                <a:lnTo>
                  <a:pt x="326" y="37"/>
                </a:lnTo>
                <a:lnTo>
                  <a:pt x="326" y="37"/>
                </a:lnTo>
                <a:lnTo>
                  <a:pt x="326" y="37"/>
                </a:lnTo>
                <a:lnTo>
                  <a:pt x="319" y="40"/>
                </a:lnTo>
                <a:lnTo>
                  <a:pt x="313" y="45"/>
                </a:lnTo>
                <a:lnTo>
                  <a:pt x="313" y="45"/>
                </a:lnTo>
                <a:lnTo>
                  <a:pt x="299" y="54"/>
                </a:lnTo>
                <a:lnTo>
                  <a:pt x="285" y="61"/>
                </a:lnTo>
                <a:lnTo>
                  <a:pt x="256" y="75"/>
                </a:lnTo>
                <a:lnTo>
                  <a:pt x="256" y="75"/>
                </a:lnTo>
                <a:lnTo>
                  <a:pt x="199" y="103"/>
                </a:lnTo>
                <a:lnTo>
                  <a:pt x="169" y="117"/>
                </a:lnTo>
                <a:lnTo>
                  <a:pt x="141" y="132"/>
                </a:lnTo>
                <a:lnTo>
                  <a:pt x="141" y="132"/>
                </a:lnTo>
                <a:lnTo>
                  <a:pt x="112" y="148"/>
                </a:lnTo>
                <a:lnTo>
                  <a:pt x="83" y="164"/>
                </a:lnTo>
                <a:lnTo>
                  <a:pt x="83" y="164"/>
                </a:lnTo>
                <a:lnTo>
                  <a:pt x="63" y="175"/>
                </a:lnTo>
                <a:lnTo>
                  <a:pt x="63" y="175"/>
                </a:lnTo>
                <a:lnTo>
                  <a:pt x="87" y="159"/>
                </a:lnTo>
                <a:lnTo>
                  <a:pt x="112" y="143"/>
                </a:lnTo>
                <a:lnTo>
                  <a:pt x="138" y="127"/>
                </a:lnTo>
                <a:lnTo>
                  <a:pt x="163" y="113"/>
                </a:lnTo>
                <a:lnTo>
                  <a:pt x="215" y="86"/>
                </a:lnTo>
                <a:lnTo>
                  <a:pt x="266" y="57"/>
                </a:lnTo>
                <a:lnTo>
                  <a:pt x="266" y="57"/>
                </a:lnTo>
                <a:lnTo>
                  <a:pt x="280" y="49"/>
                </a:lnTo>
                <a:lnTo>
                  <a:pt x="280" y="49"/>
                </a:lnTo>
                <a:lnTo>
                  <a:pt x="283" y="45"/>
                </a:lnTo>
                <a:lnTo>
                  <a:pt x="283" y="45"/>
                </a:lnTo>
                <a:lnTo>
                  <a:pt x="284" y="45"/>
                </a:lnTo>
                <a:lnTo>
                  <a:pt x="284" y="45"/>
                </a:lnTo>
                <a:lnTo>
                  <a:pt x="287" y="46"/>
                </a:lnTo>
                <a:lnTo>
                  <a:pt x="288" y="46"/>
                </a:lnTo>
                <a:lnTo>
                  <a:pt x="290" y="45"/>
                </a:lnTo>
                <a:lnTo>
                  <a:pt x="290" y="45"/>
                </a:lnTo>
                <a:lnTo>
                  <a:pt x="299" y="39"/>
                </a:lnTo>
                <a:lnTo>
                  <a:pt x="303" y="37"/>
                </a:lnTo>
                <a:lnTo>
                  <a:pt x="308" y="35"/>
                </a:lnTo>
                <a:lnTo>
                  <a:pt x="313" y="34"/>
                </a:lnTo>
                <a:lnTo>
                  <a:pt x="318" y="33"/>
                </a:lnTo>
                <a:lnTo>
                  <a:pt x="323" y="34"/>
                </a:lnTo>
                <a:lnTo>
                  <a:pt x="328" y="36"/>
                </a:lnTo>
                <a:lnTo>
                  <a:pt x="328" y="36"/>
                </a:lnTo>
                <a:close/>
                <a:moveTo>
                  <a:pt x="255" y="12"/>
                </a:moveTo>
                <a:lnTo>
                  <a:pt x="255" y="12"/>
                </a:lnTo>
                <a:lnTo>
                  <a:pt x="246" y="16"/>
                </a:lnTo>
                <a:lnTo>
                  <a:pt x="237" y="21"/>
                </a:lnTo>
                <a:lnTo>
                  <a:pt x="220" y="32"/>
                </a:lnTo>
                <a:lnTo>
                  <a:pt x="220" y="32"/>
                </a:lnTo>
                <a:lnTo>
                  <a:pt x="223" y="27"/>
                </a:lnTo>
                <a:lnTo>
                  <a:pt x="226" y="23"/>
                </a:lnTo>
                <a:lnTo>
                  <a:pt x="230" y="20"/>
                </a:lnTo>
                <a:lnTo>
                  <a:pt x="235" y="17"/>
                </a:lnTo>
                <a:lnTo>
                  <a:pt x="240" y="15"/>
                </a:lnTo>
                <a:lnTo>
                  <a:pt x="245" y="13"/>
                </a:lnTo>
                <a:lnTo>
                  <a:pt x="250" y="12"/>
                </a:lnTo>
                <a:lnTo>
                  <a:pt x="255" y="12"/>
                </a:lnTo>
                <a:lnTo>
                  <a:pt x="255" y="12"/>
                </a:lnTo>
                <a:close/>
                <a:moveTo>
                  <a:pt x="213" y="36"/>
                </a:moveTo>
                <a:lnTo>
                  <a:pt x="213" y="36"/>
                </a:lnTo>
                <a:lnTo>
                  <a:pt x="187" y="54"/>
                </a:lnTo>
                <a:lnTo>
                  <a:pt x="161" y="70"/>
                </a:lnTo>
                <a:lnTo>
                  <a:pt x="161" y="70"/>
                </a:lnTo>
                <a:lnTo>
                  <a:pt x="133" y="86"/>
                </a:lnTo>
                <a:lnTo>
                  <a:pt x="103" y="101"/>
                </a:lnTo>
                <a:lnTo>
                  <a:pt x="75" y="116"/>
                </a:lnTo>
                <a:lnTo>
                  <a:pt x="47" y="132"/>
                </a:lnTo>
                <a:lnTo>
                  <a:pt x="47" y="132"/>
                </a:lnTo>
                <a:lnTo>
                  <a:pt x="35" y="140"/>
                </a:lnTo>
                <a:lnTo>
                  <a:pt x="27" y="144"/>
                </a:lnTo>
                <a:lnTo>
                  <a:pt x="21" y="146"/>
                </a:lnTo>
                <a:lnTo>
                  <a:pt x="21" y="146"/>
                </a:lnTo>
                <a:lnTo>
                  <a:pt x="27" y="143"/>
                </a:lnTo>
                <a:lnTo>
                  <a:pt x="34" y="139"/>
                </a:lnTo>
                <a:lnTo>
                  <a:pt x="45" y="130"/>
                </a:lnTo>
                <a:lnTo>
                  <a:pt x="45" y="130"/>
                </a:lnTo>
                <a:lnTo>
                  <a:pt x="58" y="119"/>
                </a:lnTo>
                <a:lnTo>
                  <a:pt x="71" y="111"/>
                </a:lnTo>
                <a:lnTo>
                  <a:pt x="99" y="95"/>
                </a:lnTo>
                <a:lnTo>
                  <a:pt x="99" y="95"/>
                </a:lnTo>
                <a:lnTo>
                  <a:pt x="129" y="79"/>
                </a:lnTo>
                <a:lnTo>
                  <a:pt x="157" y="63"/>
                </a:lnTo>
                <a:lnTo>
                  <a:pt x="157" y="63"/>
                </a:lnTo>
                <a:lnTo>
                  <a:pt x="168" y="56"/>
                </a:lnTo>
                <a:lnTo>
                  <a:pt x="179" y="49"/>
                </a:lnTo>
                <a:lnTo>
                  <a:pt x="201" y="34"/>
                </a:lnTo>
                <a:lnTo>
                  <a:pt x="201" y="34"/>
                </a:lnTo>
                <a:lnTo>
                  <a:pt x="203" y="33"/>
                </a:lnTo>
                <a:lnTo>
                  <a:pt x="204" y="32"/>
                </a:lnTo>
                <a:lnTo>
                  <a:pt x="204" y="32"/>
                </a:lnTo>
                <a:lnTo>
                  <a:pt x="208" y="30"/>
                </a:lnTo>
                <a:lnTo>
                  <a:pt x="208" y="30"/>
                </a:lnTo>
                <a:lnTo>
                  <a:pt x="209" y="34"/>
                </a:lnTo>
                <a:lnTo>
                  <a:pt x="209" y="34"/>
                </a:lnTo>
                <a:lnTo>
                  <a:pt x="211" y="36"/>
                </a:lnTo>
                <a:lnTo>
                  <a:pt x="213" y="36"/>
                </a:lnTo>
                <a:lnTo>
                  <a:pt x="213" y="36"/>
                </a:lnTo>
                <a:close/>
                <a:moveTo>
                  <a:pt x="173" y="11"/>
                </a:moveTo>
                <a:lnTo>
                  <a:pt x="173" y="11"/>
                </a:lnTo>
                <a:lnTo>
                  <a:pt x="179" y="9"/>
                </a:lnTo>
                <a:lnTo>
                  <a:pt x="184" y="8"/>
                </a:lnTo>
                <a:lnTo>
                  <a:pt x="184" y="8"/>
                </a:lnTo>
                <a:lnTo>
                  <a:pt x="174" y="15"/>
                </a:lnTo>
                <a:lnTo>
                  <a:pt x="163" y="22"/>
                </a:lnTo>
                <a:lnTo>
                  <a:pt x="163" y="22"/>
                </a:lnTo>
                <a:lnTo>
                  <a:pt x="159" y="25"/>
                </a:lnTo>
                <a:lnTo>
                  <a:pt x="159" y="25"/>
                </a:lnTo>
                <a:lnTo>
                  <a:pt x="162" y="21"/>
                </a:lnTo>
                <a:lnTo>
                  <a:pt x="165" y="17"/>
                </a:lnTo>
                <a:lnTo>
                  <a:pt x="169" y="14"/>
                </a:lnTo>
                <a:lnTo>
                  <a:pt x="173" y="11"/>
                </a:lnTo>
                <a:lnTo>
                  <a:pt x="173" y="11"/>
                </a:lnTo>
                <a:close/>
                <a:moveTo>
                  <a:pt x="140" y="36"/>
                </a:moveTo>
                <a:lnTo>
                  <a:pt x="140" y="36"/>
                </a:lnTo>
                <a:lnTo>
                  <a:pt x="133" y="40"/>
                </a:lnTo>
                <a:lnTo>
                  <a:pt x="133" y="40"/>
                </a:lnTo>
                <a:lnTo>
                  <a:pt x="121" y="45"/>
                </a:lnTo>
                <a:lnTo>
                  <a:pt x="108" y="51"/>
                </a:lnTo>
                <a:lnTo>
                  <a:pt x="96" y="57"/>
                </a:lnTo>
                <a:lnTo>
                  <a:pt x="84" y="63"/>
                </a:lnTo>
                <a:lnTo>
                  <a:pt x="84" y="63"/>
                </a:lnTo>
                <a:lnTo>
                  <a:pt x="84" y="63"/>
                </a:lnTo>
                <a:lnTo>
                  <a:pt x="84" y="63"/>
                </a:lnTo>
                <a:lnTo>
                  <a:pt x="105" y="46"/>
                </a:lnTo>
                <a:lnTo>
                  <a:pt x="127" y="28"/>
                </a:lnTo>
                <a:lnTo>
                  <a:pt x="127" y="28"/>
                </a:lnTo>
                <a:lnTo>
                  <a:pt x="127" y="27"/>
                </a:lnTo>
                <a:lnTo>
                  <a:pt x="126" y="27"/>
                </a:lnTo>
                <a:lnTo>
                  <a:pt x="126" y="27"/>
                </a:lnTo>
                <a:lnTo>
                  <a:pt x="116" y="30"/>
                </a:lnTo>
                <a:lnTo>
                  <a:pt x="106" y="34"/>
                </a:lnTo>
                <a:lnTo>
                  <a:pt x="88" y="45"/>
                </a:lnTo>
                <a:lnTo>
                  <a:pt x="88" y="45"/>
                </a:lnTo>
                <a:lnTo>
                  <a:pt x="87" y="46"/>
                </a:lnTo>
                <a:lnTo>
                  <a:pt x="87" y="46"/>
                </a:lnTo>
                <a:lnTo>
                  <a:pt x="88" y="43"/>
                </a:lnTo>
                <a:lnTo>
                  <a:pt x="88" y="43"/>
                </a:lnTo>
                <a:lnTo>
                  <a:pt x="96" y="36"/>
                </a:lnTo>
                <a:lnTo>
                  <a:pt x="96" y="36"/>
                </a:lnTo>
                <a:lnTo>
                  <a:pt x="118" y="22"/>
                </a:lnTo>
                <a:lnTo>
                  <a:pt x="118" y="22"/>
                </a:lnTo>
                <a:lnTo>
                  <a:pt x="125" y="23"/>
                </a:lnTo>
                <a:lnTo>
                  <a:pt x="130" y="26"/>
                </a:lnTo>
                <a:lnTo>
                  <a:pt x="136" y="30"/>
                </a:lnTo>
                <a:lnTo>
                  <a:pt x="140" y="36"/>
                </a:lnTo>
                <a:lnTo>
                  <a:pt x="140" y="36"/>
                </a:lnTo>
                <a:close/>
                <a:moveTo>
                  <a:pt x="101" y="26"/>
                </a:moveTo>
                <a:lnTo>
                  <a:pt x="101" y="26"/>
                </a:lnTo>
                <a:lnTo>
                  <a:pt x="107" y="23"/>
                </a:lnTo>
                <a:lnTo>
                  <a:pt x="114" y="22"/>
                </a:lnTo>
                <a:lnTo>
                  <a:pt x="114" y="22"/>
                </a:lnTo>
                <a:lnTo>
                  <a:pt x="102" y="28"/>
                </a:lnTo>
                <a:lnTo>
                  <a:pt x="91" y="36"/>
                </a:lnTo>
                <a:lnTo>
                  <a:pt x="91" y="36"/>
                </a:lnTo>
                <a:lnTo>
                  <a:pt x="96" y="31"/>
                </a:lnTo>
                <a:lnTo>
                  <a:pt x="101" y="26"/>
                </a:lnTo>
                <a:lnTo>
                  <a:pt x="101" y="26"/>
                </a:lnTo>
                <a:close/>
                <a:moveTo>
                  <a:pt x="69" y="66"/>
                </a:moveTo>
                <a:lnTo>
                  <a:pt x="69" y="66"/>
                </a:lnTo>
                <a:lnTo>
                  <a:pt x="55" y="74"/>
                </a:lnTo>
                <a:lnTo>
                  <a:pt x="41" y="82"/>
                </a:lnTo>
                <a:lnTo>
                  <a:pt x="41" y="82"/>
                </a:lnTo>
                <a:lnTo>
                  <a:pt x="39" y="83"/>
                </a:lnTo>
                <a:lnTo>
                  <a:pt x="38" y="83"/>
                </a:lnTo>
                <a:lnTo>
                  <a:pt x="41" y="80"/>
                </a:lnTo>
                <a:lnTo>
                  <a:pt x="49" y="73"/>
                </a:lnTo>
                <a:lnTo>
                  <a:pt x="49" y="73"/>
                </a:lnTo>
                <a:lnTo>
                  <a:pt x="63" y="59"/>
                </a:lnTo>
                <a:lnTo>
                  <a:pt x="63" y="59"/>
                </a:lnTo>
                <a:lnTo>
                  <a:pt x="69" y="66"/>
                </a:lnTo>
                <a:lnTo>
                  <a:pt x="69" y="66"/>
                </a:lnTo>
                <a:close/>
                <a:moveTo>
                  <a:pt x="40" y="49"/>
                </a:moveTo>
                <a:lnTo>
                  <a:pt x="40" y="49"/>
                </a:lnTo>
                <a:lnTo>
                  <a:pt x="20" y="63"/>
                </a:lnTo>
                <a:lnTo>
                  <a:pt x="20" y="63"/>
                </a:lnTo>
                <a:lnTo>
                  <a:pt x="22" y="59"/>
                </a:lnTo>
                <a:lnTo>
                  <a:pt x="22" y="59"/>
                </a:lnTo>
                <a:lnTo>
                  <a:pt x="25" y="55"/>
                </a:lnTo>
                <a:lnTo>
                  <a:pt x="29" y="52"/>
                </a:lnTo>
                <a:lnTo>
                  <a:pt x="35" y="50"/>
                </a:lnTo>
                <a:lnTo>
                  <a:pt x="40" y="49"/>
                </a:lnTo>
                <a:lnTo>
                  <a:pt x="40" y="4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9534309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119573" y="1237911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87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小结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687B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45" y="2233820"/>
            <a:ext cx="6242310" cy="30926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181610"/>
            <a:ext cx="12192000" cy="1346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1829781" y="1212149"/>
                <a:ext cx="9702966" cy="1311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下图是某市某天气温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）是时间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zh-CN" sz="2800">
                        <a:latin typeface="Cambria Math" panose="02040503050406030204" pitchFamily="18" charset="0"/>
                      </a:rPr>
                      <m:t>时</m:t>
                    </m:r>
                    <m:r>
                      <a:rPr lang="en-US" altLang="zh-CN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的函数图像，记这个函数为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781" y="1212149"/>
                <a:ext cx="9702966" cy="1311193"/>
              </a:xfrm>
              <a:prstGeom prst="rect">
                <a:avLst/>
              </a:prstGeom>
              <a:blipFill rotWithShape="1">
                <a:blip r:embed="rId1"/>
                <a:stretch>
                  <a:fillRect l="-4" t="-43" r="5" b="-28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 descr="C:\Users\wy\AppData\Roaming\Tencent\Users\6572697\QQ\WinTemp\RichOle\}S5B6@0GK12X`BA8@93SKW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60" y="3306215"/>
            <a:ext cx="5058472" cy="252923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5911122" y="2965120"/>
                <a:ext cx="6096000" cy="34163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zh-CN" altLang="zh-CN" sz="2400" b="1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由图可知</a:t>
                </a: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400" kern="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时间从</a:t>
                </a:r>
                <a:r>
                  <a:rPr lang="en-US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altLang="zh-CN" sz="2400" i="1" kern="0">
                        <a:latin typeface="Cambria Math" panose="02040503050406030204" pitchFamily="18" charset="0"/>
                        <a:cs typeface="MS Gothic" panose="020B0609070205080204" pitchFamily="49" charset="-128"/>
                      </a:rPr>
                      <m:t>ℎ</m:t>
                    </m:r>
                  </m:oMath>
                </a14:m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到</a:t>
                </a:r>
                <a:r>
                  <a:rPr lang="en-US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14</a:t>
                </a:r>
                <a14:m>
                  <m:oMath xmlns:m="http://schemas.openxmlformats.org/officeDocument/2006/math">
                    <m:r>
                      <a:rPr lang="en-US" altLang="zh-CN" sz="2400" i="1" kern="0">
                        <a:latin typeface="Cambria Math" panose="02040503050406030204" pitchFamily="18" charset="0"/>
                        <a:cs typeface="MS Gothic" panose="020B0609070205080204" pitchFamily="49" charset="-128"/>
                      </a:rPr>
                      <m:t>ℎ</m:t>
                    </m:r>
                  </m:oMath>
                </a14:m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曲线呈上升趋势，说明气温随时间的增加而逐渐升高</a:t>
                </a:r>
                <a:r>
                  <a:rPr lang="en-US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也就是说当</a:t>
                </a:r>
                <a14:m>
                  <m:oMath xmlns:m="http://schemas.openxmlformats.org/officeDocument/2006/math"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altLang="zh-CN" sz="2400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zh-CN" sz="2400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zh-CN" altLang="zh-CN" sz="2400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zh-CN" sz="2400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14</m:t>
                    </m:r>
                    <m:r>
                      <a:rPr lang="en-US" altLang="zh-CN" sz="2400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 </m:t>
                    </m:r>
                  </m:oMath>
                </a14:m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时，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函数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的值随自变量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的增大而增大．</a:t>
                </a:r>
                <a:endParaRPr lang="en-US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时间从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14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ℎ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到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24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ℎ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曲线呈下降趋势，说明气温随时间的增加而逐渐降低，也就是说当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14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24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时，函数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的值随自变量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的增大而减小．</a:t>
                </a:r>
                <a:endPara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122" y="2965120"/>
                <a:ext cx="6096000" cy="3416320"/>
              </a:xfrm>
              <a:prstGeom prst="rect">
                <a:avLst/>
              </a:prstGeom>
              <a:blipFill rotWithShape="1">
                <a:blip r:embed="rId3"/>
                <a:stretch>
                  <a:fillRect l="-9" t="-9" r="9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2809638" y="277497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单调性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35" y="-257810"/>
            <a:ext cx="12190730" cy="1474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2524"/>
          <p:cNvSpPr>
            <a:spLocks noEditPoints="1"/>
          </p:cNvSpPr>
          <p:nvPr/>
        </p:nvSpPr>
        <p:spPr bwMode="auto">
          <a:xfrm>
            <a:off x="906037" y="5044328"/>
            <a:ext cx="798513" cy="1022350"/>
          </a:xfrm>
          <a:custGeom>
            <a:avLst/>
            <a:gdLst/>
            <a:ahLst/>
            <a:cxnLst>
              <a:cxn ang="0">
                <a:pos x="314" y="1"/>
              </a:cxn>
              <a:cxn ang="0">
                <a:pos x="12" y="32"/>
              </a:cxn>
              <a:cxn ang="0">
                <a:pos x="17" y="65"/>
              </a:cxn>
              <a:cxn ang="0">
                <a:pos x="17" y="102"/>
              </a:cxn>
              <a:cxn ang="0">
                <a:pos x="17" y="131"/>
              </a:cxn>
              <a:cxn ang="0">
                <a:pos x="9" y="171"/>
              </a:cxn>
              <a:cxn ang="0">
                <a:pos x="11" y="196"/>
              </a:cxn>
              <a:cxn ang="0">
                <a:pos x="4" y="223"/>
              </a:cxn>
              <a:cxn ang="0">
                <a:pos x="0" y="246"/>
              </a:cxn>
              <a:cxn ang="0">
                <a:pos x="3" y="275"/>
              </a:cxn>
              <a:cxn ang="0">
                <a:pos x="4" y="302"/>
              </a:cxn>
              <a:cxn ang="0">
                <a:pos x="8" y="330"/>
              </a:cxn>
              <a:cxn ang="0">
                <a:pos x="11" y="353"/>
              </a:cxn>
              <a:cxn ang="0">
                <a:pos x="8" y="385"/>
              </a:cxn>
              <a:cxn ang="0">
                <a:pos x="10" y="414"/>
              </a:cxn>
              <a:cxn ang="0">
                <a:pos x="13" y="446"/>
              </a:cxn>
              <a:cxn ang="0">
                <a:pos x="17" y="476"/>
              </a:cxn>
              <a:cxn ang="0">
                <a:pos x="17" y="514"/>
              </a:cxn>
              <a:cxn ang="0">
                <a:pos x="17" y="549"/>
              </a:cxn>
              <a:cxn ang="0">
                <a:pos x="17" y="580"/>
              </a:cxn>
              <a:cxn ang="0">
                <a:pos x="20" y="621"/>
              </a:cxn>
              <a:cxn ang="0">
                <a:pos x="368" y="644"/>
              </a:cxn>
              <a:cxn ang="0">
                <a:pos x="502" y="173"/>
              </a:cxn>
              <a:cxn ang="0">
                <a:pos x="14" y="591"/>
              </a:cxn>
              <a:cxn ang="0">
                <a:pos x="15" y="558"/>
              </a:cxn>
              <a:cxn ang="0">
                <a:pos x="13" y="524"/>
              </a:cxn>
              <a:cxn ang="0">
                <a:pos x="17" y="485"/>
              </a:cxn>
              <a:cxn ang="0">
                <a:pos x="12" y="458"/>
              </a:cxn>
              <a:cxn ang="0">
                <a:pos x="11" y="424"/>
              </a:cxn>
              <a:cxn ang="0">
                <a:pos x="12" y="392"/>
              </a:cxn>
              <a:cxn ang="0">
                <a:pos x="17" y="361"/>
              </a:cxn>
              <a:cxn ang="0">
                <a:pos x="17" y="341"/>
              </a:cxn>
              <a:cxn ang="0">
                <a:pos x="17" y="280"/>
              </a:cxn>
              <a:cxn ang="0">
                <a:pos x="17" y="280"/>
              </a:cxn>
              <a:cxn ang="0">
                <a:pos x="17" y="249"/>
              </a:cxn>
              <a:cxn ang="0">
                <a:pos x="17" y="222"/>
              </a:cxn>
              <a:cxn ang="0">
                <a:pos x="11" y="161"/>
              </a:cxn>
              <a:cxn ang="0">
                <a:pos x="12" y="119"/>
              </a:cxn>
              <a:cxn ang="0">
                <a:pos x="11" y="82"/>
              </a:cxn>
              <a:cxn ang="0">
                <a:pos x="13" y="46"/>
              </a:cxn>
              <a:cxn ang="0">
                <a:pos x="493" y="617"/>
              </a:cxn>
              <a:cxn ang="0">
                <a:pos x="61" y="636"/>
              </a:cxn>
              <a:cxn ang="0">
                <a:pos x="31" y="593"/>
              </a:cxn>
              <a:cxn ang="0">
                <a:pos x="26" y="559"/>
              </a:cxn>
              <a:cxn ang="0">
                <a:pos x="32" y="527"/>
              </a:cxn>
              <a:cxn ang="0">
                <a:pos x="34" y="490"/>
              </a:cxn>
              <a:cxn ang="0">
                <a:pos x="32" y="458"/>
              </a:cxn>
              <a:cxn ang="0">
                <a:pos x="26" y="444"/>
              </a:cxn>
              <a:cxn ang="0">
                <a:pos x="26" y="414"/>
              </a:cxn>
              <a:cxn ang="0">
                <a:pos x="31" y="387"/>
              </a:cxn>
              <a:cxn ang="0">
                <a:pos x="35" y="359"/>
              </a:cxn>
              <a:cxn ang="0">
                <a:pos x="26" y="328"/>
              </a:cxn>
              <a:cxn ang="0">
                <a:pos x="26" y="297"/>
              </a:cxn>
              <a:cxn ang="0">
                <a:pos x="26" y="267"/>
              </a:cxn>
              <a:cxn ang="0">
                <a:pos x="26" y="237"/>
              </a:cxn>
              <a:cxn ang="0">
                <a:pos x="26" y="203"/>
              </a:cxn>
              <a:cxn ang="0">
                <a:pos x="26" y="176"/>
              </a:cxn>
              <a:cxn ang="0">
                <a:pos x="31" y="146"/>
              </a:cxn>
              <a:cxn ang="0">
                <a:pos x="32" y="104"/>
              </a:cxn>
              <a:cxn ang="0">
                <a:pos x="26" y="64"/>
              </a:cxn>
              <a:cxn ang="0">
                <a:pos x="38" y="32"/>
              </a:cxn>
              <a:cxn ang="0">
                <a:pos x="67" y="9"/>
              </a:cxn>
              <a:cxn ang="0">
                <a:pos x="493" y="35"/>
              </a:cxn>
            </a:cxnLst>
            <a:rect l="0" t="0" r="r" b="b"/>
            <a:pathLst>
              <a:path w="503" h="644">
                <a:moveTo>
                  <a:pt x="498" y="17"/>
                </a:moveTo>
                <a:lnTo>
                  <a:pt x="498" y="17"/>
                </a:lnTo>
                <a:lnTo>
                  <a:pt x="495" y="13"/>
                </a:lnTo>
                <a:lnTo>
                  <a:pt x="493" y="10"/>
                </a:lnTo>
                <a:lnTo>
                  <a:pt x="489" y="8"/>
                </a:lnTo>
                <a:lnTo>
                  <a:pt x="486" y="5"/>
                </a:lnTo>
                <a:lnTo>
                  <a:pt x="478" y="2"/>
                </a:lnTo>
                <a:lnTo>
                  <a:pt x="469" y="1"/>
                </a:lnTo>
                <a:lnTo>
                  <a:pt x="460" y="0"/>
                </a:lnTo>
                <a:lnTo>
                  <a:pt x="450" y="0"/>
                </a:lnTo>
                <a:lnTo>
                  <a:pt x="433" y="1"/>
                </a:lnTo>
                <a:lnTo>
                  <a:pt x="433" y="1"/>
                </a:lnTo>
                <a:lnTo>
                  <a:pt x="314" y="1"/>
                </a:lnTo>
                <a:lnTo>
                  <a:pt x="314" y="1"/>
                </a:lnTo>
                <a:lnTo>
                  <a:pt x="67" y="1"/>
                </a:lnTo>
                <a:lnTo>
                  <a:pt x="67" y="1"/>
                </a:lnTo>
                <a:lnTo>
                  <a:pt x="51" y="1"/>
                </a:lnTo>
                <a:lnTo>
                  <a:pt x="51" y="1"/>
                </a:lnTo>
                <a:lnTo>
                  <a:pt x="45" y="1"/>
                </a:lnTo>
                <a:lnTo>
                  <a:pt x="39" y="3"/>
                </a:lnTo>
                <a:lnTo>
                  <a:pt x="34" y="6"/>
                </a:lnTo>
                <a:lnTo>
                  <a:pt x="29" y="9"/>
                </a:lnTo>
                <a:lnTo>
                  <a:pt x="25" y="13"/>
                </a:lnTo>
                <a:lnTo>
                  <a:pt x="22" y="18"/>
                </a:lnTo>
                <a:lnTo>
                  <a:pt x="19" y="24"/>
                </a:lnTo>
                <a:lnTo>
                  <a:pt x="18" y="30"/>
                </a:lnTo>
                <a:lnTo>
                  <a:pt x="18" y="30"/>
                </a:lnTo>
                <a:lnTo>
                  <a:pt x="12" y="32"/>
                </a:lnTo>
                <a:lnTo>
                  <a:pt x="8" y="36"/>
                </a:lnTo>
                <a:lnTo>
                  <a:pt x="8" y="36"/>
                </a:lnTo>
                <a:lnTo>
                  <a:pt x="6" y="39"/>
                </a:lnTo>
                <a:lnTo>
                  <a:pt x="4" y="42"/>
                </a:lnTo>
                <a:lnTo>
                  <a:pt x="4" y="45"/>
                </a:lnTo>
                <a:lnTo>
                  <a:pt x="4" y="49"/>
                </a:lnTo>
                <a:lnTo>
                  <a:pt x="4" y="49"/>
                </a:lnTo>
                <a:lnTo>
                  <a:pt x="7" y="53"/>
                </a:lnTo>
                <a:lnTo>
                  <a:pt x="10" y="56"/>
                </a:lnTo>
                <a:lnTo>
                  <a:pt x="13" y="58"/>
                </a:lnTo>
                <a:lnTo>
                  <a:pt x="17" y="60"/>
                </a:lnTo>
                <a:lnTo>
                  <a:pt x="17" y="60"/>
                </a:lnTo>
                <a:lnTo>
                  <a:pt x="17" y="65"/>
                </a:lnTo>
                <a:lnTo>
                  <a:pt x="17" y="65"/>
                </a:lnTo>
                <a:lnTo>
                  <a:pt x="11" y="66"/>
                </a:lnTo>
                <a:lnTo>
                  <a:pt x="6" y="70"/>
                </a:lnTo>
                <a:lnTo>
                  <a:pt x="6" y="70"/>
                </a:lnTo>
                <a:lnTo>
                  <a:pt x="3" y="73"/>
                </a:lnTo>
                <a:lnTo>
                  <a:pt x="2" y="78"/>
                </a:lnTo>
                <a:lnTo>
                  <a:pt x="2" y="83"/>
                </a:lnTo>
                <a:lnTo>
                  <a:pt x="3" y="87"/>
                </a:lnTo>
                <a:lnTo>
                  <a:pt x="3" y="87"/>
                </a:lnTo>
                <a:lnTo>
                  <a:pt x="6" y="91"/>
                </a:lnTo>
                <a:lnTo>
                  <a:pt x="9" y="94"/>
                </a:lnTo>
                <a:lnTo>
                  <a:pt x="13" y="97"/>
                </a:lnTo>
                <a:lnTo>
                  <a:pt x="17" y="99"/>
                </a:lnTo>
                <a:lnTo>
                  <a:pt x="17" y="99"/>
                </a:lnTo>
                <a:lnTo>
                  <a:pt x="17" y="102"/>
                </a:lnTo>
                <a:lnTo>
                  <a:pt x="17" y="102"/>
                </a:lnTo>
                <a:lnTo>
                  <a:pt x="13" y="103"/>
                </a:lnTo>
                <a:lnTo>
                  <a:pt x="9" y="104"/>
                </a:lnTo>
                <a:lnTo>
                  <a:pt x="6" y="107"/>
                </a:lnTo>
                <a:lnTo>
                  <a:pt x="3" y="110"/>
                </a:lnTo>
                <a:lnTo>
                  <a:pt x="3" y="110"/>
                </a:lnTo>
                <a:lnTo>
                  <a:pt x="1" y="114"/>
                </a:lnTo>
                <a:lnTo>
                  <a:pt x="1" y="118"/>
                </a:lnTo>
                <a:lnTo>
                  <a:pt x="2" y="121"/>
                </a:lnTo>
                <a:lnTo>
                  <a:pt x="4" y="124"/>
                </a:lnTo>
                <a:lnTo>
                  <a:pt x="7" y="126"/>
                </a:lnTo>
                <a:lnTo>
                  <a:pt x="10" y="128"/>
                </a:lnTo>
                <a:lnTo>
                  <a:pt x="17" y="131"/>
                </a:lnTo>
                <a:lnTo>
                  <a:pt x="17" y="131"/>
                </a:lnTo>
                <a:lnTo>
                  <a:pt x="17" y="144"/>
                </a:lnTo>
                <a:lnTo>
                  <a:pt x="17" y="144"/>
                </a:lnTo>
                <a:lnTo>
                  <a:pt x="14" y="145"/>
                </a:lnTo>
                <a:lnTo>
                  <a:pt x="10" y="146"/>
                </a:lnTo>
                <a:lnTo>
                  <a:pt x="7" y="149"/>
                </a:lnTo>
                <a:lnTo>
                  <a:pt x="5" y="151"/>
                </a:lnTo>
                <a:lnTo>
                  <a:pt x="5" y="151"/>
                </a:lnTo>
                <a:lnTo>
                  <a:pt x="3" y="155"/>
                </a:lnTo>
                <a:lnTo>
                  <a:pt x="2" y="158"/>
                </a:lnTo>
                <a:lnTo>
                  <a:pt x="2" y="161"/>
                </a:lnTo>
                <a:lnTo>
                  <a:pt x="3" y="165"/>
                </a:lnTo>
                <a:lnTo>
                  <a:pt x="3" y="165"/>
                </a:lnTo>
                <a:lnTo>
                  <a:pt x="5" y="168"/>
                </a:lnTo>
                <a:lnTo>
                  <a:pt x="9" y="171"/>
                </a:lnTo>
                <a:lnTo>
                  <a:pt x="13" y="173"/>
                </a:lnTo>
                <a:lnTo>
                  <a:pt x="17" y="174"/>
                </a:lnTo>
                <a:lnTo>
                  <a:pt x="17" y="174"/>
                </a:lnTo>
                <a:lnTo>
                  <a:pt x="17" y="175"/>
                </a:lnTo>
                <a:lnTo>
                  <a:pt x="17" y="175"/>
                </a:lnTo>
                <a:lnTo>
                  <a:pt x="14" y="176"/>
                </a:lnTo>
                <a:lnTo>
                  <a:pt x="10" y="178"/>
                </a:lnTo>
                <a:lnTo>
                  <a:pt x="10" y="178"/>
                </a:lnTo>
                <a:lnTo>
                  <a:pt x="8" y="181"/>
                </a:lnTo>
                <a:lnTo>
                  <a:pt x="6" y="184"/>
                </a:lnTo>
                <a:lnTo>
                  <a:pt x="6" y="187"/>
                </a:lnTo>
                <a:lnTo>
                  <a:pt x="7" y="190"/>
                </a:lnTo>
                <a:lnTo>
                  <a:pt x="8" y="193"/>
                </a:lnTo>
                <a:lnTo>
                  <a:pt x="11" y="196"/>
                </a:lnTo>
                <a:lnTo>
                  <a:pt x="14" y="198"/>
                </a:lnTo>
                <a:lnTo>
                  <a:pt x="17" y="200"/>
                </a:lnTo>
                <a:lnTo>
                  <a:pt x="17" y="200"/>
                </a:lnTo>
                <a:lnTo>
                  <a:pt x="17" y="202"/>
                </a:lnTo>
                <a:lnTo>
                  <a:pt x="17" y="202"/>
                </a:lnTo>
                <a:lnTo>
                  <a:pt x="14" y="203"/>
                </a:lnTo>
                <a:lnTo>
                  <a:pt x="10" y="204"/>
                </a:lnTo>
                <a:lnTo>
                  <a:pt x="7" y="205"/>
                </a:lnTo>
                <a:lnTo>
                  <a:pt x="4" y="208"/>
                </a:lnTo>
                <a:lnTo>
                  <a:pt x="4" y="208"/>
                </a:lnTo>
                <a:lnTo>
                  <a:pt x="2" y="213"/>
                </a:lnTo>
                <a:lnTo>
                  <a:pt x="2" y="216"/>
                </a:lnTo>
                <a:lnTo>
                  <a:pt x="3" y="220"/>
                </a:lnTo>
                <a:lnTo>
                  <a:pt x="4" y="223"/>
                </a:lnTo>
                <a:lnTo>
                  <a:pt x="7" y="226"/>
                </a:lnTo>
                <a:lnTo>
                  <a:pt x="10" y="228"/>
                </a:lnTo>
                <a:lnTo>
                  <a:pt x="14" y="230"/>
                </a:lnTo>
                <a:lnTo>
                  <a:pt x="17" y="231"/>
                </a:lnTo>
                <a:lnTo>
                  <a:pt x="17" y="231"/>
                </a:lnTo>
                <a:lnTo>
                  <a:pt x="17" y="234"/>
                </a:lnTo>
                <a:lnTo>
                  <a:pt x="17" y="234"/>
                </a:lnTo>
                <a:lnTo>
                  <a:pt x="13" y="234"/>
                </a:lnTo>
                <a:lnTo>
                  <a:pt x="9" y="234"/>
                </a:lnTo>
                <a:lnTo>
                  <a:pt x="5" y="236"/>
                </a:lnTo>
                <a:lnTo>
                  <a:pt x="2" y="239"/>
                </a:lnTo>
                <a:lnTo>
                  <a:pt x="2" y="239"/>
                </a:lnTo>
                <a:lnTo>
                  <a:pt x="0" y="243"/>
                </a:lnTo>
                <a:lnTo>
                  <a:pt x="0" y="246"/>
                </a:lnTo>
                <a:lnTo>
                  <a:pt x="2" y="249"/>
                </a:lnTo>
                <a:lnTo>
                  <a:pt x="4" y="251"/>
                </a:lnTo>
                <a:lnTo>
                  <a:pt x="7" y="254"/>
                </a:lnTo>
                <a:lnTo>
                  <a:pt x="10" y="256"/>
                </a:lnTo>
                <a:lnTo>
                  <a:pt x="17" y="258"/>
                </a:lnTo>
                <a:lnTo>
                  <a:pt x="17" y="258"/>
                </a:lnTo>
                <a:lnTo>
                  <a:pt x="17" y="266"/>
                </a:lnTo>
                <a:lnTo>
                  <a:pt x="17" y="266"/>
                </a:lnTo>
                <a:lnTo>
                  <a:pt x="12" y="266"/>
                </a:lnTo>
                <a:lnTo>
                  <a:pt x="12" y="266"/>
                </a:lnTo>
                <a:lnTo>
                  <a:pt x="9" y="268"/>
                </a:lnTo>
                <a:lnTo>
                  <a:pt x="6" y="269"/>
                </a:lnTo>
                <a:lnTo>
                  <a:pt x="4" y="272"/>
                </a:lnTo>
                <a:lnTo>
                  <a:pt x="3" y="275"/>
                </a:lnTo>
                <a:lnTo>
                  <a:pt x="3" y="275"/>
                </a:lnTo>
                <a:lnTo>
                  <a:pt x="2" y="278"/>
                </a:lnTo>
                <a:lnTo>
                  <a:pt x="3" y="281"/>
                </a:lnTo>
                <a:lnTo>
                  <a:pt x="5" y="283"/>
                </a:lnTo>
                <a:lnTo>
                  <a:pt x="7" y="285"/>
                </a:lnTo>
                <a:lnTo>
                  <a:pt x="12" y="288"/>
                </a:lnTo>
                <a:lnTo>
                  <a:pt x="17" y="289"/>
                </a:lnTo>
                <a:lnTo>
                  <a:pt x="17" y="289"/>
                </a:lnTo>
                <a:lnTo>
                  <a:pt x="17" y="296"/>
                </a:lnTo>
                <a:lnTo>
                  <a:pt x="17" y="296"/>
                </a:lnTo>
                <a:lnTo>
                  <a:pt x="14" y="296"/>
                </a:lnTo>
                <a:lnTo>
                  <a:pt x="10" y="297"/>
                </a:lnTo>
                <a:lnTo>
                  <a:pt x="7" y="299"/>
                </a:lnTo>
                <a:lnTo>
                  <a:pt x="4" y="302"/>
                </a:lnTo>
                <a:lnTo>
                  <a:pt x="4" y="302"/>
                </a:lnTo>
                <a:lnTo>
                  <a:pt x="3" y="305"/>
                </a:lnTo>
                <a:lnTo>
                  <a:pt x="2" y="308"/>
                </a:lnTo>
                <a:lnTo>
                  <a:pt x="3" y="311"/>
                </a:lnTo>
                <a:lnTo>
                  <a:pt x="5" y="313"/>
                </a:lnTo>
                <a:lnTo>
                  <a:pt x="11" y="317"/>
                </a:lnTo>
                <a:lnTo>
                  <a:pt x="17" y="319"/>
                </a:lnTo>
                <a:lnTo>
                  <a:pt x="17" y="319"/>
                </a:lnTo>
                <a:lnTo>
                  <a:pt x="17" y="327"/>
                </a:lnTo>
                <a:lnTo>
                  <a:pt x="17" y="327"/>
                </a:lnTo>
                <a:lnTo>
                  <a:pt x="14" y="327"/>
                </a:lnTo>
                <a:lnTo>
                  <a:pt x="14" y="327"/>
                </a:lnTo>
                <a:lnTo>
                  <a:pt x="11" y="328"/>
                </a:lnTo>
                <a:lnTo>
                  <a:pt x="8" y="330"/>
                </a:lnTo>
                <a:lnTo>
                  <a:pt x="5" y="332"/>
                </a:lnTo>
                <a:lnTo>
                  <a:pt x="4" y="335"/>
                </a:lnTo>
                <a:lnTo>
                  <a:pt x="4" y="335"/>
                </a:lnTo>
                <a:lnTo>
                  <a:pt x="4" y="338"/>
                </a:lnTo>
                <a:lnTo>
                  <a:pt x="4" y="341"/>
                </a:lnTo>
                <a:lnTo>
                  <a:pt x="6" y="343"/>
                </a:lnTo>
                <a:lnTo>
                  <a:pt x="7" y="345"/>
                </a:lnTo>
                <a:lnTo>
                  <a:pt x="12" y="348"/>
                </a:lnTo>
                <a:lnTo>
                  <a:pt x="17" y="350"/>
                </a:lnTo>
                <a:lnTo>
                  <a:pt x="17" y="350"/>
                </a:lnTo>
                <a:lnTo>
                  <a:pt x="17" y="353"/>
                </a:lnTo>
                <a:lnTo>
                  <a:pt x="17" y="353"/>
                </a:lnTo>
                <a:lnTo>
                  <a:pt x="14" y="353"/>
                </a:lnTo>
                <a:lnTo>
                  <a:pt x="11" y="353"/>
                </a:lnTo>
                <a:lnTo>
                  <a:pt x="8" y="355"/>
                </a:lnTo>
                <a:lnTo>
                  <a:pt x="6" y="358"/>
                </a:lnTo>
                <a:lnTo>
                  <a:pt x="6" y="358"/>
                </a:lnTo>
                <a:lnTo>
                  <a:pt x="4" y="361"/>
                </a:lnTo>
                <a:lnTo>
                  <a:pt x="4" y="364"/>
                </a:lnTo>
                <a:lnTo>
                  <a:pt x="4" y="367"/>
                </a:lnTo>
                <a:lnTo>
                  <a:pt x="6" y="370"/>
                </a:lnTo>
                <a:lnTo>
                  <a:pt x="11" y="376"/>
                </a:lnTo>
                <a:lnTo>
                  <a:pt x="17" y="379"/>
                </a:lnTo>
                <a:lnTo>
                  <a:pt x="17" y="379"/>
                </a:lnTo>
                <a:lnTo>
                  <a:pt x="17" y="383"/>
                </a:lnTo>
                <a:lnTo>
                  <a:pt x="17" y="383"/>
                </a:lnTo>
                <a:lnTo>
                  <a:pt x="11" y="384"/>
                </a:lnTo>
                <a:lnTo>
                  <a:pt x="8" y="385"/>
                </a:lnTo>
                <a:lnTo>
                  <a:pt x="5" y="386"/>
                </a:lnTo>
                <a:lnTo>
                  <a:pt x="5" y="386"/>
                </a:lnTo>
                <a:lnTo>
                  <a:pt x="2" y="389"/>
                </a:lnTo>
                <a:lnTo>
                  <a:pt x="1" y="393"/>
                </a:lnTo>
                <a:lnTo>
                  <a:pt x="2" y="396"/>
                </a:lnTo>
                <a:lnTo>
                  <a:pt x="4" y="399"/>
                </a:lnTo>
                <a:lnTo>
                  <a:pt x="7" y="402"/>
                </a:lnTo>
                <a:lnTo>
                  <a:pt x="10" y="405"/>
                </a:lnTo>
                <a:lnTo>
                  <a:pt x="17" y="408"/>
                </a:lnTo>
                <a:lnTo>
                  <a:pt x="17" y="408"/>
                </a:lnTo>
                <a:lnTo>
                  <a:pt x="17" y="413"/>
                </a:lnTo>
                <a:lnTo>
                  <a:pt x="17" y="413"/>
                </a:lnTo>
                <a:lnTo>
                  <a:pt x="14" y="413"/>
                </a:lnTo>
                <a:lnTo>
                  <a:pt x="10" y="414"/>
                </a:lnTo>
                <a:lnTo>
                  <a:pt x="7" y="415"/>
                </a:lnTo>
                <a:lnTo>
                  <a:pt x="4" y="418"/>
                </a:lnTo>
                <a:lnTo>
                  <a:pt x="4" y="418"/>
                </a:lnTo>
                <a:lnTo>
                  <a:pt x="2" y="421"/>
                </a:lnTo>
                <a:lnTo>
                  <a:pt x="2" y="424"/>
                </a:lnTo>
                <a:lnTo>
                  <a:pt x="2" y="427"/>
                </a:lnTo>
                <a:lnTo>
                  <a:pt x="4" y="430"/>
                </a:lnTo>
                <a:lnTo>
                  <a:pt x="7" y="432"/>
                </a:lnTo>
                <a:lnTo>
                  <a:pt x="10" y="434"/>
                </a:lnTo>
                <a:lnTo>
                  <a:pt x="17" y="437"/>
                </a:lnTo>
                <a:lnTo>
                  <a:pt x="17" y="437"/>
                </a:lnTo>
                <a:lnTo>
                  <a:pt x="17" y="444"/>
                </a:lnTo>
                <a:lnTo>
                  <a:pt x="17" y="444"/>
                </a:lnTo>
                <a:lnTo>
                  <a:pt x="13" y="446"/>
                </a:lnTo>
                <a:lnTo>
                  <a:pt x="10" y="448"/>
                </a:lnTo>
                <a:lnTo>
                  <a:pt x="10" y="448"/>
                </a:lnTo>
                <a:lnTo>
                  <a:pt x="7" y="450"/>
                </a:lnTo>
                <a:lnTo>
                  <a:pt x="5" y="454"/>
                </a:lnTo>
                <a:lnTo>
                  <a:pt x="4" y="457"/>
                </a:lnTo>
                <a:lnTo>
                  <a:pt x="4" y="460"/>
                </a:lnTo>
                <a:lnTo>
                  <a:pt x="4" y="460"/>
                </a:lnTo>
                <a:lnTo>
                  <a:pt x="6" y="464"/>
                </a:lnTo>
                <a:lnTo>
                  <a:pt x="9" y="467"/>
                </a:lnTo>
                <a:lnTo>
                  <a:pt x="13" y="469"/>
                </a:lnTo>
                <a:lnTo>
                  <a:pt x="17" y="471"/>
                </a:lnTo>
                <a:lnTo>
                  <a:pt x="17" y="471"/>
                </a:lnTo>
                <a:lnTo>
                  <a:pt x="17" y="476"/>
                </a:lnTo>
                <a:lnTo>
                  <a:pt x="17" y="476"/>
                </a:lnTo>
                <a:lnTo>
                  <a:pt x="13" y="477"/>
                </a:lnTo>
                <a:lnTo>
                  <a:pt x="10" y="478"/>
                </a:lnTo>
                <a:lnTo>
                  <a:pt x="6" y="480"/>
                </a:lnTo>
                <a:lnTo>
                  <a:pt x="3" y="484"/>
                </a:lnTo>
                <a:lnTo>
                  <a:pt x="3" y="484"/>
                </a:lnTo>
                <a:lnTo>
                  <a:pt x="1" y="488"/>
                </a:lnTo>
                <a:lnTo>
                  <a:pt x="1" y="492"/>
                </a:lnTo>
                <a:lnTo>
                  <a:pt x="2" y="495"/>
                </a:lnTo>
                <a:lnTo>
                  <a:pt x="4" y="497"/>
                </a:lnTo>
                <a:lnTo>
                  <a:pt x="7" y="499"/>
                </a:lnTo>
                <a:lnTo>
                  <a:pt x="10" y="501"/>
                </a:lnTo>
                <a:lnTo>
                  <a:pt x="17" y="504"/>
                </a:lnTo>
                <a:lnTo>
                  <a:pt x="17" y="504"/>
                </a:lnTo>
                <a:lnTo>
                  <a:pt x="17" y="514"/>
                </a:lnTo>
                <a:lnTo>
                  <a:pt x="17" y="514"/>
                </a:lnTo>
                <a:lnTo>
                  <a:pt x="13" y="514"/>
                </a:lnTo>
                <a:lnTo>
                  <a:pt x="10" y="516"/>
                </a:lnTo>
                <a:lnTo>
                  <a:pt x="6" y="518"/>
                </a:lnTo>
                <a:lnTo>
                  <a:pt x="4" y="521"/>
                </a:lnTo>
                <a:lnTo>
                  <a:pt x="4" y="521"/>
                </a:lnTo>
                <a:lnTo>
                  <a:pt x="2" y="524"/>
                </a:lnTo>
                <a:lnTo>
                  <a:pt x="2" y="527"/>
                </a:lnTo>
                <a:lnTo>
                  <a:pt x="4" y="530"/>
                </a:lnTo>
                <a:lnTo>
                  <a:pt x="6" y="532"/>
                </a:lnTo>
                <a:lnTo>
                  <a:pt x="11" y="537"/>
                </a:lnTo>
                <a:lnTo>
                  <a:pt x="17" y="539"/>
                </a:lnTo>
                <a:lnTo>
                  <a:pt x="17" y="539"/>
                </a:lnTo>
                <a:lnTo>
                  <a:pt x="17" y="549"/>
                </a:lnTo>
                <a:lnTo>
                  <a:pt x="17" y="549"/>
                </a:lnTo>
                <a:lnTo>
                  <a:pt x="14" y="549"/>
                </a:lnTo>
                <a:lnTo>
                  <a:pt x="12" y="550"/>
                </a:lnTo>
                <a:lnTo>
                  <a:pt x="9" y="552"/>
                </a:lnTo>
                <a:lnTo>
                  <a:pt x="7" y="554"/>
                </a:lnTo>
                <a:lnTo>
                  <a:pt x="7" y="554"/>
                </a:lnTo>
                <a:lnTo>
                  <a:pt x="6" y="557"/>
                </a:lnTo>
                <a:lnTo>
                  <a:pt x="6" y="560"/>
                </a:lnTo>
                <a:lnTo>
                  <a:pt x="6" y="563"/>
                </a:lnTo>
                <a:lnTo>
                  <a:pt x="8" y="565"/>
                </a:lnTo>
                <a:lnTo>
                  <a:pt x="12" y="569"/>
                </a:lnTo>
                <a:lnTo>
                  <a:pt x="17" y="572"/>
                </a:lnTo>
                <a:lnTo>
                  <a:pt x="17" y="572"/>
                </a:lnTo>
                <a:lnTo>
                  <a:pt x="17" y="580"/>
                </a:lnTo>
                <a:lnTo>
                  <a:pt x="17" y="580"/>
                </a:lnTo>
                <a:lnTo>
                  <a:pt x="12" y="581"/>
                </a:lnTo>
                <a:lnTo>
                  <a:pt x="8" y="584"/>
                </a:lnTo>
                <a:lnTo>
                  <a:pt x="8" y="584"/>
                </a:lnTo>
                <a:lnTo>
                  <a:pt x="6" y="587"/>
                </a:lnTo>
                <a:lnTo>
                  <a:pt x="5" y="590"/>
                </a:lnTo>
                <a:lnTo>
                  <a:pt x="5" y="593"/>
                </a:lnTo>
                <a:lnTo>
                  <a:pt x="7" y="596"/>
                </a:lnTo>
                <a:lnTo>
                  <a:pt x="9" y="599"/>
                </a:lnTo>
                <a:lnTo>
                  <a:pt x="11" y="601"/>
                </a:lnTo>
                <a:lnTo>
                  <a:pt x="17" y="605"/>
                </a:lnTo>
                <a:lnTo>
                  <a:pt x="17" y="605"/>
                </a:lnTo>
                <a:lnTo>
                  <a:pt x="19" y="616"/>
                </a:lnTo>
                <a:lnTo>
                  <a:pt x="20" y="621"/>
                </a:lnTo>
                <a:lnTo>
                  <a:pt x="22" y="626"/>
                </a:lnTo>
                <a:lnTo>
                  <a:pt x="24" y="631"/>
                </a:lnTo>
                <a:lnTo>
                  <a:pt x="28" y="635"/>
                </a:lnTo>
                <a:lnTo>
                  <a:pt x="32" y="638"/>
                </a:lnTo>
                <a:lnTo>
                  <a:pt x="37" y="642"/>
                </a:lnTo>
                <a:lnTo>
                  <a:pt x="37" y="642"/>
                </a:lnTo>
                <a:lnTo>
                  <a:pt x="43" y="644"/>
                </a:lnTo>
                <a:lnTo>
                  <a:pt x="49" y="644"/>
                </a:lnTo>
                <a:lnTo>
                  <a:pt x="62" y="644"/>
                </a:lnTo>
                <a:lnTo>
                  <a:pt x="62" y="644"/>
                </a:lnTo>
                <a:lnTo>
                  <a:pt x="99" y="644"/>
                </a:lnTo>
                <a:lnTo>
                  <a:pt x="99" y="644"/>
                </a:lnTo>
                <a:lnTo>
                  <a:pt x="368" y="644"/>
                </a:lnTo>
                <a:lnTo>
                  <a:pt x="368" y="644"/>
                </a:lnTo>
                <a:lnTo>
                  <a:pt x="452" y="644"/>
                </a:lnTo>
                <a:lnTo>
                  <a:pt x="452" y="644"/>
                </a:lnTo>
                <a:lnTo>
                  <a:pt x="462" y="644"/>
                </a:lnTo>
                <a:lnTo>
                  <a:pt x="470" y="643"/>
                </a:lnTo>
                <a:lnTo>
                  <a:pt x="478" y="642"/>
                </a:lnTo>
                <a:lnTo>
                  <a:pt x="485" y="639"/>
                </a:lnTo>
                <a:lnTo>
                  <a:pt x="492" y="635"/>
                </a:lnTo>
                <a:lnTo>
                  <a:pt x="497" y="629"/>
                </a:lnTo>
                <a:lnTo>
                  <a:pt x="500" y="622"/>
                </a:lnTo>
                <a:lnTo>
                  <a:pt x="502" y="611"/>
                </a:lnTo>
                <a:lnTo>
                  <a:pt x="502" y="611"/>
                </a:lnTo>
                <a:lnTo>
                  <a:pt x="502" y="610"/>
                </a:lnTo>
                <a:lnTo>
                  <a:pt x="502" y="610"/>
                </a:lnTo>
                <a:lnTo>
                  <a:pt x="502" y="173"/>
                </a:lnTo>
                <a:lnTo>
                  <a:pt x="502" y="173"/>
                </a:lnTo>
                <a:lnTo>
                  <a:pt x="502" y="70"/>
                </a:lnTo>
                <a:lnTo>
                  <a:pt x="502" y="70"/>
                </a:lnTo>
                <a:lnTo>
                  <a:pt x="503" y="42"/>
                </a:lnTo>
                <a:lnTo>
                  <a:pt x="501" y="29"/>
                </a:lnTo>
                <a:lnTo>
                  <a:pt x="500" y="23"/>
                </a:lnTo>
                <a:lnTo>
                  <a:pt x="498" y="17"/>
                </a:lnTo>
                <a:lnTo>
                  <a:pt x="498" y="17"/>
                </a:lnTo>
                <a:close/>
                <a:moveTo>
                  <a:pt x="17" y="595"/>
                </a:moveTo>
                <a:lnTo>
                  <a:pt x="17" y="595"/>
                </a:lnTo>
                <a:lnTo>
                  <a:pt x="15" y="594"/>
                </a:lnTo>
                <a:lnTo>
                  <a:pt x="15" y="594"/>
                </a:lnTo>
                <a:lnTo>
                  <a:pt x="14" y="592"/>
                </a:lnTo>
                <a:lnTo>
                  <a:pt x="14" y="591"/>
                </a:lnTo>
                <a:lnTo>
                  <a:pt x="16" y="589"/>
                </a:lnTo>
                <a:lnTo>
                  <a:pt x="16" y="589"/>
                </a:lnTo>
                <a:lnTo>
                  <a:pt x="17" y="589"/>
                </a:lnTo>
                <a:lnTo>
                  <a:pt x="17" y="589"/>
                </a:lnTo>
                <a:lnTo>
                  <a:pt x="17" y="595"/>
                </a:lnTo>
                <a:lnTo>
                  <a:pt x="17" y="595"/>
                </a:lnTo>
                <a:close/>
                <a:moveTo>
                  <a:pt x="17" y="563"/>
                </a:moveTo>
                <a:lnTo>
                  <a:pt x="17" y="563"/>
                </a:lnTo>
                <a:lnTo>
                  <a:pt x="15" y="561"/>
                </a:lnTo>
                <a:lnTo>
                  <a:pt x="15" y="561"/>
                </a:lnTo>
                <a:lnTo>
                  <a:pt x="15" y="559"/>
                </a:lnTo>
                <a:lnTo>
                  <a:pt x="15" y="559"/>
                </a:lnTo>
                <a:lnTo>
                  <a:pt x="15" y="558"/>
                </a:lnTo>
                <a:lnTo>
                  <a:pt x="15" y="558"/>
                </a:lnTo>
                <a:lnTo>
                  <a:pt x="17" y="557"/>
                </a:lnTo>
                <a:lnTo>
                  <a:pt x="17" y="557"/>
                </a:lnTo>
                <a:lnTo>
                  <a:pt x="17" y="563"/>
                </a:lnTo>
                <a:lnTo>
                  <a:pt x="17" y="563"/>
                </a:lnTo>
                <a:close/>
                <a:moveTo>
                  <a:pt x="17" y="529"/>
                </a:moveTo>
                <a:lnTo>
                  <a:pt x="17" y="529"/>
                </a:lnTo>
                <a:lnTo>
                  <a:pt x="14" y="528"/>
                </a:lnTo>
                <a:lnTo>
                  <a:pt x="14" y="528"/>
                </a:lnTo>
                <a:lnTo>
                  <a:pt x="11" y="525"/>
                </a:lnTo>
                <a:lnTo>
                  <a:pt x="11" y="525"/>
                </a:lnTo>
                <a:lnTo>
                  <a:pt x="11" y="525"/>
                </a:lnTo>
                <a:lnTo>
                  <a:pt x="11" y="525"/>
                </a:lnTo>
                <a:lnTo>
                  <a:pt x="13" y="524"/>
                </a:lnTo>
                <a:lnTo>
                  <a:pt x="13" y="524"/>
                </a:lnTo>
                <a:lnTo>
                  <a:pt x="15" y="523"/>
                </a:lnTo>
                <a:lnTo>
                  <a:pt x="17" y="523"/>
                </a:lnTo>
                <a:lnTo>
                  <a:pt x="17" y="523"/>
                </a:lnTo>
                <a:lnTo>
                  <a:pt x="17" y="529"/>
                </a:lnTo>
                <a:lnTo>
                  <a:pt x="17" y="529"/>
                </a:lnTo>
                <a:close/>
                <a:moveTo>
                  <a:pt x="17" y="495"/>
                </a:moveTo>
                <a:lnTo>
                  <a:pt x="17" y="495"/>
                </a:lnTo>
                <a:lnTo>
                  <a:pt x="14" y="494"/>
                </a:lnTo>
                <a:lnTo>
                  <a:pt x="12" y="492"/>
                </a:lnTo>
                <a:lnTo>
                  <a:pt x="10" y="490"/>
                </a:lnTo>
                <a:lnTo>
                  <a:pt x="11" y="488"/>
                </a:lnTo>
                <a:lnTo>
                  <a:pt x="11" y="488"/>
                </a:lnTo>
                <a:lnTo>
                  <a:pt x="14" y="485"/>
                </a:lnTo>
                <a:lnTo>
                  <a:pt x="17" y="485"/>
                </a:lnTo>
                <a:lnTo>
                  <a:pt x="17" y="485"/>
                </a:lnTo>
                <a:lnTo>
                  <a:pt x="17" y="495"/>
                </a:lnTo>
                <a:lnTo>
                  <a:pt x="17" y="495"/>
                </a:lnTo>
                <a:close/>
                <a:moveTo>
                  <a:pt x="17" y="461"/>
                </a:moveTo>
                <a:lnTo>
                  <a:pt x="17" y="461"/>
                </a:lnTo>
                <a:lnTo>
                  <a:pt x="15" y="460"/>
                </a:lnTo>
                <a:lnTo>
                  <a:pt x="15" y="460"/>
                </a:lnTo>
                <a:lnTo>
                  <a:pt x="13" y="459"/>
                </a:lnTo>
                <a:lnTo>
                  <a:pt x="13" y="459"/>
                </a:lnTo>
                <a:lnTo>
                  <a:pt x="13" y="458"/>
                </a:lnTo>
                <a:lnTo>
                  <a:pt x="13" y="458"/>
                </a:lnTo>
                <a:lnTo>
                  <a:pt x="12" y="458"/>
                </a:lnTo>
                <a:lnTo>
                  <a:pt x="12" y="458"/>
                </a:lnTo>
                <a:lnTo>
                  <a:pt x="12" y="458"/>
                </a:lnTo>
                <a:lnTo>
                  <a:pt x="12" y="458"/>
                </a:lnTo>
                <a:lnTo>
                  <a:pt x="13" y="457"/>
                </a:lnTo>
                <a:lnTo>
                  <a:pt x="13" y="457"/>
                </a:lnTo>
                <a:lnTo>
                  <a:pt x="15" y="456"/>
                </a:lnTo>
                <a:lnTo>
                  <a:pt x="15" y="456"/>
                </a:lnTo>
                <a:lnTo>
                  <a:pt x="17" y="454"/>
                </a:lnTo>
                <a:lnTo>
                  <a:pt x="17" y="454"/>
                </a:lnTo>
                <a:lnTo>
                  <a:pt x="17" y="461"/>
                </a:lnTo>
                <a:lnTo>
                  <a:pt x="17" y="461"/>
                </a:lnTo>
                <a:close/>
                <a:moveTo>
                  <a:pt x="17" y="428"/>
                </a:moveTo>
                <a:lnTo>
                  <a:pt x="17" y="428"/>
                </a:lnTo>
                <a:lnTo>
                  <a:pt x="14" y="427"/>
                </a:lnTo>
                <a:lnTo>
                  <a:pt x="12" y="425"/>
                </a:lnTo>
                <a:lnTo>
                  <a:pt x="11" y="424"/>
                </a:lnTo>
                <a:lnTo>
                  <a:pt x="11" y="423"/>
                </a:lnTo>
                <a:lnTo>
                  <a:pt x="14" y="422"/>
                </a:lnTo>
                <a:lnTo>
                  <a:pt x="14" y="422"/>
                </a:lnTo>
                <a:lnTo>
                  <a:pt x="17" y="421"/>
                </a:lnTo>
                <a:lnTo>
                  <a:pt x="17" y="421"/>
                </a:lnTo>
                <a:lnTo>
                  <a:pt x="17" y="428"/>
                </a:lnTo>
                <a:lnTo>
                  <a:pt x="17" y="428"/>
                </a:lnTo>
                <a:close/>
                <a:moveTo>
                  <a:pt x="17" y="398"/>
                </a:moveTo>
                <a:lnTo>
                  <a:pt x="17" y="398"/>
                </a:lnTo>
                <a:lnTo>
                  <a:pt x="12" y="395"/>
                </a:lnTo>
                <a:lnTo>
                  <a:pt x="11" y="393"/>
                </a:lnTo>
                <a:lnTo>
                  <a:pt x="11" y="392"/>
                </a:lnTo>
                <a:lnTo>
                  <a:pt x="12" y="392"/>
                </a:lnTo>
                <a:lnTo>
                  <a:pt x="12" y="392"/>
                </a:lnTo>
                <a:lnTo>
                  <a:pt x="17" y="392"/>
                </a:lnTo>
                <a:lnTo>
                  <a:pt x="17" y="392"/>
                </a:lnTo>
                <a:lnTo>
                  <a:pt x="17" y="398"/>
                </a:lnTo>
                <a:lnTo>
                  <a:pt x="17" y="398"/>
                </a:lnTo>
                <a:close/>
                <a:moveTo>
                  <a:pt x="17" y="368"/>
                </a:moveTo>
                <a:lnTo>
                  <a:pt x="17" y="368"/>
                </a:lnTo>
                <a:lnTo>
                  <a:pt x="15" y="367"/>
                </a:lnTo>
                <a:lnTo>
                  <a:pt x="13" y="365"/>
                </a:lnTo>
                <a:lnTo>
                  <a:pt x="13" y="363"/>
                </a:lnTo>
                <a:lnTo>
                  <a:pt x="14" y="362"/>
                </a:lnTo>
                <a:lnTo>
                  <a:pt x="14" y="362"/>
                </a:lnTo>
                <a:lnTo>
                  <a:pt x="16" y="361"/>
                </a:lnTo>
                <a:lnTo>
                  <a:pt x="17" y="361"/>
                </a:lnTo>
                <a:lnTo>
                  <a:pt x="17" y="361"/>
                </a:lnTo>
                <a:lnTo>
                  <a:pt x="17" y="368"/>
                </a:lnTo>
                <a:lnTo>
                  <a:pt x="17" y="368"/>
                </a:lnTo>
                <a:close/>
                <a:moveTo>
                  <a:pt x="17" y="341"/>
                </a:moveTo>
                <a:lnTo>
                  <a:pt x="17" y="341"/>
                </a:lnTo>
                <a:lnTo>
                  <a:pt x="14" y="339"/>
                </a:lnTo>
                <a:lnTo>
                  <a:pt x="13" y="338"/>
                </a:lnTo>
                <a:lnTo>
                  <a:pt x="12" y="337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7" y="336"/>
                </a:lnTo>
                <a:lnTo>
                  <a:pt x="17" y="336"/>
                </a:lnTo>
                <a:lnTo>
                  <a:pt x="17" y="341"/>
                </a:lnTo>
                <a:lnTo>
                  <a:pt x="17" y="341"/>
                </a:lnTo>
                <a:close/>
                <a:moveTo>
                  <a:pt x="17" y="310"/>
                </a:moveTo>
                <a:lnTo>
                  <a:pt x="17" y="310"/>
                </a:lnTo>
                <a:lnTo>
                  <a:pt x="14" y="309"/>
                </a:lnTo>
                <a:lnTo>
                  <a:pt x="14" y="309"/>
                </a:lnTo>
                <a:lnTo>
                  <a:pt x="12" y="308"/>
                </a:lnTo>
                <a:lnTo>
                  <a:pt x="11" y="307"/>
                </a:lnTo>
                <a:lnTo>
                  <a:pt x="14" y="305"/>
                </a:lnTo>
                <a:lnTo>
                  <a:pt x="14" y="305"/>
                </a:lnTo>
                <a:lnTo>
                  <a:pt x="17" y="304"/>
                </a:lnTo>
                <a:lnTo>
                  <a:pt x="17" y="304"/>
                </a:lnTo>
                <a:lnTo>
                  <a:pt x="17" y="310"/>
                </a:lnTo>
                <a:lnTo>
                  <a:pt x="17" y="310"/>
                </a:lnTo>
                <a:close/>
                <a:moveTo>
                  <a:pt x="17" y="280"/>
                </a:moveTo>
                <a:lnTo>
                  <a:pt x="17" y="280"/>
                </a:lnTo>
                <a:lnTo>
                  <a:pt x="14" y="279"/>
                </a:lnTo>
                <a:lnTo>
                  <a:pt x="14" y="279"/>
                </a:lnTo>
                <a:lnTo>
                  <a:pt x="12" y="277"/>
                </a:lnTo>
                <a:lnTo>
                  <a:pt x="12" y="277"/>
                </a:lnTo>
                <a:lnTo>
                  <a:pt x="11" y="277"/>
                </a:lnTo>
                <a:lnTo>
                  <a:pt x="11" y="277"/>
                </a:lnTo>
                <a:lnTo>
                  <a:pt x="11" y="277"/>
                </a:lnTo>
                <a:lnTo>
                  <a:pt x="12" y="276"/>
                </a:lnTo>
                <a:lnTo>
                  <a:pt x="13" y="275"/>
                </a:lnTo>
                <a:lnTo>
                  <a:pt x="16" y="274"/>
                </a:lnTo>
                <a:lnTo>
                  <a:pt x="16" y="274"/>
                </a:lnTo>
                <a:lnTo>
                  <a:pt x="17" y="274"/>
                </a:lnTo>
                <a:lnTo>
                  <a:pt x="17" y="274"/>
                </a:lnTo>
                <a:lnTo>
                  <a:pt x="17" y="280"/>
                </a:lnTo>
                <a:lnTo>
                  <a:pt x="17" y="280"/>
                </a:lnTo>
                <a:close/>
                <a:moveTo>
                  <a:pt x="17" y="249"/>
                </a:moveTo>
                <a:lnTo>
                  <a:pt x="17" y="249"/>
                </a:lnTo>
                <a:lnTo>
                  <a:pt x="12" y="247"/>
                </a:lnTo>
                <a:lnTo>
                  <a:pt x="12" y="247"/>
                </a:lnTo>
                <a:lnTo>
                  <a:pt x="10" y="245"/>
                </a:lnTo>
                <a:lnTo>
                  <a:pt x="10" y="245"/>
                </a:lnTo>
                <a:lnTo>
                  <a:pt x="9" y="244"/>
                </a:lnTo>
                <a:lnTo>
                  <a:pt x="9" y="244"/>
                </a:lnTo>
                <a:lnTo>
                  <a:pt x="13" y="243"/>
                </a:lnTo>
                <a:lnTo>
                  <a:pt x="17" y="243"/>
                </a:lnTo>
                <a:lnTo>
                  <a:pt x="17" y="243"/>
                </a:lnTo>
                <a:lnTo>
                  <a:pt x="17" y="249"/>
                </a:lnTo>
                <a:lnTo>
                  <a:pt x="17" y="249"/>
                </a:lnTo>
                <a:close/>
                <a:moveTo>
                  <a:pt x="17" y="222"/>
                </a:moveTo>
                <a:lnTo>
                  <a:pt x="17" y="222"/>
                </a:lnTo>
                <a:lnTo>
                  <a:pt x="14" y="220"/>
                </a:lnTo>
                <a:lnTo>
                  <a:pt x="11" y="218"/>
                </a:lnTo>
                <a:lnTo>
                  <a:pt x="11" y="217"/>
                </a:lnTo>
                <a:lnTo>
                  <a:pt x="11" y="216"/>
                </a:lnTo>
                <a:lnTo>
                  <a:pt x="11" y="214"/>
                </a:lnTo>
                <a:lnTo>
                  <a:pt x="13" y="213"/>
                </a:lnTo>
                <a:lnTo>
                  <a:pt x="13" y="213"/>
                </a:lnTo>
                <a:lnTo>
                  <a:pt x="15" y="212"/>
                </a:lnTo>
                <a:lnTo>
                  <a:pt x="17" y="212"/>
                </a:lnTo>
                <a:lnTo>
                  <a:pt x="17" y="212"/>
                </a:lnTo>
                <a:lnTo>
                  <a:pt x="17" y="222"/>
                </a:lnTo>
                <a:lnTo>
                  <a:pt x="17" y="222"/>
                </a:lnTo>
                <a:close/>
                <a:moveTo>
                  <a:pt x="17" y="190"/>
                </a:moveTo>
                <a:lnTo>
                  <a:pt x="17" y="190"/>
                </a:lnTo>
                <a:lnTo>
                  <a:pt x="16" y="189"/>
                </a:lnTo>
                <a:lnTo>
                  <a:pt x="15" y="187"/>
                </a:lnTo>
                <a:lnTo>
                  <a:pt x="15" y="185"/>
                </a:lnTo>
                <a:lnTo>
                  <a:pt x="17" y="184"/>
                </a:lnTo>
                <a:lnTo>
                  <a:pt x="17" y="184"/>
                </a:lnTo>
                <a:lnTo>
                  <a:pt x="17" y="190"/>
                </a:lnTo>
                <a:lnTo>
                  <a:pt x="17" y="190"/>
                </a:lnTo>
                <a:close/>
                <a:moveTo>
                  <a:pt x="17" y="165"/>
                </a:moveTo>
                <a:lnTo>
                  <a:pt x="17" y="165"/>
                </a:lnTo>
                <a:lnTo>
                  <a:pt x="13" y="163"/>
                </a:lnTo>
                <a:lnTo>
                  <a:pt x="11" y="161"/>
                </a:lnTo>
                <a:lnTo>
                  <a:pt x="11" y="161"/>
                </a:lnTo>
                <a:lnTo>
                  <a:pt x="10" y="159"/>
                </a:lnTo>
                <a:lnTo>
                  <a:pt x="10" y="159"/>
                </a:lnTo>
                <a:lnTo>
                  <a:pt x="11" y="158"/>
                </a:lnTo>
                <a:lnTo>
                  <a:pt x="12" y="156"/>
                </a:lnTo>
                <a:lnTo>
                  <a:pt x="12" y="156"/>
                </a:lnTo>
                <a:lnTo>
                  <a:pt x="14" y="154"/>
                </a:lnTo>
                <a:lnTo>
                  <a:pt x="17" y="153"/>
                </a:lnTo>
                <a:lnTo>
                  <a:pt x="17" y="153"/>
                </a:lnTo>
                <a:lnTo>
                  <a:pt x="17" y="165"/>
                </a:lnTo>
                <a:lnTo>
                  <a:pt x="17" y="165"/>
                </a:lnTo>
                <a:close/>
                <a:moveTo>
                  <a:pt x="17" y="121"/>
                </a:moveTo>
                <a:lnTo>
                  <a:pt x="17" y="121"/>
                </a:lnTo>
                <a:lnTo>
                  <a:pt x="12" y="119"/>
                </a:lnTo>
                <a:lnTo>
                  <a:pt x="12" y="119"/>
                </a:lnTo>
                <a:lnTo>
                  <a:pt x="11" y="118"/>
                </a:lnTo>
                <a:lnTo>
                  <a:pt x="10" y="117"/>
                </a:lnTo>
                <a:lnTo>
                  <a:pt x="10" y="115"/>
                </a:lnTo>
                <a:lnTo>
                  <a:pt x="12" y="113"/>
                </a:lnTo>
                <a:lnTo>
                  <a:pt x="12" y="113"/>
                </a:lnTo>
                <a:lnTo>
                  <a:pt x="14" y="111"/>
                </a:lnTo>
                <a:lnTo>
                  <a:pt x="17" y="110"/>
                </a:lnTo>
                <a:lnTo>
                  <a:pt x="17" y="110"/>
                </a:lnTo>
                <a:lnTo>
                  <a:pt x="17" y="121"/>
                </a:lnTo>
                <a:lnTo>
                  <a:pt x="17" y="121"/>
                </a:lnTo>
                <a:close/>
                <a:moveTo>
                  <a:pt x="17" y="89"/>
                </a:moveTo>
                <a:lnTo>
                  <a:pt x="17" y="89"/>
                </a:lnTo>
                <a:lnTo>
                  <a:pt x="13" y="86"/>
                </a:lnTo>
                <a:lnTo>
                  <a:pt x="11" y="82"/>
                </a:lnTo>
                <a:lnTo>
                  <a:pt x="10" y="79"/>
                </a:lnTo>
                <a:lnTo>
                  <a:pt x="11" y="77"/>
                </a:lnTo>
                <a:lnTo>
                  <a:pt x="12" y="76"/>
                </a:lnTo>
                <a:lnTo>
                  <a:pt x="15" y="74"/>
                </a:lnTo>
                <a:lnTo>
                  <a:pt x="15" y="74"/>
                </a:lnTo>
                <a:lnTo>
                  <a:pt x="17" y="73"/>
                </a:lnTo>
                <a:lnTo>
                  <a:pt x="17" y="73"/>
                </a:lnTo>
                <a:lnTo>
                  <a:pt x="17" y="89"/>
                </a:lnTo>
                <a:lnTo>
                  <a:pt x="17" y="89"/>
                </a:lnTo>
                <a:close/>
                <a:moveTo>
                  <a:pt x="17" y="50"/>
                </a:moveTo>
                <a:lnTo>
                  <a:pt x="17" y="50"/>
                </a:lnTo>
                <a:lnTo>
                  <a:pt x="14" y="49"/>
                </a:lnTo>
                <a:lnTo>
                  <a:pt x="13" y="46"/>
                </a:lnTo>
                <a:lnTo>
                  <a:pt x="13" y="46"/>
                </a:lnTo>
                <a:lnTo>
                  <a:pt x="13" y="43"/>
                </a:lnTo>
                <a:lnTo>
                  <a:pt x="15" y="41"/>
                </a:lnTo>
                <a:lnTo>
                  <a:pt x="15" y="41"/>
                </a:lnTo>
                <a:lnTo>
                  <a:pt x="17" y="39"/>
                </a:lnTo>
                <a:lnTo>
                  <a:pt x="17" y="39"/>
                </a:lnTo>
                <a:lnTo>
                  <a:pt x="17" y="50"/>
                </a:lnTo>
                <a:lnTo>
                  <a:pt x="17" y="50"/>
                </a:lnTo>
                <a:close/>
                <a:moveTo>
                  <a:pt x="493" y="89"/>
                </a:moveTo>
                <a:lnTo>
                  <a:pt x="493" y="89"/>
                </a:lnTo>
                <a:lnTo>
                  <a:pt x="493" y="584"/>
                </a:lnTo>
                <a:lnTo>
                  <a:pt x="493" y="584"/>
                </a:lnTo>
                <a:lnTo>
                  <a:pt x="493" y="610"/>
                </a:lnTo>
                <a:lnTo>
                  <a:pt x="493" y="610"/>
                </a:lnTo>
                <a:lnTo>
                  <a:pt x="493" y="617"/>
                </a:lnTo>
                <a:lnTo>
                  <a:pt x="491" y="622"/>
                </a:lnTo>
                <a:lnTo>
                  <a:pt x="488" y="626"/>
                </a:lnTo>
                <a:lnTo>
                  <a:pt x="485" y="629"/>
                </a:lnTo>
                <a:lnTo>
                  <a:pt x="481" y="631"/>
                </a:lnTo>
                <a:lnTo>
                  <a:pt x="476" y="633"/>
                </a:lnTo>
                <a:lnTo>
                  <a:pt x="466" y="636"/>
                </a:lnTo>
                <a:lnTo>
                  <a:pt x="454" y="637"/>
                </a:lnTo>
                <a:lnTo>
                  <a:pt x="442" y="637"/>
                </a:lnTo>
                <a:lnTo>
                  <a:pt x="422" y="636"/>
                </a:lnTo>
                <a:lnTo>
                  <a:pt x="422" y="636"/>
                </a:lnTo>
                <a:lnTo>
                  <a:pt x="296" y="636"/>
                </a:lnTo>
                <a:lnTo>
                  <a:pt x="296" y="636"/>
                </a:lnTo>
                <a:lnTo>
                  <a:pt x="61" y="636"/>
                </a:lnTo>
                <a:lnTo>
                  <a:pt x="61" y="636"/>
                </a:lnTo>
                <a:lnTo>
                  <a:pt x="55" y="636"/>
                </a:lnTo>
                <a:lnTo>
                  <a:pt x="48" y="635"/>
                </a:lnTo>
                <a:lnTo>
                  <a:pt x="42" y="633"/>
                </a:lnTo>
                <a:lnTo>
                  <a:pt x="37" y="631"/>
                </a:lnTo>
                <a:lnTo>
                  <a:pt x="33" y="628"/>
                </a:lnTo>
                <a:lnTo>
                  <a:pt x="30" y="624"/>
                </a:lnTo>
                <a:lnTo>
                  <a:pt x="27" y="618"/>
                </a:lnTo>
                <a:lnTo>
                  <a:pt x="26" y="610"/>
                </a:lnTo>
                <a:lnTo>
                  <a:pt x="26" y="610"/>
                </a:lnTo>
                <a:lnTo>
                  <a:pt x="26" y="598"/>
                </a:lnTo>
                <a:lnTo>
                  <a:pt x="26" y="598"/>
                </a:lnTo>
                <a:lnTo>
                  <a:pt x="26" y="590"/>
                </a:lnTo>
                <a:lnTo>
                  <a:pt x="26" y="590"/>
                </a:lnTo>
                <a:lnTo>
                  <a:pt x="31" y="593"/>
                </a:lnTo>
                <a:lnTo>
                  <a:pt x="31" y="593"/>
                </a:lnTo>
                <a:lnTo>
                  <a:pt x="33" y="593"/>
                </a:lnTo>
                <a:lnTo>
                  <a:pt x="34" y="593"/>
                </a:lnTo>
                <a:lnTo>
                  <a:pt x="36" y="593"/>
                </a:lnTo>
                <a:lnTo>
                  <a:pt x="37" y="591"/>
                </a:lnTo>
                <a:lnTo>
                  <a:pt x="37" y="588"/>
                </a:lnTo>
                <a:lnTo>
                  <a:pt x="37" y="586"/>
                </a:lnTo>
                <a:lnTo>
                  <a:pt x="36" y="585"/>
                </a:lnTo>
                <a:lnTo>
                  <a:pt x="36" y="585"/>
                </a:lnTo>
                <a:lnTo>
                  <a:pt x="31" y="582"/>
                </a:lnTo>
                <a:lnTo>
                  <a:pt x="26" y="581"/>
                </a:lnTo>
                <a:lnTo>
                  <a:pt x="26" y="581"/>
                </a:lnTo>
                <a:lnTo>
                  <a:pt x="26" y="559"/>
                </a:lnTo>
                <a:lnTo>
                  <a:pt x="26" y="559"/>
                </a:lnTo>
                <a:lnTo>
                  <a:pt x="34" y="561"/>
                </a:lnTo>
                <a:lnTo>
                  <a:pt x="34" y="561"/>
                </a:lnTo>
                <a:lnTo>
                  <a:pt x="36" y="561"/>
                </a:lnTo>
                <a:lnTo>
                  <a:pt x="38" y="560"/>
                </a:lnTo>
                <a:lnTo>
                  <a:pt x="39" y="558"/>
                </a:lnTo>
                <a:lnTo>
                  <a:pt x="39" y="555"/>
                </a:lnTo>
                <a:lnTo>
                  <a:pt x="38" y="553"/>
                </a:lnTo>
                <a:lnTo>
                  <a:pt x="36" y="553"/>
                </a:lnTo>
                <a:lnTo>
                  <a:pt x="36" y="553"/>
                </a:lnTo>
                <a:lnTo>
                  <a:pt x="26" y="550"/>
                </a:lnTo>
                <a:lnTo>
                  <a:pt x="26" y="550"/>
                </a:lnTo>
                <a:lnTo>
                  <a:pt x="26" y="525"/>
                </a:lnTo>
                <a:lnTo>
                  <a:pt x="26" y="525"/>
                </a:lnTo>
                <a:lnTo>
                  <a:pt x="32" y="527"/>
                </a:lnTo>
                <a:lnTo>
                  <a:pt x="32" y="527"/>
                </a:lnTo>
                <a:lnTo>
                  <a:pt x="34" y="527"/>
                </a:lnTo>
                <a:lnTo>
                  <a:pt x="36" y="527"/>
                </a:lnTo>
                <a:lnTo>
                  <a:pt x="37" y="524"/>
                </a:lnTo>
                <a:lnTo>
                  <a:pt x="37" y="521"/>
                </a:lnTo>
                <a:lnTo>
                  <a:pt x="36" y="520"/>
                </a:lnTo>
                <a:lnTo>
                  <a:pt x="35" y="519"/>
                </a:lnTo>
                <a:lnTo>
                  <a:pt x="35" y="519"/>
                </a:lnTo>
                <a:lnTo>
                  <a:pt x="26" y="516"/>
                </a:lnTo>
                <a:lnTo>
                  <a:pt x="26" y="516"/>
                </a:lnTo>
                <a:lnTo>
                  <a:pt x="26" y="487"/>
                </a:lnTo>
                <a:lnTo>
                  <a:pt x="26" y="487"/>
                </a:lnTo>
                <a:lnTo>
                  <a:pt x="34" y="490"/>
                </a:lnTo>
                <a:lnTo>
                  <a:pt x="34" y="490"/>
                </a:lnTo>
                <a:lnTo>
                  <a:pt x="36" y="491"/>
                </a:lnTo>
                <a:lnTo>
                  <a:pt x="37" y="490"/>
                </a:lnTo>
                <a:lnTo>
                  <a:pt x="39" y="489"/>
                </a:lnTo>
                <a:lnTo>
                  <a:pt x="39" y="488"/>
                </a:lnTo>
                <a:lnTo>
                  <a:pt x="39" y="484"/>
                </a:lnTo>
                <a:lnTo>
                  <a:pt x="38" y="483"/>
                </a:lnTo>
                <a:lnTo>
                  <a:pt x="36" y="482"/>
                </a:lnTo>
                <a:lnTo>
                  <a:pt x="36" y="482"/>
                </a:lnTo>
                <a:lnTo>
                  <a:pt x="26" y="478"/>
                </a:lnTo>
                <a:lnTo>
                  <a:pt x="26" y="478"/>
                </a:lnTo>
                <a:lnTo>
                  <a:pt x="26" y="454"/>
                </a:lnTo>
                <a:lnTo>
                  <a:pt x="26" y="454"/>
                </a:lnTo>
                <a:lnTo>
                  <a:pt x="29" y="456"/>
                </a:lnTo>
                <a:lnTo>
                  <a:pt x="32" y="458"/>
                </a:lnTo>
                <a:lnTo>
                  <a:pt x="32" y="458"/>
                </a:lnTo>
                <a:lnTo>
                  <a:pt x="33" y="460"/>
                </a:lnTo>
                <a:lnTo>
                  <a:pt x="35" y="460"/>
                </a:lnTo>
                <a:lnTo>
                  <a:pt x="38" y="460"/>
                </a:lnTo>
                <a:lnTo>
                  <a:pt x="39" y="459"/>
                </a:lnTo>
                <a:lnTo>
                  <a:pt x="40" y="457"/>
                </a:lnTo>
                <a:lnTo>
                  <a:pt x="40" y="456"/>
                </a:lnTo>
                <a:lnTo>
                  <a:pt x="39" y="454"/>
                </a:lnTo>
                <a:lnTo>
                  <a:pt x="39" y="454"/>
                </a:lnTo>
                <a:lnTo>
                  <a:pt x="36" y="450"/>
                </a:lnTo>
                <a:lnTo>
                  <a:pt x="33" y="447"/>
                </a:lnTo>
                <a:lnTo>
                  <a:pt x="30" y="446"/>
                </a:lnTo>
                <a:lnTo>
                  <a:pt x="26" y="444"/>
                </a:lnTo>
                <a:lnTo>
                  <a:pt x="26" y="444"/>
                </a:lnTo>
                <a:lnTo>
                  <a:pt x="26" y="424"/>
                </a:lnTo>
                <a:lnTo>
                  <a:pt x="26" y="424"/>
                </a:lnTo>
                <a:lnTo>
                  <a:pt x="32" y="427"/>
                </a:lnTo>
                <a:lnTo>
                  <a:pt x="32" y="427"/>
                </a:lnTo>
                <a:lnTo>
                  <a:pt x="34" y="428"/>
                </a:lnTo>
                <a:lnTo>
                  <a:pt x="35" y="428"/>
                </a:lnTo>
                <a:lnTo>
                  <a:pt x="37" y="427"/>
                </a:lnTo>
                <a:lnTo>
                  <a:pt x="38" y="426"/>
                </a:lnTo>
                <a:lnTo>
                  <a:pt x="38" y="423"/>
                </a:lnTo>
                <a:lnTo>
                  <a:pt x="38" y="421"/>
                </a:lnTo>
                <a:lnTo>
                  <a:pt x="37" y="420"/>
                </a:lnTo>
                <a:lnTo>
                  <a:pt x="37" y="420"/>
                </a:lnTo>
                <a:lnTo>
                  <a:pt x="32" y="417"/>
                </a:lnTo>
                <a:lnTo>
                  <a:pt x="26" y="414"/>
                </a:lnTo>
                <a:lnTo>
                  <a:pt x="26" y="414"/>
                </a:lnTo>
                <a:lnTo>
                  <a:pt x="26" y="394"/>
                </a:lnTo>
                <a:lnTo>
                  <a:pt x="26" y="394"/>
                </a:lnTo>
                <a:lnTo>
                  <a:pt x="31" y="397"/>
                </a:lnTo>
                <a:lnTo>
                  <a:pt x="31" y="397"/>
                </a:lnTo>
                <a:lnTo>
                  <a:pt x="33" y="398"/>
                </a:lnTo>
                <a:lnTo>
                  <a:pt x="34" y="398"/>
                </a:lnTo>
                <a:lnTo>
                  <a:pt x="36" y="397"/>
                </a:lnTo>
                <a:lnTo>
                  <a:pt x="37" y="396"/>
                </a:lnTo>
                <a:lnTo>
                  <a:pt x="37" y="392"/>
                </a:lnTo>
                <a:lnTo>
                  <a:pt x="37" y="391"/>
                </a:lnTo>
                <a:lnTo>
                  <a:pt x="36" y="390"/>
                </a:lnTo>
                <a:lnTo>
                  <a:pt x="36" y="390"/>
                </a:lnTo>
                <a:lnTo>
                  <a:pt x="31" y="387"/>
                </a:lnTo>
                <a:lnTo>
                  <a:pt x="26" y="385"/>
                </a:lnTo>
                <a:lnTo>
                  <a:pt x="26" y="385"/>
                </a:lnTo>
                <a:lnTo>
                  <a:pt x="26" y="364"/>
                </a:lnTo>
                <a:lnTo>
                  <a:pt x="26" y="364"/>
                </a:lnTo>
                <a:lnTo>
                  <a:pt x="33" y="367"/>
                </a:lnTo>
                <a:lnTo>
                  <a:pt x="33" y="367"/>
                </a:lnTo>
                <a:lnTo>
                  <a:pt x="35" y="368"/>
                </a:lnTo>
                <a:lnTo>
                  <a:pt x="37" y="367"/>
                </a:lnTo>
                <a:lnTo>
                  <a:pt x="38" y="366"/>
                </a:lnTo>
                <a:lnTo>
                  <a:pt x="38" y="365"/>
                </a:lnTo>
                <a:lnTo>
                  <a:pt x="38" y="361"/>
                </a:lnTo>
                <a:lnTo>
                  <a:pt x="37" y="360"/>
                </a:lnTo>
                <a:lnTo>
                  <a:pt x="35" y="359"/>
                </a:lnTo>
                <a:lnTo>
                  <a:pt x="35" y="359"/>
                </a:lnTo>
                <a:lnTo>
                  <a:pt x="26" y="355"/>
                </a:lnTo>
                <a:lnTo>
                  <a:pt x="26" y="355"/>
                </a:lnTo>
                <a:lnTo>
                  <a:pt x="26" y="337"/>
                </a:lnTo>
                <a:lnTo>
                  <a:pt x="26" y="337"/>
                </a:lnTo>
                <a:lnTo>
                  <a:pt x="31" y="339"/>
                </a:lnTo>
                <a:lnTo>
                  <a:pt x="31" y="339"/>
                </a:lnTo>
                <a:lnTo>
                  <a:pt x="33" y="340"/>
                </a:lnTo>
                <a:lnTo>
                  <a:pt x="35" y="339"/>
                </a:lnTo>
                <a:lnTo>
                  <a:pt x="36" y="337"/>
                </a:lnTo>
                <a:lnTo>
                  <a:pt x="36" y="333"/>
                </a:lnTo>
                <a:lnTo>
                  <a:pt x="35" y="332"/>
                </a:lnTo>
                <a:lnTo>
                  <a:pt x="34" y="331"/>
                </a:lnTo>
                <a:lnTo>
                  <a:pt x="34" y="331"/>
                </a:lnTo>
                <a:lnTo>
                  <a:pt x="26" y="328"/>
                </a:lnTo>
                <a:lnTo>
                  <a:pt x="26" y="328"/>
                </a:lnTo>
                <a:lnTo>
                  <a:pt x="26" y="305"/>
                </a:lnTo>
                <a:lnTo>
                  <a:pt x="26" y="305"/>
                </a:lnTo>
                <a:lnTo>
                  <a:pt x="32" y="307"/>
                </a:lnTo>
                <a:lnTo>
                  <a:pt x="32" y="307"/>
                </a:lnTo>
                <a:lnTo>
                  <a:pt x="34" y="308"/>
                </a:lnTo>
                <a:lnTo>
                  <a:pt x="36" y="307"/>
                </a:lnTo>
                <a:lnTo>
                  <a:pt x="37" y="306"/>
                </a:lnTo>
                <a:lnTo>
                  <a:pt x="37" y="305"/>
                </a:lnTo>
                <a:lnTo>
                  <a:pt x="37" y="301"/>
                </a:lnTo>
                <a:lnTo>
                  <a:pt x="36" y="300"/>
                </a:lnTo>
                <a:lnTo>
                  <a:pt x="35" y="299"/>
                </a:lnTo>
                <a:lnTo>
                  <a:pt x="35" y="299"/>
                </a:lnTo>
                <a:lnTo>
                  <a:pt x="26" y="297"/>
                </a:lnTo>
                <a:lnTo>
                  <a:pt x="26" y="297"/>
                </a:lnTo>
                <a:lnTo>
                  <a:pt x="26" y="276"/>
                </a:lnTo>
                <a:lnTo>
                  <a:pt x="26" y="276"/>
                </a:lnTo>
                <a:lnTo>
                  <a:pt x="30" y="277"/>
                </a:lnTo>
                <a:lnTo>
                  <a:pt x="30" y="277"/>
                </a:lnTo>
                <a:lnTo>
                  <a:pt x="32" y="278"/>
                </a:lnTo>
                <a:lnTo>
                  <a:pt x="34" y="277"/>
                </a:lnTo>
                <a:lnTo>
                  <a:pt x="35" y="275"/>
                </a:lnTo>
                <a:lnTo>
                  <a:pt x="35" y="271"/>
                </a:lnTo>
                <a:lnTo>
                  <a:pt x="34" y="270"/>
                </a:lnTo>
                <a:lnTo>
                  <a:pt x="33" y="269"/>
                </a:lnTo>
                <a:lnTo>
                  <a:pt x="33" y="269"/>
                </a:lnTo>
                <a:lnTo>
                  <a:pt x="26" y="267"/>
                </a:lnTo>
                <a:lnTo>
                  <a:pt x="26" y="267"/>
                </a:lnTo>
                <a:lnTo>
                  <a:pt x="26" y="246"/>
                </a:lnTo>
                <a:lnTo>
                  <a:pt x="26" y="246"/>
                </a:lnTo>
                <a:lnTo>
                  <a:pt x="28" y="248"/>
                </a:lnTo>
                <a:lnTo>
                  <a:pt x="28" y="248"/>
                </a:lnTo>
                <a:lnTo>
                  <a:pt x="30" y="249"/>
                </a:lnTo>
                <a:lnTo>
                  <a:pt x="32" y="249"/>
                </a:lnTo>
                <a:lnTo>
                  <a:pt x="34" y="248"/>
                </a:lnTo>
                <a:lnTo>
                  <a:pt x="36" y="245"/>
                </a:lnTo>
                <a:lnTo>
                  <a:pt x="36" y="244"/>
                </a:lnTo>
                <a:lnTo>
                  <a:pt x="35" y="242"/>
                </a:lnTo>
                <a:lnTo>
                  <a:pt x="35" y="242"/>
                </a:lnTo>
                <a:lnTo>
                  <a:pt x="31" y="239"/>
                </a:lnTo>
                <a:lnTo>
                  <a:pt x="26" y="237"/>
                </a:lnTo>
                <a:lnTo>
                  <a:pt x="26" y="237"/>
                </a:lnTo>
                <a:lnTo>
                  <a:pt x="26" y="213"/>
                </a:lnTo>
                <a:lnTo>
                  <a:pt x="26" y="213"/>
                </a:lnTo>
                <a:lnTo>
                  <a:pt x="31" y="215"/>
                </a:lnTo>
                <a:lnTo>
                  <a:pt x="31" y="215"/>
                </a:lnTo>
                <a:lnTo>
                  <a:pt x="33" y="216"/>
                </a:lnTo>
                <a:lnTo>
                  <a:pt x="35" y="215"/>
                </a:lnTo>
                <a:lnTo>
                  <a:pt x="37" y="213"/>
                </a:lnTo>
                <a:lnTo>
                  <a:pt x="38" y="212"/>
                </a:lnTo>
                <a:lnTo>
                  <a:pt x="38" y="209"/>
                </a:lnTo>
                <a:lnTo>
                  <a:pt x="37" y="208"/>
                </a:lnTo>
                <a:lnTo>
                  <a:pt x="36" y="207"/>
                </a:lnTo>
                <a:lnTo>
                  <a:pt x="36" y="207"/>
                </a:lnTo>
                <a:lnTo>
                  <a:pt x="26" y="203"/>
                </a:lnTo>
                <a:lnTo>
                  <a:pt x="26" y="203"/>
                </a:lnTo>
                <a:lnTo>
                  <a:pt x="26" y="185"/>
                </a:lnTo>
                <a:lnTo>
                  <a:pt x="26" y="185"/>
                </a:lnTo>
                <a:lnTo>
                  <a:pt x="30" y="187"/>
                </a:lnTo>
                <a:lnTo>
                  <a:pt x="30" y="187"/>
                </a:lnTo>
                <a:lnTo>
                  <a:pt x="32" y="188"/>
                </a:lnTo>
                <a:lnTo>
                  <a:pt x="33" y="188"/>
                </a:lnTo>
                <a:lnTo>
                  <a:pt x="35" y="187"/>
                </a:lnTo>
                <a:lnTo>
                  <a:pt x="36" y="186"/>
                </a:lnTo>
                <a:lnTo>
                  <a:pt x="36" y="182"/>
                </a:lnTo>
                <a:lnTo>
                  <a:pt x="36" y="181"/>
                </a:lnTo>
                <a:lnTo>
                  <a:pt x="35" y="179"/>
                </a:lnTo>
                <a:lnTo>
                  <a:pt x="35" y="179"/>
                </a:lnTo>
                <a:lnTo>
                  <a:pt x="31" y="177"/>
                </a:lnTo>
                <a:lnTo>
                  <a:pt x="26" y="176"/>
                </a:lnTo>
                <a:lnTo>
                  <a:pt x="26" y="176"/>
                </a:lnTo>
                <a:lnTo>
                  <a:pt x="26" y="153"/>
                </a:lnTo>
                <a:lnTo>
                  <a:pt x="26" y="153"/>
                </a:lnTo>
                <a:lnTo>
                  <a:pt x="31" y="156"/>
                </a:lnTo>
                <a:lnTo>
                  <a:pt x="31" y="156"/>
                </a:lnTo>
                <a:lnTo>
                  <a:pt x="33" y="157"/>
                </a:lnTo>
                <a:lnTo>
                  <a:pt x="34" y="157"/>
                </a:lnTo>
                <a:lnTo>
                  <a:pt x="36" y="156"/>
                </a:lnTo>
                <a:lnTo>
                  <a:pt x="37" y="155"/>
                </a:lnTo>
                <a:lnTo>
                  <a:pt x="37" y="152"/>
                </a:lnTo>
                <a:lnTo>
                  <a:pt x="37" y="150"/>
                </a:lnTo>
                <a:lnTo>
                  <a:pt x="36" y="148"/>
                </a:lnTo>
                <a:lnTo>
                  <a:pt x="36" y="148"/>
                </a:lnTo>
                <a:lnTo>
                  <a:pt x="31" y="146"/>
                </a:lnTo>
                <a:lnTo>
                  <a:pt x="26" y="144"/>
                </a:lnTo>
                <a:lnTo>
                  <a:pt x="26" y="144"/>
                </a:lnTo>
                <a:lnTo>
                  <a:pt x="26" y="111"/>
                </a:lnTo>
                <a:lnTo>
                  <a:pt x="26" y="111"/>
                </a:lnTo>
                <a:lnTo>
                  <a:pt x="33" y="114"/>
                </a:lnTo>
                <a:lnTo>
                  <a:pt x="33" y="114"/>
                </a:lnTo>
                <a:lnTo>
                  <a:pt x="34" y="115"/>
                </a:lnTo>
                <a:lnTo>
                  <a:pt x="36" y="115"/>
                </a:lnTo>
                <a:lnTo>
                  <a:pt x="38" y="113"/>
                </a:lnTo>
                <a:lnTo>
                  <a:pt x="39" y="110"/>
                </a:lnTo>
                <a:lnTo>
                  <a:pt x="38" y="108"/>
                </a:lnTo>
                <a:lnTo>
                  <a:pt x="37" y="107"/>
                </a:lnTo>
                <a:lnTo>
                  <a:pt x="37" y="107"/>
                </a:lnTo>
                <a:lnTo>
                  <a:pt x="32" y="104"/>
                </a:lnTo>
                <a:lnTo>
                  <a:pt x="26" y="103"/>
                </a:lnTo>
                <a:lnTo>
                  <a:pt x="26" y="103"/>
                </a:lnTo>
                <a:lnTo>
                  <a:pt x="26" y="73"/>
                </a:lnTo>
                <a:lnTo>
                  <a:pt x="26" y="73"/>
                </a:lnTo>
                <a:lnTo>
                  <a:pt x="34" y="74"/>
                </a:lnTo>
                <a:lnTo>
                  <a:pt x="34" y="74"/>
                </a:lnTo>
                <a:lnTo>
                  <a:pt x="36" y="74"/>
                </a:lnTo>
                <a:lnTo>
                  <a:pt x="37" y="74"/>
                </a:lnTo>
                <a:lnTo>
                  <a:pt x="39" y="71"/>
                </a:lnTo>
                <a:lnTo>
                  <a:pt x="39" y="68"/>
                </a:lnTo>
                <a:lnTo>
                  <a:pt x="38" y="67"/>
                </a:lnTo>
                <a:lnTo>
                  <a:pt x="36" y="66"/>
                </a:lnTo>
                <a:lnTo>
                  <a:pt x="36" y="66"/>
                </a:lnTo>
                <a:lnTo>
                  <a:pt x="26" y="64"/>
                </a:lnTo>
                <a:lnTo>
                  <a:pt x="26" y="64"/>
                </a:lnTo>
                <a:lnTo>
                  <a:pt x="26" y="41"/>
                </a:lnTo>
                <a:lnTo>
                  <a:pt x="26" y="41"/>
                </a:lnTo>
                <a:lnTo>
                  <a:pt x="26" y="37"/>
                </a:lnTo>
                <a:lnTo>
                  <a:pt x="26" y="37"/>
                </a:lnTo>
                <a:lnTo>
                  <a:pt x="30" y="38"/>
                </a:lnTo>
                <a:lnTo>
                  <a:pt x="34" y="39"/>
                </a:lnTo>
                <a:lnTo>
                  <a:pt x="34" y="39"/>
                </a:lnTo>
                <a:lnTo>
                  <a:pt x="36" y="40"/>
                </a:lnTo>
                <a:lnTo>
                  <a:pt x="38" y="40"/>
                </a:lnTo>
                <a:lnTo>
                  <a:pt x="40" y="37"/>
                </a:lnTo>
                <a:lnTo>
                  <a:pt x="41" y="34"/>
                </a:lnTo>
                <a:lnTo>
                  <a:pt x="40" y="33"/>
                </a:lnTo>
                <a:lnTo>
                  <a:pt x="38" y="32"/>
                </a:lnTo>
                <a:lnTo>
                  <a:pt x="38" y="32"/>
                </a:lnTo>
                <a:lnTo>
                  <a:pt x="33" y="30"/>
                </a:lnTo>
                <a:lnTo>
                  <a:pt x="28" y="29"/>
                </a:lnTo>
                <a:lnTo>
                  <a:pt x="28" y="29"/>
                </a:lnTo>
                <a:lnTo>
                  <a:pt x="30" y="22"/>
                </a:lnTo>
                <a:lnTo>
                  <a:pt x="33" y="18"/>
                </a:lnTo>
                <a:lnTo>
                  <a:pt x="35" y="16"/>
                </a:lnTo>
                <a:lnTo>
                  <a:pt x="38" y="13"/>
                </a:lnTo>
                <a:lnTo>
                  <a:pt x="42" y="11"/>
                </a:lnTo>
                <a:lnTo>
                  <a:pt x="46" y="10"/>
                </a:lnTo>
                <a:lnTo>
                  <a:pt x="51" y="9"/>
                </a:lnTo>
                <a:lnTo>
                  <a:pt x="51" y="9"/>
                </a:lnTo>
                <a:lnTo>
                  <a:pt x="67" y="9"/>
                </a:lnTo>
                <a:lnTo>
                  <a:pt x="67" y="9"/>
                </a:lnTo>
                <a:lnTo>
                  <a:pt x="170" y="9"/>
                </a:lnTo>
                <a:lnTo>
                  <a:pt x="170" y="9"/>
                </a:lnTo>
                <a:lnTo>
                  <a:pt x="433" y="9"/>
                </a:lnTo>
                <a:lnTo>
                  <a:pt x="433" y="9"/>
                </a:lnTo>
                <a:lnTo>
                  <a:pt x="451" y="9"/>
                </a:lnTo>
                <a:lnTo>
                  <a:pt x="462" y="9"/>
                </a:lnTo>
                <a:lnTo>
                  <a:pt x="472" y="10"/>
                </a:lnTo>
                <a:lnTo>
                  <a:pt x="480" y="13"/>
                </a:lnTo>
                <a:lnTo>
                  <a:pt x="484" y="15"/>
                </a:lnTo>
                <a:lnTo>
                  <a:pt x="487" y="18"/>
                </a:lnTo>
                <a:lnTo>
                  <a:pt x="490" y="21"/>
                </a:lnTo>
                <a:lnTo>
                  <a:pt x="492" y="25"/>
                </a:lnTo>
                <a:lnTo>
                  <a:pt x="493" y="29"/>
                </a:lnTo>
                <a:lnTo>
                  <a:pt x="493" y="35"/>
                </a:lnTo>
                <a:lnTo>
                  <a:pt x="493" y="35"/>
                </a:lnTo>
                <a:lnTo>
                  <a:pt x="493" y="89"/>
                </a:lnTo>
                <a:lnTo>
                  <a:pt x="493" y="8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525"/>
          <p:cNvSpPr>
            <a:spLocks noEditPoints="1"/>
          </p:cNvSpPr>
          <p:nvPr/>
        </p:nvSpPr>
        <p:spPr bwMode="auto">
          <a:xfrm>
            <a:off x="1187481" y="5279990"/>
            <a:ext cx="403225" cy="134938"/>
          </a:xfrm>
          <a:custGeom>
            <a:avLst/>
            <a:gdLst/>
            <a:ahLst/>
            <a:cxnLst>
              <a:cxn ang="0">
                <a:pos x="229" y="39"/>
              </a:cxn>
              <a:cxn ang="0">
                <a:pos x="236" y="22"/>
              </a:cxn>
              <a:cxn ang="0">
                <a:pos x="219" y="32"/>
              </a:cxn>
              <a:cxn ang="0">
                <a:pos x="218" y="41"/>
              </a:cxn>
              <a:cxn ang="0">
                <a:pos x="192" y="60"/>
              </a:cxn>
              <a:cxn ang="0">
                <a:pos x="192" y="51"/>
              </a:cxn>
              <a:cxn ang="0">
                <a:pos x="194" y="30"/>
              </a:cxn>
              <a:cxn ang="0">
                <a:pos x="182" y="37"/>
              </a:cxn>
              <a:cxn ang="0">
                <a:pos x="177" y="58"/>
              </a:cxn>
              <a:cxn ang="0">
                <a:pos x="145" y="63"/>
              </a:cxn>
              <a:cxn ang="0">
                <a:pos x="148" y="29"/>
              </a:cxn>
              <a:cxn ang="0">
                <a:pos x="183" y="21"/>
              </a:cxn>
              <a:cxn ang="0">
                <a:pos x="180" y="15"/>
              </a:cxn>
              <a:cxn ang="0">
                <a:pos x="160" y="8"/>
              </a:cxn>
              <a:cxn ang="0">
                <a:pos x="146" y="14"/>
              </a:cxn>
              <a:cxn ang="0">
                <a:pos x="128" y="22"/>
              </a:cxn>
              <a:cxn ang="0">
                <a:pos x="130" y="28"/>
              </a:cxn>
              <a:cxn ang="0">
                <a:pos x="126" y="35"/>
              </a:cxn>
              <a:cxn ang="0">
                <a:pos x="111" y="29"/>
              </a:cxn>
              <a:cxn ang="0">
                <a:pos x="101" y="34"/>
              </a:cxn>
              <a:cxn ang="0">
                <a:pos x="82" y="59"/>
              </a:cxn>
              <a:cxn ang="0">
                <a:pos x="63" y="68"/>
              </a:cxn>
              <a:cxn ang="0">
                <a:pos x="73" y="28"/>
              </a:cxn>
              <a:cxn ang="0">
                <a:pos x="70" y="2"/>
              </a:cxn>
              <a:cxn ang="0">
                <a:pos x="41" y="29"/>
              </a:cxn>
              <a:cxn ang="0">
                <a:pos x="36" y="6"/>
              </a:cxn>
              <a:cxn ang="0">
                <a:pos x="15" y="14"/>
              </a:cxn>
              <a:cxn ang="0">
                <a:pos x="2" y="40"/>
              </a:cxn>
              <a:cxn ang="0">
                <a:pos x="19" y="21"/>
              </a:cxn>
              <a:cxn ang="0">
                <a:pos x="33" y="15"/>
              </a:cxn>
              <a:cxn ang="0">
                <a:pos x="31" y="44"/>
              </a:cxn>
              <a:cxn ang="0">
                <a:pos x="18" y="84"/>
              </a:cxn>
              <a:cxn ang="0">
                <a:pos x="27" y="81"/>
              </a:cxn>
              <a:cxn ang="0">
                <a:pos x="38" y="46"/>
              </a:cxn>
              <a:cxn ang="0">
                <a:pos x="62" y="11"/>
              </a:cxn>
              <a:cxn ang="0">
                <a:pos x="66" y="22"/>
              </a:cxn>
              <a:cxn ang="0">
                <a:pos x="56" y="71"/>
              </a:cxn>
              <a:cxn ang="0">
                <a:pos x="67" y="78"/>
              </a:cxn>
              <a:cxn ang="0">
                <a:pos x="89" y="66"/>
              </a:cxn>
              <a:cxn ang="0">
                <a:pos x="100" y="73"/>
              </a:cxn>
              <a:cxn ang="0">
                <a:pos x="124" y="49"/>
              </a:cxn>
              <a:cxn ang="0">
                <a:pos x="137" y="46"/>
              </a:cxn>
              <a:cxn ang="0">
                <a:pos x="145" y="73"/>
              </a:cxn>
              <a:cxn ang="0">
                <a:pos x="168" y="71"/>
              </a:cxn>
              <a:cxn ang="0">
                <a:pos x="183" y="67"/>
              </a:cxn>
              <a:cxn ang="0">
                <a:pos x="219" y="50"/>
              </a:cxn>
              <a:cxn ang="0">
                <a:pos x="240" y="52"/>
              </a:cxn>
              <a:cxn ang="0">
                <a:pos x="245" y="68"/>
              </a:cxn>
              <a:cxn ang="0">
                <a:pos x="229" y="71"/>
              </a:cxn>
              <a:cxn ang="0">
                <a:pos x="210" y="66"/>
              </a:cxn>
              <a:cxn ang="0">
                <a:pos x="220" y="75"/>
              </a:cxn>
              <a:cxn ang="0">
                <a:pos x="248" y="76"/>
              </a:cxn>
              <a:cxn ang="0">
                <a:pos x="252" y="54"/>
              </a:cxn>
              <a:cxn ang="0">
                <a:pos x="27" y="66"/>
              </a:cxn>
              <a:cxn ang="0">
                <a:pos x="115" y="53"/>
              </a:cxn>
              <a:cxn ang="0">
                <a:pos x="96" y="65"/>
              </a:cxn>
              <a:cxn ang="0">
                <a:pos x="103" y="47"/>
              </a:cxn>
              <a:cxn ang="0">
                <a:pos x="112" y="45"/>
              </a:cxn>
              <a:cxn ang="0">
                <a:pos x="184" y="52"/>
              </a:cxn>
              <a:cxn ang="0">
                <a:pos x="186" y="41"/>
              </a:cxn>
              <a:cxn ang="0">
                <a:pos x="184" y="51"/>
              </a:cxn>
            </a:cxnLst>
            <a:rect l="0" t="0" r="r" b="b"/>
            <a:pathLst>
              <a:path w="254" h="85">
                <a:moveTo>
                  <a:pt x="246" y="48"/>
                </a:moveTo>
                <a:lnTo>
                  <a:pt x="246" y="48"/>
                </a:lnTo>
                <a:lnTo>
                  <a:pt x="237" y="44"/>
                </a:lnTo>
                <a:lnTo>
                  <a:pt x="233" y="42"/>
                </a:lnTo>
                <a:lnTo>
                  <a:pt x="229" y="39"/>
                </a:lnTo>
                <a:lnTo>
                  <a:pt x="229" y="39"/>
                </a:lnTo>
                <a:lnTo>
                  <a:pt x="233" y="33"/>
                </a:lnTo>
                <a:lnTo>
                  <a:pt x="237" y="27"/>
                </a:lnTo>
                <a:lnTo>
                  <a:pt x="237" y="27"/>
                </a:lnTo>
                <a:lnTo>
                  <a:pt x="237" y="24"/>
                </a:lnTo>
                <a:lnTo>
                  <a:pt x="237" y="23"/>
                </a:lnTo>
                <a:lnTo>
                  <a:pt x="236" y="22"/>
                </a:lnTo>
                <a:lnTo>
                  <a:pt x="235" y="21"/>
                </a:lnTo>
                <a:lnTo>
                  <a:pt x="232" y="20"/>
                </a:lnTo>
                <a:lnTo>
                  <a:pt x="228" y="22"/>
                </a:lnTo>
                <a:lnTo>
                  <a:pt x="224" y="24"/>
                </a:lnTo>
                <a:lnTo>
                  <a:pt x="221" y="27"/>
                </a:lnTo>
                <a:lnTo>
                  <a:pt x="219" y="32"/>
                </a:lnTo>
                <a:lnTo>
                  <a:pt x="219" y="34"/>
                </a:lnTo>
                <a:lnTo>
                  <a:pt x="219" y="36"/>
                </a:lnTo>
                <a:lnTo>
                  <a:pt x="219" y="36"/>
                </a:lnTo>
                <a:lnTo>
                  <a:pt x="220" y="39"/>
                </a:lnTo>
                <a:lnTo>
                  <a:pt x="220" y="39"/>
                </a:lnTo>
                <a:lnTo>
                  <a:pt x="218" y="41"/>
                </a:lnTo>
                <a:lnTo>
                  <a:pt x="218" y="41"/>
                </a:lnTo>
                <a:lnTo>
                  <a:pt x="210" y="48"/>
                </a:lnTo>
                <a:lnTo>
                  <a:pt x="201" y="54"/>
                </a:lnTo>
                <a:lnTo>
                  <a:pt x="201" y="54"/>
                </a:lnTo>
                <a:lnTo>
                  <a:pt x="197" y="57"/>
                </a:lnTo>
                <a:lnTo>
                  <a:pt x="192" y="60"/>
                </a:lnTo>
                <a:lnTo>
                  <a:pt x="188" y="61"/>
                </a:lnTo>
                <a:lnTo>
                  <a:pt x="186" y="60"/>
                </a:lnTo>
                <a:lnTo>
                  <a:pt x="185" y="59"/>
                </a:lnTo>
                <a:lnTo>
                  <a:pt x="185" y="59"/>
                </a:lnTo>
                <a:lnTo>
                  <a:pt x="189" y="55"/>
                </a:lnTo>
                <a:lnTo>
                  <a:pt x="192" y="51"/>
                </a:lnTo>
                <a:lnTo>
                  <a:pt x="197" y="41"/>
                </a:lnTo>
                <a:lnTo>
                  <a:pt x="197" y="41"/>
                </a:lnTo>
                <a:lnTo>
                  <a:pt x="199" y="37"/>
                </a:lnTo>
                <a:lnTo>
                  <a:pt x="198" y="33"/>
                </a:lnTo>
                <a:lnTo>
                  <a:pt x="196" y="31"/>
                </a:lnTo>
                <a:lnTo>
                  <a:pt x="194" y="30"/>
                </a:lnTo>
                <a:lnTo>
                  <a:pt x="191" y="30"/>
                </a:lnTo>
                <a:lnTo>
                  <a:pt x="191" y="30"/>
                </a:lnTo>
                <a:lnTo>
                  <a:pt x="188" y="30"/>
                </a:lnTo>
                <a:lnTo>
                  <a:pt x="186" y="32"/>
                </a:lnTo>
                <a:lnTo>
                  <a:pt x="183" y="34"/>
                </a:lnTo>
                <a:lnTo>
                  <a:pt x="182" y="37"/>
                </a:lnTo>
                <a:lnTo>
                  <a:pt x="179" y="44"/>
                </a:lnTo>
                <a:lnTo>
                  <a:pt x="178" y="50"/>
                </a:lnTo>
                <a:lnTo>
                  <a:pt x="178" y="50"/>
                </a:lnTo>
                <a:lnTo>
                  <a:pt x="177" y="54"/>
                </a:lnTo>
                <a:lnTo>
                  <a:pt x="177" y="58"/>
                </a:lnTo>
                <a:lnTo>
                  <a:pt x="177" y="58"/>
                </a:lnTo>
                <a:lnTo>
                  <a:pt x="168" y="63"/>
                </a:lnTo>
                <a:lnTo>
                  <a:pt x="158" y="67"/>
                </a:lnTo>
                <a:lnTo>
                  <a:pt x="154" y="68"/>
                </a:lnTo>
                <a:lnTo>
                  <a:pt x="150" y="68"/>
                </a:lnTo>
                <a:lnTo>
                  <a:pt x="147" y="66"/>
                </a:lnTo>
                <a:lnTo>
                  <a:pt x="145" y="63"/>
                </a:lnTo>
                <a:lnTo>
                  <a:pt x="145" y="63"/>
                </a:lnTo>
                <a:lnTo>
                  <a:pt x="143" y="56"/>
                </a:lnTo>
                <a:lnTo>
                  <a:pt x="144" y="47"/>
                </a:lnTo>
                <a:lnTo>
                  <a:pt x="145" y="38"/>
                </a:lnTo>
                <a:lnTo>
                  <a:pt x="148" y="29"/>
                </a:lnTo>
                <a:lnTo>
                  <a:pt x="148" y="29"/>
                </a:lnTo>
                <a:lnTo>
                  <a:pt x="152" y="26"/>
                </a:lnTo>
                <a:lnTo>
                  <a:pt x="152" y="26"/>
                </a:lnTo>
                <a:lnTo>
                  <a:pt x="167" y="24"/>
                </a:lnTo>
                <a:lnTo>
                  <a:pt x="182" y="22"/>
                </a:lnTo>
                <a:lnTo>
                  <a:pt x="182" y="22"/>
                </a:lnTo>
                <a:lnTo>
                  <a:pt x="183" y="21"/>
                </a:lnTo>
                <a:lnTo>
                  <a:pt x="184" y="20"/>
                </a:lnTo>
                <a:lnTo>
                  <a:pt x="184" y="18"/>
                </a:lnTo>
                <a:lnTo>
                  <a:pt x="183" y="16"/>
                </a:lnTo>
                <a:lnTo>
                  <a:pt x="182" y="15"/>
                </a:lnTo>
                <a:lnTo>
                  <a:pt x="180" y="15"/>
                </a:lnTo>
                <a:lnTo>
                  <a:pt x="180" y="15"/>
                </a:lnTo>
                <a:lnTo>
                  <a:pt x="170" y="17"/>
                </a:lnTo>
                <a:lnTo>
                  <a:pt x="159" y="19"/>
                </a:lnTo>
                <a:lnTo>
                  <a:pt x="159" y="19"/>
                </a:lnTo>
                <a:lnTo>
                  <a:pt x="160" y="16"/>
                </a:lnTo>
                <a:lnTo>
                  <a:pt x="160" y="11"/>
                </a:lnTo>
                <a:lnTo>
                  <a:pt x="160" y="8"/>
                </a:lnTo>
                <a:lnTo>
                  <a:pt x="157" y="6"/>
                </a:lnTo>
                <a:lnTo>
                  <a:pt x="157" y="6"/>
                </a:lnTo>
                <a:lnTo>
                  <a:pt x="155" y="5"/>
                </a:lnTo>
                <a:lnTo>
                  <a:pt x="153" y="6"/>
                </a:lnTo>
                <a:lnTo>
                  <a:pt x="149" y="9"/>
                </a:lnTo>
                <a:lnTo>
                  <a:pt x="146" y="14"/>
                </a:lnTo>
                <a:lnTo>
                  <a:pt x="145" y="18"/>
                </a:lnTo>
                <a:lnTo>
                  <a:pt x="145" y="18"/>
                </a:lnTo>
                <a:lnTo>
                  <a:pt x="144" y="20"/>
                </a:lnTo>
                <a:lnTo>
                  <a:pt x="144" y="20"/>
                </a:lnTo>
                <a:lnTo>
                  <a:pt x="128" y="22"/>
                </a:lnTo>
                <a:lnTo>
                  <a:pt x="128" y="22"/>
                </a:lnTo>
                <a:lnTo>
                  <a:pt x="127" y="22"/>
                </a:lnTo>
                <a:lnTo>
                  <a:pt x="126" y="23"/>
                </a:lnTo>
                <a:lnTo>
                  <a:pt x="126" y="25"/>
                </a:lnTo>
                <a:lnTo>
                  <a:pt x="127" y="27"/>
                </a:lnTo>
                <a:lnTo>
                  <a:pt x="130" y="28"/>
                </a:lnTo>
                <a:lnTo>
                  <a:pt x="130" y="28"/>
                </a:lnTo>
                <a:lnTo>
                  <a:pt x="140" y="27"/>
                </a:lnTo>
                <a:lnTo>
                  <a:pt x="140" y="27"/>
                </a:lnTo>
                <a:lnTo>
                  <a:pt x="133" y="31"/>
                </a:lnTo>
                <a:lnTo>
                  <a:pt x="133" y="31"/>
                </a:lnTo>
                <a:lnTo>
                  <a:pt x="126" y="35"/>
                </a:lnTo>
                <a:lnTo>
                  <a:pt x="126" y="35"/>
                </a:lnTo>
                <a:lnTo>
                  <a:pt x="125" y="33"/>
                </a:lnTo>
                <a:lnTo>
                  <a:pt x="123" y="31"/>
                </a:lnTo>
                <a:lnTo>
                  <a:pt x="121" y="29"/>
                </a:lnTo>
                <a:lnTo>
                  <a:pt x="118" y="29"/>
                </a:lnTo>
                <a:lnTo>
                  <a:pt x="113" y="29"/>
                </a:lnTo>
                <a:lnTo>
                  <a:pt x="111" y="29"/>
                </a:lnTo>
                <a:lnTo>
                  <a:pt x="109" y="31"/>
                </a:lnTo>
                <a:lnTo>
                  <a:pt x="109" y="31"/>
                </a:lnTo>
                <a:lnTo>
                  <a:pt x="107" y="30"/>
                </a:lnTo>
                <a:lnTo>
                  <a:pt x="104" y="31"/>
                </a:lnTo>
                <a:lnTo>
                  <a:pt x="104" y="31"/>
                </a:lnTo>
                <a:lnTo>
                  <a:pt x="101" y="34"/>
                </a:lnTo>
                <a:lnTo>
                  <a:pt x="98" y="39"/>
                </a:lnTo>
                <a:lnTo>
                  <a:pt x="94" y="45"/>
                </a:lnTo>
                <a:lnTo>
                  <a:pt x="91" y="51"/>
                </a:lnTo>
                <a:lnTo>
                  <a:pt x="91" y="51"/>
                </a:lnTo>
                <a:lnTo>
                  <a:pt x="82" y="59"/>
                </a:lnTo>
                <a:lnTo>
                  <a:pt x="82" y="59"/>
                </a:lnTo>
                <a:lnTo>
                  <a:pt x="75" y="65"/>
                </a:lnTo>
                <a:lnTo>
                  <a:pt x="67" y="70"/>
                </a:lnTo>
                <a:lnTo>
                  <a:pt x="67" y="70"/>
                </a:lnTo>
                <a:lnTo>
                  <a:pt x="65" y="71"/>
                </a:lnTo>
                <a:lnTo>
                  <a:pt x="63" y="70"/>
                </a:lnTo>
                <a:lnTo>
                  <a:pt x="63" y="68"/>
                </a:lnTo>
                <a:lnTo>
                  <a:pt x="62" y="65"/>
                </a:lnTo>
                <a:lnTo>
                  <a:pt x="63" y="59"/>
                </a:lnTo>
                <a:lnTo>
                  <a:pt x="64" y="55"/>
                </a:lnTo>
                <a:lnTo>
                  <a:pt x="64" y="55"/>
                </a:lnTo>
                <a:lnTo>
                  <a:pt x="68" y="43"/>
                </a:lnTo>
                <a:lnTo>
                  <a:pt x="73" y="28"/>
                </a:lnTo>
                <a:lnTo>
                  <a:pt x="74" y="21"/>
                </a:lnTo>
                <a:lnTo>
                  <a:pt x="74" y="14"/>
                </a:lnTo>
                <a:lnTo>
                  <a:pt x="73" y="7"/>
                </a:lnTo>
                <a:lnTo>
                  <a:pt x="72" y="4"/>
                </a:lnTo>
                <a:lnTo>
                  <a:pt x="70" y="2"/>
                </a:lnTo>
                <a:lnTo>
                  <a:pt x="70" y="2"/>
                </a:lnTo>
                <a:lnTo>
                  <a:pt x="67" y="0"/>
                </a:lnTo>
                <a:lnTo>
                  <a:pt x="63" y="1"/>
                </a:lnTo>
                <a:lnTo>
                  <a:pt x="60" y="3"/>
                </a:lnTo>
                <a:lnTo>
                  <a:pt x="56" y="7"/>
                </a:lnTo>
                <a:lnTo>
                  <a:pt x="48" y="18"/>
                </a:lnTo>
                <a:lnTo>
                  <a:pt x="41" y="29"/>
                </a:lnTo>
                <a:lnTo>
                  <a:pt x="41" y="29"/>
                </a:lnTo>
                <a:lnTo>
                  <a:pt x="41" y="22"/>
                </a:lnTo>
                <a:lnTo>
                  <a:pt x="41" y="17"/>
                </a:lnTo>
                <a:lnTo>
                  <a:pt x="39" y="10"/>
                </a:lnTo>
                <a:lnTo>
                  <a:pt x="36" y="6"/>
                </a:lnTo>
                <a:lnTo>
                  <a:pt x="36" y="6"/>
                </a:lnTo>
                <a:lnTo>
                  <a:pt x="34" y="4"/>
                </a:lnTo>
                <a:lnTo>
                  <a:pt x="31" y="4"/>
                </a:lnTo>
                <a:lnTo>
                  <a:pt x="29" y="4"/>
                </a:lnTo>
                <a:lnTo>
                  <a:pt x="26" y="5"/>
                </a:lnTo>
                <a:lnTo>
                  <a:pt x="21" y="8"/>
                </a:lnTo>
                <a:lnTo>
                  <a:pt x="15" y="14"/>
                </a:lnTo>
                <a:lnTo>
                  <a:pt x="11" y="20"/>
                </a:lnTo>
                <a:lnTo>
                  <a:pt x="6" y="26"/>
                </a:lnTo>
                <a:lnTo>
                  <a:pt x="0" y="36"/>
                </a:lnTo>
                <a:lnTo>
                  <a:pt x="0" y="36"/>
                </a:lnTo>
                <a:lnTo>
                  <a:pt x="0" y="38"/>
                </a:lnTo>
                <a:lnTo>
                  <a:pt x="2" y="40"/>
                </a:lnTo>
                <a:lnTo>
                  <a:pt x="5" y="41"/>
                </a:lnTo>
                <a:lnTo>
                  <a:pt x="6" y="40"/>
                </a:lnTo>
                <a:lnTo>
                  <a:pt x="7" y="39"/>
                </a:lnTo>
                <a:lnTo>
                  <a:pt x="7" y="39"/>
                </a:lnTo>
                <a:lnTo>
                  <a:pt x="11" y="32"/>
                </a:lnTo>
                <a:lnTo>
                  <a:pt x="19" y="21"/>
                </a:lnTo>
                <a:lnTo>
                  <a:pt x="24" y="16"/>
                </a:lnTo>
                <a:lnTo>
                  <a:pt x="28" y="12"/>
                </a:lnTo>
                <a:lnTo>
                  <a:pt x="30" y="12"/>
                </a:lnTo>
                <a:lnTo>
                  <a:pt x="31" y="12"/>
                </a:lnTo>
                <a:lnTo>
                  <a:pt x="32" y="14"/>
                </a:lnTo>
                <a:lnTo>
                  <a:pt x="33" y="15"/>
                </a:lnTo>
                <a:lnTo>
                  <a:pt x="33" y="15"/>
                </a:lnTo>
                <a:lnTo>
                  <a:pt x="34" y="22"/>
                </a:lnTo>
                <a:lnTo>
                  <a:pt x="34" y="29"/>
                </a:lnTo>
                <a:lnTo>
                  <a:pt x="33" y="37"/>
                </a:lnTo>
                <a:lnTo>
                  <a:pt x="31" y="44"/>
                </a:lnTo>
                <a:lnTo>
                  <a:pt x="31" y="44"/>
                </a:lnTo>
                <a:lnTo>
                  <a:pt x="26" y="54"/>
                </a:lnTo>
                <a:lnTo>
                  <a:pt x="19" y="66"/>
                </a:lnTo>
                <a:lnTo>
                  <a:pt x="17" y="72"/>
                </a:lnTo>
                <a:lnTo>
                  <a:pt x="16" y="78"/>
                </a:lnTo>
                <a:lnTo>
                  <a:pt x="17" y="82"/>
                </a:lnTo>
                <a:lnTo>
                  <a:pt x="18" y="84"/>
                </a:lnTo>
                <a:lnTo>
                  <a:pt x="20" y="85"/>
                </a:lnTo>
                <a:lnTo>
                  <a:pt x="20" y="85"/>
                </a:lnTo>
                <a:lnTo>
                  <a:pt x="22" y="85"/>
                </a:lnTo>
                <a:lnTo>
                  <a:pt x="24" y="84"/>
                </a:lnTo>
                <a:lnTo>
                  <a:pt x="24" y="84"/>
                </a:lnTo>
                <a:lnTo>
                  <a:pt x="27" y="81"/>
                </a:lnTo>
                <a:lnTo>
                  <a:pt x="30" y="77"/>
                </a:lnTo>
                <a:lnTo>
                  <a:pt x="32" y="72"/>
                </a:lnTo>
                <a:lnTo>
                  <a:pt x="34" y="67"/>
                </a:lnTo>
                <a:lnTo>
                  <a:pt x="36" y="57"/>
                </a:lnTo>
                <a:lnTo>
                  <a:pt x="38" y="46"/>
                </a:lnTo>
                <a:lnTo>
                  <a:pt x="38" y="46"/>
                </a:lnTo>
                <a:lnTo>
                  <a:pt x="44" y="36"/>
                </a:lnTo>
                <a:lnTo>
                  <a:pt x="44" y="36"/>
                </a:lnTo>
                <a:lnTo>
                  <a:pt x="56" y="19"/>
                </a:lnTo>
                <a:lnTo>
                  <a:pt x="56" y="19"/>
                </a:lnTo>
                <a:lnTo>
                  <a:pt x="58" y="16"/>
                </a:lnTo>
                <a:lnTo>
                  <a:pt x="62" y="11"/>
                </a:lnTo>
                <a:lnTo>
                  <a:pt x="64" y="10"/>
                </a:lnTo>
                <a:lnTo>
                  <a:pt x="65" y="10"/>
                </a:lnTo>
                <a:lnTo>
                  <a:pt x="66" y="11"/>
                </a:lnTo>
                <a:lnTo>
                  <a:pt x="67" y="15"/>
                </a:lnTo>
                <a:lnTo>
                  <a:pt x="67" y="15"/>
                </a:lnTo>
                <a:lnTo>
                  <a:pt x="66" y="22"/>
                </a:lnTo>
                <a:lnTo>
                  <a:pt x="65" y="29"/>
                </a:lnTo>
                <a:lnTo>
                  <a:pt x="65" y="29"/>
                </a:lnTo>
                <a:lnTo>
                  <a:pt x="61" y="40"/>
                </a:lnTo>
                <a:lnTo>
                  <a:pt x="57" y="56"/>
                </a:lnTo>
                <a:lnTo>
                  <a:pt x="55" y="64"/>
                </a:lnTo>
                <a:lnTo>
                  <a:pt x="56" y="71"/>
                </a:lnTo>
                <a:lnTo>
                  <a:pt x="57" y="73"/>
                </a:lnTo>
                <a:lnTo>
                  <a:pt x="58" y="76"/>
                </a:lnTo>
                <a:lnTo>
                  <a:pt x="61" y="77"/>
                </a:lnTo>
                <a:lnTo>
                  <a:pt x="64" y="78"/>
                </a:lnTo>
                <a:lnTo>
                  <a:pt x="64" y="78"/>
                </a:lnTo>
                <a:lnTo>
                  <a:pt x="67" y="78"/>
                </a:lnTo>
                <a:lnTo>
                  <a:pt x="70" y="77"/>
                </a:lnTo>
                <a:lnTo>
                  <a:pt x="77" y="73"/>
                </a:lnTo>
                <a:lnTo>
                  <a:pt x="83" y="68"/>
                </a:lnTo>
                <a:lnTo>
                  <a:pt x="88" y="63"/>
                </a:lnTo>
                <a:lnTo>
                  <a:pt x="88" y="63"/>
                </a:lnTo>
                <a:lnTo>
                  <a:pt x="89" y="66"/>
                </a:lnTo>
                <a:lnTo>
                  <a:pt x="90" y="68"/>
                </a:lnTo>
                <a:lnTo>
                  <a:pt x="92" y="71"/>
                </a:lnTo>
                <a:lnTo>
                  <a:pt x="95" y="72"/>
                </a:lnTo>
                <a:lnTo>
                  <a:pt x="95" y="72"/>
                </a:lnTo>
                <a:lnTo>
                  <a:pt x="98" y="73"/>
                </a:lnTo>
                <a:lnTo>
                  <a:pt x="100" y="73"/>
                </a:lnTo>
                <a:lnTo>
                  <a:pt x="106" y="72"/>
                </a:lnTo>
                <a:lnTo>
                  <a:pt x="110" y="69"/>
                </a:lnTo>
                <a:lnTo>
                  <a:pt x="115" y="65"/>
                </a:lnTo>
                <a:lnTo>
                  <a:pt x="119" y="60"/>
                </a:lnTo>
                <a:lnTo>
                  <a:pt x="122" y="54"/>
                </a:lnTo>
                <a:lnTo>
                  <a:pt x="124" y="49"/>
                </a:lnTo>
                <a:lnTo>
                  <a:pt x="126" y="43"/>
                </a:lnTo>
                <a:lnTo>
                  <a:pt x="126" y="43"/>
                </a:lnTo>
                <a:lnTo>
                  <a:pt x="133" y="40"/>
                </a:lnTo>
                <a:lnTo>
                  <a:pt x="140" y="35"/>
                </a:lnTo>
                <a:lnTo>
                  <a:pt x="140" y="35"/>
                </a:lnTo>
                <a:lnTo>
                  <a:pt x="137" y="46"/>
                </a:lnTo>
                <a:lnTo>
                  <a:pt x="137" y="52"/>
                </a:lnTo>
                <a:lnTo>
                  <a:pt x="137" y="57"/>
                </a:lnTo>
                <a:lnTo>
                  <a:pt x="137" y="62"/>
                </a:lnTo>
                <a:lnTo>
                  <a:pt x="139" y="66"/>
                </a:lnTo>
                <a:lnTo>
                  <a:pt x="141" y="70"/>
                </a:lnTo>
                <a:lnTo>
                  <a:pt x="145" y="73"/>
                </a:lnTo>
                <a:lnTo>
                  <a:pt x="145" y="73"/>
                </a:lnTo>
                <a:lnTo>
                  <a:pt x="148" y="75"/>
                </a:lnTo>
                <a:lnTo>
                  <a:pt x="152" y="75"/>
                </a:lnTo>
                <a:lnTo>
                  <a:pt x="156" y="75"/>
                </a:lnTo>
                <a:lnTo>
                  <a:pt x="159" y="74"/>
                </a:lnTo>
                <a:lnTo>
                  <a:pt x="168" y="71"/>
                </a:lnTo>
                <a:lnTo>
                  <a:pt x="174" y="67"/>
                </a:lnTo>
                <a:lnTo>
                  <a:pt x="174" y="67"/>
                </a:lnTo>
                <a:lnTo>
                  <a:pt x="179" y="64"/>
                </a:lnTo>
                <a:lnTo>
                  <a:pt x="179" y="64"/>
                </a:lnTo>
                <a:lnTo>
                  <a:pt x="181" y="65"/>
                </a:lnTo>
                <a:lnTo>
                  <a:pt x="183" y="67"/>
                </a:lnTo>
                <a:lnTo>
                  <a:pt x="188" y="67"/>
                </a:lnTo>
                <a:lnTo>
                  <a:pt x="194" y="66"/>
                </a:lnTo>
                <a:lnTo>
                  <a:pt x="200" y="63"/>
                </a:lnTo>
                <a:lnTo>
                  <a:pt x="200" y="63"/>
                </a:lnTo>
                <a:lnTo>
                  <a:pt x="213" y="55"/>
                </a:lnTo>
                <a:lnTo>
                  <a:pt x="219" y="50"/>
                </a:lnTo>
                <a:lnTo>
                  <a:pt x="225" y="44"/>
                </a:lnTo>
                <a:lnTo>
                  <a:pt x="225" y="44"/>
                </a:lnTo>
                <a:lnTo>
                  <a:pt x="228" y="46"/>
                </a:lnTo>
                <a:lnTo>
                  <a:pt x="232" y="48"/>
                </a:lnTo>
                <a:lnTo>
                  <a:pt x="240" y="52"/>
                </a:lnTo>
                <a:lnTo>
                  <a:pt x="240" y="52"/>
                </a:lnTo>
                <a:lnTo>
                  <a:pt x="243" y="54"/>
                </a:lnTo>
                <a:lnTo>
                  <a:pt x="245" y="56"/>
                </a:lnTo>
                <a:lnTo>
                  <a:pt x="246" y="59"/>
                </a:lnTo>
                <a:lnTo>
                  <a:pt x="246" y="62"/>
                </a:lnTo>
                <a:lnTo>
                  <a:pt x="246" y="65"/>
                </a:lnTo>
                <a:lnTo>
                  <a:pt x="245" y="68"/>
                </a:lnTo>
                <a:lnTo>
                  <a:pt x="243" y="70"/>
                </a:lnTo>
                <a:lnTo>
                  <a:pt x="240" y="72"/>
                </a:lnTo>
                <a:lnTo>
                  <a:pt x="240" y="72"/>
                </a:lnTo>
                <a:lnTo>
                  <a:pt x="237" y="72"/>
                </a:lnTo>
                <a:lnTo>
                  <a:pt x="234" y="72"/>
                </a:lnTo>
                <a:lnTo>
                  <a:pt x="229" y="71"/>
                </a:lnTo>
                <a:lnTo>
                  <a:pt x="229" y="71"/>
                </a:lnTo>
                <a:lnTo>
                  <a:pt x="221" y="68"/>
                </a:lnTo>
                <a:lnTo>
                  <a:pt x="213" y="65"/>
                </a:lnTo>
                <a:lnTo>
                  <a:pt x="213" y="65"/>
                </a:lnTo>
                <a:lnTo>
                  <a:pt x="211" y="65"/>
                </a:lnTo>
                <a:lnTo>
                  <a:pt x="210" y="66"/>
                </a:lnTo>
                <a:lnTo>
                  <a:pt x="209" y="68"/>
                </a:lnTo>
                <a:lnTo>
                  <a:pt x="209" y="70"/>
                </a:lnTo>
                <a:lnTo>
                  <a:pt x="210" y="71"/>
                </a:lnTo>
                <a:lnTo>
                  <a:pt x="211" y="72"/>
                </a:lnTo>
                <a:lnTo>
                  <a:pt x="211" y="72"/>
                </a:lnTo>
                <a:lnTo>
                  <a:pt x="220" y="75"/>
                </a:lnTo>
                <a:lnTo>
                  <a:pt x="229" y="78"/>
                </a:lnTo>
                <a:lnTo>
                  <a:pt x="233" y="79"/>
                </a:lnTo>
                <a:lnTo>
                  <a:pt x="238" y="79"/>
                </a:lnTo>
                <a:lnTo>
                  <a:pt x="242" y="78"/>
                </a:lnTo>
                <a:lnTo>
                  <a:pt x="248" y="76"/>
                </a:lnTo>
                <a:lnTo>
                  <a:pt x="248" y="76"/>
                </a:lnTo>
                <a:lnTo>
                  <a:pt x="251" y="73"/>
                </a:lnTo>
                <a:lnTo>
                  <a:pt x="253" y="70"/>
                </a:lnTo>
                <a:lnTo>
                  <a:pt x="254" y="66"/>
                </a:lnTo>
                <a:lnTo>
                  <a:pt x="254" y="62"/>
                </a:lnTo>
                <a:lnTo>
                  <a:pt x="254" y="58"/>
                </a:lnTo>
                <a:lnTo>
                  <a:pt x="252" y="54"/>
                </a:lnTo>
                <a:lnTo>
                  <a:pt x="250" y="51"/>
                </a:lnTo>
                <a:lnTo>
                  <a:pt x="246" y="48"/>
                </a:lnTo>
                <a:lnTo>
                  <a:pt x="246" y="48"/>
                </a:lnTo>
                <a:close/>
                <a:moveTo>
                  <a:pt x="24" y="76"/>
                </a:moveTo>
                <a:lnTo>
                  <a:pt x="24" y="76"/>
                </a:lnTo>
                <a:lnTo>
                  <a:pt x="27" y="66"/>
                </a:lnTo>
                <a:lnTo>
                  <a:pt x="27" y="66"/>
                </a:lnTo>
                <a:lnTo>
                  <a:pt x="24" y="75"/>
                </a:lnTo>
                <a:lnTo>
                  <a:pt x="23" y="78"/>
                </a:lnTo>
                <a:lnTo>
                  <a:pt x="24" y="76"/>
                </a:lnTo>
                <a:lnTo>
                  <a:pt x="24" y="76"/>
                </a:lnTo>
                <a:close/>
                <a:moveTo>
                  <a:pt x="115" y="53"/>
                </a:moveTo>
                <a:lnTo>
                  <a:pt x="115" y="53"/>
                </a:lnTo>
                <a:lnTo>
                  <a:pt x="110" y="59"/>
                </a:lnTo>
                <a:lnTo>
                  <a:pt x="103" y="65"/>
                </a:lnTo>
                <a:lnTo>
                  <a:pt x="99" y="66"/>
                </a:lnTo>
                <a:lnTo>
                  <a:pt x="97" y="66"/>
                </a:lnTo>
                <a:lnTo>
                  <a:pt x="96" y="65"/>
                </a:lnTo>
                <a:lnTo>
                  <a:pt x="96" y="63"/>
                </a:lnTo>
                <a:lnTo>
                  <a:pt x="96" y="58"/>
                </a:lnTo>
                <a:lnTo>
                  <a:pt x="96" y="58"/>
                </a:lnTo>
                <a:lnTo>
                  <a:pt x="97" y="54"/>
                </a:lnTo>
                <a:lnTo>
                  <a:pt x="97" y="54"/>
                </a:lnTo>
                <a:lnTo>
                  <a:pt x="103" y="47"/>
                </a:lnTo>
                <a:lnTo>
                  <a:pt x="107" y="40"/>
                </a:lnTo>
                <a:lnTo>
                  <a:pt x="107" y="40"/>
                </a:lnTo>
                <a:lnTo>
                  <a:pt x="107" y="40"/>
                </a:lnTo>
                <a:lnTo>
                  <a:pt x="107" y="40"/>
                </a:lnTo>
                <a:lnTo>
                  <a:pt x="109" y="43"/>
                </a:lnTo>
                <a:lnTo>
                  <a:pt x="112" y="45"/>
                </a:lnTo>
                <a:lnTo>
                  <a:pt x="114" y="45"/>
                </a:lnTo>
                <a:lnTo>
                  <a:pt x="118" y="45"/>
                </a:lnTo>
                <a:lnTo>
                  <a:pt x="118" y="45"/>
                </a:lnTo>
                <a:lnTo>
                  <a:pt x="115" y="53"/>
                </a:lnTo>
                <a:lnTo>
                  <a:pt x="115" y="53"/>
                </a:lnTo>
                <a:close/>
                <a:moveTo>
                  <a:pt x="184" y="52"/>
                </a:moveTo>
                <a:lnTo>
                  <a:pt x="184" y="52"/>
                </a:lnTo>
                <a:lnTo>
                  <a:pt x="184" y="50"/>
                </a:lnTo>
                <a:lnTo>
                  <a:pt x="184" y="50"/>
                </a:lnTo>
                <a:lnTo>
                  <a:pt x="186" y="44"/>
                </a:lnTo>
                <a:lnTo>
                  <a:pt x="186" y="44"/>
                </a:lnTo>
                <a:lnTo>
                  <a:pt x="186" y="41"/>
                </a:lnTo>
                <a:lnTo>
                  <a:pt x="187" y="40"/>
                </a:lnTo>
                <a:lnTo>
                  <a:pt x="188" y="39"/>
                </a:lnTo>
                <a:lnTo>
                  <a:pt x="190" y="40"/>
                </a:lnTo>
                <a:lnTo>
                  <a:pt x="190" y="40"/>
                </a:lnTo>
                <a:lnTo>
                  <a:pt x="184" y="51"/>
                </a:lnTo>
                <a:lnTo>
                  <a:pt x="184" y="51"/>
                </a:lnTo>
                <a:lnTo>
                  <a:pt x="184" y="52"/>
                </a:lnTo>
                <a:lnTo>
                  <a:pt x="184" y="52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2526"/>
          <p:cNvSpPr>
            <a:spLocks noEditPoints="1"/>
          </p:cNvSpPr>
          <p:nvPr/>
        </p:nvSpPr>
        <p:spPr bwMode="auto">
          <a:xfrm>
            <a:off x="1305293" y="3193832"/>
            <a:ext cx="842963" cy="398463"/>
          </a:xfrm>
          <a:custGeom>
            <a:avLst/>
            <a:gdLst/>
            <a:ahLst/>
            <a:cxnLst>
              <a:cxn ang="0">
                <a:pos x="29" y="29"/>
              </a:cxn>
              <a:cxn ang="0">
                <a:pos x="13" y="54"/>
              </a:cxn>
              <a:cxn ang="0">
                <a:pos x="209" y="112"/>
              </a:cxn>
              <a:cxn ang="0">
                <a:pos x="531" y="229"/>
              </a:cxn>
              <a:cxn ang="0">
                <a:pos x="291" y="63"/>
              </a:cxn>
              <a:cxn ang="0">
                <a:pos x="457" y="201"/>
              </a:cxn>
              <a:cxn ang="0">
                <a:pos x="452" y="217"/>
              </a:cxn>
              <a:cxn ang="0">
                <a:pos x="445" y="215"/>
              </a:cxn>
              <a:cxn ang="0">
                <a:pos x="427" y="172"/>
              </a:cxn>
              <a:cxn ang="0">
                <a:pos x="410" y="159"/>
              </a:cxn>
              <a:cxn ang="0">
                <a:pos x="393" y="131"/>
              </a:cxn>
              <a:cxn ang="0">
                <a:pos x="386" y="148"/>
              </a:cxn>
              <a:cxn ang="0">
                <a:pos x="391" y="193"/>
              </a:cxn>
              <a:cxn ang="0">
                <a:pos x="374" y="187"/>
              </a:cxn>
              <a:cxn ang="0">
                <a:pos x="365" y="180"/>
              </a:cxn>
              <a:cxn ang="0">
                <a:pos x="338" y="122"/>
              </a:cxn>
              <a:cxn ang="0">
                <a:pos x="318" y="93"/>
              </a:cxn>
              <a:cxn ang="0">
                <a:pos x="302" y="88"/>
              </a:cxn>
              <a:cxn ang="0">
                <a:pos x="289" y="83"/>
              </a:cxn>
              <a:cxn ang="0">
                <a:pos x="288" y="126"/>
              </a:cxn>
              <a:cxn ang="0">
                <a:pos x="270" y="117"/>
              </a:cxn>
              <a:cxn ang="0">
                <a:pos x="253" y="105"/>
              </a:cxn>
              <a:cxn ang="0">
                <a:pos x="224" y="67"/>
              </a:cxn>
              <a:cxn ang="0">
                <a:pos x="223" y="103"/>
              </a:cxn>
              <a:cxn ang="0">
                <a:pos x="197" y="63"/>
              </a:cxn>
              <a:cxn ang="0">
                <a:pos x="183" y="62"/>
              </a:cxn>
              <a:cxn ang="0">
                <a:pos x="171" y="67"/>
              </a:cxn>
              <a:cxn ang="0">
                <a:pos x="518" y="208"/>
              </a:cxn>
              <a:cxn ang="0">
                <a:pos x="505" y="191"/>
              </a:cxn>
              <a:cxn ang="0">
                <a:pos x="502" y="198"/>
              </a:cxn>
              <a:cxn ang="0">
                <a:pos x="490" y="180"/>
              </a:cxn>
              <a:cxn ang="0">
                <a:pos x="481" y="173"/>
              </a:cxn>
              <a:cxn ang="0">
                <a:pos x="469" y="159"/>
              </a:cxn>
              <a:cxn ang="0">
                <a:pos x="457" y="150"/>
              </a:cxn>
              <a:cxn ang="0">
                <a:pos x="435" y="160"/>
              </a:cxn>
              <a:cxn ang="0">
                <a:pos x="358" y="142"/>
              </a:cxn>
              <a:cxn ang="0">
                <a:pos x="170" y="72"/>
              </a:cxn>
              <a:cxn ang="0">
                <a:pos x="183" y="81"/>
              </a:cxn>
              <a:cxn ang="0">
                <a:pos x="193" y="75"/>
              </a:cxn>
              <a:cxn ang="0">
                <a:pos x="99" y="41"/>
              </a:cxn>
              <a:cxn ang="0">
                <a:pos x="99" y="65"/>
              </a:cxn>
              <a:cxn ang="0">
                <a:pos x="58" y="30"/>
              </a:cxn>
              <a:cxn ang="0">
                <a:pos x="117" y="81"/>
              </a:cxn>
              <a:cxn ang="0">
                <a:pos x="152" y="57"/>
              </a:cxn>
              <a:cxn ang="0">
                <a:pos x="76" y="15"/>
              </a:cxn>
              <a:cxn ang="0">
                <a:pos x="110" y="19"/>
              </a:cxn>
              <a:cxn ang="0">
                <a:pos x="412" y="213"/>
              </a:cxn>
              <a:cxn ang="0">
                <a:pos x="228" y="112"/>
              </a:cxn>
              <a:cxn ang="0">
                <a:pos x="243" y="111"/>
              </a:cxn>
              <a:cxn ang="0">
                <a:pos x="256" y="96"/>
              </a:cxn>
              <a:cxn ang="0">
                <a:pos x="273" y="106"/>
              </a:cxn>
              <a:cxn ang="0">
                <a:pos x="289" y="118"/>
              </a:cxn>
              <a:cxn ang="0">
                <a:pos x="319" y="147"/>
              </a:cxn>
              <a:cxn ang="0">
                <a:pos x="332" y="137"/>
              </a:cxn>
              <a:cxn ang="0">
                <a:pos x="368" y="185"/>
              </a:cxn>
              <a:cxn ang="0">
                <a:pos x="365" y="127"/>
              </a:cxn>
              <a:cxn ang="0">
                <a:pos x="407" y="200"/>
              </a:cxn>
              <a:cxn ang="0">
                <a:pos x="433" y="192"/>
              </a:cxn>
              <a:cxn ang="0">
                <a:pos x="463" y="218"/>
              </a:cxn>
              <a:cxn ang="0">
                <a:pos x="487" y="222"/>
              </a:cxn>
              <a:cxn ang="0">
                <a:pos x="508" y="229"/>
              </a:cxn>
              <a:cxn ang="0">
                <a:pos x="508" y="243"/>
              </a:cxn>
            </a:cxnLst>
            <a:rect l="0" t="0" r="r" b="b"/>
            <a:pathLst>
              <a:path w="531" h="251">
                <a:moveTo>
                  <a:pt x="176" y="47"/>
                </a:moveTo>
                <a:lnTo>
                  <a:pt x="176" y="47"/>
                </a:lnTo>
                <a:lnTo>
                  <a:pt x="163" y="47"/>
                </a:lnTo>
                <a:lnTo>
                  <a:pt x="148" y="48"/>
                </a:lnTo>
                <a:lnTo>
                  <a:pt x="148" y="48"/>
                </a:lnTo>
                <a:lnTo>
                  <a:pt x="141" y="39"/>
                </a:lnTo>
                <a:lnTo>
                  <a:pt x="134" y="30"/>
                </a:lnTo>
                <a:lnTo>
                  <a:pt x="126" y="22"/>
                </a:lnTo>
                <a:lnTo>
                  <a:pt x="118" y="14"/>
                </a:lnTo>
                <a:lnTo>
                  <a:pt x="109" y="8"/>
                </a:lnTo>
                <a:lnTo>
                  <a:pt x="99" y="4"/>
                </a:lnTo>
                <a:lnTo>
                  <a:pt x="89" y="1"/>
                </a:lnTo>
                <a:lnTo>
                  <a:pt x="77" y="0"/>
                </a:lnTo>
                <a:lnTo>
                  <a:pt x="77" y="0"/>
                </a:lnTo>
                <a:lnTo>
                  <a:pt x="72" y="0"/>
                </a:lnTo>
                <a:lnTo>
                  <a:pt x="66" y="1"/>
                </a:lnTo>
                <a:lnTo>
                  <a:pt x="58" y="4"/>
                </a:lnTo>
                <a:lnTo>
                  <a:pt x="50" y="9"/>
                </a:lnTo>
                <a:lnTo>
                  <a:pt x="43" y="15"/>
                </a:lnTo>
                <a:lnTo>
                  <a:pt x="29" y="29"/>
                </a:lnTo>
                <a:lnTo>
                  <a:pt x="21" y="34"/>
                </a:lnTo>
                <a:lnTo>
                  <a:pt x="13" y="38"/>
                </a:lnTo>
                <a:lnTo>
                  <a:pt x="13" y="38"/>
                </a:lnTo>
                <a:lnTo>
                  <a:pt x="12" y="38"/>
                </a:lnTo>
                <a:lnTo>
                  <a:pt x="12" y="38"/>
                </a:lnTo>
                <a:lnTo>
                  <a:pt x="10" y="38"/>
                </a:lnTo>
                <a:lnTo>
                  <a:pt x="8" y="39"/>
                </a:lnTo>
                <a:lnTo>
                  <a:pt x="8" y="39"/>
                </a:lnTo>
                <a:lnTo>
                  <a:pt x="5" y="39"/>
                </a:lnTo>
                <a:lnTo>
                  <a:pt x="5" y="39"/>
                </a:lnTo>
                <a:lnTo>
                  <a:pt x="3" y="39"/>
                </a:lnTo>
                <a:lnTo>
                  <a:pt x="3" y="39"/>
                </a:lnTo>
                <a:lnTo>
                  <a:pt x="2" y="40"/>
                </a:lnTo>
                <a:lnTo>
                  <a:pt x="1" y="41"/>
                </a:lnTo>
                <a:lnTo>
                  <a:pt x="0" y="44"/>
                </a:lnTo>
                <a:lnTo>
                  <a:pt x="0" y="44"/>
                </a:lnTo>
                <a:lnTo>
                  <a:pt x="1" y="46"/>
                </a:lnTo>
                <a:lnTo>
                  <a:pt x="3" y="48"/>
                </a:lnTo>
                <a:lnTo>
                  <a:pt x="3" y="48"/>
                </a:lnTo>
                <a:lnTo>
                  <a:pt x="13" y="54"/>
                </a:lnTo>
                <a:lnTo>
                  <a:pt x="23" y="62"/>
                </a:lnTo>
                <a:lnTo>
                  <a:pt x="41" y="79"/>
                </a:lnTo>
                <a:lnTo>
                  <a:pt x="50" y="87"/>
                </a:lnTo>
                <a:lnTo>
                  <a:pt x="59" y="95"/>
                </a:lnTo>
                <a:lnTo>
                  <a:pt x="71" y="101"/>
                </a:lnTo>
                <a:lnTo>
                  <a:pt x="77" y="104"/>
                </a:lnTo>
                <a:lnTo>
                  <a:pt x="83" y="106"/>
                </a:lnTo>
                <a:lnTo>
                  <a:pt x="83" y="106"/>
                </a:lnTo>
                <a:lnTo>
                  <a:pt x="91" y="107"/>
                </a:lnTo>
                <a:lnTo>
                  <a:pt x="101" y="107"/>
                </a:lnTo>
                <a:lnTo>
                  <a:pt x="110" y="105"/>
                </a:lnTo>
                <a:lnTo>
                  <a:pt x="120" y="101"/>
                </a:lnTo>
                <a:lnTo>
                  <a:pt x="128" y="97"/>
                </a:lnTo>
                <a:lnTo>
                  <a:pt x="136" y="91"/>
                </a:lnTo>
                <a:lnTo>
                  <a:pt x="143" y="85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209" y="112"/>
                </a:lnTo>
                <a:lnTo>
                  <a:pt x="270" y="147"/>
                </a:lnTo>
                <a:lnTo>
                  <a:pt x="332" y="181"/>
                </a:lnTo>
                <a:lnTo>
                  <a:pt x="362" y="198"/>
                </a:lnTo>
                <a:lnTo>
                  <a:pt x="395" y="213"/>
                </a:lnTo>
                <a:lnTo>
                  <a:pt x="395" y="213"/>
                </a:lnTo>
                <a:lnTo>
                  <a:pt x="432" y="232"/>
                </a:lnTo>
                <a:lnTo>
                  <a:pt x="451" y="240"/>
                </a:lnTo>
                <a:lnTo>
                  <a:pt x="470" y="247"/>
                </a:lnTo>
                <a:lnTo>
                  <a:pt x="470" y="247"/>
                </a:lnTo>
                <a:lnTo>
                  <a:pt x="486" y="250"/>
                </a:lnTo>
                <a:lnTo>
                  <a:pt x="494" y="251"/>
                </a:lnTo>
                <a:lnTo>
                  <a:pt x="502" y="251"/>
                </a:lnTo>
                <a:lnTo>
                  <a:pt x="510" y="250"/>
                </a:lnTo>
                <a:lnTo>
                  <a:pt x="517" y="248"/>
                </a:lnTo>
                <a:lnTo>
                  <a:pt x="523" y="244"/>
                </a:lnTo>
                <a:lnTo>
                  <a:pt x="526" y="241"/>
                </a:lnTo>
                <a:lnTo>
                  <a:pt x="528" y="237"/>
                </a:lnTo>
                <a:lnTo>
                  <a:pt x="528" y="237"/>
                </a:lnTo>
                <a:lnTo>
                  <a:pt x="530" y="233"/>
                </a:lnTo>
                <a:lnTo>
                  <a:pt x="531" y="229"/>
                </a:lnTo>
                <a:lnTo>
                  <a:pt x="531" y="225"/>
                </a:lnTo>
                <a:lnTo>
                  <a:pt x="531" y="221"/>
                </a:lnTo>
                <a:lnTo>
                  <a:pt x="529" y="213"/>
                </a:lnTo>
                <a:lnTo>
                  <a:pt x="526" y="205"/>
                </a:lnTo>
                <a:lnTo>
                  <a:pt x="521" y="198"/>
                </a:lnTo>
                <a:lnTo>
                  <a:pt x="516" y="191"/>
                </a:lnTo>
                <a:lnTo>
                  <a:pt x="505" y="177"/>
                </a:lnTo>
                <a:lnTo>
                  <a:pt x="505" y="177"/>
                </a:lnTo>
                <a:lnTo>
                  <a:pt x="494" y="166"/>
                </a:lnTo>
                <a:lnTo>
                  <a:pt x="482" y="156"/>
                </a:lnTo>
                <a:lnTo>
                  <a:pt x="468" y="146"/>
                </a:lnTo>
                <a:lnTo>
                  <a:pt x="455" y="137"/>
                </a:lnTo>
                <a:lnTo>
                  <a:pt x="441" y="129"/>
                </a:lnTo>
                <a:lnTo>
                  <a:pt x="427" y="121"/>
                </a:lnTo>
                <a:lnTo>
                  <a:pt x="399" y="106"/>
                </a:lnTo>
                <a:lnTo>
                  <a:pt x="399" y="106"/>
                </a:lnTo>
                <a:lnTo>
                  <a:pt x="372" y="93"/>
                </a:lnTo>
                <a:lnTo>
                  <a:pt x="346" y="82"/>
                </a:lnTo>
                <a:lnTo>
                  <a:pt x="319" y="72"/>
                </a:lnTo>
                <a:lnTo>
                  <a:pt x="291" y="63"/>
                </a:lnTo>
                <a:lnTo>
                  <a:pt x="263" y="56"/>
                </a:lnTo>
                <a:lnTo>
                  <a:pt x="235" y="51"/>
                </a:lnTo>
                <a:lnTo>
                  <a:pt x="205" y="48"/>
                </a:lnTo>
                <a:lnTo>
                  <a:pt x="176" y="47"/>
                </a:lnTo>
                <a:lnTo>
                  <a:pt x="176" y="47"/>
                </a:lnTo>
                <a:close/>
                <a:moveTo>
                  <a:pt x="359" y="97"/>
                </a:moveTo>
                <a:lnTo>
                  <a:pt x="359" y="97"/>
                </a:lnTo>
                <a:lnTo>
                  <a:pt x="383" y="109"/>
                </a:lnTo>
                <a:lnTo>
                  <a:pt x="408" y="121"/>
                </a:lnTo>
                <a:lnTo>
                  <a:pt x="432" y="134"/>
                </a:lnTo>
                <a:lnTo>
                  <a:pt x="455" y="149"/>
                </a:lnTo>
                <a:lnTo>
                  <a:pt x="455" y="149"/>
                </a:lnTo>
                <a:lnTo>
                  <a:pt x="460" y="178"/>
                </a:lnTo>
                <a:lnTo>
                  <a:pt x="462" y="193"/>
                </a:lnTo>
                <a:lnTo>
                  <a:pt x="463" y="208"/>
                </a:lnTo>
                <a:lnTo>
                  <a:pt x="463" y="208"/>
                </a:lnTo>
                <a:lnTo>
                  <a:pt x="463" y="210"/>
                </a:lnTo>
                <a:lnTo>
                  <a:pt x="462" y="210"/>
                </a:lnTo>
                <a:lnTo>
                  <a:pt x="460" y="207"/>
                </a:lnTo>
                <a:lnTo>
                  <a:pt x="457" y="201"/>
                </a:lnTo>
                <a:lnTo>
                  <a:pt x="457" y="201"/>
                </a:lnTo>
                <a:lnTo>
                  <a:pt x="454" y="192"/>
                </a:lnTo>
                <a:lnTo>
                  <a:pt x="452" y="182"/>
                </a:lnTo>
                <a:lnTo>
                  <a:pt x="452" y="182"/>
                </a:lnTo>
                <a:lnTo>
                  <a:pt x="446" y="154"/>
                </a:lnTo>
                <a:lnTo>
                  <a:pt x="446" y="154"/>
                </a:lnTo>
                <a:lnTo>
                  <a:pt x="446" y="153"/>
                </a:lnTo>
                <a:lnTo>
                  <a:pt x="445" y="153"/>
                </a:lnTo>
                <a:lnTo>
                  <a:pt x="444" y="154"/>
                </a:lnTo>
                <a:lnTo>
                  <a:pt x="444" y="154"/>
                </a:lnTo>
                <a:lnTo>
                  <a:pt x="444" y="154"/>
                </a:lnTo>
                <a:lnTo>
                  <a:pt x="450" y="188"/>
                </a:lnTo>
                <a:lnTo>
                  <a:pt x="450" y="188"/>
                </a:lnTo>
                <a:lnTo>
                  <a:pt x="453" y="208"/>
                </a:lnTo>
                <a:lnTo>
                  <a:pt x="453" y="208"/>
                </a:lnTo>
                <a:lnTo>
                  <a:pt x="454" y="217"/>
                </a:lnTo>
                <a:lnTo>
                  <a:pt x="454" y="220"/>
                </a:lnTo>
                <a:lnTo>
                  <a:pt x="453" y="220"/>
                </a:lnTo>
                <a:lnTo>
                  <a:pt x="452" y="217"/>
                </a:lnTo>
                <a:lnTo>
                  <a:pt x="452" y="217"/>
                </a:lnTo>
                <a:lnTo>
                  <a:pt x="446" y="204"/>
                </a:lnTo>
                <a:lnTo>
                  <a:pt x="446" y="204"/>
                </a:lnTo>
                <a:lnTo>
                  <a:pt x="446" y="190"/>
                </a:lnTo>
                <a:lnTo>
                  <a:pt x="443" y="176"/>
                </a:lnTo>
                <a:lnTo>
                  <a:pt x="439" y="162"/>
                </a:lnTo>
                <a:lnTo>
                  <a:pt x="437" y="156"/>
                </a:lnTo>
                <a:lnTo>
                  <a:pt x="433" y="151"/>
                </a:lnTo>
                <a:lnTo>
                  <a:pt x="433" y="151"/>
                </a:lnTo>
                <a:lnTo>
                  <a:pt x="432" y="150"/>
                </a:lnTo>
                <a:lnTo>
                  <a:pt x="431" y="152"/>
                </a:lnTo>
                <a:lnTo>
                  <a:pt x="431" y="152"/>
                </a:lnTo>
                <a:lnTo>
                  <a:pt x="434" y="164"/>
                </a:lnTo>
                <a:lnTo>
                  <a:pt x="436" y="177"/>
                </a:lnTo>
                <a:lnTo>
                  <a:pt x="440" y="191"/>
                </a:lnTo>
                <a:lnTo>
                  <a:pt x="444" y="203"/>
                </a:lnTo>
                <a:lnTo>
                  <a:pt x="444" y="203"/>
                </a:lnTo>
                <a:lnTo>
                  <a:pt x="444" y="208"/>
                </a:lnTo>
                <a:lnTo>
                  <a:pt x="444" y="208"/>
                </a:lnTo>
                <a:lnTo>
                  <a:pt x="445" y="215"/>
                </a:lnTo>
                <a:lnTo>
                  <a:pt x="445" y="215"/>
                </a:lnTo>
                <a:lnTo>
                  <a:pt x="444" y="215"/>
                </a:lnTo>
                <a:lnTo>
                  <a:pt x="442" y="210"/>
                </a:lnTo>
                <a:lnTo>
                  <a:pt x="442" y="210"/>
                </a:lnTo>
                <a:lnTo>
                  <a:pt x="435" y="194"/>
                </a:lnTo>
                <a:lnTo>
                  <a:pt x="430" y="176"/>
                </a:lnTo>
                <a:lnTo>
                  <a:pt x="430" y="176"/>
                </a:lnTo>
                <a:lnTo>
                  <a:pt x="427" y="164"/>
                </a:lnTo>
                <a:lnTo>
                  <a:pt x="427" y="164"/>
                </a:lnTo>
                <a:lnTo>
                  <a:pt x="420" y="140"/>
                </a:lnTo>
                <a:lnTo>
                  <a:pt x="420" y="140"/>
                </a:lnTo>
                <a:lnTo>
                  <a:pt x="420" y="139"/>
                </a:lnTo>
                <a:lnTo>
                  <a:pt x="419" y="139"/>
                </a:lnTo>
                <a:lnTo>
                  <a:pt x="418" y="140"/>
                </a:lnTo>
                <a:lnTo>
                  <a:pt x="418" y="140"/>
                </a:lnTo>
                <a:lnTo>
                  <a:pt x="418" y="140"/>
                </a:lnTo>
                <a:lnTo>
                  <a:pt x="419" y="146"/>
                </a:lnTo>
                <a:lnTo>
                  <a:pt x="419" y="146"/>
                </a:lnTo>
                <a:lnTo>
                  <a:pt x="420" y="147"/>
                </a:lnTo>
                <a:lnTo>
                  <a:pt x="420" y="147"/>
                </a:lnTo>
                <a:lnTo>
                  <a:pt x="427" y="172"/>
                </a:lnTo>
                <a:lnTo>
                  <a:pt x="429" y="186"/>
                </a:lnTo>
                <a:lnTo>
                  <a:pt x="431" y="199"/>
                </a:lnTo>
                <a:lnTo>
                  <a:pt x="431" y="199"/>
                </a:lnTo>
                <a:lnTo>
                  <a:pt x="431" y="201"/>
                </a:lnTo>
                <a:lnTo>
                  <a:pt x="430" y="201"/>
                </a:lnTo>
                <a:lnTo>
                  <a:pt x="427" y="198"/>
                </a:lnTo>
                <a:lnTo>
                  <a:pt x="422" y="190"/>
                </a:lnTo>
                <a:lnTo>
                  <a:pt x="422" y="190"/>
                </a:lnTo>
                <a:lnTo>
                  <a:pt x="420" y="185"/>
                </a:lnTo>
                <a:lnTo>
                  <a:pt x="420" y="185"/>
                </a:lnTo>
                <a:lnTo>
                  <a:pt x="417" y="171"/>
                </a:lnTo>
                <a:lnTo>
                  <a:pt x="414" y="157"/>
                </a:lnTo>
                <a:lnTo>
                  <a:pt x="407" y="131"/>
                </a:lnTo>
                <a:lnTo>
                  <a:pt x="407" y="131"/>
                </a:lnTo>
                <a:lnTo>
                  <a:pt x="406" y="130"/>
                </a:lnTo>
                <a:lnTo>
                  <a:pt x="406" y="130"/>
                </a:lnTo>
                <a:lnTo>
                  <a:pt x="405" y="131"/>
                </a:lnTo>
                <a:lnTo>
                  <a:pt x="405" y="132"/>
                </a:lnTo>
                <a:lnTo>
                  <a:pt x="405" y="132"/>
                </a:lnTo>
                <a:lnTo>
                  <a:pt x="410" y="159"/>
                </a:lnTo>
                <a:lnTo>
                  <a:pt x="413" y="172"/>
                </a:lnTo>
                <a:lnTo>
                  <a:pt x="418" y="186"/>
                </a:lnTo>
                <a:lnTo>
                  <a:pt x="418" y="18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6" y="193"/>
                </a:lnTo>
                <a:lnTo>
                  <a:pt x="412" y="185"/>
                </a:lnTo>
                <a:lnTo>
                  <a:pt x="412" y="185"/>
                </a:lnTo>
                <a:lnTo>
                  <a:pt x="408" y="175"/>
                </a:lnTo>
                <a:lnTo>
                  <a:pt x="405" y="166"/>
                </a:lnTo>
                <a:lnTo>
                  <a:pt x="405" y="166"/>
                </a:lnTo>
                <a:lnTo>
                  <a:pt x="405" y="165"/>
                </a:lnTo>
                <a:lnTo>
                  <a:pt x="405" y="165"/>
                </a:lnTo>
                <a:lnTo>
                  <a:pt x="399" y="146"/>
                </a:lnTo>
                <a:lnTo>
                  <a:pt x="399" y="146"/>
                </a:lnTo>
                <a:lnTo>
                  <a:pt x="393" y="131"/>
                </a:lnTo>
                <a:lnTo>
                  <a:pt x="393" y="131"/>
                </a:lnTo>
                <a:lnTo>
                  <a:pt x="393" y="131"/>
                </a:lnTo>
                <a:lnTo>
                  <a:pt x="391" y="131"/>
                </a:lnTo>
                <a:lnTo>
                  <a:pt x="390" y="131"/>
                </a:lnTo>
                <a:lnTo>
                  <a:pt x="390" y="132"/>
                </a:lnTo>
                <a:lnTo>
                  <a:pt x="390" y="132"/>
                </a:lnTo>
                <a:lnTo>
                  <a:pt x="397" y="148"/>
                </a:lnTo>
                <a:lnTo>
                  <a:pt x="402" y="164"/>
                </a:lnTo>
                <a:lnTo>
                  <a:pt x="402" y="164"/>
                </a:lnTo>
                <a:lnTo>
                  <a:pt x="404" y="174"/>
                </a:lnTo>
                <a:lnTo>
                  <a:pt x="406" y="186"/>
                </a:lnTo>
                <a:lnTo>
                  <a:pt x="406" y="186"/>
                </a:lnTo>
                <a:lnTo>
                  <a:pt x="406" y="192"/>
                </a:lnTo>
                <a:lnTo>
                  <a:pt x="406" y="195"/>
                </a:lnTo>
                <a:lnTo>
                  <a:pt x="406" y="196"/>
                </a:lnTo>
                <a:lnTo>
                  <a:pt x="405" y="195"/>
                </a:lnTo>
                <a:lnTo>
                  <a:pt x="401" y="188"/>
                </a:lnTo>
                <a:lnTo>
                  <a:pt x="401" y="188"/>
                </a:lnTo>
                <a:lnTo>
                  <a:pt x="396" y="177"/>
                </a:lnTo>
                <a:lnTo>
                  <a:pt x="391" y="167"/>
                </a:lnTo>
                <a:lnTo>
                  <a:pt x="391" y="167"/>
                </a:lnTo>
                <a:lnTo>
                  <a:pt x="386" y="148"/>
                </a:lnTo>
                <a:lnTo>
                  <a:pt x="380" y="131"/>
                </a:lnTo>
                <a:lnTo>
                  <a:pt x="380" y="131"/>
                </a:lnTo>
                <a:lnTo>
                  <a:pt x="380" y="128"/>
                </a:lnTo>
                <a:lnTo>
                  <a:pt x="379" y="127"/>
                </a:lnTo>
                <a:lnTo>
                  <a:pt x="379" y="127"/>
                </a:lnTo>
                <a:lnTo>
                  <a:pt x="377" y="122"/>
                </a:lnTo>
                <a:lnTo>
                  <a:pt x="377" y="122"/>
                </a:lnTo>
                <a:lnTo>
                  <a:pt x="377" y="122"/>
                </a:lnTo>
                <a:lnTo>
                  <a:pt x="376" y="122"/>
                </a:lnTo>
                <a:lnTo>
                  <a:pt x="375" y="122"/>
                </a:lnTo>
                <a:lnTo>
                  <a:pt x="375" y="123"/>
                </a:lnTo>
                <a:lnTo>
                  <a:pt x="375" y="123"/>
                </a:lnTo>
                <a:lnTo>
                  <a:pt x="381" y="144"/>
                </a:lnTo>
                <a:lnTo>
                  <a:pt x="388" y="164"/>
                </a:lnTo>
                <a:lnTo>
                  <a:pt x="388" y="164"/>
                </a:lnTo>
                <a:lnTo>
                  <a:pt x="390" y="173"/>
                </a:lnTo>
                <a:lnTo>
                  <a:pt x="390" y="173"/>
                </a:lnTo>
                <a:lnTo>
                  <a:pt x="391" y="182"/>
                </a:lnTo>
                <a:lnTo>
                  <a:pt x="391" y="193"/>
                </a:lnTo>
                <a:lnTo>
                  <a:pt x="391" y="193"/>
                </a:lnTo>
                <a:lnTo>
                  <a:pt x="390" y="190"/>
                </a:lnTo>
                <a:lnTo>
                  <a:pt x="388" y="186"/>
                </a:lnTo>
                <a:lnTo>
                  <a:pt x="385" y="177"/>
                </a:lnTo>
                <a:lnTo>
                  <a:pt x="385" y="177"/>
                </a:lnTo>
                <a:lnTo>
                  <a:pt x="378" y="159"/>
                </a:lnTo>
                <a:lnTo>
                  <a:pt x="372" y="140"/>
                </a:lnTo>
                <a:lnTo>
                  <a:pt x="365" y="122"/>
                </a:lnTo>
                <a:lnTo>
                  <a:pt x="361" y="113"/>
                </a:lnTo>
                <a:lnTo>
                  <a:pt x="356" y="104"/>
                </a:lnTo>
                <a:lnTo>
                  <a:pt x="356" y="104"/>
                </a:lnTo>
                <a:lnTo>
                  <a:pt x="355" y="104"/>
                </a:lnTo>
                <a:lnTo>
                  <a:pt x="354" y="105"/>
                </a:lnTo>
                <a:lnTo>
                  <a:pt x="354" y="105"/>
                </a:lnTo>
                <a:lnTo>
                  <a:pt x="356" y="115"/>
                </a:lnTo>
                <a:lnTo>
                  <a:pt x="359" y="125"/>
                </a:lnTo>
                <a:lnTo>
                  <a:pt x="365" y="145"/>
                </a:lnTo>
                <a:lnTo>
                  <a:pt x="371" y="165"/>
                </a:lnTo>
                <a:lnTo>
                  <a:pt x="373" y="175"/>
                </a:lnTo>
                <a:lnTo>
                  <a:pt x="374" y="187"/>
                </a:lnTo>
                <a:lnTo>
                  <a:pt x="374" y="187"/>
                </a:lnTo>
                <a:lnTo>
                  <a:pt x="373" y="181"/>
                </a:lnTo>
                <a:lnTo>
                  <a:pt x="371" y="176"/>
                </a:lnTo>
                <a:lnTo>
                  <a:pt x="367" y="166"/>
                </a:lnTo>
                <a:lnTo>
                  <a:pt x="367" y="166"/>
                </a:lnTo>
                <a:lnTo>
                  <a:pt x="361" y="144"/>
                </a:lnTo>
                <a:lnTo>
                  <a:pt x="361" y="144"/>
                </a:lnTo>
                <a:lnTo>
                  <a:pt x="355" y="125"/>
                </a:lnTo>
                <a:lnTo>
                  <a:pt x="351" y="116"/>
                </a:lnTo>
                <a:lnTo>
                  <a:pt x="346" y="107"/>
                </a:lnTo>
                <a:lnTo>
                  <a:pt x="346" y="107"/>
                </a:lnTo>
                <a:lnTo>
                  <a:pt x="345" y="107"/>
                </a:lnTo>
                <a:lnTo>
                  <a:pt x="344" y="107"/>
                </a:lnTo>
                <a:lnTo>
                  <a:pt x="344" y="108"/>
                </a:lnTo>
                <a:lnTo>
                  <a:pt x="344" y="108"/>
                </a:lnTo>
                <a:lnTo>
                  <a:pt x="356" y="142"/>
                </a:lnTo>
                <a:lnTo>
                  <a:pt x="361" y="159"/>
                </a:lnTo>
                <a:lnTo>
                  <a:pt x="365" y="176"/>
                </a:lnTo>
                <a:lnTo>
                  <a:pt x="365" y="176"/>
                </a:lnTo>
                <a:lnTo>
                  <a:pt x="365" y="179"/>
                </a:lnTo>
                <a:lnTo>
                  <a:pt x="365" y="180"/>
                </a:lnTo>
                <a:lnTo>
                  <a:pt x="364" y="180"/>
                </a:lnTo>
                <a:lnTo>
                  <a:pt x="363" y="178"/>
                </a:lnTo>
                <a:lnTo>
                  <a:pt x="359" y="172"/>
                </a:lnTo>
                <a:lnTo>
                  <a:pt x="359" y="172"/>
                </a:lnTo>
                <a:lnTo>
                  <a:pt x="356" y="164"/>
                </a:lnTo>
                <a:lnTo>
                  <a:pt x="353" y="156"/>
                </a:lnTo>
                <a:lnTo>
                  <a:pt x="353" y="156"/>
                </a:lnTo>
                <a:lnTo>
                  <a:pt x="347" y="139"/>
                </a:lnTo>
                <a:lnTo>
                  <a:pt x="340" y="122"/>
                </a:lnTo>
                <a:lnTo>
                  <a:pt x="340" y="122"/>
                </a:lnTo>
                <a:lnTo>
                  <a:pt x="336" y="113"/>
                </a:lnTo>
                <a:lnTo>
                  <a:pt x="332" y="104"/>
                </a:lnTo>
                <a:lnTo>
                  <a:pt x="332" y="104"/>
                </a:lnTo>
                <a:lnTo>
                  <a:pt x="331" y="103"/>
                </a:lnTo>
                <a:lnTo>
                  <a:pt x="331" y="103"/>
                </a:lnTo>
                <a:lnTo>
                  <a:pt x="330" y="104"/>
                </a:lnTo>
                <a:lnTo>
                  <a:pt x="330" y="105"/>
                </a:lnTo>
                <a:lnTo>
                  <a:pt x="330" y="105"/>
                </a:lnTo>
                <a:lnTo>
                  <a:pt x="338" y="122"/>
                </a:lnTo>
                <a:lnTo>
                  <a:pt x="338" y="122"/>
                </a:lnTo>
                <a:lnTo>
                  <a:pt x="339" y="126"/>
                </a:lnTo>
                <a:lnTo>
                  <a:pt x="339" y="126"/>
                </a:lnTo>
                <a:lnTo>
                  <a:pt x="343" y="138"/>
                </a:lnTo>
                <a:lnTo>
                  <a:pt x="345" y="150"/>
                </a:lnTo>
                <a:lnTo>
                  <a:pt x="345" y="150"/>
                </a:lnTo>
                <a:lnTo>
                  <a:pt x="346" y="158"/>
                </a:lnTo>
                <a:lnTo>
                  <a:pt x="346" y="163"/>
                </a:lnTo>
                <a:lnTo>
                  <a:pt x="347" y="166"/>
                </a:lnTo>
                <a:lnTo>
                  <a:pt x="347" y="166"/>
                </a:lnTo>
                <a:lnTo>
                  <a:pt x="342" y="158"/>
                </a:lnTo>
                <a:lnTo>
                  <a:pt x="338" y="149"/>
                </a:lnTo>
                <a:lnTo>
                  <a:pt x="332" y="131"/>
                </a:lnTo>
                <a:lnTo>
                  <a:pt x="326" y="112"/>
                </a:lnTo>
                <a:lnTo>
                  <a:pt x="320" y="93"/>
                </a:lnTo>
                <a:lnTo>
                  <a:pt x="320" y="93"/>
                </a:lnTo>
                <a:lnTo>
                  <a:pt x="319" y="92"/>
                </a:lnTo>
                <a:lnTo>
                  <a:pt x="319" y="92"/>
                </a:lnTo>
                <a:lnTo>
                  <a:pt x="318" y="92"/>
                </a:lnTo>
                <a:lnTo>
                  <a:pt x="318" y="93"/>
                </a:lnTo>
                <a:lnTo>
                  <a:pt x="318" y="93"/>
                </a:lnTo>
                <a:lnTo>
                  <a:pt x="322" y="110"/>
                </a:lnTo>
                <a:lnTo>
                  <a:pt x="327" y="126"/>
                </a:lnTo>
                <a:lnTo>
                  <a:pt x="327" y="126"/>
                </a:lnTo>
                <a:lnTo>
                  <a:pt x="333" y="149"/>
                </a:lnTo>
                <a:lnTo>
                  <a:pt x="333" y="149"/>
                </a:lnTo>
                <a:lnTo>
                  <a:pt x="334" y="153"/>
                </a:lnTo>
                <a:lnTo>
                  <a:pt x="334" y="157"/>
                </a:lnTo>
                <a:lnTo>
                  <a:pt x="333" y="157"/>
                </a:lnTo>
                <a:lnTo>
                  <a:pt x="332" y="157"/>
                </a:lnTo>
                <a:lnTo>
                  <a:pt x="329" y="154"/>
                </a:lnTo>
                <a:lnTo>
                  <a:pt x="329" y="154"/>
                </a:lnTo>
                <a:lnTo>
                  <a:pt x="325" y="146"/>
                </a:lnTo>
                <a:lnTo>
                  <a:pt x="321" y="139"/>
                </a:lnTo>
                <a:lnTo>
                  <a:pt x="316" y="122"/>
                </a:lnTo>
                <a:lnTo>
                  <a:pt x="310" y="105"/>
                </a:lnTo>
                <a:lnTo>
                  <a:pt x="307" y="96"/>
                </a:lnTo>
                <a:lnTo>
                  <a:pt x="303" y="89"/>
                </a:lnTo>
                <a:lnTo>
                  <a:pt x="303" y="89"/>
                </a:lnTo>
                <a:lnTo>
                  <a:pt x="302" y="88"/>
                </a:lnTo>
                <a:lnTo>
                  <a:pt x="302" y="88"/>
                </a:lnTo>
                <a:lnTo>
                  <a:pt x="301" y="90"/>
                </a:lnTo>
                <a:lnTo>
                  <a:pt x="301" y="90"/>
                </a:lnTo>
                <a:lnTo>
                  <a:pt x="309" y="122"/>
                </a:lnTo>
                <a:lnTo>
                  <a:pt x="309" y="122"/>
                </a:lnTo>
                <a:lnTo>
                  <a:pt x="314" y="138"/>
                </a:lnTo>
                <a:lnTo>
                  <a:pt x="314" y="138"/>
                </a:lnTo>
                <a:lnTo>
                  <a:pt x="316" y="143"/>
                </a:lnTo>
                <a:lnTo>
                  <a:pt x="314" y="140"/>
                </a:lnTo>
                <a:lnTo>
                  <a:pt x="314" y="140"/>
                </a:lnTo>
                <a:lnTo>
                  <a:pt x="309" y="133"/>
                </a:lnTo>
                <a:lnTo>
                  <a:pt x="306" y="127"/>
                </a:lnTo>
                <a:lnTo>
                  <a:pt x="300" y="113"/>
                </a:lnTo>
                <a:lnTo>
                  <a:pt x="296" y="97"/>
                </a:lnTo>
                <a:lnTo>
                  <a:pt x="291" y="83"/>
                </a:lnTo>
                <a:lnTo>
                  <a:pt x="291" y="83"/>
                </a:lnTo>
                <a:lnTo>
                  <a:pt x="291" y="82"/>
                </a:lnTo>
                <a:lnTo>
                  <a:pt x="290" y="82"/>
                </a:lnTo>
                <a:lnTo>
                  <a:pt x="289" y="83"/>
                </a:lnTo>
                <a:lnTo>
                  <a:pt x="289" y="83"/>
                </a:lnTo>
                <a:lnTo>
                  <a:pt x="289" y="83"/>
                </a:lnTo>
                <a:lnTo>
                  <a:pt x="293" y="98"/>
                </a:lnTo>
                <a:lnTo>
                  <a:pt x="297" y="114"/>
                </a:lnTo>
                <a:lnTo>
                  <a:pt x="300" y="129"/>
                </a:lnTo>
                <a:lnTo>
                  <a:pt x="302" y="144"/>
                </a:lnTo>
                <a:lnTo>
                  <a:pt x="302" y="144"/>
                </a:lnTo>
                <a:lnTo>
                  <a:pt x="300" y="138"/>
                </a:lnTo>
                <a:lnTo>
                  <a:pt x="296" y="131"/>
                </a:lnTo>
                <a:lnTo>
                  <a:pt x="296" y="131"/>
                </a:lnTo>
                <a:lnTo>
                  <a:pt x="289" y="113"/>
                </a:lnTo>
                <a:lnTo>
                  <a:pt x="289" y="113"/>
                </a:lnTo>
                <a:lnTo>
                  <a:pt x="284" y="98"/>
                </a:lnTo>
                <a:lnTo>
                  <a:pt x="278" y="85"/>
                </a:lnTo>
                <a:lnTo>
                  <a:pt x="278" y="85"/>
                </a:lnTo>
                <a:lnTo>
                  <a:pt x="277" y="85"/>
                </a:lnTo>
                <a:lnTo>
                  <a:pt x="276" y="86"/>
                </a:lnTo>
                <a:lnTo>
                  <a:pt x="276" y="86"/>
                </a:lnTo>
                <a:lnTo>
                  <a:pt x="277" y="93"/>
                </a:lnTo>
                <a:lnTo>
                  <a:pt x="278" y="99"/>
                </a:lnTo>
                <a:lnTo>
                  <a:pt x="283" y="113"/>
                </a:lnTo>
                <a:lnTo>
                  <a:pt x="288" y="126"/>
                </a:lnTo>
                <a:lnTo>
                  <a:pt x="291" y="139"/>
                </a:lnTo>
                <a:lnTo>
                  <a:pt x="291" y="139"/>
                </a:lnTo>
                <a:lnTo>
                  <a:pt x="292" y="143"/>
                </a:lnTo>
                <a:lnTo>
                  <a:pt x="292" y="143"/>
                </a:lnTo>
                <a:lnTo>
                  <a:pt x="291" y="143"/>
                </a:lnTo>
                <a:lnTo>
                  <a:pt x="289" y="138"/>
                </a:lnTo>
                <a:lnTo>
                  <a:pt x="289" y="138"/>
                </a:lnTo>
                <a:lnTo>
                  <a:pt x="284" y="128"/>
                </a:lnTo>
                <a:lnTo>
                  <a:pt x="279" y="117"/>
                </a:lnTo>
                <a:lnTo>
                  <a:pt x="279" y="117"/>
                </a:lnTo>
                <a:lnTo>
                  <a:pt x="273" y="98"/>
                </a:lnTo>
                <a:lnTo>
                  <a:pt x="266" y="81"/>
                </a:lnTo>
                <a:lnTo>
                  <a:pt x="266" y="81"/>
                </a:lnTo>
                <a:lnTo>
                  <a:pt x="265" y="81"/>
                </a:lnTo>
                <a:lnTo>
                  <a:pt x="264" y="82"/>
                </a:lnTo>
                <a:lnTo>
                  <a:pt x="264" y="82"/>
                </a:lnTo>
                <a:lnTo>
                  <a:pt x="265" y="92"/>
                </a:lnTo>
                <a:lnTo>
                  <a:pt x="268" y="104"/>
                </a:lnTo>
                <a:lnTo>
                  <a:pt x="268" y="104"/>
                </a:lnTo>
                <a:lnTo>
                  <a:pt x="270" y="117"/>
                </a:lnTo>
                <a:lnTo>
                  <a:pt x="272" y="125"/>
                </a:lnTo>
                <a:lnTo>
                  <a:pt x="274" y="129"/>
                </a:lnTo>
                <a:lnTo>
                  <a:pt x="274" y="129"/>
                </a:lnTo>
                <a:lnTo>
                  <a:pt x="270" y="123"/>
                </a:lnTo>
                <a:lnTo>
                  <a:pt x="266" y="117"/>
                </a:lnTo>
                <a:lnTo>
                  <a:pt x="260" y="103"/>
                </a:lnTo>
                <a:lnTo>
                  <a:pt x="254" y="87"/>
                </a:lnTo>
                <a:lnTo>
                  <a:pt x="248" y="73"/>
                </a:lnTo>
                <a:lnTo>
                  <a:pt x="248" y="73"/>
                </a:lnTo>
                <a:lnTo>
                  <a:pt x="247" y="73"/>
                </a:lnTo>
                <a:lnTo>
                  <a:pt x="247" y="73"/>
                </a:lnTo>
                <a:lnTo>
                  <a:pt x="246" y="74"/>
                </a:lnTo>
                <a:lnTo>
                  <a:pt x="246" y="74"/>
                </a:lnTo>
                <a:lnTo>
                  <a:pt x="254" y="97"/>
                </a:lnTo>
                <a:lnTo>
                  <a:pt x="254" y="97"/>
                </a:lnTo>
                <a:lnTo>
                  <a:pt x="256" y="108"/>
                </a:lnTo>
                <a:lnTo>
                  <a:pt x="258" y="113"/>
                </a:lnTo>
                <a:lnTo>
                  <a:pt x="260" y="117"/>
                </a:lnTo>
                <a:lnTo>
                  <a:pt x="260" y="117"/>
                </a:lnTo>
                <a:lnTo>
                  <a:pt x="253" y="105"/>
                </a:lnTo>
                <a:lnTo>
                  <a:pt x="247" y="91"/>
                </a:lnTo>
                <a:lnTo>
                  <a:pt x="236" y="66"/>
                </a:lnTo>
                <a:lnTo>
                  <a:pt x="236" y="66"/>
                </a:lnTo>
                <a:lnTo>
                  <a:pt x="235" y="65"/>
                </a:lnTo>
                <a:lnTo>
                  <a:pt x="234" y="65"/>
                </a:lnTo>
                <a:lnTo>
                  <a:pt x="234" y="65"/>
                </a:lnTo>
                <a:lnTo>
                  <a:pt x="234" y="66"/>
                </a:lnTo>
                <a:lnTo>
                  <a:pt x="234" y="66"/>
                </a:lnTo>
                <a:lnTo>
                  <a:pt x="242" y="92"/>
                </a:lnTo>
                <a:lnTo>
                  <a:pt x="246" y="106"/>
                </a:lnTo>
                <a:lnTo>
                  <a:pt x="250" y="119"/>
                </a:lnTo>
                <a:lnTo>
                  <a:pt x="250" y="119"/>
                </a:lnTo>
                <a:lnTo>
                  <a:pt x="248" y="114"/>
                </a:lnTo>
                <a:lnTo>
                  <a:pt x="245" y="108"/>
                </a:lnTo>
                <a:lnTo>
                  <a:pt x="239" y="96"/>
                </a:lnTo>
                <a:lnTo>
                  <a:pt x="239" y="96"/>
                </a:lnTo>
                <a:lnTo>
                  <a:pt x="226" y="67"/>
                </a:lnTo>
                <a:lnTo>
                  <a:pt x="226" y="67"/>
                </a:lnTo>
                <a:lnTo>
                  <a:pt x="225" y="67"/>
                </a:lnTo>
                <a:lnTo>
                  <a:pt x="224" y="67"/>
                </a:lnTo>
                <a:lnTo>
                  <a:pt x="224" y="67"/>
                </a:lnTo>
                <a:lnTo>
                  <a:pt x="224" y="68"/>
                </a:lnTo>
                <a:lnTo>
                  <a:pt x="224" y="68"/>
                </a:lnTo>
                <a:lnTo>
                  <a:pt x="232" y="89"/>
                </a:lnTo>
                <a:lnTo>
                  <a:pt x="238" y="110"/>
                </a:lnTo>
                <a:lnTo>
                  <a:pt x="238" y="110"/>
                </a:lnTo>
                <a:lnTo>
                  <a:pt x="235" y="100"/>
                </a:lnTo>
                <a:lnTo>
                  <a:pt x="231" y="90"/>
                </a:lnTo>
                <a:lnTo>
                  <a:pt x="224" y="80"/>
                </a:lnTo>
                <a:lnTo>
                  <a:pt x="219" y="71"/>
                </a:lnTo>
                <a:lnTo>
                  <a:pt x="219" y="71"/>
                </a:lnTo>
                <a:lnTo>
                  <a:pt x="217" y="71"/>
                </a:lnTo>
                <a:lnTo>
                  <a:pt x="217" y="72"/>
                </a:lnTo>
                <a:lnTo>
                  <a:pt x="217" y="72"/>
                </a:lnTo>
                <a:lnTo>
                  <a:pt x="220" y="90"/>
                </a:lnTo>
                <a:lnTo>
                  <a:pt x="222" y="99"/>
                </a:lnTo>
                <a:lnTo>
                  <a:pt x="224" y="104"/>
                </a:lnTo>
                <a:lnTo>
                  <a:pt x="226" y="107"/>
                </a:lnTo>
                <a:lnTo>
                  <a:pt x="226" y="107"/>
                </a:lnTo>
                <a:lnTo>
                  <a:pt x="223" y="103"/>
                </a:lnTo>
                <a:lnTo>
                  <a:pt x="220" y="97"/>
                </a:lnTo>
                <a:lnTo>
                  <a:pt x="216" y="87"/>
                </a:lnTo>
                <a:lnTo>
                  <a:pt x="212" y="77"/>
                </a:lnTo>
                <a:lnTo>
                  <a:pt x="209" y="72"/>
                </a:lnTo>
                <a:lnTo>
                  <a:pt x="206" y="68"/>
                </a:lnTo>
                <a:lnTo>
                  <a:pt x="206" y="68"/>
                </a:lnTo>
                <a:lnTo>
                  <a:pt x="205" y="68"/>
                </a:lnTo>
                <a:lnTo>
                  <a:pt x="205" y="68"/>
                </a:lnTo>
                <a:lnTo>
                  <a:pt x="204" y="69"/>
                </a:lnTo>
                <a:lnTo>
                  <a:pt x="204" y="69"/>
                </a:lnTo>
                <a:lnTo>
                  <a:pt x="210" y="87"/>
                </a:lnTo>
                <a:lnTo>
                  <a:pt x="210" y="87"/>
                </a:lnTo>
                <a:lnTo>
                  <a:pt x="214" y="97"/>
                </a:lnTo>
                <a:lnTo>
                  <a:pt x="215" y="101"/>
                </a:lnTo>
                <a:lnTo>
                  <a:pt x="213" y="97"/>
                </a:lnTo>
                <a:lnTo>
                  <a:pt x="213" y="97"/>
                </a:lnTo>
                <a:lnTo>
                  <a:pt x="206" y="79"/>
                </a:lnTo>
                <a:lnTo>
                  <a:pt x="202" y="71"/>
                </a:lnTo>
                <a:lnTo>
                  <a:pt x="197" y="63"/>
                </a:lnTo>
                <a:lnTo>
                  <a:pt x="197" y="63"/>
                </a:lnTo>
                <a:lnTo>
                  <a:pt x="196" y="62"/>
                </a:lnTo>
                <a:lnTo>
                  <a:pt x="195" y="63"/>
                </a:lnTo>
                <a:lnTo>
                  <a:pt x="195" y="63"/>
                </a:lnTo>
                <a:lnTo>
                  <a:pt x="198" y="75"/>
                </a:lnTo>
                <a:lnTo>
                  <a:pt x="202" y="86"/>
                </a:lnTo>
                <a:lnTo>
                  <a:pt x="202" y="86"/>
                </a:lnTo>
                <a:lnTo>
                  <a:pt x="197" y="74"/>
                </a:lnTo>
                <a:lnTo>
                  <a:pt x="191" y="63"/>
                </a:lnTo>
                <a:lnTo>
                  <a:pt x="191" y="63"/>
                </a:lnTo>
                <a:lnTo>
                  <a:pt x="190" y="63"/>
                </a:lnTo>
                <a:lnTo>
                  <a:pt x="189" y="64"/>
                </a:lnTo>
                <a:lnTo>
                  <a:pt x="189" y="64"/>
                </a:lnTo>
                <a:lnTo>
                  <a:pt x="191" y="74"/>
                </a:lnTo>
                <a:lnTo>
                  <a:pt x="192" y="84"/>
                </a:lnTo>
                <a:lnTo>
                  <a:pt x="192" y="84"/>
                </a:lnTo>
                <a:lnTo>
                  <a:pt x="191" y="79"/>
                </a:lnTo>
                <a:lnTo>
                  <a:pt x="189" y="73"/>
                </a:lnTo>
                <a:lnTo>
                  <a:pt x="184" y="63"/>
                </a:lnTo>
                <a:lnTo>
                  <a:pt x="184" y="63"/>
                </a:lnTo>
                <a:lnTo>
                  <a:pt x="183" y="62"/>
                </a:lnTo>
                <a:lnTo>
                  <a:pt x="182" y="63"/>
                </a:lnTo>
                <a:lnTo>
                  <a:pt x="182" y="63"/>
                </a:lnTo>
                <a:lnTo>
                  <a:pt x="182" y="68"/>
                </a:lnTo>
                <a:lnTo>
                  <a:pt x="182" y="68"/>
                </a:lnTo>
                <a:lnTo>
                  <a:pt x="181" y="65"/>
                </a:lnTo>
                <a:lnTo>
                  <a:pt x="181" y="65"/>
                </a:lnTo>
                <a:lnTo>
                  <a:pt x="180" y="64"/>
                </a:lnTo>
                <a:lnTo>
                  <a:pt x="179" y="64"/>
                </a:lnTo>
                <a:lnTo>
                  <a:pt x="179" y="64"/>
                </a:lnTo>
                <a:lnTo>
                  <a:pt x="177" y="69"/>
                </a:lnTo>
                <a:lnTo>
                  <a:pt x="177" y="69"/>
                </a:lnTo>
                <a:lnTo>
                  <a:pt x="176" y="68"/>
                </a:lnTo>
                <a:lnTo>
                  <a:pt x="175" y="69"/>
                </a:lnTo>
                <a:lnTo>
                  <a:pt x="175" y="69"/>
                </a:lnTo>
                <a:lnTo>
                  <a:pt x="174" y="72"/>
                </a:lnTo>
                <a:lnTo>
                  <a:pt x="173" y="73"/>
                </a:lnTo>
                <a:lnTo>
                  <a:pt x="172" y="71"/>
                </a:lnTo>
                <a:lnTo>
                  <a:pt x="171" y="68"/>
                </a:lnTo>
                <a:lnTo>
                  <a:pt x="171" y="68"/>
                </a:lnTo>
                <a:lnTo>
                  <a:pt x="171" y="67"/>
                </a:lnTo>
                <a:lnTo>
                  <a:pt x="171" y="67"/>
                </a:lnTo>
                <a:lnTo>
                  <a:pt x="172" y="62"/>
                </a:lnTo>
                <a:lnTo>
                  <a:pt x="171" y="56"/>
                </a:lnTo>
                <a:lnTo>
                  <a:pt x="171" y="56"/>
                </a:lnTo>
                <a:lnTo>
                  <a:pt x="195" y="56"/>
                </a:lnTo>
                <a:lnTo>
                  <a:pt x="219" y="58"/>
                </a:lnTo>
                <a:lnTo>
                  <a:pt x="243" y="61"/>
                </a:lnTo>
                <a:lnTo>
                  <a:pt x="267" y="66"/>
                </a:lnTo>
                <a:lnTo>
                  <a:pt x="290" y="72"/>
                </a:lnTo>
                <a:lnTo>
                  <a:pt x="314" y="79"/>
                </a:lnTo>
                <a:lnTo>
                  <a:pt x="336" y="87"/>
                </a:lnTo>
                <a:lnTo>
                  <a:pt x="359" y="97"/>
                </a:lnTo>
                <a:lnTo>
                  <a:pt x="359" y="97"/>
                </a:lnTo>
                <a:close/>
                <a:moveTo>
                  <a:pt x="522" y="222"/>
                </a:moveTo>
                <a:lnTo>
                  <a:pt x="522" y="222"/>
                </a:lnTo>
                <a:lnTo>
                  <a:pt x="522" y="226"/>
                </a:lnTo>
                <a:lnTo>
                  <a:pt x="521" y="231"/>
                </a:lnTo>
                <a:lnTo>
                  <a:pt x="521" y="231"/>
                </a:lnTo>
                <a:lnTo>
                  <a:pt x="520" y="219"/>
                </a:lnTo>
                <a:lnTo>
                  <a:pt x="518" y="208"/>
                </a:lnTo>
                <a:lnTo>
                  <a:pt x="518" y="208"/>
                </a:lnTo>
                <a:lnTo>
                  <a:pt x="520" y="213"/>
                </a:lnTo>
                <a:lnTo>
                  <a:pt x="520" y="213"/>
                </a:lnTo>
                <a:lnTo>
                  <a:pt x="522" y="222"/>
                </a:lnTo>
                <a:lnTo>
                  <a:pt x="522" y="222"/>
                </a:lnTo>
                <a:close/>
                <a:moveTo>
                  <a:pt x="515" y="205"/>
                </a:moveTo>
                <a:lnTo>
                  <a:pt x="515" y="205"/>
                </a:lnTo>
                <a:lnTo>
                  <a:pt x="515" y="205"/>
                </a:lnTo>
                <a:lnTo>
                  <a:pt x="515" y="205"/>
                </a:lnTo>
                <a:lnTo>
                  <a:pt x="514" y="203"/>
                </a:lnTo>
                <a:lnTo>
                  <a:pt x="514" y="203"/>
                </a:lnTo>
                <a:lnTo>
                  <a:pt x="515" y="205"/>
                </a:lnTo>
                <a:lnTo>
                  <a:pt x="515" y="205"/>
                </a:lnTo>
                <a:close/>
                <a:moveTo>
                  <a:pt x="464" y="155"/>
                </a:moveTo>
                <a:lnTo>
                  <a:pt x="464" y="155"/>
                </a:lnTo>
                <a:lnTo>
                  <a:pt x="476" y="163"/>
                </a:lnTo>
                <a:lnTo>
                  <a:pt x="486" y="172"/>
                </a:lnTo>
                <a:lnTo>
                  <a:pt x="496" y="181"/>
                </a:lnTo>
                <a:lnTo>
                  <a:pt x="505" y="191"/>
                </a:lnTo>
                <a:lnTo>
                  <a:pt x="505" y="191"/>
                </a:lnTo>
                <a:lnTo>
                  <a:pt x="509" y="197"/>
                </a:lnTo>
                <a:lnTo>
                  <a:pt x="509" y="197"/>
                </a:lnTo>
                <a:lnTo>
                  <a:pt x="513" y="213"/>
                </a:lnTo>
                <a:lnTo>
                  <a:pt x="513" y="213"/>
                </a:lnTo>
                <a:lnTo>
                  <a:pt x="512" y="222"/>
                </a:lnTo>
                <a:lnTo>
                  <a:pt x="513" y="230"/>
                </a:lnTo>
                <a:lnTo>
                  <a:pt x="513" y="230"/>
                </a:lnTo>
                <a:lnTo>
                  <a:pt x="509" y="221"/>
                </a:lnTo>
                <a:lnTo>
                  <a:pt x="507" y="211"/>
                </a:lnTo>
                <a:lnTo>
                  <a:pt x="504" y="191"/>
                </a:lnTo>
                <a:lnTo>
                  <a:pt x="504" y="191"/>
                </a:lnTo>
                <a:lnTo>
                  <a:pt x="504" y="190"/>
                </a:lnTo>
                <a:lnTo>
                  <a:pt x="503" y="190"/>
                </a:lnTo>
                <a:lnTo>
                  <a:pt x="502" y="191"/>
                </a:lnTo>
                <a:lnTo>
                  <a:pt x="502" y="191"/>
                </a:lnTo>
                <a:lnTo>
                  <a:pt x="502" y="191"/>
                </a:lnTo>
                <a:lnTo>
                  <a:pt x="502" y="196"/>
                </a:lnTo>
                <a:lnTo>
                  <a:pt x="502" y="196"/>
                </a:lnTo>
                <a:lnTo>
                  <a:pt x="502" y="198"/>
                </a:lnTo>
                <a:lnTo>
                  <a:pt x="502" y="198"/>
                </a:lnTo>
                <a:lnTo>
                  <a:pt x="504" y="212"/>
                </a:lnTo>
                <a:lnTo>
                  <a:pt x="504" y="212"/>
                </a:lnTo>
                <a:lnTo>
                  <a:pt x="505" y="219"/>
                </a:lnTo>
                <a:lnTo>
                  <a:pt x="506" y="228"/>
                </a:lnTo>
                <a:lnTo>
                  <a:pt x="506" y="231"/>
                </a:lnTo>
                <a:lnTo>
                  <a:pt x="505" y="232"/>
                </a:lnTo>
                <a:lnTo>
                  <a:pt x="504" y="231"/>
                </a:lnTo>
                <a:lnTo>
                  <a:pt x="502" y="227"/>
                </a:lnTo>
                <a:lnTo>
                  <a:pt x="502" y="227"/>
                </a:lnTo>
                <a:lnTo>
                  <a:pt x="500" y="223"/>
                </a:lnTo>
                <a:lnTo>
                  <a:pt x="500" y="223"/>
                </a:lnTo>
                <a:lnTo>
                  <a:pt x="500" y="212"/>
                </a:lnTo>
                <a:lnTo>
                  <a:pt x="499" y="201"/>
                </a:lnTo>
                <a:lnTo>
                  <a:pt x="496" y="191"/>
                </a:lnTo>
                <a:lnTo>
                  <a:pt x="492" y="180"/>
                </a:lnTo>
                <a:lnTo>
                  <a:pt x="492" y="180"/>
                </a:lnTo>
                <a:lnTo>
                  <a:pt x="491" y="179"/>
                </a:lnTo>
                <a:lnTo>
                  <a:pt x="490" y="179"/>
                </a:lnTo>
                <a:lnTo>
                  <a:pt x="490" y="180"/>
                </a:lnTo>
                <a:lnTo>
                  <a:pt x="490" y="180"/>
                </a:lnTo>
                <a:lnTo>
                  <a:pt x="490" y="180"/>
                </a:lnTo>
                <a:lnTo>
                  <a:pt x="492" y="192"/>
                </a:lnTo>
                <a:lnTo>
                  <a:pt x="493" y="202"/>
                </a:lnTo>
                <a:lnTo>
                  <a:pt x="495" y="213"/>
                </a:lnTo>
                <a:lnTo>
                  <a:pt x="498" y="223"/>
                </a:lnTo>
                <a:lnTo>
                  <a:pt x="498" y="223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5" y="226"/>
                </a:lnTo>
                <a:lnTo>
                  <a:pt x="492" y="220"/>
                </a:lnTo>
                <a:lnTo>
                  <a:pt x="492" y="220"/>
                </a:lnTo>
                <a:lnTo>
                  <a:pt x="489" y="208"/>
                </a:lnTo>
                <a:lnTo>
                  <a:pt x="486" y="196"/>
                </a:lnTo>
                <a:lnTo>
                  <a:pt x="486" y="196"/>
                </a:lnTo>
                <a:lnTo>
                  <a:pt x="485" y="185"/>
                </a:lnTo>
                <a:lnTo>
                  <a:pt x="482" y="173"/>
                </a:lnTo>
                <a:lnTo>
                  <a:pt x="482" y="173"/>
                </a:lnTo>
                <a:lnTo>
                  <a:pt x="481" y="173"/>
                </a:lnTo>
                <a:lnTo>
                  <a:pt x="481" y="173"/>
                </a:lnTo>
                <a:lnTo>
                  <a:pt x="480" y="173"/>
                </a:lnTo>
                <a:lnTo>
                  <a:pt x="480" y="174"/>
                </a:lnTo>
                <a:lnTo>
                  <a:pt x="480" y="174"/>
                </a:lnTo>
                <a:lnTo>
                  <a:pt x="482" y="187"/>
                </a:lnTo>
                <a:lnTo>
                  <a:pt x="485" y="198"/>
                </a:lnTo>
                <a:lnTo>
                  <a:pt x="485" y="198"/>
                </a:lnTo>
                <a:lnTo>
                  <a:pt x="485" y="212"/>
                </a:lnTo>
                <a:lnTo>
                  <a:pt x="485" y="212"/>
                </a:lnTo>
                <a:lnTo>
                  <a:pt x="485" y="215"/>
                </a:lnTo>
                <a:lnTo>
                  <a:pt x="485" y="215"/>
                </a:lnTo>
                <a:lnTo>
                  <a:pt x="483" y="211"/>
                </a:lnTo>
                <a:lnTo>
                  <a:pt x="479" y="199"/>
                </a:lnTo>
                <a:lnTo>
                  <a:pt x="479" y="199"/>
                </a:lnTo>
                <a:lnTo>
                  <a:pt x="477" y="191"/>
                </a:lnTo>
                <a:lnTo>
                  <a:pt x="477" y="191"/>
                </a:lnTo>
                <a:lnTo>
                  <a:pt x="474" y="175"/>
                </a:lnTo>
                <a:lnTo>
                  <a:pt x="469" y="160"/>
                </a:lnTo>
                <a:lnTo>
                  <a:pt x="469" y="160"/>
                </a:lnTo>
                <a:lnTo>
                  <a:pt x="469" y="159"/>
                </a:lnTo>
                <a:lnTo>
                  <a:pt x="468" y="159"/>
                </a:lnTo>
                <a:lnTo>
                  <a:pt x="467" y="160"/>
                </a:lnTo>
                <a:lnTo>
                  <a:pt x="467" y="161"/>
                </a:lnTo>
                <a:lnTo>
                  <a:pt x="467" y="161"/>
                </a:lnTo>
                <a:lnTo>
                  <a:pt x="470" y="176"/>
                </a:lnTo>
                <a:lnTo>
                  <a:pt x="475" y="192"/>
                </a:lnTo>
                <a:lnTo>
                  <a:pt x="475" y="192"/>
                </a:lnTo>
                <a:lnTo>
                  <a:pt x="475" y="194"/>
                </a:lnTo>
                <a:lnTo>
                  <a:pt x="475" y="194"/>
                </a:lnTo>
                <a:lnTo>
                  <a:pt x="475" y="205"/>
                </a:lnTo>
                <a:lnTo>
                  <a:pt x="475" y="210"/>
                </a:lnTo>
                <a:lnTo>
                  <a:pt x="474" y="212"/>
                </a:lnTo>
                <a:lnTo>
                  <a:pt x="474" y="212"/>
                </a:lnTo>
                <a:lnTo>
                  <a:pt x="470" y="207"/>
                </a:lnTo>
                <a:lnTo>
                  <a:pt x="468" y="202"/>
                </a:lnTo>
                <a:lnTo>
                  <a:pt x="465" y="191"/>
                </a:lnTo>
                <a:lnTo>
                  <a:pt x="465" y="191"/>
                </a:lnTo>
                <a:lnTo>
                  <a:pt x="461" y="170"/>
                </a:lnTo>
                <a:lnTo>
                  <a:pt x="457" y="150"/>
                </a:lnTo>
                <a:lnTo>
                  <a:pt x="457" y="150"/>
                </a:lnTo>
                <a:lnTo>
                  <a:pt x="464" y="155"/>
                </a:lnTo>
                <a:lnTo>
                  <a:pt x="464" y="155"/>
                </a:lnTo>
                <a:close/>
                <a:moveTo>
                  <a:pt x="498" y="214"/>
                </a:moveTo>
                <a:lnTo>
                  <a:pt x="498" y="214"/>
                </a:lnTo>
                <a:lnTo>
                  <a:pt x="495" y="197"/>
                </a:lnTo>
                <a:lnTo>
                  <a:pt x="495" y="197"/>
                </a:lnTo>
                <a:lnTo>
                  <a:pt x="494" y="192"/>
                </a:lnTo>
                <a:lnTo>
                  <a:pt x="494" y="192"/>
                </a:lnTo>
                <a:lnTo>
                  <a:pt x="497" y="203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close/>
                <a:moveTo>
                  <a:pt x="443" y="194"/>
                </a:moveTo>
                <a:lnTo>
                  <a:pt x="443" y="194"/>
                </a:lnTo>
                <a:lnTo>
                  <a:pt x="440" y="185"/>
                </a:lnTo>
                <a:lnTo>
                  <a:pt x="440" y="185"/>
                </a:lnTo>
                <a:lnTo>
                  <a:pt x="437" y="172"/>
                </a:lnTo>
                <a:lnTo>
                  <a:pt x="435" y="160"/>
                </a:lnTo>
                <a:lnTo>
                  <a:pt x="435" y="160"/>
                </a:lnTo>
                <a:lnTo>
                  <a:pt x="434" y="156"/>
                </a:lnTo>
                <a:lnTo>
                  <a:pt x="435" y="157"/>
                </a:lnTo>
                <a:lnTo>
                  <a:pt x="437" y="162"/>
                </a:lnTo>
                <a:lnTo>
                  <a:pt x="437" y="162"/>
                </a:lnTo>
                <a:lnTo>
                  <a:pt x="439" y="170"/>
                </a:lnTo>
                <a:lnTo>
                  <a:pt x="441" y="177"/>
                </a:lnTo>
                <a:lnTo>
                  <a:pt x="443" y="193"/>
                </a:lnTo>
                <a:lnTo>
                  <a:pt x="443" y="193"/>
                </a:lnTo>
                <a:lnTo>
                  <a:pt x="443" y="194"/>
                </a:lnTo>
                <a:lnTo>
                  <a:pt x="443" y="194"/>
                </a:lnTo>
                <a:close/>
                <a:moveTo>
                  <a:pt x="358" y="142"/>
                </a:moveTo>
                <a:lnTo>
                  <a:pt x="358" y="142"/>
                </a:lnTo>
                <a:lnTo>
                  <a:pt x="352" y="126"/>
                </a:lnTo>
                <a:lnTo>
                  <a:pt x="349" y="118"/>
                </a:lnTo>
                <a:lnTo>
                  <a:pt x="346" y="112"/>
                </a:lnTo>
                <a:lnTo>
                  <a:pt x="346" y="112"/>
                </a:lnTo>
                <a:lnTo>
                  <a:pt x="350" y="119"/>
                </a:lnTo>
                <a:lnTo>
                  <a:pt x="353" y="127"/>
                </a:lnTo>
                <a:lnTo>
                  <a:pt x="358" y="142"/>
                </a:lnTo>
                <a:lnTo>
                  <a:pt x="358" y="142"/>
                </a:lnTo>
                <a:close/>
                <a:moveTo>
                  <a:pt x="206" y="100"/>
                </a:moveTo>
                <a:lnTo>
                  <a:pt x="206" y="100"/>
                </a:lnTo>
                <a:lnTo>
                  <a:pt x="205" y="92"/>
                </a:lnTo>
                <a:lnTo>
                  <a:pt x="204" y="85"/>
                </a:lnTo>
                <a:lnTo>
                  <a:pt x="199" y="70"/>
                </a:lnTo>
                <a:lnTo>
                  <a:pt x="199" y="70"/>
                </a:lnTo>
                <a:lnTo>
                  <a:pt x="198" y="68"/>
                </a:lnTo>
                <a:lnTo>
                  <a:pt x="199" y="68"/>
                </a:lnTo>
                <a:lnTo>
                  <a:pt x="201" y="73"/>
                </a:lnTo>
                <a:lnTo>
                  <a:pt x="206" y="84"/>
                </a:lnTo>
                <a:lnTo>
                  <a:pt x="206" y="84"/>
                </a:lnTo>
                <a:lnTo>
                  <a:pt x="210" y="95"/>
                </a:lnTo>
                <a:lnTo>
                  <a:pt x="214" y="106"/>
                </a:lnTo>
                <a:lnTo>
                  <a:pt x="214" y="106"/>
                </a:lnTo>
                <a:lnTo>
                  <a:pt x="206" y="100"/>
                </a:lnTo>
                <a:lnTo>
                  <a:pt x="206" y="100"/>
                </a:lnTo>
                <a:close/>
                <a:moveTo>
                  <a:pt x="167" y="78"/>
                </a:moveTo>
                <a:lnTo>
                  <a:pt x="167" y="78"/>
                </a:lnTo>
                <a:lnTo>
                  <a:pt x="170" y="72"/>
                </a:lnTo>
                <a:lnTo>
                  <a:pt x="170" y="72"/>
                </a:lnTo>
                <a:lnTo>
                  <a:pt x="171" y="74"/>
                </a:lnTo>
                <a:lnTo>
                  <a:pt x="172" y="76"/>
                </a:lnTo>
                <a:lnTo>
                  <a:pt x="172" y="76"/>
                </a:lnTo>
                <a:lnTo>
                  <a:pt x="173" y="77"/>
                </a:lnTo>
                <a:lnTo>
                  <a:pt x="174" y="76"/>
                </a:lnTo>
                <a:lnTo>
                  <a:pt x="174" y="76"/>
                </a:lnTo>
                <a:lnTo>
                  <a:pt x="176" y="74"/>
                </a:lnTo>
                <a:lnTo>
                  <a:pt x="176" y="75"/>
                </a:lnTo>
                <a:lnTo>
                  <a:pt x="177" y="82"/>
                </a:lnTo>
                <a:lnTo>
                  <a:pt x="177" y="82"/>
                </a:lnTo>
                <a:lnTo>
                  <a:pt x="178" y="83"/>
                </a:lnTo>
                <a:lnTo>
                  <a:pt x="178" y="82"/>
                </a:lnTo>
                <a:lnTo>
                  <a:pt x="179" y="82"/>
                </a:lnTo>
                <a:lnTo>
                  <a:pt x="179" y="82"/>
                </a:lnTo>
                <a:lnTo>
                  <a:pt x="180" y="75"/>
                </a:lnTo>
                <a:lnTo>
                  <a:pt x="180" y="69"/>
                </a:lnTo>
                <a:lnTo>
                  <a:pt x="180" y="69"/>
                </a:lnTo>
                <a:lnTo>
                  <a:pt x="183" y="79"/>
                </a:lnTo>
                <a:lnTo>
                  <a:pt x="183" y="79"/>
                </a:lnTo>
                <a:lnTo>
                  <a:pt x="183" y="81"/>
                </a:lnTo>
                <a:lnTo>
                  <a:pt x="183" y="81"/>
                </a:lnTo>
                <a:lnTo>
                  <a:pt x="185" y="85"/>
                </a:lnTo>
                <a:lnTo>
                  <a:pt x="185" y="85"/>
                </a:lnTo>
                <a:lnTo>
                  <a:pt x="186" y="86"/>
                </a:lnTo>
                <a:lnTo>
                  <a:pt x="187" y="86"/>
                </a:lnTo>
                <a:lnTo>
                  <a:pt x="187" y="85"/>
                </a:lnTo>
                <a:lnTo>
                  <a:pt x="187" y="84"/>
                </a:lnTo>
                <a:lnTo>
                  <a:pt x="187" y="84"/>
                </a:lnTo>
                <a:lnTo>
                  <a:pt x="184" y="73"/>
                </a:lnTo>
                <a:lnTo>
                  <a:pt x="184" y="69"/>
                </a:lnTo>
                <a:lnTo>
                  <a:pt x="185" y="72"/>
                </a:lnTo>
                <a:lnTo>
                  <a:pt x="185" y="72"/>
                </a:lnTo>
                <a:lnTo>
                  <a:pt x="188" y="80"/>
                </a:lnTo>
                <a:lnTo>
                  <a:pt x="193" y="88"/>
                </a:lnTo>
                <a:lnTo>
                  <a:pt x="193" y="88"/>
                </a:lnTo>
                <a:lnTo>
                  <a:pt x="194" y="88"/>
                </a:lnTo>
                <a:lnTo>
                  <a:pt x="195" y="87"/>
                </a:lnTo>
                <a:lnTo>
                  <a:pt x="195" y="87"/>
                </a:lnTo>
                <a:lnTo>
                  <a:pt x="193" y="75"/>
                </a:lnTo>
                <a:lnTo>
                  <a:pt x="193" y="75"/>
                </a:lnTo>
                <a:lnTo>
                  <a:pt x="191" y="69"/>
                </a:lnTo>
                <a:lnTo>
                  <a:pt x="191" y="68"/>
                </a:lnTo>
                <a:lnTo>
                  <a:pt x="191" y="68"/>
                </a:lnTo>
                <a:lnTo>
                  <a:pt x="194" y="72"/>
                </a:lnTo>
                <a:lnTo>
                  <a:pt x="194" y="72"/>
                </a:lnTo>
                <a:lnTo>
                  <a:pt x="197" y="79"/>
                </a:lnTo>
                <a:lnTo>
                  <a:pt x="199" y="85"/>
                </a:lnTo>
                <a:lnTo>
                  <a:pt x="203" y="98"/>
                </a:lnTo>
                <a:lnTo>
                  <a:pt x="203" y="98"/>
                </a:lnTo>
                <a:lnTo>
                  <a:pt x="167" y="78"/>
                </a:lnTo>
                <a:lnTo>
                  <a:pt x="167" y="78"/>
                </a:lnTo>
                <a:close/>
                <a:moveTo>
                  <a:pt x="30" y="46"/>
                </a:moveTo>
                <a:lnTo>
                  <a:pt x="30" y="46"/>
                </a:lnTo>
                <a:lnTo>
                  <a:pt x="42" y="44"/>
                </a:lnTo>
                <a:lnTo>
                  <a:pt x="54" y="42"/>
                </a:lnTo>
                <a:lnTo>
                  <a:pt x="67" y="40"/>
                </a:lnTo>
                <a:lnTo>
                  <a:pt x="80" y="39"/>
                </a:lnTo>
                <a:lnTo>
                  <a:pt x="80" y="39"/>
                </a:lnTo>
                <a:lnTo>
                  <a:pt x="90" y="40"/>
                </a:lnTo>
                <a:lnTo>
                  <a:pt x="99" y="41"/>
                </a:lnTo>
                <a:lnTo>
                  <a:pt x="108" y="44"/>
                </a:lnTo>
                <a:lnTo>
                  <a:pt x="116" y="48"/>
                </a:lnTo>
                <a:lnTo>
                  <a:pt x="116" y="48"/>
                </a:lnTo>
                <a:lnTo>
                  <a:pt x="129" y="58"/>
                </a:lnTo>
                <a:lnTo>
                  <a:pt x="135" y="62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0" y="66"/>
                </a:lnTo>
                <a:lnTo>
                  <a:pt x="139" y="67"/>
                </a:lnTo>
                <a:lnTo>
                  <a:pt x="139" y="67"/>
                </a:lnTo>
                <a:lnTo>
                  <a:pt x="136" y="69"/>
                </a:lnTo>
                <a:lnTo>
                  <a:pt x="133" y="71"/>
                </a:lnTo>
                <a:lnTo>
                  <a:pt x="130" y="72"/>
                </a:lnTo>
                <a:lnTo>
                  <a:pt x="127" y="73"/>
                </a:lnTo>
                <a:lnTo>
                  <a:pt x="120" y="73"/>
                </a:lnTo>
                <a:lnTo>
                  <a:pt x="113" y="71"/>
                </a:lnTo>
                <a:lnTo>
                  <a:pt x="106" y="68"/>
                </a:lnTo>
                <a:lnTo>
                  <a:pt x="99" y="65"/>
                </a:lnTo>
                <a:lnTo>
                  <a:pt x="87" y="59"/>
                </a:lnTo>
                <a:lnTo>
                  <a:pt x="87" y="59"/>
                </a:lnTo>
                <a:lnTo>
                  <a:pt x="72" y="55"/>
                </a:lnTo>
                <a:lnTo>
                  <a:pt x="57" y="53"/>
                </a:lnTo>
                <a:lnTo>
                  <a:pt x="43" y="50"/>
                </a:lnTo>
                <a:lnTo>
                  <a:pt x="28" y="47"/>
                </a:lnTo>
                <a:lnTo>
                  <a:pt x="28" y="47"/>
                </a:lnTo>
                <a:lnTo>
                  <a:pt x="30" y="46"/>
                </a:lnTo>
                <a:lnTo>
                  <a:pt x="30" y="46"/>
                </a:lnTo>
                <a:close/>
                <a:moveTo>
                  <a:pt x="114" y="37"/>
                </a:moveTo>
                <a:lnTo>
                  <a:pt x="114" y="37"/>
                </a:lnTo>
                <a:lnTo>
                  <a:pt x="106" y="33"/>
                </a:lnTo>
                <a:lnTo>
                  <a:pt x="98" y="32"/>
                </a:lnTo>
                <a:lnTo>
                  <a:pt x="82" y="31"/>
                </a:lnTo>
                <a:lnTo>
                  <a:pt x="82" y="31"/>
                </a:lnTo>
                <a:lnTo>
                  <a:pt x="74" y="30"/>
                </a:lnTo>
                <a:lnTo>
                  <a:pt x="66" y="31"/>
                </a:lnTo>
                <a:lnTo>
                  <a:pt x="52" y="34"/>
                </a:lnTo>
                <a:lnTo>
                  <a:pt x="52" y="34"/>
                </a:lnTo>
                <a:lnTo>
                  <a:pt x="58" y="30"/>
                </a:lnTo>
                <a:lnTo>
                  <a:pt x="65" y="27"/>
                </a:lnTo>
                <a:lnTo>
                  <a:pt x="65" y="27"/>
                </a:lnTo>
                <a:lnTo>
                  <a:pt x="73" y="25"/>
                </a:lnTo>
                <a:lnTo>
                  <a:pt x="79" y="24"/>
                </a:lnTo>
                <a:lnTo>
                  <a:pt x="86" y="25"/>
                </a:lnTo>
                <a:lnTo>
                  <a:pt x="93" y="26"/>
                </a:lnTo>
                <a:lnTo>
                  <a:pt x="99" y="28"/>
                </a:lnTo>
                <a:lnTo>
                  <a:pt x="105" y="31"/>
                </a:lnTo>
                <a:lnTo>
                  <a:pt x="117" y="39"/>
                </a:lnTo>
                <a:lnTo>
                  <a:pt x="117" y="39"/>
                </a:lnTo>
                <a:lnTo>
                  <a:pt x="114" y="37"/>
                </a:lnTo>
                <a:lnTo>
                  <a:pt x="114" y="37"/>
                </a:lnTo>
                <a:close/>
                <a:moveTo>
                  <a:pt x="38" y="58"/>
                </a:moveTo>
                <a:lnTo>
                  <a:pt x="38" y="58"/>
                </a:lnTo>
                <a:lnTo>
                  <a:pt x="67" y="64"/>
                </a:lnTo>
                <a:lnTo>
                  <a:pt x="82" y="68"/>
                </a:lnTo>
                <a:lnTo>
                  <a:pt x="96" y="73"/>
                </a:lnTo>
                <a:lnTo>
                  <a:pt x="96" y="73"/>
                </a:lnTo>
                <a:lnTo>
                  <a:pt x="110" y="79"/>
                </a:lnTo>
                <a:lnTo>
                  <a:pt x="117" y="81"/>
                </a:lnTo>
                <a:lnTo>
                  <a:pt x="125" y="82"/>
                </a:lnTo>
                <a:lnTo>
                  <a:pt x="125" y="82"/>
                </a:lnTo>
                <a:lnTo>
                  <a:pt x="119" y="84"/>
                </a:lnTo>
                <a:lnTo>
                  <a:pt x="114" y="86"/>
                </a:lnTo>
                <a:lnTo>
                  <a:pt x="108" y="88"/>
                </a:lnTo>
                <a:lnTo>
                  <a:pt x="102" y="88"/>
                </a:lnTo>
                <a:lnTo>
                  <a:pt x="96" y="88"/>
                </a:lnTo>
                <a:lnTo>
                  <a:pt x="90" y="88"/>
                </a:lnTo>
                <a:lnTo>
                  <a:pt x="84" y="87"/>
                </a:lnTo>
                <a:lnTo>
                  <a:pt x="78" y="85"/>
                </a:lnTo>
                <a:lnTo>
                  <a:pt x="78" y="85"/>
                </a:lnTo>
                <a:lnTo>
                  <a:pt x="66" y="80"/>
                </a:lnTo>
                <a:lnTo>
                  <a:pt x="56" y="74"/>
                </a:lnTo>
                <a:lnTo>
                  <a:pt x="38" y="58"/>
                </a:lnTo>
                <a:lnTo>
                  <a:pt x="38" y="58"/>
                </a:lnTo>
                <a:close/>
                <a:moveTo>
                  <a:pt x="152" y="70"/>
                </a:moveTo>
                <a:lnTo>
                  <a:pt x="152" y="70"/>
                </a:lnTo>
                <a:lnTo>
                  <a:pt x="152" y="70"/>
                </a:lnTo>
                <a:lnTo>
                  <a:pt x="152" y="70"/>
                </a:lnTo>
                <a:lnTo>
                  <a:pt x="152" y="57"/>
                </a:lnTo>
                <a:lnTo>
                  <a:pt x="152" y="57"/>
                </a:lnTo>
                <a:lnTo>
                  <a:pt x="162" y="56"/>
                </a:lnTo>
                <a:lnTo>
                  <a:pt x="162" y="56"/>
                </a:lnTo>
                <a:lnTo>
                  <a:pt x="162" y="57"/>
                </a:lnTo>
                <a:lnTo>
                  <a:pt x="162" y="57"/>
                </a:lnTo>
                <a:lnTo>
                  <a:pt x="163" y="62"/>
                </a:lnTo>
                <a:lnTo>
                  <a:pt x="163" y="66"/>
                </a:lnTo>
                <a:lnTo>
                  <a:pt x="161" y="70"/>
                </a:lnTo>
                <a:lnTo>
                  <a:pt x="159" y="74"/>
                </a:lnTo>
                <a:lnTo>
                  <a:pt x="159" y="74"/>
                </a:lnTo>
                <a:lnTo>
                  <a:pt x="152" y="70"/>
                </a:lnTo>
                <a:lnTo>
                  <a:pt x="152" y="70"/>
                </a:lnTo>
                <a:close/>
                <a:moveTo>
                  <a:pt x="125" y="34"/>
                </a:moveTo>
                <a:lnTo>
                  <a:pt x="125" y="34"/>
                </a:lnTo>
                <a:lnTo>
                  <a:pt x="116" y="28"/>
                </a:lnTo>
                <a:lnTo>
                  <a:pt x="106" y="23"/>
                </a:lnTo>
                <a:lnTo>
                  <a:pt x="95" y="18"/>
                </a:lnTo>
                <a:lnTo>
                  <a:pt x="84" y="16"/>
                </a:lnTo>
                <a:lnTo>
                  <a:pt x="84" y="16"/>
                </a:lnTo>
                <a:lnTo>
                  <a:pt x="76" y="15"/>
                </a:lnTo>
                <a:lnTo>
                  <a:pt x="69" y="16"/>
                </a:lnTo>
                <a:lnTo>
                  <a:pt x="61" y="18"/>
                </a:lnTo>
                <a:lnTo>
                  <a:pt x="54" y="20"/>
                </a:lnTo>
                <a:lnTo>
                  <a:pt x="54" y="20"/>
                </a:lnTo>
                <a:lnTo>
                  <a:pt x="50" y="24"/>
                </a:lnTo>
                <a:lnTo>
                  <a:pt x="46" y="27"/>
                </a:lnTo>
                <a:lnTo>
                  <a:pt x="37" y="34"/>
                </a:lnTo>
                <a:lnTo>
                  <a:pt x="37" y="34"/>
                </a:lnTo>
                <a:lnTo>
                  <a:pt x="47" y="25"/>
                </a:lnTo>
                <a:lnTo>
                  <a:pt x="56" y="16"/>
                </a:lnTo>
                <a:lnTo>
                  <a:pt x="56" y="16"/>
                </a:lnTo>
                <a:lnTo>
                  <a:pt x="61" y="13"/>
                </a:lnTo>
                <a:lnTo>
                  <a:pt x="66" y="10"/>
                </a:lnTo>
                <a:lnTo>
                  <a:pt x="71" y="9"/>
                </a:lnTo>
                <a:lnTo>
                  <a:pt x="76" y="8"/>
                </a:lnTo>
                <a:lnTo>
                  <a:pt x="80" y="8"/>
                </a:lnTo>
                <a:lnTo>
                  <a:pt x="85" y="8"/>
                </a:lnTo>
                <a:lnTo>
                  <a:pt x="94" y="10"/>
                </a:lnTo>
                <a:lnTo>
                  <a:pt x="102" y="14"/>
                </a:lnTo>
                <a:lnTo>
                  <a:pt x="110" y="19"/>
                </a:lnTo>
                <a:lnTo>
                  <a:pt x="118" y="27"/>
                </a:lnTo>
                <a:lnTo>
                  <a:pt x="125" y="34"/>
                </a:lnTo>
                <a:lnTo>
                  <a:pt x="125" y="34"/>
                </a:lnTo>
                <a:close/>
                <a:moveTo>
                  <a:pt x="50" y="78"/>
                </a:moveTo>
                <a:lnTo>
                  <a:pt x="50" y="78"/>
                </a:lnTo>
                <a:lnTo>
                  <a:pt x="57" y="83"/>
                </a:lnTo>
                <a:lnTo>
                  <a:pt x="64" y="88"/>
                </a:lnTo>
                <a:lnTo>
                  <a:pt x="73" y="92"/>
                </a:lnTo>
                <a:lnTo>
                  <a:pt x="81" y="95"/>
                </a:lnTo>
                <a:lnTo>
                  <a:pt x="81" y="95"/>
                </a:lnTo>
                <a:lnTo>
                  <a:pt x="75" y="93"/>
                </a:lnTo>
                <a:lnTo>
                  <a:pt x="70" y="91"/>
                </a:lnTo>
                <a:lnTo>
                  <a:pt x="70" y="91"/>
                </a:lnTo>
                <a:lnTo>
                  <a:pt x="59" y="85"/>
                </a:lnTo>
                <a:lnTo>
                  <a:pt x="50" y="78"/>
                </a:lnTo>
                <a:lnTo>
                  <a:pt x="50" y="78"/>
                </a:lnTo>
                <a:close/>
                <a:moveTo>
                  <a:pt x="452" y="231"/>
                </a:moveTo>
                <a:lnTo>
                  <a:pt x="452" y="231"/>
                </a:lnTo>
                <a:lnTo>
                  <a:pt x="432" y="222"/>
                </a:lnTo>
                <a:lnTo>
                  <a:pt x="412" y="213"/>
                </a:lnTo>
                <a:lnTo>
                  <a:pt x="372" y="193"/>
                </a:lnTo>
                <a:lnTo>
                  <a:pt x="372" y="193"/>
                </a:lnTo>
                <a:lnTo>
                  <a:pt x="333" y="173"/>
                </a:lnTo>
                <a:lnTo>
                  <a:pt x="294" y="151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3" y="88"/>
                </a:lnTo>
                <a:lnTo>
                  <a:pt x="211" y="80"/>
                </a:lnTo>
                <a:lnTo>
                  <a:pt x="207" y="73"/>
                </a:lnTo>
                <a:lnTo>
                  <a:pt x="207" y="73"/>
                </a:lnTo>
                <a:lnTo>
                  <a:pt x="210" y="77"/>
                </a:lnTo>
                <a:lnTo>
                  <a:pt x="212" y="82"/>
                </a:lnTo>
                <a:lnTo>
                  <a:pt x="217" y="92"/>
                </a:lnTo>
                <a:lnTo>
                  <a:pt x="221" y="101"/>
                </a:lnTo>
                <a:lnTo>
                  <a:pt x="224" y="107"/>
                </a:lnTo>
                <a:lnTo>
                  <a:pt x="227" y="111"/>
                </a:lnTo>
                <a:lnTo>
                  <a:pt x="227" y="111"/>
                </a:lnTo>
                <a:lnTo>
                  <a:pt x="228" y="112"/>
                </a:lnTo>
                <a:lnTo>
                  <a:pt x="229" y="110"/>
                </a:lnTo>
                <a:lnTo>
                  <a:pt x="229" y="110"/>
                </a:lnTo>
                <a:lnTo>
                  <a:pt x="223" y="91"/>
                </a:lnTo>
                <a:lnTo>
                  <a:pt x="223" y="91"/>
                </a:lnTo>
                <a:lnTo>
                  <a:pt x="220" y="78"/>
                </a:lnTo>
                <a:lnTo>
                  <a:pt x="219" y="77"/>
                </a:lnTo>
                <a:lnTo>
                  <a:pt x="220" y="77"/>
                </a:lnTo>
                <a:lnTo>
                  <a:pt x="224" y="85"/>
                </a:lnTo>
                <a:lnTo>
                  <a:pt x="224" y="85"/>
                </a:lnTo>
                <a:lnTo>
                  <a:pt x="232" y="100"/>
                </a:lnTo>
                <a:lnTo>
                  <a:pt x="236" y="108"/>
                </a:lnTo>
                <a:lnTo>
                  <a:pt x="240" y="115"/>
                </a:lnTo>
                <a:lnTo>
                  <a:pt x="240" y="115"/>
                </a:lnTo>
                <a:lnTo>
                  <a:pt x="240" y="116"/>
                </a:lnTo>
                <a:lnTo>
                  <a:pt x="241" y="116"/>
                </a:lnTo>
                <a:lnTo>
                  <a:pt x="241" y="114"/>
                </a:lnTo>
                <a:lnTo>
                  <a:pt x="241" y="114"/>
                </a:lnTo>
                <a:lnTo>
                  <a:pt x="236" y="95"/>
                </a:lnTo>
                <a:lnTo>
                  <a:pt x="236" y="95"/>
                </a:lnTo>
                <a:lnTo>
                  <a:pt x="243" y="111"/>
                </a:lnTo>
                <a:lnTo>
                  <a:pt x="251" y="125"/>
                </a:lnTo>
                <a:lnTo>
                  <a:pt x="251" y="125"/>
                </a:lnTo>
                <a:lnTo>
                  <a:pt x="252" y="125"/>
                </a:lnTo>
                <a:lnTo>
                  <a:pt x="253" y="124"/>
                </a:lnTo>
                <a:lnTo>
                  <a:pt x="253" y="124"/>
                </a:lnTo>
                <a:lnTo>
                  <a:pt x="250" y="111"/>
                </a:lnTo>
                <a:lnTo>
                  <a:pt x="246" y="96"/>
                </a:lnTo>
                <a:lnTo>
                  <a:pt x="237" y="70"/>
                </a:lnTo>
                <a:lnTo>
                  <a:pt x="237" y="70"/>
                </a:lnTo>
                <a:lnTo>
                  <a:pt x="241" y="83"/>
                </a:lnTo>
                <a:lnTo>
                  <a:pt x="247" y="96"/>
                </a:lnTo>
                <a:lnTo>
                  <a:pt x="253" y="110"/>
                </a:lnTo>
                <a:lnTo>
                  <a:pt x="261" y="122"/>
                </a:lnTo>
                <a:lnTo>
                  <a:pt x="261" y="122"/>
                </a:lnTo>
                <a:lnTo>
                  <a:pt x="261" y="122"/>
                </a:lnTo>
                <a:lnTo>
                  <a:pt x="262" y="122"/>
                </a:lnTo>
                <a:lnTo>
                  <a:pt x="263" y="121"/>
                </a:lnTo>
                <a:lnTo>
                  <a:pt x="263" y="121"/>
                </a:lnTo>
                <a:lnTo>
                  <a:pt x="259" y="109"/>
                </a:lnTo>
                <a:lnTo>
                  <a:pt x="256" y="96"/>
                </a:lnTo>
                <a:lnTo>
                  <a:pt x="256" y="96"/>
                </a:lnTo>
                <a:lnTo>
                  <a:pt x="254" y="93"/>
                </a:lnTo>
                <a:lnTo>
                  <a:pt x="254" y="93"/>
                </a:lnTo>
                <a:lnTo>
                  <a:pt x="263" y="114"/>
                </a:lnTo>
                <a:lnTo>
                  <a:pt x="269" y="124"/>
                </a:lnTo>
                <a:lnTo>
                  <a:pt x="275" y="134"/>
                </a:lnTo>
                <a:lnTo>
                  <a:pt x="275" y="134"/>
                </a:lnTo>
                <a:lnTo>
                  <a:pt x="277" y="134"/>
                </a:lnTo>
                <a:lnTo>
                  <a:pt x="277" y="133"/>
                </a:lnTo>
                <a:lnTo>
                  <a:pt x="277" y="133"/>
                </a:lnTo>
                <a:lnTo>
                  <a:pt x="275" y="122"/>
                </a:lnTo>
                <a:lnTo>
                  <a:pt x="272" y="112"/>
                </a:lnTo>
                <a:lnTo>
                  <a:pt x="272" y="112"/>
                </a:lnTo>
                <a:lnTo>
                  <a:pt x="269" y="98"/>
                </a:lnTo>
                <a:lnTo>
                  <a:pt x="269" y="98"/>
                </a:lnTo>
                <a:lnTo>
                  <a:pt x="266" y="89"/>
                </a:lnTo>
                <a:lnTo>
                  <a:pt x="266" y="86"/>
                </a:lnTo>
                <a:lnTo>
                  <a:pt x="268" y="90"/>
                </a:lnTo>
                <a:lnTo>
                  <a:pt x="268" y="90"/>
                </a:lnTo>
                <a:lnTo>
                  <a:pt x="273" y="106"/>
                </a:lnTo>
                <a:lnTo>
                  <a:pt x="279" y="120"/>
                </a:lnTo>
                <a:lnTo>
                  <a:pt x="284" y="134"/>
                </a:lnTo>
                <a:lnTo>
                  <a:pt x="288" y="141"/>
                </a:lnTo>
                <a:lnTo>
                  <a:pt x="292" y="148"/>
                </a:lnTo>
                <a:lnTo>
                  <a:pt x="292" y="148"/>
                </a:lnTo>
                <a:lnTo>
                  <a:pt x="293" y="148"/>
                </a:lnTo>
                <a:lnTo>
                  <a:pt x="294" y="147"/>
                </a:lnTo>
                <a:lnTo>
                  <a:pt x="294" y="147"/>
                </a:lnTo>
                <a:lnTo>
                  <a:pt x="293" y="140"/>
                </a:lnTo>
                <a:lnTo>
                  <a:pt x="292" y="134"/>
                </a:lnTo>
                <a:lnTo>
                  <a:pt x="288" y="122"/>
                </a:lnTo>
                <a:lnTo>
                  <a:pt x="284" y="110"/>
                </a:lnTo>
                <a:lnTo>
                  <a:pt x="280" y="96"/>
                </a:lnTo>
                <a:lnTo>
                  <a:pt x="280" y="96"/>
                </a:lnTo>
                <a:lnTo>
                  <a:pt x="278" y="89"/>
                </a:lnTo>
                <a:lnTo>
                  <a:pt x="278" y="89"/>
                </a:lnTo>
                <a:lnTo>
                  <a:pt x="279" y="90"/>
                </a:lnTo>
                <a:lnTo>
                  <a:pt x="282" y="99"/>
                </a:lnTo>
                <a:lnTo>
                  <a:pt x="282" y="99"/>
                </a:lnTo>
                <a:lnTo>
                  <a:pt x="289" y="118"/>
                </a:lnTo>
                <a:lnTo>
                  <a:pt x="289" y="118"/>
                </a:lnTo>
                <a:lnTo>
                  <a:pt x="295" y="134"/>
                </a:lnTo>
                <a:lnTo>
                  <a:pt x="298" y="141"/>
                </a:lnTo>
                <a:lnTo>
                  <a:pt x="302" y="149"/>
                </a:lnTo>
                <a:lnTo>
                  <a:pt x="302" y="149"/>
                </a:lnTo>
                <a:lnTo>
                  <a:pt x="304" y="149"/>
                </a:lnTo>
                <a:lnTo>
                  <a:pt x="304" y="148"/>
                </a:lnTo>
                <a:lnTo>
                  <a:pt x="304" y="148"/>
                </a:lnTo>
                <a:lnTo>
                  <a:pt x="304" y="140"/>
                </a:lnTo>
                <a:lnTo>
                  <a:pt x="303" y="132"/>
                </a:lnTo>
                <a:lnTo>
                  <a:pt x="300" y="116"/>
                </a:lnTo>
                <a:lnTo>
                  <a:pt x="300" y="116"/>
                </a:lnTo>
                <a:lnTo>
                  <a:pt x="307" y="133"/>
                </a:lnTo>
                <a:lnTo>
                  <a:pt x="312" y="141"/>
                </a:lnTo>
                <a:lnTo>
                  <a:pt x="317" y="148"/>
                </a:lnTo>
                <a:lnTo>
                  <a:pt x="317" y="148"/>
                </a:lnTo>
                <a:lnTo>
                  <a:pt x="318" y="149"/>
                </a:lnTo>
                <a:lnTo>
                  <a:pt x="318" y="149"/>
                </a:lnTo>
                <a:lnTo>
                  <a:pt x="319" y="147"/>
                </a:lnTo>
                <a:lnTo>
                  <a:pt x="319" y="147"/>
                </a:lnTo>
                <a:lnTo>
                  <a:pt x="308" y="111"/>
                </a:lnTo>
                <a:lnTo>
                  <a:pt x="308" y="111"/>
                </a:lnTo>
                <a:lnTo>
                  <a:pt x="306" y="99"/>
                </a:lnTo>
                <a:lnTo>
                  <a:pt x="306" y="99"/>
                </a:lnTo>
                <a:lnTo>
                  <a:pt x="305" y="98"/>
                </a:lnTo>
                <a:lnTo>
                  <a:pt x="305" y="98"/>
                </a:lnTo>
                <a:lnTo>
                  <a:pt x="310" y="112"/>
                </a:lnTo>
                <a:lnTo>
                  <a:pt x="310" y="112"/>
                </a:lnTo>
                <a:lnTo>
                  <a:pt x="315" y="126"/>
                </a:lnTo>
                <a:lnTo>
                  <a:pt x="320" y="140"/>
                </a:lnTo>
                <a:lnTo>
                  <a:pt x="323" y="146"/>
                </a:lnTo>
                <a:lnTo>
                  <a:pt x="326" y="152"/>
                </a:lnTo>
                <a:lnTo>
                  <a:pt x="330" y="158"/>
                </a:lnTo>
                <a:lnTo>
                  <a:pt x="335" y="163"/>
                </a:lnTo>
                <a:lnTo>
                  <a:pt x="335" y="163"/>
                </a:lnTo>
                <a:lnTo>
                  <a:pt x="336" y="164"/>
                </a:lnTo>
                <a:lnTo>
                  <a:pt x="337" y="163"/>
                </a:lnTo>
                <a:lnTo>
                  <a:pt x="337" y="163"/>
                </a:lnTo>
                <a:lnTo>
                  <a:pt x="335" y="149"/>
                </a:lnTo>
                <a:lnTo>
                  <a:pt x="332" y="137"/>
                </a:lnTo>
                <a:lnTo>
                  <a:pt x="332" y="137"/>
                </a:lnTo>
                <a:lnTo>
                  <a:pt x="339" y="154"/>
                </a:lnTo>
                <a:lnTo>
                  <a:pt x="343" y="162"/>
                </a:lnTo>
                <a:lnTo>
                  <a:pt x="348" y="170"/>
                </a:lnTo>
                <a:lnTo>
                  <a:pt x="348" y="170"/>
                </a:lnTo>
                <a:lnTo>
                  <a:pt x="349" y="171"/>
                </a:lnTo>
                <a:lnTo>
                  <a:pt x="350" y="170"/>
                </a:lnTo>
                <a:lnTo>
                  <a:pt x="350" y="170"/>
                </a:lnTo>
                <a:lnTo>
                  <a:pt x="348" y="155"/>
                </a:lnTo>
                <a:lnTo>
                  <a:pt x="346" y="141"/>
                </a:lnTo>
                <a:lnTo>
                  <a:pt x="346" y="141"/>
                </a:lnTo>
                <a:lnTo>
                  <a:pt x="350" y="153"/>
                </a:lnTo>
                <a:lnTo>
                  <a:pt x="350" y="153"/>
                </a:lnTo>
                <a:lnTo>
                  <a:pt x="353" y="161"/>
                </a:lnTo>
                <a:lnTo>
                  <a:pt x="356" y="170"/>
                </a:lnTo>
                <a:lnTo>
                  <a:pt x="360" y="178"/>
                </a:lnTo>
                <a:lnTo>
                  <a:pt x="366" y="186"/>
                </a:lnTo>
                <a:lnTo>
                  <a:pt x="366" y="186"/>
                </a:lnTo>
                <a:lnTo>
                  <a:pt x="367" y="186"/>
                </a:lnTo>
                <a:lnTo>
                  <a:pt x="368" y="185"/>
                </a:lnTo>
                <a:lnTo>
                  <a:pt x="368" y="185"/>
                </a:lnTo>
                <a:lnTo>
                  <a:pt x="367" y="176"/>
                </a:lnTo>
                <a:lnTo>
                  <a:pt x="366" y="168"/>
                </a:lnTo>
                <a:lnTo>
                  <a:pt x="366" y="168"/>
                </a:lnTo>
                <a:lnTo>
                  <a:pt x="370" y="179"/>
                </a:lnTo>
                <a:lnTo>
                  <a:pt x="374" y="191"/>
                </a:lnTo>
                <a:lnTo>
                  <a:pt x="374" y="191"/>
                </a:lnTo>
                <a:lnTo>
                  <a:pt x="375" y="192"/>
                </a:lnTo>
                <a:lnTo>
                  <a:pt x="376" y="192"/>
                </a:lnTo>
                <a:lnTo>
                  <a:pt x="376" y="191"/>
                </a:lnTo>
                <a:lnTo>
                  <a:pt x="376" y="191"/>
                </a:lnTo>
                <a:lnTo>
                  <a:pt x="376" y="179"/>
                </a:lnTo>
                <a:lnTo>
                  <a:pt x="374" y="169"/>
                </a:lnTo>
                <a:lnTo>
                  <a:pt x="369" y="149"/>
                </a:lnTo>
                <a:lnTo>
                  <a:pt x="362" y="129"/>
                </a:lnTo>
                <a:lnTo>
                  <a:pt x="357" y="109"/>
                </a:lnTo>
                <a:lnTo>
                  <a:pt x="357" y="109"/>
                </a:lnTo>
                <a:lnTo>
                  <a:pt x="358" y="113"/>
                </a:lnTo>
                <a:lnTo>
                  <a:pt x="360" y="118"/>
                </a:lnTo>
                <a:lnTo>
                  <a:pt x="365" y="127"/>
                </a:lnTo>
                <a:lnTo>
                  <a:pt x="365" y="127"/>
                </a:lnTo>
                <a:lnTo>
                  <a:pt x="369" y="139"/>
                </a:lnTo>
                <a:lnTo>
                  <a:pt x="373" y="150"/>
                </a:lnTo>
                <a:lnTo>
                  <a:pt x="373" y="150"/>
                </a:lnTo>
                <a:lnTo>
                  <a:pt x="381" y="173"/>
                </a:lnTo>
                <a:lnTo>
                  <a:pt x="385" y="186"/>
                </a:lnTo>
                <a:lnTo>
                  <a:pt x="390" y="197"/>
                </a:lnTo>
                <a:lnTo>
                  <a:pt x="390" y="197"/>
                </a:lnTo>
                <a:lnTo>
                  <a:pt x="391" y="198"/>
                </a:lnTo>
                <a:lnTo>
                  <a:pt x="393" y="197"/>
                </a:lnTo>
                <a:lnTo>
                  <a:pt x="393" y="197"/>
                </a:lnTo>
                <a:lnTo>
                  <a:pt x="394" y="187"/>
                </a:lnTo>
                <a:lnTo>
                  <a:pt x="394" y="177"/>
                </a:lnTo>
                <a:lnTo>
                  <a:pt x="394" y="177"/>
                </a:lnTo>
                <a:lnTo>
                  <a:pt x="399" y="190"/>
                </a:lnTo>
                <a:lnTo>
                  <a:pt x="405" y="201"/>
                </a:lnTo>
                <a:lnTo>
                  <a:pt x="405" y="201"/>
                </a:lnTo>
                <a:lnTo>
                  <a:pt x="406" y="201"/>
                </a:lnTo>
                <a:lnTo>
                  <a:pt x="407" y="200"/>
                </a:lnTo>
                <a:lnTo>
                  <a:pt x="407" y="200"/>
                </a:lnTo>
                <a:lnTo>
                  <a:pt x="408" y="191"/>
                </a:lnTo>
                <a:lnTo>
                  <a:pt x="408" y="180"/>
                </a:lnTo>
                <a:lnTo>
                  <a:pt x="408" y="180"/>
                </a:lnTo>
                <a:lnTo>
                  <a:pt x="412" y="191"/>
                </a:lnTo>
                <a:lnTo>
                  <a:pt x="419" y="201"/>
                </a:lnTo>
                <a:lnTo>
                  <a:pt x="419" y="201"/>
                </a:lnTo>
                <a:lnTo>
                  <a:pt x="420" y="201"/>
                </a:lnTo>
                <a:lnTo>
                  <a:pt x="421" y="200"/>
                </a:lnTo>
                <a:lnTo>
                  <a:pt x="421" y="200"/>
                </a:lnTo>
                <a:lnTo>
                  <a:pt x="420" y="192"/>
                </a:lnTo>
                <a:lnTo>
                  <a:pt x="420" y="192"/>
                </a:lnTo>
                <a:lnTo>
                  <a:pt x="425" y="200"/>
                </a:lnTo>
                <a:lnTo>
                  <a:pt x="431" y="207"/>
                </a:lnTo>
                <a:lnTo>
                  <a:pt x="431" y="207"/>
                </a:lnTo>
                <a:lnTo>
                  <a:pt x="432" y="207"/>
                </a:lnTo>
                <a:lnTo>
                  <a:pt x="432" y="206"/>
                </a:lnTo>
                <a:lnTo>
                  <a:pt x="432" y="206"/>
                </a:lnTo>
                <a:lnTo>
                  <a:pt x="433" y="199"/>
                </a:lnTo>
                <a:lnTo>
                  <a:pt x="433" y="192"/>
                </a:lnTo>
                <a:lnTo>
                  <a:pt x="433" y="192"/>
                </a:lnTo>
                <a:lnTo>
                  <a:pt x="438" y="206"/>
                </a:lnTo>
                <a:lnTo>
                  <a:pt x="444" y="220"/>
                </a:lnTo>
                <a:lnTo>
                  <a:pt x="444" y="220"/>
                </a:lnTo>
                <a:lnTo>
                  <a:pt x="445" y="220"/>
                </a:lnTo>
                <a:lnTo>
                  <a:pt x="446" y="220"/>
                </a:lnTo>
                <a:lnTo>
                  <a:pt x="446" y="219"/>
                </a:lnTo>
                <a:lnTo>
                  <a:pt x="446" y="219"/>
                </a:lnTo>
                <a:lnTo>
                  <a:pt x="447" y="210"/>
                </a:lnTo>
                <a:lnTo>
                  <a:pt x="447" y="210"/>
                </a:lnTo>
                <a:lnTo>
                  <a:pt x="454" y="226"/>
                </a:lnTo>
                <a:lnTo>
                  <a:pt x="454" y="226"/>
                </a:lnTo>
                <a:lnTo>
                  <a:pt x="455" y="227"/>
                </a:lnTo>
                <a:lnTo>
                  <a:pt x="455" y="227"/>
                </a:lnTo>
                <a:lnTo>
                  <a:pt x="456" y="225"/>
                </a:lnTo>
                <a:lnTo>
                  <a:pt x="456" y="225"/>
                </a:lnTo>
                <a:lnTo>
                  <a:pt x="456" y="213"/>
                </a:lnTo>
                <a:lnTo>
                  <a:pt x="454" y="200"/>
                </a:lnTo>
                <a:lnTo>
                  <a:pt x="454" y="200"/>
                </a:lnTo>
                <a:lnTo>
                  <a:pt x="458" y="209"/>
                </a:lnTo>
                <a:lnTo>
                  <a:pt x="463" y="218"/>
                </a:lnTo>
                <a:lnTo>
                  <a:pt x="463" y="218"/>
                </a:lnTo>
                <a:lnTo>
                  <a:pt x="464" y="219"/>
                </a:lnTo>
                <a:lnTo>
                  <a:pt x="464" y="218"/>
                </a:lnTo>
                <a:lnTo>
                  <a:pt x="464" y="218"/>
                </a:lnTo>
                <a:lnTo>
                  <a:pt x="465" y="208"/>
                </a:lnTo>
                <a:lnTo>
                  <a:pt x="464" y="199"/>
                </a:lnTo>
                <a:lnTo>
                  <a:pt x="464" y="199"/>
                </a:lnTo>
                <a:lnTo>
                  <a:pt x="469" y="209"/>
                </a:lnTo>
                <a:lnTo>
                  <a:pt x="472" y="213"/>
                </a:lnTo>
                <a:lnTo>
                  <a:pt x="476" y="217"/>
                </a:lnTo>
                <a:lnTo>
                  <a:pt x="476" y="217"/>
                </a:lnTo>
                <a:lnTo>
                  <a:pt x="477" y="217"/>
                </a:lnTo>
                <a:lnTo>
                  <a:pt x="478" y="216"/>
                </a:lnTo>
                <a:lnTo>
                  <a:pt x="478" y="216"/>
                </a:lnTo>
                <a:lnTo>
                  <a:pt x="477" y="202"/>
                </a:lnTo>
                <a:lnTo>
                  <a:pt x="477" y="202"/>
                </a:lnTo>
                <a:lnTo>
                  <a:pt x="481" y="211"/>
                </a:lnTo>
                <a:lnTo>
                  <a:pt x="485" y="221"/>
                </a:lnTo>
                <a:lnTo>
                  <a:pt x="485" y="221"/>
                </a:lnTo>
                <a:lnTo>
                  <a:pt x="487" y="222"/>
                </a:lnTo>
                <a:lnTo>
                  <a:pt x="487" y="221"/>
                </a:lnTo>
                <a:lnTo>
                  <a:pt x="487" y="221"/>
                </a:lnTo>
                <a:lnTo>
                  <a:pt x="487" y="212"/>
                </a:lnTo>
                <a:lnTo>
                  <a:pt x="487" y="212"/>
                </a:lnTo>
                <a:lnTo>
                  <a:pt x="491" y="224"/>
                </a:lnTo>
                <a:lnTo>
                  <a:pt x="494" y="229"/>
                </a:lnTo>
                <a:lnTo>
                  <a:pt x="497" y="235"/>
                </a:lnTo>
                <a:lnTo>
                  <a:pt x="497" y="235"/>
                </a:lnTo>
                <a:lnTo>
                  <a:pt x="498" y="235"/>
                </a:lnTo>
                <a:lnTo>
                  <a:pt x="499" y="234"/>
                </a:lnTo>
                <a:lnTo>
                  <a:pt x="499" y="234"/>
                </a:lnTo>
                <a:lnTo>
                  <a:pt x="500" y="228"/>
                </a:lnTo>
                <a:lnTo>
                  <a:pt x="500" y="228"/>
                </a:lnTo>
                <a:lnTo>
                  <a:pt x="502" y="233"/>
                </a:lnTo>
                <a:lnTo>
                  <a:pt x="506" y="238"/>
                </a:lnTo>
                <a:lnTo>
                  <a:pt x="506" y="238"/>
                </a:lnTo>
                <a:lnTo>
                  <a:pt x="507" y="238"/>
                </a:lnTo>
                <a:lnTo>
                  <a:pt x="508" y="237"/>
                </a:lnTo>
                <a:lnTo>
                  <a:pt x="508" y="237"/>
                </a:lnTo>
                <a:lnTo>
                  <a:pt x="508" y="229"/>
                </a:lnTo>
                <a:lnTo>
                  <a:pt x="508" y="221"/>
                </a:lnTo>
                <a:lnTo>
                  <a:pt x="508" y="221"/>
                </a:lnTo>
                <a:lnTo>
                  <a:pt x="510" y="228"/>
                </a:lnTo>
                <a:lnTo>
                  <a:pt x="512" y="234"/>
                </a:lnTo>
                <a:lnTo>
                  <a:pt x="512" y="234"/>
                </a:lnTo>
                <a:lnTo>
                  <a:pt x="513" y="235"/>
                </a:lnTo>
                <a:lnTo>
                  <a:pt x="514" y="234"/>
                </a:lnTo>
                <a:lnTo>
                  <a:pt x="514" y="234"/>
                </a:lnTo>
                <a:lnTo>
                  <a:pt x="515" y="223"/>
                </a:lnTo>
                <a:lnTo>
                  <a:pt x="515" y="212"/>
                </a:lnTo>
                <a:lnTo>
                  <a:pt x="515" y="212"/>
                </a:lnTo>
                <a:lnTo>
                  <a:pt x="519" y="232"/>
                </a:lnTo>
                <a:lnTo>
                  <a:pt x="519" y="232"/>
                </a:lnTo>
                <a:lnTo>
                  <a:pt x="520" y="233"/>
                </a:lnTo>
                <a:lnTo>
                  <a:pt x="521" y="233"/>
                </a:lnTo>
                <a:lnTo>
                  <a:pt x="521" y="233"/>
                </a:lnTo>
                <a:lnTo>
                  <a:pt x="518" y="237"/>
                </a:lnTo>
                <a:lnTo>
                  <a:pt x="515" y="239"/>
                </a:lnTo>
                <a:lnTo>
                  <a:pt x="512" y="241"/>
                </a:lnTo>
                <a:lnTo>
                  <a:pt x="508" y="243"/>
                </a:lnTo>
                <a:lnTo>
                  <a:pt x="503" y="243"/>
                </a:lnTo>
                <a:lnTo>
                  <a:pt x="498" y="243"/>
                </a:lnTo>
                <a:lnTo>
                  <a:pt x="488" y="242"/>
                </a:lnTo>
                <a:lnTo>
                  <a:pt x="478" y="240"/>
                </a:lnTo>
                <a:lnTo>
                  <a:pt x="467" y="237"/>
                </a:lnTo>
                <a:lnTo>
                  <a:pt x="452" y="231"/>
                </a:lnTo>
                <a:lnTo>
                  <a:pt x="452" y="231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527"/>
          <p:cNvSpPr>
            <a:spLocks noEditPoints="1"/>
          </p:cNvSpPr>
          <p:nvPr/>
        </p:nvSpPr>
        <p:spPr bwMode="auto">
          <a:xfrm>
            <a:off x="889825" y="2291343"/>
            <a:ext cx="374650" cy="896938"/>
          </a:xfrm>
          <a:custGeom>
            <a:avLst/>
            <a:gdLst/>
            <a:ahLst/>
            <a:cxnLst>
              <a:cxn ang="0">
                <a:pos x="155" y="198"/>
              </a:cxn>
              <a:cxn ang="0">
                <a:pos x="79" y="0"/>
              </a:cxn>
              <a:cxn ang="0">
                <a:pos x="0" y="36"/>
              </a:cxn>
              <a:cxn ang="0">
                <a:pos x="148" y="471"/>
              </a:cxn>
              <a:cxn ang="0">
                <a:pos x="231" y="562"/>
              </a:cxn>
              <a:cxn ang="0">
                <a:pos x="95" y="42"/>
              </a:cxn>
              <a:cxn ang="0">
                <a:pos x="218" y="420"/>
              </a:cxn>
              <a:cxn ang="0">
                <a:pos x="67" y="12"/>
              </a:cxn>
              <a:cxn ang="0">
                <a:pos x="200" y="428"/>
              </a:cxn>
              <a:cxn ang="0">
                <a:pos x="149" y="346"/>
              </a:cxn>
              <a:cxn ang="0">
                <a:pos x="159" y="372"/>
              </a:cxn>
              <a:cxn ang="0">
                <a:pos x="166" y="394"/>
              </a:cxn>
              <a:cxn ang="0">
                <a:pos x="171" y="413"/>
              </a:cxn>
              <a:cxn ang="0">
                <a:pos x="176" y="425"/>
              </a:cxn>
              <a:cxn ang="0">
                <a:pos x="191" y="416"/>
              </a:cxn>
              <a:cxn ang="0">
                <a:pos x="182" y="405"/>
              </a:cxn>
              <a:cxn ang="0">
                <a:pos x="178" y="383"/>
              </a:cxn>
              <a:cxn ang="0">
                <a:pos x="171" y="360"/>
              </a:cxn>
              <a:cxn ang="0">
                <a:pos x="162" y="338"/>
              </a:cxn>
              <a:cxn ang="0">
                <a:pos x="154" y="306"/>
              </a:cxn>
              <a:cxn ang="0">
                <a:pos x="147" y="282"/>
              </a:cxn>
              <a:cxn ang="0">
                <a:pos x="133" y="275"/>
              </a:cxn>
              <a:cxn ang="0">
                <a:pos x="128" y="246"/>
              </a:cxn>
              <a:cxn ang="0">
                <a:pos x="124" y="214"/>
              </a:cxn>
              <a:cxn ang="0">
                <a:pos x="116" y="195"/>
              </a:cxn>
              <a:cxn ang="0">
                <a:pos x="103" y="185"/>
              </a:cxn>
              <a:cxn ang="0">
                <a:pos x="94" y="166"/>
              </a:cxn>
              <a:cxn ang="0">
                <a:pos x="90" y="137"/>
              </a:cxn>
              <a:cxn ang="0">
                <a:pos x="88" y="109"/>
              </a:cxn>
              <a:cxn ang="0">
                <a:pos x="71" y="104"/>
              </a:cxn>
              <a:cxn ang="0">
                <a:pos x="64" y="89"/>
              </a:cxn>
              <a:cxn ang="0">
                <a:pos x="62" y="64"/>
              </a:cxn>
              <a:cxn ang="0">
                <a:pos x="56" y="44"/>
              </a:cxn>
              <a:cxn ang="0">
                <a:pos x="54" y="21"/>
              </a:cxn>
              <a:cxn ang="0">
                <a:pos x="37" y="28"/>
              </a:cxn>
              <a:cxn ang="0">
                <a:pos x="52" y="25"/>
              </a:cxn>
              <a:cxn ang="0">
                <a:pos x="51" y="49"/>
              </a:cxn>
              <a:cxn ang="0">
                <a:pos x="61" y="57"/>
              </a:cxn>
              <a:cxn ang="0">
                <a:pos x="60" y="94"/>
              </a:cxn>
              <a:cxn ang="0">
                <a:pos x="67" y="103"/>
              </a:cxn>
              <a:cxn ang="0">
                <a:pos x="75" y="124"/>
              </a:cxn>
              <a:cxn ang="0">
                <a:pos x="90" y="130"/>
              </a:cxn>
              <a:cxn ang="0">
                <a:pos x="96" y="147"/>
              </a:cxn>
              <a:cxn ang="0">
                <a:pos x="102" y="168"/>
              </a:cxn>
              <a:cxn ang="0">
                <a:pos x="107" y="198"/>
              </a:cxn>
              <a:cxn ang="0">
                <a:pos x="114" y="226"/>
              </a:cxn>
              <a:cxn ang="0">
                <a:pos x="126" y="236"/>
              </a:cxn>
              <a:cxn ang="0">
                <a:pos x="130" y="264"/>
              </a:cxn>
              <a:cxn ang="0">
                <a:pos x="135" y="299"/>
              </a:cxn>
              <a:cxn ang="0">
                <a:pos x="110" y="235"/>
              </a:cxn>
              <a:cxn ang="0">
                <a:pos x="148" y="343"/>
              </a:cxn>
              <a:cxn ang="0">
                <a:pos x="148" y="343"/>
              </a:cxn>
              <a:cxn ang="0">
                <a:pos x="29" y="36"/>
              </a:cxn>
              <a:cxn ang="0">
                <a:pos x="165" y="436"/>
              </a:cxn>
              <a:cxn ang="0">
                <a:pos x="152" y="461"/>
              </a:cxn>
              <a:cxn ang="0">
                <a:pos x="170" y="453"/>
              </a:cxn>
              <a:cxn ang="0">
                <a:pos x="181" y="472"/>
              </a:cxn>
              <a:cxn ang="0">
                <a:pos x="196" y="435"/>
              </a:cxn>
              <a:cxn ang="0">
                <a:pos x="215" y="444"/>
              </a:cxn>
              <a:cxn ang="0">
                <a:pos x="203" y="522"/>
              </a:cxn>
            </a:cxnLst>
            <a:rect l="0" t="0" r="r" b="b"/>
            <a:pathLst>
              <a:path w="236" h="565">
                <a:moveTo>
                  <a:pt x="234" y="432"/>
                </a:moveTo>
                <a:lnTo>
                  <a:pt x="234" y="432"/>
                </a:lnTo>
                <a:lnTo>
                  <a:pt x="234" y="430"/>
                </a:lnTo>
                <a:lnTo>
                  <a:pt x="234" y="430"/>
                </a:lnTo>
                <a:lnTo>
                  <a:pt x="233" y="427"/>
                </a:lnTo>
                <a:lnTo>
                  <a:pt x="233" y="427"/>
                </a:lnTo>
                <a:lnTo>
                  <a:pt x="233" y="426"/>
                </a:lnTo>
                <a:lnTo>
                  <a:pt x="233" y="426"/>
                </a:lnTo>
                <a:lnTo>
                  <a:pt x="216" y="370"/>
                </a:lnTo>
                <a:lnTo>
                  <a:pt x="208" y="342"/>
                </a:lnTo>
                <a:lnTo>
                  <a:pt x="199" y="313"/>
                </a:lnTo>
                <a:lnTo>
                  <a:pt x="199" y="313"/>
                </a:lnTo>
                <a:lnTo>
                  <a:pt x="176" y="256"/>
                </a:lnTo>
                <a:lnTo>
                  <a:pt x="155" y="198"/>
                </a:lnTo>
                <a:lnTo>
                  <a:pt x="155" y="198"/>
                </a:lnTo>
                <a:lnTo>
                  <a:pt x="117" y="87"/>
                </a:lnTo>
                <a:lnTo>
                  <a:pt x="117" y="87"/>
                </a:lnTo>
                <a:lnTo>
                  <a:pt x="111" y="65"/>
                </a:lnTo>
                <a:lnTo>
                  <a:pt x="105" y="44"/>
                </a:lnTo>
                <a:lnTo>
                  <a:pt x="100" y="34"/>
                </a:lnTo>
                <a:lnTo>
                  <a:pt x="96" y="24"/>
                </a:lnTo>
                <a:lnTo>
                  <a:pt x="91" y="14"/>
                </a:lnTo>
                <a:lnTo>
                  <a:pt x="85" y="5"/>
                </a:lnTo>
                <a:lnTo>
                  <a:pt x="85" y="5"/>
                </a:lnTo>
                <a:lnTo>
                  <a:pt x="85" y="3"/>
                </a:lnTo>
                <a:lnTo>
                  <a:pt x="84" y="1"/>
                </a:lnTo>
                <a:lnTo>
                  <a:pt x="82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7" y="1"/>
                </a:lnTo>
                <a:lnTo>
                  <a:pt x="77" y="1"/>
                </a:lnTo>
                <a:lnTo>
                  <a:pt x="58" y="6"/>
                </a:lnTo>
                <a:lnTo>
                  <a:pt x="39" y="10"/>
                </a:lnTo>
                <a:lnTo>
                  <a:pt x="29" y="13"/>
                </a:lnTo>
                <a:lnTo>
                  <a:pt x="19" y="17"/>
                </a:lnTo>
                <a:lnTo>
                  <a:pt x="10" y="21"/>
                </a:lnTo>
                <a:lnTo>
                  <a:pt x="2" y="27"/>
                </a:lnTo>
                <a:lnTo>
                  <a:pt x="2" y="27"/>
                </a:lnTo>
                <a:lnTo>
                  <a:pt x="1" y="30"/>
                </a:lnTo>
                <a:lnTo>
                  <a:pt x="1" y="32"/>
                </a:lnTo>
                <a:lnTo>
                  <a:pt x="1" y="32"/>
                </a:lnTo>
                <a:lnTo>
                  <a:pt x="0" y="34"/>
                </a:lnTo>
                <a:lnTo>
                  <a:pt x="0" y="36"/>
                </a:lnTo>
                <a:lnTo>
                  <a:pt x="0" y="36"/>
                </a:lnTo>
                <a:lnTo>
                  <a:pt x="69" y="251"/>
                </a:lnTo>
                <a:lnTo>
                  <a:pt x="69" y="251"/>
                </a:lnTo>
                <a:lnTo>
                  <a:pt x="105" y="360"/>
                </a:lnTo>
                <a:lnTo>
                  <a:pt x="105" y="360"/>
                </a:lnTo>
                <a:lnTo>
                  <a:pt x="115" y="385"/>
                </a:lnTo>
                <a:lnTo>
                  <a:pt x="124" y="411"/>
                </a:lnTo>
                <a:lnTo>
                  <a:pt x="134" y="436"/>
                </a:lnTo>
                <a:lnTo>
                  <a:pt x="143" y="462"/>
                </a:lnTo>
                <a:lnTo>
                  <a:pt x="143" y="462"/>
                </a:lnTo>
                <a:lnTo>
                  <a:pt x="143" y="463"/>
                </a:lnTo>
                <a:lnTo>
                  <a:pt x="143" y="463"/>
                </a:lnTo>
                <a:lnTo>
                  <a:pt x="144" y="464"/>
                </a:lnTo>
                <a:lnTo>
                  <a:pt x="144" y="464"/>
                </a:lnTo>
                <a:lnTo>
                  <a:pt x="148" y="471"/>
                </a:lnTo>
                <a:lnTo>
                  <a:pt x="153" y="477"/>
                </a:lnTo>
                <a:lnTo>
                  <a:pt x="163" y="488"/>
                </a:lnTo>
                <a:lnTo>
                  <a:pt x="173" y="499"/>
                </a:lnTo>
                <a:lnTo>
                  <a:pt x="183" y="510"/>
                </a:lnTo>
                <a:lnTo>
                  <a:pt x="183" y="510"/>
                </a:lnTo>
                <a:lnTo>
                  <a:pt x="194" y="523"/>
                </a:lnTo>
                <a:lnTo>
                  <a:pt x="203" y="537"/>
                </a:lnTo>
                <a:lnTo>
                  <a:pt x="213" y="550"/>
                </a:lnTo>
                <a:lnTo>
                  <a:pt x="224" y="564"/>
                </a:lnTo>
                <a:lnTo>
                  <a:pt x="224" y="564"/>
                </a:lnTo>
                <a:lnTo>
                  <a:pt x="226" y="565"/>
                </a:lnTo>
                <a:lnTo>
                  <a:pt x="228" y="565"/>
                </a:lnTo>
                <a:lnTo>
                  <a:pt x="230" y="564"/>
                </a:lnTo>
                <a:lnTo>
                  <a:pt x="231" y="562"/>
                </a:lnTo>
                <a:lnTo>
                  <a:pt x="231" y="562"/>
                </a:lnTo>
                <a:lnTo>
                  <a:pt x="232" y="559"/>
                </a:lnTo>
                <a:lnTo>
                  <a:pt x="232" y="559"/>
                </a:lnTo>
                <a:lnTo>
                  <a:pt x="235" y="543"/>
                </a:lnTo>
                <a:lnTo>
                  <a:pt x="236" y="527"/>
                </a:lnTo>
                <a:lnTo>
                  <a:pt x="236" y="511"/>
                </a:lnTo>
                <a:lnTo>
                  <a:pt x="235" y="496"/>
                </a:lnTo>
                <a:lnTo>
                  <a:pt x="233" y="464"/>
                </a:lnTo>
                <a:lnTo>
                  <a:pt x="233" y="448"/>
                </a:lnTo>
                <a:lnTo>
                  <a:pt x="234" y="432"/>
                </a:lnTo>
                <a:lnTo>
                  <a:pt x="234" y="432"/>
                </a:lnTo>
                <a:close/>
                <a:moveTo>
                  <a:pt x="77" y="10"/>
                </a:moveTo>
                <a:lnTo>
                  <a:pt x="77" y="10"/>
                </a:lnTo>
                <a:lnTo>
                  <a:pt x="84" y="20"/>
                </a:lnTo>
                <a:lnTo>
                  <a:pt x="90" y="31"/>
                </a:lnTo>
                <a:lnTo>
                  <a:pt x="95" y="42"/>
                </a:lnTo>
                <a:lnTo>
                  <a:pt x="99" y="55"/>
                </a:lnTo>
                <a:lnTo>
                  <a:pt x="107" y="81"/>
                </a:lnTo>
                <a:lnTo>
                  <a:pt x="113" y="104"/>
                </a:lnTo>
                <a:lnTo>
                  <a:pt x="113" y="104"/>
                </a:lnTo>
                <a:lnTo>
                  <a:pt x="132" y="158"/>
                </a:lnTo>
                <a:lnTo>
                  <a:pt x="151" y="211"/>
                </a:lnTo>
                <a:lnTo>
                  <a:pt x="151" y="211"/>
                </a:lnTo>
                <a:lnTo>
                  <a:pt x="171" y="267"/>
                </a:lnTo>
                <a:lnTo>
                  <a:pt x="192" y="322"/>
                </a:lnTo>
                <a:lnTo>
                  <a:pt x="192" y="322"/>
                </a:lnTo>
                <a:lnTo>
                  <a:pt x="200" y="346"/>
                </a:lnTo>
                <a:lnTo>
                  <a:pt x="207" y="370"/>
                </a:lnTo>
                <a:lnTo>
                  <a:pt x="222" y="419"/>
                </a:lnTo>
                <a:lnTo>
                  <a:pt x="222" y="419"/>
                </a:lnTo>
                <a:lnTo>
                  <a:pt x="218" y="420"/>
                </a:lnTo>
                <a:lnTo>
                  <a:pt x="214" y="423"/>
                </a:lnTo>
                <a:lnTo>
                  <a:pt x="214" y="423"/>
                </a:lnTo>
                <a:lnTo>
                  <a:pt x="210" y="429"/>
                </a:lnTo>
                <a:lnTo>
                  <a:pt x="210" y="429"/>
                </a:lnTo>
                <a:lnTo>
                  <a:pt x="201" y="407"/>
                </a:lnTo>
                <a:lnTo>
                  <a:pt x="192" y="384"/>
                </a:lnTo>
                <a:lnTo>
                  <a:pt x="182" y="362"/>
                </a:lnTo>
                <a:lnTo>
                  <a:pt x="178" y="350"/>
                </a:lnTo>
                <a:lnTo>
                  <a:pt x="174" y="339"/>
                </a:lnTo>
                <a:lnTo>
                  <a:pt x="174" y="339"/>
                </a:lnTo>
                <a:lnTo>
                  <a:pt x="158" y="283"/>
                </a:lnTo>
                <a:lnTo>
                  <a:pt x="141" y="228"/>
                </a:lnTo>
                <a:lnTo>
                  <a:pt x="141" y="228"/>
                </a:lnTo>
                <a:lnTo>
                  <a:pt x="103" y="120"/>
                </a:lnTo>
                <a:lnTo>
                  <a:pt x="67" y="12"/>
                </a:lnTo>
                <a:lnTo>
                  <a:pt x="67" y="12"/>
                </a:lnTo>
                <a:lnTo>
                  <a:pt x="77" y="10"/>
                </a:lnTo>
                <a:lnTo>
                  <a:pt x="77" y="10"/>
                </a:lnTo>
                <a:close/>
                <a:moveTo>
                  <a:pt x="59" y="14"/>
                </a:moveTo>
                <a:lnTo>
                  <a:pt x="59" y="14"/>
                </a:lnTo>
                <a:lnTo>
                  <a:pt x="95" y="122"/>
                </a:lnTo>
                <a:lnTo>
                  <a:pt x="132" y="230"/>
                </a:lnTo>
                <a:lnTo>
                  <a:pt x="132" y="230"/>
                </a:lnTo>
                <a:lnTo>
                  <a:pt x="150" y="286"/>
                </a:lnTo>
                <a:lnTo>
                  <a:pt x="166" y="341"/>
                </a:lnTo>
                <a:lnTo>
                  <a:pt x="166" y="341"/>
                </a:lnTo>
                <a:lnTo>
                  <a:pt x="173" y="363"/>
                </a:lnTo>
                <a:lnTo>
                  <a:pt x="182" y="384"/>
                </a:lnTo>
                <a:lnTo>
                  <a:pt x="192" y="406"/>
                </a:lnTo>
                <a:lnTo>
                  <a:pt x="200" y="428"/>
                </a:lnTo>
                <a:lnTo>
                  <a:pt x="200" y="428"/>
                </a:lnTo>
                <a:lnTo>
                  <a:pt x="197" y="426"/>
                </a:lnTo>
                <a:lnTo>
                  <a:pt x="193" y="425"/>
                </a:lnTo>
                <a:lnTo>
                  <a:pt x="189" y="424"/>
                </a:lnTo>
                <a:lnTo>
                  <a:pt x="184" y="425"/>
                </a:lnTo>
                <a:lnTo>
                  <a:pt x="184" y="425"/>
                </a:lnTo>
                <a:lnTo>
                  <a:pt x="180" y="427"/>
                </a:lnTo>
                <a:lnTo>
                  <a:pt x="178" y="429"/>
                </a:lnTo>
                <a:lnTo>
                  <a:pt x="176" y="432"/>
                </a:lnTo>
                <a:lnTo>
                  <a:pt x="174" y="435"/>
                </a:lnTo>
                <a:lnTo>
                  <a:pt x="174" y="435"/>
                </a:lnTo>
                <a:lnTo>
                  <a:pt x="162" y="390"/>
                </a:lnTo>
                <a:lnTo>
                  <a:pt x="156" y="368"/>
                </a:lnTo>
                <a:lnTo>
                  <a:pt x="149" y="346"/>
                </a:lnTo>
                <a:lnTo>
                  <a:pt x="149" y="346"/>
                </a:lnTo>
                <a:lnTo>
                  <a:pt x="150" y="345"/>
                </a:lnTo>
                <a:lnTo>
                  <a:pt x="150" y="345"/>
                </a:lnTo>
                <a:lnTo>
                  <a:pt x="157" y="334"/>
                </a:lnTo>
                <a:lnTo>
                  <a:pt x="157" y="334"/>
                </a:lnTo>
                <a:lnTo>
                  <a:pt x="159" y="336"/>
                </a:lnTo>
                <a:lnTo>
                  <a:pt x="160" y="338"/>
                </a:lnTo>
                <a:lnTo>
                  <a:pt x="160" y="340"/>
                </a:lnTo>
                <a:lnTo>
                  <a:pt x="160" y="343"/>
                </a:lnTo>
                <a:lnTo>
                  <a:pt x="160" y="343"/>
                </a:lnTo>
                <a:lnTo>
                  <a:pt x="159" y="354"/>
                </a:lnTo>
                <a:lnTo>
                  <a:pt x="159" y="354"/>
                </a:lnTo>
                <a:lnTo>
                  <a:pt x="158" y="363"/>
                </a:lnTo>
                <a:lnTo>
                  <a:pt x="158" y="368"/>
                </a:lnTo>
                <a:lnTo>
                  <a:pt x="159" y="372"/>
                </a:lnTo>
                <a:lnTo>
                  <a:pt x="159" y="372"/>
                </a:lnTo>
                <a:lnTo>
                  <a:pt x="160" y="373"/>
                </a:lnTo>
                <a:lnTo>
                  <a:pt x="161" y="373"/>
                </a:lnTo>
                <a:lnTo>
                  <a:pt x="161" y="373"/>
                </a:lnTo>
                <a:lnTo>
                  <a:pt x="165" y="366"/>
                </a:lnTo>
                <a:lnTo>
                  <a:pt x="165" y="366"/>
                </a:lnTo>
                <a:lnTo>
                  <a:pt x="168" y="363"/>
                </a:lnTo>
                <a:lnTo>
                  <a:pt x="168" y="364"/>
                </a:lnTo>
                <a:lnTo>
                  <a:pt x="168" y="365"/>
                </a:lnTo>
                <a:lnTo>
                  <a:pt x="167" y="371"/>
                </a:lnTo>
                <a:lnTo>
                  <a:pt x="167" y="371"/>
                </a:lnTo>
                <a:lnTo>
                  <a:pt x="165" y="382"/>
                </a:lnTo>
                <a:lnTo>
                  <a:pt x="164" y="393"/>
                </a:lnTo>
                <a:lnTo>
                  <a:pt x="164" y="393"/>
                </a:lnTo>
                <a:lnTo>
                  <a:pt x="165" y="394"/>
                </a:lnTo>
                <a:lnTo>
                  <a:pt x="166" y="394"/>
                </a:lnTo>
                <a:lnTo>
                  <a:pt x="166" y="394"/>
                </a:lnTo>
                <a:lnTo>
                  <a:pt x="169" y="391"/>
                </a:lnTo>
                <a:lnTo>
                  <a:pt x="171" y="388"/>
                </a:lnTo>
                <a:lnTo>
                  <a:pt x="171" y="388"/>
                </a:lnTo>
                <a:lnTo>
                  <a:pt x="174" y="381"/>
                </a:lnTo>
                <a:lnTo>
                  <a:pt x="175" y="379"/>
                </a:lnTo>
                <a:lnTo>
                  <a:pt x="176" y="379"/>
                </a:lnTo>
                <a:lnTo>
                  <a:pt x="176" y="381"/>
                </a:lnTo>
                <a:lnTo>
                  <a:pt x="176" y="381"/>
                </a:lnTo>
                <a:lnTo>
                  <a:pt x="176" y="389"/>
                </a:lnTo>
                <a:lnTo>
                  <a:pt x="174" y="397"/>
                </a:lnTo>
                <a:lnTo>
                  <a:pt x="171" y="405"/>
                </a:lnTo>
                <a:lnTo>
                  <a:pt x="170" y="412"/>
                </a:lnTo>
                <a:lnTo>
                  <a:pt x="170" y="412"/>
                </a:lnTo>
                <a:lnTo>
                  <a:pt x="171" y="413"/>
                </a:lnTo>
                <a:lnTo>
                  <a:pt x="172" y="413"/>
                </a:lnTo>
                <a:lnTo>
                  <a:pt x="172" y="413"/>
                </a:lnTo>
                <a:lnTo>
                  <a:pt x="178" y="405"/>
                </a:lnTo>
                <a:lnTo>
                  <a:pt x="178" y="405"/>
                </a:lnTo>
                <a:lnTo>
                  <a:pt x="180" y="401"/>
                </a:lnTo>
                <a:lnTo>
                  <a:pt x="181" y="401"/>
                </a:lnTo>
                <a:lnTo>
                  <a:pt x="181" y="401"/>
                </a:lnTo>
                <a:lnTo>
                  <a:pt x="180" y="404"/>
                </a:lnTo>
                <a:lnTo>
                  <a:pt x="180" y="404"/>
                </a:lnTo>
                <a:lnTo>
                  <a:pt x="177" y="414"/>
                </a:lnTo>
                <a:lnTo>
                  <a:pt x="174" y="424"/>
                </a:lnTo>
                <a:lnTo>
                  <a:pt x="174" y="424"/>
                </a:lnTo>
                <a:lnTo>
                  <a:pt x="174" y="425"/>
                </a:lnTo>
                <a:lnTo>
                  <a:pt x="176" y="425"/>
                </a:lnTo>
                <a:lnTo>
                  <a:pt x="176" y="425"/>
                </a:lnTo>
                <a:lnTo>
                  <a:pt x="179" y="423"/>
                </a:lnTo>
                <a:lnTo>
                  <a:pt x="181" y="420"/>
                </a:lnTo>
                <a:lnTo>
                  <a:pt x="181" y="420"/>
                </a:lnTo>
                <a:lnTo>
                  <a:pt x="186" y="414"/>
                </a:lnTo>
                <a:lnTo>
                  <a:pt x="182" y="420"/>
                </a:lnTo>
                <a:lnTo>
                  <a:pt x="182" y="420"/>
                </a:lnTo>
                <a:lnTo>
                  <a:pt x="182" y="421"/>
                </a:lnTo>
                <a:lnTo>
                  <a:pt x="183" y="421"/>
                </a:lnTo>
                <a:lnTo>
                  <a:pt x="183" y="421"/>
                </a:lnTo>
                <a:lnTo>
                  <a:pt x="188" y="420"/>
                </a:lnTo>
                <a:lnTo>
                  <a:pt x="191" y="418"/>
                </a:lnTo>
                <a:lnTo>
                  <a:pt x="191" y="418"/>
                </a:lnTo>
                <a:lnTo>
                  <a:pt x="191" y="417"/>
                </a:lnTo>
                <a:lnTo>
                  <a:pt x="191" y="416"/>
                </a:lnTo>
                <a:lnTo>
                  <a:pt x="191" y="416"/>
                </a:lnTo>
                <a:lnTo>
                  <a:pt x="190" y="416"/>
                </a:lnTo>
                <a:lnTo>
                  <a:pt x="190" y="416"/>
                </a:lnTo>
                <a:lnTo>
                  <a:pt x="187" y="417"/>
                </a:lnTo>
                <a:lnTo>
                  <a:pt x="187" y="415"/>
                </a:lnTo>
                <a:lnTo>
                  <a:pt x="190" y="408"/>
                </a:lnTo>
                <a:lnTo>
                  <a:pt x="190" y="408"/>
                </a:lnTo>
                <a:lnTo>
                  <a:pt x="190" y="407"/>
                </a:lnTo>
                <a:lnTo>
                  <a:pt x="188" y="407"/>
                </a:lnTo>
                <a:lnTo>
                  <a:pt x="188" y="407"/>
                </a:lnTo>
                <a:lnTo>
                  <a:pt x="180" y="418"/>
                </a:lnTo>
                <a:lnTo>
                  <a:pt x="178" y="420"/>
                </a:lnTo>
                <a:lnTo>
                  <a:pt x="178" y="420"/>
                </a:lnTo>
                <a:lnTo>
                  <a:pt x="180" y="413"/>
                </a:lnTo>
                <a:lnTo>
                  <a:pt x="180" y="413"/>
                </a:lnTo>
                <a:lnTo>
                  <a:pt x="182" y="405"/>
                </a:lnTo>
                <a:lnTo>
                  <a:pt x="184" y="396"/>
                </a:lnTo>
                <a:lnTo>
                  <a:pt x="184" y="396"/>
                </a:lnTo>
                <a:lnTo>
                  <a:pt x="183" y="394"/>
                </a:lnTo>
                <a:lnTo>
                  <a:pt x="183" y="394"/>
                </a:lnTo>
                <a:lnTo>
                  <a:pt x="182" y="396"/>
                </a:lnTo>
                <a:lnTo>
                  <a:pt x="182" y="396"/>
                </a:lnTo>
                <a:lnTo>
                  <a:pt x="176" y="404"/>
                </a:lnTo>
                <a:lnTo>
                  <a:pt x="173" y="408"/>
                </a:lnTo>
                <a:lnTo>
                  <a:pt x="173" y="407"/>
                </a:lnTo>
                <a:lnTo>
                  <a:pt x="173" y="405"/>
                </a:lnTo>
                <a:lnTo>
                  <a:pt x="173" y="405"/>
                </a:lnTo>
                <a:lnTo>
                  <a:pt x="176" y="393"/>
                </a:lnTo>
                <a:lnTo>
                  <a:pt x="176" y="393"/>
                </a:lnTo>
                <a:lnTo>
                  <a:pt x="177" y="388"/>
                </a:lnTo>
                <a:lnTo>
                  <a:pt x="178" y="383"/>
                </a:lnTo>
                <a:lnTo>
                  <a:pt x="178" y="379"/>
                </a:lnTo>
                <a:lnTo>
                  <a:pt x="177" y="374"/>
                </a:lnTo>
                <a:lnTo>
                  <a:pt x="177" y="374"/>
                </a:lnTo>
                <a:lnTo>
                  <a:pt x="176" y="373"/>
                </a:lnTo>
                <a:lnTo>
                  <a:pt x="175" y="374"/>
                </a:lnTo>
                <a:lnTo>
                  <a:pt x="175" y="374"/>
                </a:lnTo>
                <a:lnTo>
                  <a:pt x="170" y="384"/>
                </a:lnTo>
                <a:lnTo>
                  <a:pt x="170" y="384"/>
                </a:lnTo>
                <a:lnTo>
                  <a:pt x="167" y="390"/>
                </a:lnTo>
                <a:lnTo>
                  <a:pt x="166" y="390"/>
                </a:lnTo>
                <a:lnTo>
                  <a:pt x="166" y="389"/>
                </a:lnTo>
                <a:lnTo>
                  <a:pt x="167" y="380"/>
                </a:lnTo>
                <a:lnTo>
                  <a:pt x="167" y="380"/>
                </a:lnTo>
                <a:lnTo>
                  <a:pt x="169" y="370"/>
                </a:lnTo>
                <a:lnTo>
                  <a:pt x="171" y="360"/>
                </a:lnTo>
                <a:lnTo>
                  <a:pt x="171" y="360"/>
                </a:lnTo>
                <a:lnTo>
                  <a:pt x="170" y="359"/>
                </a:lnTo>
                <a:lnTo>
                  <a:pt x="169" y="359"/>
                </a:lnTo>
                <a:lnTo>
                  <a:pt x="169" y="359"/>
                </a:lnTo>
                <a:lnTo>
                  <a:pt x="164" y="365"/>
                </a:lnTo>
                <a:lnTo>
                  <a:pt x="161" y="367"/>
                </a:lnTo>
                <a:lnTo>
                  <a:pt x="160" y="367"/>
                </a:lnTo>
                <a:lnTo>
                  <a:pt x="160" y="365"/>
                </a:lnTo>
                <a:lnTo>
                  <a:pt x="160" y="365"/>
                </a:lnTo>
                <a:lnTo>
                  <a:pt x="160" y="361"/>
                </a:lnTo>
                <a:lnTo>
                  <a:pt x="161" y="356"/>
                </a:lnTo>
                <a:lnTo>
                  <a:pt x="162" y="347"/>
                </a:lnTo>
                <a:lnTo>
                  <a:pt x="162" y="347"/>
                </a:lnTo>
                <a:lnTo>
                  <a:pt x="163" y="342"/>
                </a:lnTo>
                <a:lnTo>
                  <a:pt x="162" y="338"/>
                </a:lnTo>
                <a:lnTo>
                  <a:pt x="161" y="333"/>
                </a:lnTo>
                <a:lnTo>
                  <a:pt x="159" y="329"/>
                </a:lnTo>
                <a:lnTo>
                  <a:pt x="159" y="329"/>
                </a:lnTo>
                <a:lnTo>
                  <a:pt x="158" y="329"/>
                </a:lnTo>
                <a:lnTo>
                  <a:pt x="157" y="329"/>
                </a:lnTo>
                <a:lnTo>
                  <a:pt x="157" y="329"/>
                </a:lnTo>
                <a:lnTo>
                  <a:pt x="151" y="339"/>
                </a:lnTo>
                <a:lnTo>
                  <a:pt x="150" y="339"/>
                </a:lnTo>
                <a:lnTo>
                  <a:pt x="150" y="338"/>
                </a:lnTo>
                <a:lnTo>
                  <a:pt x="151" y="329"/>
                </a:lnTo>
                <a:lnTo>
                  <a:pt x="151" y="329"/>
                </a:lnTo>
                <a:lnTo>
                  <a:pt x="153" y="318"/>
                </a:lnTo>
                <a:lnTo>
                  <a:pt x="154" y="312"/>
                </a:lnTo>
                <a:lnTo>
                  <a:pt x="154" y="306"/>
                </a:lnTo>
                <a:lnTo>
                  <a:pt x="154" y="306"/>
                </a:lnTo>
                <a:lnTo>
                  <a:pt x="153" y="305"/>
                </a:lnTo>
                <a:lnTo>
                  <a:pt x="152" y="305"/>
                </a:lnTo>
                <a:lnTo>
                  <a:pt x="152" y="305"/>
                </a:lnTo>
                <a:lnTo>
                  <a:pt x="147" y="312"/>
                </a:lnTo>
                <a:lnTo>
                  <a:pt x="147" y="312"/>
                </a:lnTo>
                <a:lnTo>
                  <a:pt x="145" y="316"/>
                </a:lnTo>
                <a:lnTo>
                  <a:pt x="144" y="316"/>
                </a:lnTo>
                <a:lnTo>
                  <a:pt x="143" y="315"/>
                </a:lnTo>
                <a:lnTo>
                  <a:pt x="143" y="313"/>
                </a:lnTo>
                <a:lnTo>
                  <a:pt x="145" y="305"/>
                </a:lnTo>
                <a:lnTo>
                  <a:pt x="145" y="305"/>
                </a:lnTo>
                <a:lnTo>
                  <a:pt x="147" y="294"/>
                </a:lnTo>
                <a:lnTo>
                  <a:pt x="147" y="288"/>
                </a:lnTo>
                <a:lnTo>
                  <a:pt x="147" y="282"/>
                </a:lnTo>
                <a:lnTo>
                  <a:pt x="147" y="282"/>
                </a:lnTo>
                <a:lnTo>
                  <a:pt x="146" y="281"/>
                </a:lnTo>
                <a:lnTo>
                  <a:pt x="145" y="282"/>
                </a:lnTo>
                <a:lnTo>
                  <a:pt x="145" y="282"/>
                </a:lnTo>
                <a:lnTo>
                  <a:pt x="140" y="290"/>
                </a:lnTo>
                <a:lnTo>
                  <a:pt x="139" y="291"/>
                </a:lnTo>
                <a:lnTo>
                  <a:pt x="139" y="291"/>
                </a:lnTo>
                <a:lnTo>
                  <a:pt x="139" y="285"/>
                </a:lnTo>
                <a:lnTo>
                  <a:pt x="139" y="285"/>
                </a:lnTo>
                <a:lnTo>
                  <a:pt x="141" y="275"/>
                </a:lnTo>
                <a:lnTo>
                  <a:pt x="142" y="266"/>
                </a:lnTo>
                <a:lnTo>
                  <a:pt x="142" y="266"/>
                </a:lnTo>
                <a:lnTo>
                  <a:pt x="141" y="265"/>
                </a:lnTo>
                <a:lnTo>
                  <a:pt x="140" y="265"/>
                </a:lnTo>
                <a:lnTo>
                  <a:pt x="140" y="265"/>
                </a:lnTo>
                <a:lnTo>
                  <a:pt x="133" y="275"/>
                </a:lnTo>
                <a:lnTo>
                  <a:pt x="133" y="275"/>
                </a:lnTo>
                <a:lnTo>
                  <a:pt x="134" y="263"/>
                </a:lnTo>
                <a:lnTo>
                  <a:pt x="134" y="263"/>
                </a:lnTo>
                <a:lnTo>
                  <a:pt x="135" y="255"/>
                </a:lnTo>
                <a:lnTo>
                  <a:pt x="134" y="246"/>
                </a:lnTo>
                <a:lnTo>
                  <a:pt x="134" y="246"/>
                </a:lnTo>
                <a:lnTo>
                  <a:pt x="134" y="246"/>
                </a:lnTo>
                <a:lnTo>
                  <a:pt x="133" y="246"/>
                </a:lnTo>
                <a:lnTo>
                  <a:pt x="132" y="247"/>
                </a:lnTo>
                <a:lnTo>
                  <a:pt x="132" y="247"/>
                </a:lnTo>
                <a:lnTo>
                  <a:pt x="130" y="252"/>
                </a:lnTo>
                <a:lnTo>
                  <a:pt x="129" y="253"/>
                </a:lnTo>
                <a:lnTo>
                  <a:pt x="128" y="253"/>
                </a:lnTo>
                <a:lnTo>
                  <a:pt x="128" y="250"/>
                </a:lnTo>
                <a:lnTo>
                  <a:pt x="128" y="246"/>
                </a:lnTo>
                <a:lnTo>
                  <a:pt x="128" y="246"/>
                </a:lnTo>
                <a:lnTo>
                  <a:pt x="131" y="230"/>
                </a:lnTo>
                <a:lnTo>
                  <a:pt x="131" y="230"/>
                </a:lnTo>
                <a:lnTo>
                  <a:pt x="130" y="229"/>
                </a:lnTo>
                <a:lnTo>
                  <a:pt x="129" y="229"/>
                </a:lnTo>
                <a:lnTo>
                  <a:pt x="129" y="229"/>
                </a:lnTo>
                <a:lnTo>
                  <a:pt x="124" y="236"/>
                </a:lnTo>
                <a:lnTo>
                  <a:pt x="124" y="236"/>
                </a:lnTo>
                <a:lnTo>
                  <a:pt x="121" y="239"/>
                </a:lnTo>
                <a:lnTo>
                  <a:pt x="121" y="239"/>
                </a:lnTo>
                <a:lnTo>
                  <a:pt x="120" y="238"/>
                </a:lnTo>
                <a:lnTo>
                  <a:pt x="122" y="230"/>
                </a:lnTo>
                <a:lnTo>
                  <a:pt x="122" y="230"/>
                </a:lnTo>
                <a:lnTo>
                  <a:pt x="123" y="222"/>
                </a:lnTo>
                <a:lnTo>
                  <a:pt x="124" y="214"/>
                </a:lnTo>
                <a:lnTo>
                  <a:pt x="124" y="214"/>
                </a:lnTo>
                <a:lnTo>
                  <a:pt x="123" y="213"/>
                </a:lnTo>
                <a:lnTo>
                  <a:pt x="122" y="213"/>
                </a:lnTo>
                <a:lnTo>
                  <a:pt x="122" y="213"/>
                </a:lnTo>
                <a:lnTo>
                  <a:pt x="116" y="221"/>
                </a:lnTo>
                <a:lnTo>
                  <a:pt x="116" y="221"/>
                </a:lnTo>
                <a:lnTo>
                  <a:pt x="116" y="216"/>
                </a:lnTo>
                <a:lnTo>
                  <a:pt x="117" y="210"/>
                </a:lnTo>
                <a:lnTo>
                  <a:pt x="117" y="210"/>
                </a:lnTo>
                <a:lnTo>
                  <a:pt x="118" y="203"/>
                </a:lnTo>
                <a:lnTo>
                  <a:pt x="118" y="196"/>
                </a:lnTo>
                <a:lnTo>
                  <a:pt x="118" y="196"/>
                </a:lnTo>
                <a:lnTo>
                  <a:pt x="117" y="195"/>
                </a:lnTo>
                <a:lnTo>
                  <a:pt x="116" y="195"/>
                </a:lnTo>
                <a:lnTo>
                  <a:pt x="116" y="195"/>
                </a:lnTo>
                <a:lnTo>
                  <a:pt x="111" y="202"/>
                </a:lnTo>
                <a:lnTo>
                  <a:pt x="109" y="203"/>
                </a:lnTo>
                <a:lnTo>
                  <a:pt x="108" y="203"/>
                </a:lnTo>
                <a:lnTo>
                  <a:pt x="108" y="202"/>
                </a:lnTo>
                <a:lnTo>
                  <a:pt x="109" y="199"/>
                </a:lnTo>
                <a:lnTo>
                  <a:pt x="109" y="199"/>
                </a:lnTo>
                <a:lnTo>
                  <a:pt x="111" y="188"/>
                </a:lnTo>
                <a:lnTo>
                  <a:pt x="112" y="183"/>
                </a:lnTo>
                <a:lnTo>
                  <a:pt x="112" y="178"/>
                </a:lnTo>
                <a:lnTo>
                  <a:pt x="112" y="178"/>
                </a:lnTo>
                <a:lnTo>
                  <a:pt x="111" y="177"/>
                </a:lnTo>
                <a:lnTo>
                  <a:pt x="110" y="177"/>
                </a:lnTo>
                <a:lnTo>
                  <a:pt x="110" y="177"/>
                </a:lnTo>
                <a:lnTo>
                  <a:pt x="103" y="185"/>
                </a:lnTo>
                <a:lnTo>
                  <a:pt x="103" y="185"/>
                </a:lnTo>
                <a:lnTo>
                  <a:pt x="102" y="186"/>
                </a:lnTo>
                <a:lnTo>
                  <a:pt x="101" y="186"/>
                </a:lnTo>
                <a:lnTo>
                  <a:pt x="101" y="184"/>
                </a:lnTo>
                <a:lnTo>
                  <a:pt x="102" y="178"/>
                </a:lnTo>
                <a:lnTo>
                  <a:pt x="102" y="178"/>
                </a:lnTo>
                <a:lnTo>
                  <a:pt x="106" y="167"/>
                </a:lnTo>
                <a:lnTo>
                  <a:pt x="106" y="162"/>
                </a:lnTo>
                <a:lnTo>
                  <a:pt x="105" y="157"/>
                </a:lnTo>
                <a:lnTo>
                  <a:pt x="105" y="157"/>
                </a:lnTo>
                <a:lnTo>
                  <a:pt x="103" y="156"/>
                </a:lnTo>
                <a:lnTo>
                  <a:pt x="102" y="157"/>
                </a:lnTo>
                <a:lnTo>
                  <a:pt x="102" y="157"/>
                </a:lnTo>
                <a:lnTo>
                  <a:pt x="94" y="169"/>
                </a:lnTo>
                <a:lnTo>
                  <a:pt x="94" y="169"/>
                </a:lnTo>
                <a:lnTo>
                  <a:pt x="94" y="166"/>
                </a:lnTo>
                <a:lnTo>
                  <a:pt x="95" y="162"/>
                </a:lnTo>
                <a:lnTo>
                  <a:pt x="97" y="156"/>
                </a:lnTo>
                <a:lnTo>
                  <a:pt x="97" y="156"/>
                </a:lnTo>
                <a:lnTo>
                  <a:pt x="99" y="146"/>
                </a:lnTo>
                <a:lnTo>
                  <a:pt x="99" y="141"/>
                </a:lnTo>
                <a:lnTo>
                  <a:pt x="98" y="137"/>
                </a:lnTo>
                <a:lnTo>
                  <a:pt x="98" y="137"/>
                </a:lnTo>
                <a:lnTo>
                  <a:pt x="97" y="136"/>
                </a:lnTo>
                <a:lnTo>
                  <a:pt x="96" y="136"/>
                </a:lnTo>
                <a:lnTo>
                  <a:pt x="96" y="136"/>
                </a:lnTo>
                <a:lnTo>
                  <a:pt x="91" y="142"/>
                </a:lnTo>
                <a:lnTo>
                  <a:pt x="87" y="148"/>
                </a:lnTo>
                <a:lnTo>
                  <a:pt x="87" y="148"/>
                </a:lnTo>
                <a:lnTo>
                  <a:pt x="88" y="143"/>
                </a:lnTo>
                <a:lnTo>
                  <a:pt x="90" y="137"/>
                </a:lnTo>
                <a:lnTo>
                  <a:pt x="92" y="132"/>
                </a:lnTo>
                <a:lnTo>
                  <a:pt x="93" y="127"/>
                </a:lnTo>
                <a:lnTo>
                  <a:pt x="93" y="127"/>
                </a:lnTo>
                <a:lnTo>
                  <a:pt x="93" y="126"/>
                </a:lnTo>
                <a:lnTo>
                  <a:pt x="91" y="126"/>
                </a:lnTo>
                <a:lnTo>
                  <a:pt x="91" y="126"/>
                </a:lnTo>
                <a:lnTo>
                  <a:pt x="86" y="133"/>
                </a:lnTo>
                <a:lnTo>
                  <a:pt x="85" y="134"/>
                </a:lnTo>
                <a:lnTo>
                  <a:pt x="84" y="134"/>
                </a:lnTo>
                <a:lnTo>
                  <a:pt x="85" y="129"/>
                </a:lnTo>
                <a:lnTo>
                  <a:pt x="85" y="129"/>
                </a:lnTo>
                <a:lnTo>
                  <a:pt x="88" y="119"/>
                </a:lnTo>
                <a:lnTo>
                  <a:pt x="89" y="109"/>
                </a:lnTo>
                <a:lnTo>
                  <a:pt x="89" y="109"/>
                </a:lnTo>
                <a:lnTo>
                  <a:pt x="88" y="109"/>
                </a:lnTo>
                <a:lnTo>
                  <a:pt x="87" y="109"/>
                </a:lnTo>
                <a:lnTo>
                  <a:pt x="87" y="109"/>
                </a:lnTo>
                <a:lnTo>
                  <a:pt x="82" y="115"/>
                </a:lnTo>
                <a:lnTo>
                  <a:pt x="78" y="118"/>
                </a:lnTo>
                <a:lnTo>
                  <a:pt x="77" y="117"/>
                </a:lnTo>
                <a:lnTo>
                  <a:pt x="77" y="115"/>
                </a:lnTo>
                <a:lnTo>
                  <a:pt x="77" y="115"/>
                </a:lnTo>
                <a:lnTo>
                  <a:pt x="79" y="105"/>
                </a:lnTo>
                <a:lnTo>
                  <a:pt x="81" y="101"/>
                </a:lnTo>
                <a:lnTo>
                  <a:pt x="81" y="95"/>
                </a:lnTo>
                <a:lnTo>
                  <a:pt x="81" y="95"/>
                </a:lnTo>
                <a:lnTo>
                  <a:pt x="81" y="94"/>
                </a:lnTo>
                <a:lnTo>
                  <a:pt x="80" y="94"/>
                </a:lnTo>
                <a:lnTo>
                  <a:pt x="80" y="94"/>
                </a:lnTo>
                <a:lnTo>
                  <a:pt x="71" y="104"/>
                </a:lnTo>
                <a:lnTo>
                  <a:pt x="70" y="105"/>
                </a:lnTo>
                <a:lnTo>
                  <a:pt x="69" y="105"/>
                </a:lnTo>
                <a:lnTo>
                  <a:pt x="69" y="104"/>
                </a:lnTo>
                <a:lnTo>
                  <a:pt x="70" y="100"/>
                </a:lnTo>
                <a:lnTo>
                  <a:pt x="70" y="100"/>
                </a:lnTo>
                <a:lnTo>
                  <a:pt x="74" y="90"/>
                </a:lnTo>
                <a:lnTo>
                  <a:pt x="75" y="86"/>
                </a:lnTo>
                <a:lnTo>
                  <a:pt x="75" y="80"/>
                </a:lnTo>
                <a:lnTo>
                  <a:pt x="75" y="80"/>
                </a:lnTo>
                <a:lnTo>
                  <a:pt x="74" y="80"/>
                </a:lnTo>
                <a:lnTo>
                  <a:pt x="73" y="80"/>
                </a:lnTo>
                <a:lnTo>
                  <a:pt x="73" y="80"/>
                </a:lnTo>
                <a:lnTo>
                  <a:pt x="67" y="87"/>
                </a:lnTo>
                <a:lnTo>
                  <a:pt x="65" y="89"/>
                </a:lnTo>
                <a:lnTo>
                  <a:pt x="64" y="89"/>
                </a:lnTo>
                <a:lnTo>
                  <a:pt x="64" y="88"/>
                </a:lnTo>
                <a:lnTo>
                  <a:pt x="64" y="85"/>
                </a:lnTo>
                <a:lnTo>
                  <a:pt x="64" y="85"/>
                </a:lnTo>
                <a:lnTo>
                  <a:pt x="67" y="74"/>
                </a:lnTo>
                <a:lnTo>
                  <a:pt x="69" y="67"/>
                </a:lnTo>
                <a:lnTo>
                  <a:pt x="69" y="62"/>
                </a:lnTo>
                <a:lnTo>
                  <a:pt x="69" y="62"/>
                </a:lnTo>
                <a:lnTo>
                  <a:pt x="69" y="61"/>
                </a:lnTo>
                <a:lnTo>
                  <a:pt x="68" y="61"/>
                </a:lnTo>
                <a:lnTo>
                  <a:pt x="67" y="61"/>
                </a:lnTo>
                <a:lnTo>
                  <a:pt x="67" y="61"/>
                </a:lnTo>
                <a:lnTo>
                  <a:pt x="64" y="66"/>
                </a:lnTo>
                <a:lnTo>
                  <a:pt x="62" y="67"/>
                </a:lnTo>
                <a:lnTo>
                  <a:pt x="62" y="66"/>
                </a:lnTo>
                <a:lnTo>
                  <a:pt x="62" y="64"/>
                </a:lnTo>
                <a:lnTo>
                  <a:pt x="65" y="53"/>
                </a:lnTo>
                <a:lnTo>
                  <a:pt x="65" y="53"/>
                </a:lnTo>
                <a:lnTo>
                  <a:pt x="64" y="51"/>
                </a:lnTo>
                <a:lnTo>
                  <a:pt x="63" y="52"/>
                </a:lnTo>
                <a:lnTo>
                  <a:pt x="63" y="52"/>
                </a:lnTo>
                <a:lnTo>
                  <a:pt x="60" y="55"/>
                </a:lnTo>
                <a:lnTo>
                  <a:pt x="58" y="56"/>
                </a:lnTo>
                <a:lnTo>
                  <a:pt x="57" y="55"/>
                </a:lnTo>
                <a:lnTo>
                  <a:pt x="58" y="53"/>
                </a:lnTo>
                <a:lnTo>
                  <a:pt x="61" y="42"/>
                </a:lnTo>
                <a:lnTo>
                  <a:pt x="61" y="42"/>
                </a:lnTo>
                <a:lnTo>
                  <a:pt x="61" y="40"/>
                </a:lnTo>
                <a:lnTo>
                  <a:pt x="59" y="41"/>
                </a:lnTo>
                <a:lnTo>
                  <a:pt x="59" y="41"/>
                </a:lnTo>
                <a:lnTo>
                  <a:pt x="56" y="44"/>
                </a:lnTo>
                <a:lnTo>
                  <a:pt x="55" y="45"/>
                </a:lnTo>
                <a:lnTo>
                  <a:pt x="55" y="44"/>
                </a:lnTo>
                <a:lnTo>
                  <a:pt x="55" y="42"/>
                </a:lnTo>
                <a:lnTo>
                  <a:pt x="60" y="28"/>
                </a:lnTo>
                <a:lnTo>
                  <a:pt x="60" y="28"/>
                </a:lnTo>
                <a:lnTo>
                  <a:pt x="59" y="27"/>
                </a:lnTo>
                <a:lnTo>
                  <a:pt x="58" y="27"/>
                </a:lnTo>
                <a:lnTo>
                  <a:pt x="58" y="27"/>
                </a:lnTo>
                <a:lnTo>
                  <a:pt x="55" y="28"/>
                </a:lnTo>
                <a:lnTo>
                  <a:pt x="53" y="30"/>
                </a:lnTo>
                <a:lnTo>
                  <a:pt x="48" y="36"/>
                </a:lnTo>
                <a:lnTo>
                  <a:pt x="48" y="36"/>
                </a:lnTo>
                <a:lnTo>
                  <a:pt x="52" y="29"/>
                </a:lnTo>
                <a:lnTo>
                  <a:pt x="54" y="25"/>
                </a:lnTo>
                <a:lnTo>
                  <a:pt x="54" y="21"/>
                </a:lnTo>
                <a:lnTo>
                  <a:pt x="54" y="21"/>
                </a:lnTo>
                <a:lnTo>
                  <a:pt x="54" y="20"/>
                </a:lnTo>
                <a:lnTo>
                  <a:pt x="53" y="20"/>
                </a:lnTo>
                <a:lnTo>
                  <a:pt x="53" y="20"/>
                </a:lnTo>
                <a:lnTo>
                  <a:pt x="47" y="27"/>
                </a:lnTo>
                <a:lnTo>
                  <a:pt x="44" y="29"/>
                </a:lnTo>
                <a:lnTo>
                  <a:pt x="43" y="29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2" y="26"/>
                </a:lnTo>
                <a:lnTo>
                  <a:pt x="42" y="26"/>
                </a:lnTo>
                <a:lnTo>
                  <a:pt x="39" y="27"/>
                </a:lnTo>
                <a:lnTo>
                  <a:pt x="37" y="28"/>
                </a:lnTo>
                <a:lnTo>
                  <a:pt x="37" y="28"/>
                </a:lnTo>
                <a:lnTo>
                  <a:pt x="37" y="29"/>
                </a:lnTo>
                <a:lnTo>
                  <a:pt x="37" y="29"/>
                </a:lnTo>
                <a:lnTo>
                  <a:pt x="37" y="30"/>
                </a:lnTo>
                <a:lnTo>
                  <a:pt x="38" y="30"/>
                </a:lnTo>
                <a:lnTo>
                  <a:pt x="38" y="30"/>
                </a:lnTo>
                <a:lnTo>
                  <a:pt x="40" y="30"/>
                </a:lnTo>
                <a:lnTo>
                  <a:pt x="40" y="30"/>
                </a:lnTo>
                <a:lnTo>
                  <a:pt x="41" y="31"/>
                </a:lnTo>
                <a:lnTo>
                  <a:pt x="42" y="32"/>
                </a:lnTo>
                <a:lnTo>
                  <a:pt x="42" y="32"/>
                </a:lnTo>
                <a:lnTo>
                  <a:pt x="45" y="30"/>
                </a:lnTo>
                <a:lnTo>
                  <a:pt x="48" y="27"/>
                </a:lnTo>
                <a:lnTo>
                  <a:pt x="48" y="27"/>
                </a:lnTo>
                <a:lnTo>
                  <a:pt x="51" y="25"/>
                </a:lnTo>
                <a:lnTo>
                  <a:pt x="52" y="25"/>
                </a:lnTo>
                <a:lnTo>
                  <a:pt x="52" y="27"/>
                </a:lnTo>
                <a:lnTo>
                  <a:pt x="51" y="29"/>
                </a:lnTo>
                <a:lnTo>
                  <a:pt x="46" y="39"/>
                </a:lnTo>
                <a:lnTo>
                  <a:pt x="46" y="39"/>
                </a:lnTo>
                <a:lnTo>
                  <a:pt x="47" y="40"/>
                </a:lnTo>
                <a:lnTo>
                  <a:pt x="47" y="41"/>
                </a:lnTo>
                <a:lnTo>
                  <a:pt x="48" y="40"/>
                </a:lnTo>
                <a:lnTo>
                  <a:pt x="48" y="40"/>
                </a:lnTo>
                <a:lnTo>
                  <a:pt x="53" y="35"/>
                </a:lnTo>
                <a:lnTo>
                  <a:pt x="57" y="32"/>
                </a:lnTo>
                <a:lnTo>
                  <a:pt x="57" y="32"/>
                </a:lnTo>
                <a:lnTo>
                  <a:pt x="54" y="40"/>
                </a:lnTo>
                <a:lnTo>
                  <a:pt x="51" y="48"/>
                </a:lnTo>
                <a:lnTo>
                  <a:pt x="51" y="48"/>
                </a:lnTo>
                <a:lnTo>
                  <a:pt x="51" y="49"/>
                </a:lnTo>
                <a:lnTo>
                  <a:pt x="52" y="50"/>
                </a:lnTo>
                <a:lnTo>
                  <a:pt x="52" y="50"/>
                </a:lnTo>
                <a:lnTo>
                  <a:pt x="56" y="48"/>
                </a:lnTo>
                <a:lnTo>
                  <a:pt x="59" y="45"/>
                </a:lnTo>
                <a:lnTo>
                  <a:pt x="59" y="45"/>
                </a:lnTo>
                <a:lnTo>
                  <a:pt x="57" y="48"/>
                </a:lnTo>
                <a:lnTo>
                  <a:pt x="56" y="52"/>
                </a:lnTo>
                <a:lnTo>
                  <a:pt x="53" y="60"/>
                </a:lnTo>
                <a:lnTo>
                  <a:pt x="53" y="60"/>
                </a:lnTo>
                <a:lnTo>
                  <a:pt x="53" y="61"/>
                </a:lnTo>
                <a:lnTo>
                  <a:pt x="54" y="61"/>
                </a:lnTo>
                <a:lnTo>
                  <a:pt x="54" y="61"/>
                </a:lnTo>
                <a:lnTo>
                  <a:pt x="58" y="59"/>
                </a:lnTo>
                <a:lnTo>
                  <a:pt x="61" y="57"/>
                </a:lnTo>
                <a:lnTo>
                  <a:pt x="61" y="57"/>
                </a:lnTo>
                <a:lnTo>
                  <a:pt x="60" y="59"/>
                </a:lnTo>
                <a:lnTo>
                  <a:pt x="59" y="63"/>
                </a:lnTo>
                <a:lnTo>
                  <a:pt x="58" y="70"/>
                </a:lnTo>
                <a:lnTo>
                  <a:pt x="58" y="70"/>
                </a:lnTo>
                <a:lnTo>
                  <a:pt x="58" y="73"/>
                </a:lnTo>
                <a:lnTo>
                  <a:pt x="60" y="73"/>
                </a:lnTo>
                <a:lnTo>
                  <a:pt x="60" y="73"/>
                </a:lnTo>
                <a:lnTo>
                  <a:pt x="63" y="69"/>
                </a:lnTo>
                <a:lnTo>
                  <a:pt x="65" y="67"/>
                </a:lnTo>
                <a:lnTo>
                  <a:pt x="66" y="66"/>
                </a:lnTo>
                <a:lnTo>
                  <a:pt x="66" y="66"/>
                </a:lnTo>
                <a:lnTo>
                  <a:pt x="66" y="70"/>
                </a:lnTo>
                <a:lnTo>
                  <a:pt x="66" y="70"/>
                </a:lnTo>
                <a:lnTo>
                  <a:pt x="63" y="82"/>
                </a:lnTo>
                <a:lnTo>
                  <a:pt x="60" y="94"/>
                </a:lnTo>
                <a:lnTo>
                  <a:pt x="60" y="94"/>
                </a:lnTo>
                <a:lnTo>
                  <a:pt x="61" y="95"/>
                </a:lnTo>
                <a:lnTo>
                  <a:pt x="62" y="95"/>
                </a:lnTo>
                <a:lnTo>
                  <a:pt x="62" y="95"/>
                </a:lnTo>
                <a:lnTo>
                  <a:pt x="65" y="93"/>
                </a:lnTo>
                <a:lnTo>
                  <a:pt x="68" y="90"/>
                </a:lnTo>
                <a:lnTo>
                  <a:pt x="68" y="90"/>
                </a:lnTo>
                <a:lnTo>
                  <a:pt x="70" y="86"/>
                </a:lnTo>
                <a:lnTo>
                  <a:pt x="72" y="84"/>
                </a:lnTo>
                <a:lnTo>
                  <a:pt x="73" y="84"/>
                </a:lnTo>
                <a:lnTo>
                  <a:pt x="73" y="86"/>
                </a:lnTo>
                <a:lnTo>
                  <a:pt x="73" y="86"/>
                </a:lnTo>
                <a:lnTo>
                  <a:pt x="72" y="92"/>
                </a:lnTo>
                <a:lnTo>
                  <a:pt x="69" y="97"/>
                </a:lnTo>
                <a:lnTo>
                  <a:pt x="67" y="103"/>
                </a:lnTo>
                <a:lnTo>
                  <a:pt x="65" y="109"/>
                </a:lnTo>
                <a:lnTo>
                  <a:pt x="65" y="109"/>
                </a:lnTo>
                <a:lnTo>
                  <a:pt x="66" y="110"/>
                </a:lnTo>
                <a:lnTo>
                  <a:pt x="67" y="110"/>
                </a:lnTo>
                <a:lnTo>
                  <a:pt x="67" y="110"/>
                </a:lnTo>
                <a:lnTo>
                  <a:pt x="74" y="105"/>
                </a:lnTo>
                <a:lnTo>
                  <a:pt x="77" y="102"/>
                </a:lnTo>
                <a:lnTo>
                  <a:pt x="79" y="99"/>
                </a:lnTo>
                <a:lnTo>
                  <a:pt x="79" y="99"/>
                </a:lnTo>
                <a:lnTo>
                  <a:pt x="78" y="105"/>
                </a:lnTo>
                <a:lnTo>
                  <a:pt x="76" y="111"/>
                </a:lnTo>
                <a:lnTo>
                  <a:pt x="75" y="117"/>
                </a:lnTo>
                <a:lnTo>
                  <a:pt x="74" y="123"/>
                </a:lnTo>
                <a:lnTo>
                  <a:pt x="74" y="123"/>
                </a:lnTo>
                <a:lnTo>
                  <a:pt x="75" y="124"/>
                </a:lnTo>
                <a:lnTo>
                  <a:pt x="76" y="124"/>
                </a:lnTo>
                <a:lnTo>
                  <a:pt x="76" y="124"/>
                </a:lnTo>
                <a:lnTo>
                  <a:pt x="79" y="122"/>
                </a:lnTo>
                <a:lnTo>
                  <a:pt x="82" y="119"/>
                </a:lnTo>
                <a:lnTo>
                  <a:pt x="86" y="113"/>
                </a:lnTo>
                <a:lnTo>
                  <a:pt x="86" y="113"/>
                </a:lnTo>
                <a:lnTo>
                  <a:pt x="86" y="118"/>
                </a:lnTo>
                <a:lnTo>
                  <a:pt x="85" y="124"/>
                </a:lnTo>
                <a:lnTo>
                  <a:pt x="85" y="124"/>
                </a:lnTo>
                <a:lnTo>
                  <a:pt x="81" y="137"/>
                </a:lnTo>
                <a:lnTo>
                  <a:pt x="81" y="137"/>
                </a:lnTo>
                <a:lnTo>
                  <a:pt x="81" y="138"/>
                </a:lnTo>
                <a:lnTo>
                  <a:pt x="83" y="138"/>
                </a:lnTo>
                <a:lnTo>
                  <a:pt x="83" y="138"/>
                </a:lnTo>
                <a:lnTo>
                  <a:pt x="90" y="130"/>
                </a:lnTo>
                <a:lnTo>
                  <a:pt x="90" y="130"/>
                </a:lnTo>
                <a:lnTo>
                  <a:pt x="89" y="136"/>
                </a:lnTo>
                <a:lnTo>
                  <a:pt x="87" y="141"/>
                </a:lnTo>
                <a:lnTo>
                  <a:pt x="85" y="146"/>
                </a:lnTo>
                <a:lnTo>
                  <a:pt x="84" y="153"/>
                </a:lnTo>
                <a:lnTo>
                  <a:pt x="84" y="153"/>
                </a:lnTo>
                <a:lnTo>
                  <a:pt x="84" y="154"/>
                </a:lnTo>
                <a:lnTo>
                  <a:pt x="86" y="154"/>
                </a:lnTo>
                <a:lnTo>
                  <a:pt x="86" y="154"/>
                </a:lnTo>
                <a:lnTo>
                  <a:pt x="89" y="151"/>
                </a:lnTo>
                <a:lnTo>
                  <a:pt x="91" y="148"/>
                </a:lnTo>
                <a:lnTo>
                  <a:pt x="91" y="148"/>
                </a:lnTo>
                <a:lnTo>
                  <a:pt x="94" y="146"/>
                </a:lnTo>
                <a:lnTo>
                  <a:pt x="95" y="145"/>
                </a:lnTo>
                <a:lnTo>
                  <a:pt x="96" y="147"/>
                </a:lnTo>
                <a:lnTo>
                  <a:pt x="96" y="151"/>
                </a:lnTo>
                <a:lnTo>
                  <a:pt x="96" y="151"/>
                </a:lnTo>
                <a:lnTo>
                  <a:pt x="93" y="162"/>
                </a:lnTo>
                <a:lnTo>
                  <a:pt x="92" y="167"/>
                </a:lnTo>
                <a:lnTo>
                  <a:pt x="92" y="173"/>
                </a:lnTo>
                <a:lnTo>
                  <a:pt x="92" y="173"/>
                </a:lnTo>
                <a:lnTo>
                  <a:pt x="93" y="174"/>
                </a:lnTo>
                <a:lnTo>
                  <a:pt x="94" y="174"/>
                </a:lnTo>
                <a:lnTo>
                  <a:pt x="94" y="174"/>
                </a:lnTo>
                <a:lnTo>
                  <a:pt x="100" y="165"/>
                </a:lnTo>
                <a:lnTo>
                  <a:pt x="101" y="163"/>
                </a:lnTo>
                <a:lnTo>
                  <a:pt x="102" y="163"/>
                </a:lnTo>
                <a:lnTo>
                  <a:pt x="103" y="165"/>
                </a:lnTo>
                <a:lnTo>
                  <a:pt x="102" y="168"/>
                </a:lnTo>
                <a:lnTo>
                  <a:pt x="102" y="168"/>
                </a:lnTo>
                <a:lnTo>
                  <a:pt x="100" y="179"/>
                </a:lnTo>
                <a:lnTo>
                  <a:pt x="97" y="189"/>
                </a:lnTo>
                <a:lnTo>
                  <a:pt x="97" y="189"/>
                </a:lnTo>
                <a:lnTo>
                  <a:pt x="98" y="190"/>
                </a:lnTo>
                <a:lnTo>
                  <a:pt x="99" y="190"/>
                </a:lnTo>
                <a:lnTo>
                  <a:pt x="99" y="190"/>
                </a:lnTo>
                <a:lnTo>
                  <a:pt x="103" y="187"/>
                </a:lnTo>
                <a:lnTo>
                  <a:pt x="107" y="184"/>
                </a:lnTo>
                <a:lnTo>
                  <a:pt x="108" y="182"/>
                </a:lnTo>
                <a:lnTo>
                  <a:pt x="109" y="182"/>
                </a:lnTo>
                <a:lnTo>
                  <a:pt x="110" y="183"/>
                </a:lnTo>
                <a:lnTo>
                  <a:pt x="110" y="186"/>
                </a:lnTo>
                <a:lnTo>
                  <a:pt x="110" y="186"/>
                </a:lnTo>
                <a:lnTo>
                  <a:pt x="109" y="192"/>
                </a:lnTo>
                <a:lnTo>
                  <a:pt x="107" y="198"/>
                </a:lnTo>
                <a:lnTo>
                  <a:pt x="106" y="204"/>
                </a:lnTo>
                <a:lnTo>
                  <a:pt x="105" y="210"/>
                </a:lnTo>
                <a:lnTo>
                  <a:pt x="105" y="210"/>
                </a:lnTo>
                <a:lnTo>
                  <a:pt x="106" y="211"/>
                </a:lnTo>
                <a:lnTo>
                  <a:pt x="107" y="211"/>
                </a:lnTo>
                <a:lnTo>
                  <a:pt x="107" y="211"/>
                </a:lnTo>
                <a:lnTo>
                  <a:pt x="112" y="206"/>
                </a:lnTo>
                <a:lnTo>
                  <a:pt x="115" y="204"/>
                </a:lnTo>
                <a:lnTo>
                  <a:pt x="115" y="204"/>
                </a:lnTo>
                <a:lnTo>
                  <a:pt x="116" y="205"/>
                </a:lnTo>
                <a:lnTo>
                  <a:pt x="116" y="205"/>
                </a:lnTo>
                <a:lnTo>
                  <a:pt x="114" y="215"/>
                </a:lnTo>
                <a:lnTo>
                  <a:pt x="113" y="225"/>
                </a:lnTo>
                <a:lnTo>
                  <a:pt x="113" y="225"/>
                </a:lnTo>
                <a:lnTo>
                  <a:pt x="114" y="226"/>
                </a:lnTo>
                <a:lnTo>
                  <a:pt x="115" y="225"/>
                </a:lnTo>
                <a:lnTo>
                  <a:pt x="115" y="225"/>
                </a:lnTo>
                <a:lnTo>
                  <a:pt x="118" y="222"/>
                </a:lnTo>
                <a:lnTo>
                  <a:pt x="120" y="220"/>
                </a:lnTo>
                <a:lnTo>
                  <a:pt x="121" y="220"/>
                </a:lnTo>
                <a:lnTo>
                  <a:pt x="121" y="221"/>
                </a:lnTo>
                <a:lnTo>
                  <a:pt x="121" y="226"/>
                </a:lnTo>
                <a:lnTo>
                  <a:pt x="121" y="226"/>
                </a:lnTo>
                <a:lnTo>
                  <a:pt x="119" y="235"/>
                </a:lnTo>
                <a:lnTo>
                  <a:pt x="119" y="244"/>
                </a:lnTo>
                <a:lnTo>
                  <a:pt x="119" y="244"/>
                </a:lnTo>
                <a:lnTo>
                  <a:pt x="119" y="245"/>
                </a:lnTo>
                <a:lnTo>
                  <a:pt x="121" y="244"/>
                </a:lnTo>
                <a:lnTo>
                  <a:pt x="121" y="244"/>
                </a:lnTo>
                <a:lnTo>
                  <a:pt x="126" y="236"/>
                </a:lnTo>
                <a:lnTo>
                  <a:pt x="127" y="235"/>
                </a:lnTo>
                <a:lnTo>
                  <a:pt x="127" y="235"/>
                </a:lnTo>
                <a:lnTo>
                  <a:pt x="127" y="241"/>
                </a:lnTo>
                <a:lnTo>
                  <a:pt x="127" y="241"/>
                </a:lnTo>
                <a:lnTo>
                  <a:pt x="125" y="250"/>
                </a:lnTo>
                <a:lnTo>
                  <a:pt x="124" y="260"/>
                </a:lnTo>
                <a:lnTo>
                  <a:pt x="124" y="260"/>
                </a:lnTo>
                <a:lnTo>
                  <a:pt x="125" y="261"/>
                </a:lnTo>
                <a:lnTo>
                  <a:pt x="126" y="261"/>
                </a:lnTo>
                <a:lnTo>
                  <a:pt x="126" y="261"/>
                </a:lnTo>
                <a:lnTo>
                  <a:pt x="130" y="257"/>
                </a:lnTo>
                <a:lnTo>
                  <a:pt x="132" y="254"/>
                </a:lnTo>
                <a:lnTo>
                  <a:pt x="133" y="251"/>
                </a:lnTo>
                <a:lnTo>
                  <a:pt x="133" y="251"/>
                </a:lnTo>
                <a:lnTo>
                  <a:pt x="130" y="264"/>
                </a:lnTo>
                <a:lnTo>
                  <a:pt x="130" y="271"/>
                </a:lnTo>
                <a:lnTo>
                  <a:pt x="130" y="278"/>
                </a:lnTo>
                <a:lnTo>
                  <a:pt x="130" y="278"/>
                </a:lnTo>
                <a:lnTo>
                  <a:pt x="131" y="279"/>
                </a:lnTo>
                <a:lnTo>
                  <a:pt x="132" y="279"/>
                </a:lnTo>
                <a:lnTo>
                  <a:pt x="132" y="279"/>
                </a:lnTo>
                <a:lnTo>
                  <a:pt x="137" y="273"/>
                </a:lnTo>
                <a:lnTo>
                  <a:pt x="137" y="273"/>
                </a:lnTo>
                <a:lnTo>
                  <a:pt x="140" y="270"/>
                </a:lnTo>
                <a:lnTo>
                  <a:pt x="140" y="271"/>
                </a:lnTo>
                <a:lnTo>
                  <a:pt x="140" y="272"/>
                </a:lnTo>
                <a:lnTo>
                  <a:pt x="138" y="280"/>
                </a:lnTo>
                <a:lnTo>
                  <a:pt x="138" y="280"/>
                </a:lnTo>
                <a:lnTo>
                  <a:pt x="136" y="289"/>
                </a:lnTo>
                <a:lnTo>
                  <a:pt x="135" y="299"/>
                </a:lnTo>
                <a:lnTo>
                  <a:pt x="135" y="299"/>
                </a:lnTo>
                <a:lnTo>
                  <a:pt x="136" y="300"/>
                </a:lnTo>
                <a:lnTo>
                  <a:pt x="137" y="300"/>
                </a:lnTo>
                <a:lnTo>
                  <a:pt x="137" y="300"/>
                </a:lnTo>
                <a:lnTo>
                  <a:pt x="142" y="293"/>
                </a:lnTo>
                <a:lnTo>
                  <a:pt x="145" y="289"/>
                </a:lnTo>
                <a:lnTo>
                  <a:pt x="146" y="287"/>
                </a:lnTo>
                <a:lnTo>
                  <a:pt x="146" y="287"/>
                </a:lnTo>
                <a:lnTo>
                  <a:pt x="145" y="295"/>
                </a:lnTo>
                <a:lnTo>
                  <a:pt x="144" y="303"/>
                </a:lnTo>
                <a:lnTo>
                  <a:pt x="142" y="311"/>
                </a:lnTo>
                <a:lnTo>
                  <a:pt x="140" y="320"/>
                </a:lnTo>
                <a:lnTo>
                  <a:pt x="140" y="320"/>
                </a:lnTo>
                <a:lnTo>
                  <a:pt x="110" y="235"/>
                </a:lnTo>
                <a:lnTo>
                  <a:pt x="110" y="235"/>
                </a:lnTo>
                <a:lnTo>
                  <a:pt x="91" y="182"/>
                </a:lnTo>
                <a:lnTo>
                  <a:pt x="81" y="156"/>
                </a:lnTo>
                <a:lnTo>
                  <a:pt x="70" y="129"/>
                </a:lnTo>
                <a:lnTo>
                  <a:pt x="70" y="129"/>
                </a:lnTo>
                <a:lnTo>
                  <a:pt x="59" y="103"/>
                </a:lnTo>
                <a:lnTo>
                  <a:pt x="49" y="76"/>
                </a:lnTo>
                <a:lnTo>
                  <a:pt x="44" y="62"/>
                </a:lnTo>
                <a:lnTo>
                  <a:pt x="41" y="48"/>
                </a:lnTo>
                <a:lnTo>
                  <a:pt x="37" y="34"/>
                </a:lnTo>
                <a:lnTo>
                  <a:pt x="35" y="20"/>
                </a:lnTo>
                <a:lnTo>
                  <a:pt x="35" y="20"/>
                </a:lnTo>
                <a:lnTo>
                  <a:pt x="47" y="17"/>
                </a:lnTo>
                <a:lnTo>
                  <a:pt x="59" y="14"/>
                </a:lnTo>
                <a:lnTo>
                  <a:pt x="59" y="14"/>
                </a:lnTo>
                <a:close/>
                <a:moveTo>
                  <a:pt x="148" y="343"/>
                </a:moveTo>
                <a:lnTo>
                  <a:pt x="148" y="343"/>
                </a:lnTo>
                <a:lnTo>
                  <a:pt x="141" y="321"/>
                </a:lnTo>
                <a:lnTo>
                  <a:pt x="141" y="321"/>
                </a:lnTo>
                <a:lnTo>
                  <a:pt x="142" y="321"/>
                </a:lnTo>
                <a:lnTo>
                  <a:pt x="142" y="321"/>
                </a:lnTo>
                <a:lnTo>
                  <a:pt x="147" y="316"/>
                </a:lnTo>
                <a:lnTo>
                  <a:pt x="150" y="311"/>
                </a:lnTo>
                <a:lnTo>
                  <a:pt x="151" y="311"/>
                </a:lnTo>
                <a:lnTo>
                  <a:pt x="152" y="312"/>
                </a:lnTo>
                <a:lnTo>
                  <a:pt x="151" y="321"/>
                </a:lnTo>
                <a:lnTo>
                  <a:pt x="151" y="321"/>
                </a:lnTo>
                <a:lnTo>
                  <a:pt x="149" y="332"/>
                </a:lnTo>
                <a:lnTo>
                  <a:pt x="148" y="337"/>
                </a:lnTo>
                <a:lnTo>
                  <a:pt x="148" y="343"/>
                </a:lnTo>
                <a:lnTo>
                  <a:pt x="148" y="343"/>
                </a:lnTo>
                <a:close/>
                <a:moveTo>
                  <a:pt x="145" y="443"/>
                </a:moveTo>
                <a:lnTo>
                  <a:pt x="145" y="443"/>
                </a:lnTo>
                <a:lnTo>
                  <a:pt x="130" y="403"/>
                </a:lnTo>
                <a:lnTo>
                  <a:pt x="116" y="362"/>
                </a:lnTo>
                <a:lnTo>
                  <a:pt x="116" y="362"/>
                </a:lnTo>
                <a:lnTo>
                  <a:pt x="79" y="254"/>
                </a:lnTo>
                <a:lnTo>
                  <a:pt x="79" y="25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7" y="28"/>
                </a:lnTo>
                <a:lnTo>
                  <a:pt x="27" y="23"/>
                </a:lnTo>
                <a:lnTo>
                  <a:pt x="27" y="23"/>
                </a:lnTo>
                <a:lnTo>
                  <a:pt x="29" y="36"/>
                </a:lnTo>
                <a:lnTo>
                  <a:pt x="32" y="49"/>
                </a:lnTo>
                <a:lnTo>
                  <a:pt x="39" y="74"/>
                </a:lnTo>
                <a:lnTo>
                  <a:pt x="48" y="98"/>
                </a:lnTo>
                <a:lnTo>
                  <a:pt x="58" y="122"/>
                </a:lnTo>
                <a:lnTo>
                  <a:pt x="58" y="122"/>
                </a:lnTo>
                <a:lnTo>
                  <a:pt x="68" y="148"/>
                </a:lnTo>
                <a:lnTo>
                  <a:pt x="78" y="174"/>
                </a:lnTo>
                <a:lnTo>
                  <a:pt x="97" y="226"/>
                </a:lnTo>
                <a:lnTo>
                  <a:pt x="97" y="226"/>
                </a:lnTo>
                <a:lnTo>
                  <a:pt x="118" y="282"/>
                </a:lnTo>
                <a:lnTo>
                  <a:pt x="137" y="337"/>
                </a:lnTo>
                <a:lnTo>
                  <a:pt x="137" y="337"/>
                </a:lnTo>
                <a:lnTo>
                  <a:pt x="145" y="362"/>
                </a:lnTo>
                <a:lnTo>
                  <a:pt x="152" y="386"/>
                </a:lnTo>
                <a:lnTo>
                  <a:pt x="165" y="436"/>
                </a:lnTo>
                <a:lnTo>
                  <a:pt x="165" y="436"/>
                </a:lnTo>
                <a:lnTo>
                  <a:pt x="159" y="434"/>
                </a:lnTo>
                <a:lnTo>
                  <a:pt x="159" y="434"/>
                </a:lnTo>
                <a:lnTo>
                  <a:pt x="154" y="434"/>
                </a:lnTo>
                <a:lnTo>
                  <a:pt x="150" y="436"/>
                </a:lnTo>
                <a:lnTo>
                  <a:pt x="147" y="439"/>
                </a:lnTo>
                <a:lnTo>
                  <a:pt x="145" y="443"/>
                </a:lnTo>
                <a:lnTo>
                  <a:pt x="145" y="443"/>
                </a:lnTo>
                <a:close/>
                <a:moveTo>
                  <a:pt x="191" y="505"/>
                </a:moveTo>
                <a:lnTo>
                  <a:pt x="191" y="505"/>
                </a:lnTo>
                <a:lnTo>
                  <a:pt x="181" y="494"/>
                </a:lnTo>
                <a:lnTo>
                  <a:pt x="170" y="484"/>
                </a:lnTo>
                <a:lnTo>
                  <a:pt x="160" y="472"/>
                </a:lnTo>
                <a:lnTo>
                  <a:pt x="156" y="466"/>
                </a:lnTo>
                <a:lnTo>
                  <a:pt x="152" y="461"/>
                </a:lnTo>
                <a:lnTo>
                  <a:pt x="152" y="461"/>
                </a:lnTo>
                <a:lnTo>
                  <a:pt x="152" y="459"/>
                </a:lnTo>
                <a:lnTo>
                  <a:pt x="153" y="458"/>
                </a:lnTo>
                <a:lnTo>
                  <a:pt x="153" y="458"/>
                </a:lnTo>
                <a:lnTo>
                  <a:pt x="152" y="453"/>
                </a:lnTo>
                <a:lnTo>
                  <a:pt x="152" y="448"/>
                </a:lnTo>
                <a:lnTo>
                  <a:pt x="152" y="448"/>
                </a:lnTo>
                <a:lnTo>
                  <a:pt x="154" y="443"/>
                </a:lnTo>
                <a:lnTo>
                  <a:pt x="156" y="441"/>
                </a:lnTo>
                <a:lnTo>
                  <a:pt x="158" y="442"/>
                </a:lnTo>
                <a:lnTo>
                  <a:pt x="161" y="443"/>
                </a:lnTo>
                <a:lnTo>
                  <a:pt x="167" y="448"/>
                </a:lnTo>
                <a:lnTo>
                  <a:pt x="170" y="452"/>
                </a:lnTo>
                <a:lnTo>
                  <a:pt x="170" y="452"/>
                </a:lnTo>
                <a:lnTo>
                  <a:pt x="170" y="453"/>
                </a:lnTo>
                <a:lnTo>
                  <a:pt x="170" y="453"/>
                </a:lnTo>
                <a:lnTo>
                  <a:pt x="171" y="454"/>
                </a:lnTo>
                <a:lnTo>
                  <a:pt x="171" y="454"/>
                </a:lnTo>
                <a:lnTo>
                  <a:pt x="173" y="457"/>
                </a:lnTo>
                <a:lnTo>
                  <a:pt x="173" y="457"/>
                </a:lnTo>
                <a:lnTo>
                  <a:pt x="178" y="468"/>
                </a:lnTo>
                <a:lnTo>
                  <a:pt x="178" y="468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70"/>
                </a:lnTo>
                <a:lnTo>
                  <a:pt x="178" y="470"/>
                </a:lnTo>
                <a:lnTo>
                  <a:pt x="179" y="471"/>
                </a:lnTo>
                <a:lnTo>
                  <a:pt x="181" y="472"/>
                </a:lnTo>
                <a:lnTo>
                  <a:pt x="183" y="471"/>
                </a:lnTo>
                <a:lnTo>
                  <a:pt x="187" y="469"/>
                </a:lnTo>
                <a:lnTo>
                  <a:pt x="187" y="467"/>
                </a:lnTo>
                <a:lnTo>
                  <a:pt x="187" y="466"/>
                </a:lnTo>
                <a:lnTo>
                  <a:pt x="187" y="466"/>
                </a:lnTo>
                <a:lnTo>
                  <a:pt x="184" y="459"/>
                </a:lnTo>
                <a:lnTo>
                  <a:pt x="182" y="451"/>
                </a:lnTo>
                <a:lnTo>
                  <a:pt x="182" y="443"/>
                </a:lnTo>
                <a:lnTo>
                  <a:pt x="183" y="440"/>
                </a:lnTo>
                <a:lnTo>
                  <a:pt x="184" y="436"/>
                </a:lnTo>
                <a:lnTo>
                  <a:pt x="184" y="436"/>
                </a:lnTo>
                <a:lnTo>
                  <a:pt x="187" y="433"/>
                </a:lnTo>
                <a:lnTo>
                  <a:pt x="190" y="432"/>
                </a:lnTo>
                <a:lnTo>
                  <a:pt x="193" y="433"/>
                </a:lnTo>
                <a:lnTo>
                  <a:pt x="196" y="435"/>
                </a:lnTo>
                <a:lnTo>
                  <a:pt x="201" y="442"/>
                </a:lnTo>
                <a:lnTo>
                  <a:pt x="204" y="446"/>
                </a:lnTo>
                <a:lnTo>
                  <a:pt x="204" y="446"/>
                </a:lnTo>
                <a:lnTo>
                  <a:pt x="211" y="461"/>
                </a:lnTo>
                <a:lnTo>
                  <a:pt x="211" y="461"/>
                </a:lnTo>
                <a:lnTo>
                  <a:pt x="212" y="463"/>
                </a:lnTo>
                <a:lnTo>
                  <a:pt x="213" y="463"/>
                </a:lnTo>
                <a:lnTo>
                  <a:pt x="216" y="463"/>
                </a:lnTo>
                <a:lnTo>
                  <a:pt x="219" y="461"/>
                </a:lnTo>
                <a:lnTo>
                  <a:pt x="219" y="459"/>
                </a:lnTo>
                <a:lnTo>
                  <a:pt x="219" y="457"/>
                </a:lnTo>
                <a:lnTo>
                  <a:pt x="219" y="457"/>
                </a:lnTo>
                <a:lnTo>
                  <a:pt x="217" y="451"/>
                </a:lnTo>
                <a:lnTo>
                  <a:pt x="215" y="444"/>
                </a:lnTo>
                <a:lnTo>
                  <a:pt x="215" y="444"/>
                </a:lnTo>
                <a:lnTo>
                  <a:pt x="216" y="438"/>
                </a:lnTo>
                <a:lnTo>
                  <a:pt x="218" y="432"/>
                </a:lnTo>
                <a:lnTo>
                  <a:pt x="219" y="430"/>
                </a:lnTo>
                <a:lnTo>
                  <a:pt x="221" y="429"/>
                </a:lnTo>
                <a:lnTo>
                  <a:pt x="223" y="429"/>
                </a:lnTo>
                <a:lnTo>
                  <a:pt x="226" y="432"/>
                </a:lnTo>
                <a:lnTo>
                  <a:pt x="226" y="432"/>
                </a:lnTo>
                <a:lnTo>
                  <a:pt x="225" y="452"/>
                </a:lnTo>
                <a:lnTo>
                  <a:pt x="225" y="472"/>
                </a:lnTo>
                <a:lnTo>
                  <a:pt x="227" y="512"/>
                </a:lnTo>
                <a:lnTo>
                  <a:pt x="227" y="512"/>
                </a:lnTo>
                <a:lnTo>
                  <a:pt x="226" y="513"/>
                </a:lnTo>
                <a:lnTo>
                  <a:pt x="226" y="513"/>
                </a:lnTo>
                <a:lnTo>
                  <a:pt x="214" y="517"/>
                </a:lnTo>
                <a:lnTo>
                  <a:pt x="203" y="522"/>
                </a:lnTo>
                <a:lnTo>
                  <a:pt x="203" y="522"/>
                </a:lnTo>
                <a:lnTo>
                  <a:pt x="191" y="505"/>
                </a:lnTo>
                <a:lnTo>
                  <a:pt x="191" y="505"/>
                </a:lnTo>
                <a:close/>
                <a:moveTo>
                  <a:pt x="225" y="551"/>
                </a:moveTo>
                <a:lnTo>
                  <a:pt x="225" y="551"/>
                </a:lnTo>
                <a:lnTo>
                  <a:pt x="216" y="540"/>
                </a:lnTo>
                <a:lnTo>
                  <a:pt x="208" y="529"/>
                </a:lnTo>
                <a:lnTo>
                  <a:pt x="208" y="529"/>
                </a:lnTo>
                <a:lnTo>
                  <a:pt x="218" y="525"/>
                </a:lnTo>
                <a:lnTo>
                  <a:pt x="227" y="521"/>
                </a:lnTo>
                <a:lnTo>
                  <a:pt x="227" y="521"/>
                </a:lnTo>
                <a:lnTo>
                  <a:pt x="227" y="536"/>
                </a:lnTo>
                <a:lnTo>
                  <a:pt x="225" y="551"/>
                </a:lnTo>
                <a:lnTo>
                  <a:pt x="225" y="551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529"/>
          <p:cNvSpPr>
            <a:spLocks noEditPoints="1"/>
          </p:cNvSpPr>
          <p:nvPr/>
        </p:nvSpPr>
        <p:spPr bwMode="auto">
          <a:xfrm>
            <a:off x="995394" y="3466527"/>
            <a:ext cx="393700" cy="465138"/>
          </a:xfrm>
          <a:custGeom>
            <a:avLst/>
            <a:gdLst/>
            <a:ahLst/>
            <a:cxnLst>
              <a:cxn ang="0">
                <a:pos x="52" y="278"/>
              </a:cxn>
              <a:cxn ang="0">
                <a:pos x="216" y="259"/>
              </a:cxn>
              <a:cxn ang="0">
                <a:pos x="242" y="138"/>
              </a:cxn>
              <a:cxn ang="0">
                <a:pos x="156" y="14"/>
              </a:cxn>
              <a:cxn ang="0">
                <a:pos x="104" y="3"/>
              </a:cxn>
              <a:cxn ang="0">
                <a:pos x="56" y="84"/>
              </a:cxn>
              <a:cxn ang="0">
                <a:pos x="1" y="174"/>
              </a:cxn>
              <a:cxn ang="0">
                <a:pos x="186" y="190"/>
              </a:cxn>
              <a:cxn ang="0">
                <a:pos x="95" y="275"/>
              </a:cxn>
              <a:cxn ang="0">
                <a:pos x="162" y="173"/>
              </a:cxn>
              <a:cxn ang="0">
                <a:pos x="115" y="228"/>
              </a:cxn>
              <a:cxn ang="0">
                <a:pos x="86" y="259"/>
              </a:cxn>
              <a:cxn ang="0">
                <a:pos x="99" y="214"/>
              </a:cxn>
              <a:cxn ang="0">
                <a:pos x="61" y="252"/>
              </a:cxn>
              <a:cxn ang="0">
                <a:pos x="166" y="217"/>
              </a:cxn>
              <a:cxn ang="0">
                <a:pos x="181" y="180"/>
              </a:cxn>
              <a:cxn ang="0">
                <a:pos x="67" y="258"/>
              </a:cxn>
              <a:cxn ang="0">
                <a:pos x="191" y="184"/>
              </a:cxn>
              <a:cxn ang="0">
                <a:pos x="157" y="168"/>
              </a:cxn>
              <a:cxn ang="0">
                <a:pos x="69" y="233"/>
              </a:cxn>
              <a:cxn ang="0">
                <a:pos x="40" y="243"/>
              </a:cxn>
              <a:cxn ang="0">
                <a:pos x="113" y="177"/>
              </a:cxn>
              <a:cxn ang="0">
                <a:pos x="25" y="238"/>
              </a:cxn>
              <a:cxn ang="0">
                <a:pos x="94" y="189"/>
              </a:cxn>
              <a:cxn ang="0">
                <a:pos x="61" y="192"/>
              </a:cxn>
              <a:cxn ang="0">
                <a:pos x="21" y="230"/>
              </a:cxn>
              <a:cxn ang="0">
                <a:pos x="16" y="217"/>
              </a:cxn>
              <a:cxn ang="0">
                <a:pos x="52" y="192"/>
              </a:cxn>
              <a:cxn ang="0">
                <a:pos x="34" y="175"/>
              </a:cxn>
              <a:cxn ang="0">
                <a:pos x="34" y="227"/>
              </a:cxn>
              <a:cxn ang="0">
                <a:pos x="80" y="192"/>
              </a:cxn>
              <a:cxn ang="0">
                <a:pos x="47" y="200"/>
              </a:cxn>
              <a:cxn ang="0">
                <a:pos x="34" y="203"/>
              </a:cxn>
              <a:cxn ang="0">
                <a:pos x="44" y="175"/>
              </a:cxn>
              <a:cxn ang="0">
                <a:pos x="43" y="168"/>
              </a:cxn>
              <a:cxn ang="0">
                <a:pos x="31" y="167"/>
              </a:cxn>
              <a:cxn ang="0">
                <a:pos x="29" y="167"/>
              </a:cxn>
              <a:cxn ang="0">
                <a:pos x="11" y="182"/>
              </a:cxn>
              <a:cxn ang="0">
                <a:pos x="131" y="173"/>
              </a:cxn>
              <a:cxn ang="0">
                <a:pos x="33" y="250"/>
              </a:cxn>
              <a:cxn ang="0">
                <a:pos x="187" y="202"/>
              </a:cxn>
              <a:cxn ang="0">
                <a:pos x="105" y="281"/>
              </a:cxn>
              <a:cxn ang="0">
                <a:pos x="121" y="283"/>
              </a:cxn>
              <a:cxn ang="0">
                <a:pos x="142" y="280"/>
              </a:cxn>
              <a:cxn ang="0">
                <a:pos x="229" y="210"/>
              </a:cxn>
              <a:cxn ang="0">
                <a:pos x="182" y="266"/>
              </a:cxn>
              <a:cxn ang="0">
                <a:pos x="185" y="270"/>
              </a:cxn>
              <a:cxn ang="0">
                <a:pos x="213" y="243"/>
              </a:cxn>
              <a:cxn ang="0">
                <a:pos x="194" y="253"/>
              </a:cxn>
              <a:cxn ang="0">
                <a:pos x="237" y="202"/>
              </a:cxn>
              <a:cxn ang="0">
                <a:pos x="232" y="195"/>
              </a:cxn>
              <a:cxn ang="0">
                <a:pos x="150" y="261"/>
              </a:cxn>
              <a:cxn ang="0">
                <a:pos x="171" y="230"/>
              </a:cxn>
              <a:cxn ang="0">
                <a:pos x="194" y="205"/>
              </a:cxn>
              <a:cxn ang="0">
                <a:pos x="234" y="213"/>
              </a:cxn>
              <a:cxn ang="0">
                <a:pos x="110" y="9"/>
              </a:cxn>
              <a:cxn ang="0">
                <a:pos x="152" y="81"/>
              </a:cxn>
              <a:cxn ang="0">
                <a:pos x="238" y="160"/>
              </a:cxn>
              <a:cxn ang="0">
                <a:pos x="175" y="164"/>
              </a:cxn>
              <a:cxn ang="0">
                <a:pos x="50" y="159"/>
              </a:cxn>
              <a:cxn ang="0">
                <a:pos x="50" y="100"/>
              </a:cxn>
            </a:cxnLst>
            <a:rect l="0" t="0" r="r" b="b"/>
            <a:pathLst>
              <a:path w="248" h="293">
                <a:moveTo>
                  <a:pt x="1" y="174"/>
                </a:moveTo>
                <a:lnTo>
                  <a:pt x="1" y="174"/>
                </a:lnTo>
                <a:lnTo>
                  <a:pt x="0" y="182"/>
                </a:lnTo>
                <a:lnTo>
                  <a:pt x="0" y="182"/>
                </a:lnTo>
                <a:lnTo>
                  <a:pt x="1" y="193"/>
                </a:lnTo>
                <a:lnTo>
                  <a:pt x="3" y="204"/>
                </a:lnTo>
                <a:lnTo>
                  <a:pt x="5" y="214"/>
                </a:lnTo>
                <a:lnTo>
                  <a:pt x="9" y="225"/>
                </a:lnTo>
                <a:lnTo>
                  <a:pt x="14" y="235"/>
                </a:lnTo>
                <a:lnTo>
                  <a:pt x="19" y="245"/>
                </a:lnTo>
                <a:lnTo>
                  <a:pt x="25" y="254"/>
                </a:lnTo>
                <a:lnTo>
                  <a:pt x="32" y="263"/>
                </a:lnTo>
                <a:lnTo>
                  <a:pt x="32" y="263"/>
                </a:lnTo>
                <a:lnTo>
                  <a:pt x="42" y="271"/>
                </a:lnTo>
                <a:lnTo>
                  <a:pt x="52" y="278"/>
                </a:lnTo>
                <a:lnTo>
                  <a:pt x="64" y="283"/>
                </a:lnTo>
                <a:lnTo>
                  <a:pt x="77" y="288"/>
                </a:lnTo>
                <a:lnTo>
                  <a:pt x="91" y="290"/>
                </a:lnTo>
                <a:lnTo>
                  <a:pt x="104" y="292"/>
                </a:lnTo>
                <a:lnTo>
                  <a:pt x="116" y="293"/>
                </a:lnTo>
                <a:lnTo>
                  <a:pt x="129" y="293"/>
                </a:lnTo>
                <a:lnTo>
                  <a:pt x="129" y="293"/>
                </a:lnTo>
                <a:lnTo>
                  <a:pt x="140" y="293"/>
                </a:lnTo>
                <a:lnTo>
                  <a:pt x="152" y="291"/>
                </a:lnTo>
                <a:lnTo>
                  <a:pt x="163" y="288"/>
                </a:lnTo>
                <a:lnTo>
                  <a:pt x="176" y="284"/>
                </a:lnTo>
                <a:lnTo>
                  <a:pt x="186" y="280"/>
                </a:lnTo>
                <a:lnTo>
                  <a:pt x="197" y="274"/>
                </a:lnTo>
                <a:lnTo>
                  <a:pt x="206" y="268"/>
                </a:lnTo>
                <a:lnTo>
                  <a:pt x="216" y="259"/>
                </a:lnTo>
                <a:lnTo>
                  <a:pt x="216" y="259"/>
                </a:lnTo>
                <a:lnTo>
                  <a:pt x="223" y="253"/>
                </a:lnTo>
                <a:lnTo>
                  <a:pt x="229" y="245"/>
                </a:lnTo>
                <a:lnTo>
                  <a:pt x="234" y="237"/>
                </a:lnTo>
                <a:lnTo>
                  <a:pt x="238" y="229"/>
                </a:lnTo>
                <a:lnTo>
                  <a:pt x="241" y="220"/>
                </a:lnTo>
                <a:lnTo>
                  <a:pt x="244" y="211"/>
                </a:lnTo>
                <a:lnTo>
                  <a:pt x="246" y="201"/>
                </a:lnTo>
                <a:lnTo>
                  <a:pt x="247" y="192"/>
                </a:lnTo>
                <a:lnTo>
                  <a:pt x="247" y="192"/>
                </a:lnTo>
                <a:lnTo>
                  <a:pt x="248" y="181"/>
                </a:lnTo>
                <a:lnTo>
                  <a:pt x="248" y="169"/>
                </a:lnTo>
                <a:lnTo>
                  <a:pt x="247" y="159"/>
                </a:lnTo>
                <a:lnTo>
                  <a:pt x="245" y="148"/>
                </a:lnTo>
                <a:lnTo>
                  <a:pt x="242" y="138"/>
                </a:lnTo>
                <a:lnTo>
                  <a:pt x="238" y="129"/>
                </a:lnTo>
                <a:lnTo>
                  <a:pt x="233" y="120"/>
                </a:lnTo>
                <a:lnTo>
                  <a:pt x="228" y="111"/>
                </a:lnTo>
                <a:lnTo>
                  <a:pt x="221" y="103"/>
                </a:lnTo>
                <a:lnTo>
                  <a:pt x="214" y="95"/>
                </a:lnTo>
                <a:lnTo>
                  <a:pt x="206" y="88"/>
                </a:lnTo>
                <a:lnTo>
                  <a:pt x="198" y="83"/>
                </a:lnTo>
                <a:lnTo>
                  <a:pt x="189" y="79"/>
                </a:lnTo>
                <a:lnTo>
                  <a:pt x="179" y="75"/>
                </a:lnTo>
                <a:lnTo>
                  <a:pt x="167" y="73"/>
                </a:lnTo>
                <a:lnTo>
                  <a:pt x="156" y="73"/>
                </a:lnTo>
                <a:lnTo>
                  <a:pt x="156" y="73"/>
                </a:lnTo>
                <a:lnTo>
                  <a:pt x="157" y="39"/>
                </a:lnTo>
                <a:lnTo>
                  <a:pt x="157" y="23"/>
                </a:lnTo>
                <a:lnTo>
                  <a:pt x="156" y="14"/>
                </a:lnTo>
                <a:lnTo>
                  <a:pt x="154" y="5"/>
                </a:lnTo>
                <a:lnTo>
                  <a:pt x="154" y="5"/>
                </a:lnTo>
                <a:lnTo>
                  <a:pt x="153" y="3"/>
                </a:lnTo>
                <a:lnTo>
                  <a:pt x="152" y="2"/>
                </a:lnTo>
                <a:lnTo>
                  <a:pt x="152" y="2"/>
                </a:lnTo>
                <a:lnTo>
                  <a:pt x="150" y="1"/>
                </a:lnTo>
                <a:lnTo>
                  <a:pt x="148" y="0"/>
                </a:lnTo>
                <a:lnTo>
                  <a:pt x="148" y="0"/>
                </a:lnTo>
                <a:lnTo>
                  <a:pt x="128" y="2"/>
                </a:lnTo>
                <a:lnTo>
                  <a:pt x="118" y="2"/>
                </a:lnTo>
                <a:lnTo>
                  <a:pt x="109" y="0"/>
                </a:lnTo>
                <a:lnTo>
                  <a:pt x="109" y="0"/>
                </a:lnTo>
                <a:lnTo>
                  <a:pt x="107" y="0"/>
                </a:lnTo>
                <a:lnTo>
                  <a:pt x="105" y="1"/>
                </a:lnTo>
                <a:lnTo>
                  <a:pt x="104" y="3"/>
                </a:lnTo>
                <a:lnTo>
                  <a:pt x="104" y="3"/>
                </a:lnTo>
                <a:lnTo>
                  <a:pt x="102" y="4"/>
                </a:lnTo>
                <a:lnTo>
                  <a:pt x="101" y="6"/>
                </a:lnTo>
                <a:lnTo>
                  <a:pt x="101" y="6"/>
                </a:lnTo>
                <a:lnTo>
                  <a:pt x="101" y="24"/>
                </a:lnTo>
                <a:lnTo>
                  <a:pt x="102" y="40"/>
                </a:lnTo>
                <a:lnTo>
                  <a:pt x="103" y="56"/>
                </a:lnTo>
                <a:lnTo>
                  <a:pt x="103" y="65"/>
                </a:lnTo>
                <a:lnTo>
                  <a:pt x="102" y="73"/>
                </a:lnTo>
                <a:lnTo>
                  <a:pt x="102" y="73"/>
                </a:lnTo>
                <a:lnTo>
                  <a:pt x="92" y="73"/>
                </a:lnTo>
                <a:lnTo>
                  <a:pt x="82" y="74"/>
                </a:lnTo>
                <a:lnTo>
                  <a:pt x="73" y="76"/>
                </a:lnTo>
                <a:lnTo>
                  <a:pt x="64" y="80"/>
                </a:lnTo>
                <a:lnTo>
                  <a:pt x="56" y="84"/>
                </a:lnTo>
                <a:lnTo>
                  <a:pt x="48" y="89"/>
                </a:lnTo>
                <a:lnTo>
                  <a:pt x="41" y="95"/>
                </a:lnTo>
                <a:lnTo>
                  <a:pt x="34" y="103"/>
                </a:lnTo>
                <a:lnTo>
                  <a:pt x="28" y="110"/>
                </a:lnTo>
                <a:lnTo>
                  <a:pt x="22" y="118"/>
                </a:lnTo>
                <a:lnTo>
                  <a:pt x="17" y="126"/>
                </a:lnTo>
                <a:lnTo>
                  <a:pt x="12" y="135"/>
                </a:lnTo>
                <a:lnTo>
                  <a:pt x="7" y="144"/>
                </a:lnTo>
                <a:lnTo>
                  <a:pt x="4" y="153"/>
                </a:lnTo>
                <a:lnTo>
                  <a:pt x="2" y="162"/>
                </a:lnTo>
                <a:lnTo>
                  <a:pt x="1" y="171"/>
                </a:lnTo>
                <a:lnTo>
                  <a:pt x="1" y="171"/>
                </a:lnTo>
                <a:lnTo>
                  <a:pt x="0" y="173"/>
                </a:lnTo>
                <a:lnTo>
                  <a:pt x="1" y="174"/>
                </a:lnTo>
                <a:lnTo>
                  <a:pt x="1" y="174"/>
                </a:lnTo>
                <a:close/>
                <a:moveTo>
                  <a:pt x="86" y="280"/>
                </a:moveTo>
                <a:lnTo>
                  <a:pt x="86" y="280"/>
                </a:lnTo>
                <a:lnTo>
                  <a:pt x="86" y="281"/>
                </a:lnTo>
                <a:lnTo>
                  <a:pt x="86" y="281"/>
                </a:lnTo>
                <a:lnTo>
                  <a:pt x="70" y="276"/>
                </a:lnTo>
                <a:lnTo>
                  <a:pt x="70" y="276"/>
                </a:lnTo>
                <a:lnTo>
                  <a:pt x="87" y="263"/>
                </a:lnTo>
                <a:lnTo>
                  <a:pt x="105" y="249"/>
                </a:lnTo>
                <a:lnTo>
                  <a:pt x="140" y="225"/>
                </a:lnTo>
                <a:lnTo>
                  <a:pt x="140" y="225"/>
                </a:lnTo>
                <a:lnTo>
                  <a:pt x="153" y="215"/>
                </a:lnTo>
                <a:lnTo>
                  <a:pt x="165" y="206"/>
                </a:lnTo>
                <a:lnTo>
                  <a:pt x="165" y="206"/>
                </a:lnTo>
                <a:lnTo>
                  <a:pt x="186" y="190"/>
                </a:lnTo>
                <a:lnTo>
                  <a:pt x="186" y="190"/>
                </a:lnTo>
                <a:lnTo>
                  <a:pt x="193" y="185"/>
                </a:lnTo>
                <a:lnTo>
                  <a:pt x="193" y="185"/>
                </a:lnTo>
                <a:lnTo>
                  <a:pt x="193" y="186"/>
                </a:lnTo>
                <a:lnTo>
                  <a:pt x="189" y="190"/>
                </a:lnTo>
                <a:lnTo>
                  <a:pt x="189" y="190"/>
                </a:lnTo>
                <a:lnTo>
                  <a:pt x="178" y="202"/>
                </a:lnTo>
                <a:lnTo>
                  <a:pt x="164" y="213"/>
                </a:lnTo>
                <a:lnTo>
                  <a:pt x="137" y="234"/>
                </a:lnTo>
                <a:lnTo>
                  <a:pt x="137" y="234"/>
                </a:lnTo>
                <a:lnTo>
                  <a:pt x="130" y="241"/>
                </a:lnTo>
                <a:lnTo>
                  <a:pt x="123" y="247"/>
                </a:lnTo>
                <a:lnTo>
                  <a:pt x="109" y="262"/>
                </a:lnTo>
                <a:lnTo>
                  <a:pt x="109" y="262"/>
                </a:lnTo>
                <a:lnTo>
                  <a:pt x="102" y="269"/>
                </a:lnTo>
                <a:lnTo>
                  <a:pt x="95" y="275"/>
                </a:lnTo>
                <a:lnTo>
                  <a:pt x="95" y="275"/>
                </a:lnTo>
                <a:lnTo>
                  <a:pt x="86" y="280"/>
                </a:lnTo>
                <a:lnTo>
                  <a:pt x="86" y="280"/>
                </a:lnTo>
                <a:close/>
                <a:moveTo>
                  <a:pt x="51" y="267"/>
                </a:moveTo>
                <a:lnTo>
                  <a:pt x="51" y="267"/>
                </a:lnTo>
                <a:lnTo>
                  <a:pt x="51" y="267"/>
                </a:lnTo>
                <a:lnTo>
                  <a:pt x="51" y="267"/>
                </a:lnTo>
                <a:lnTo>
                  <a:pt x="77" y="241"/>
                </a:lnTo>
                <a:lnTo>
                  <a:pt x="105" y="216"/>
                </a:lnTo>
                <a:lnTo>
                  <a:pt x="105" y="216"/>
                </a:lnTo>
                <a:lnTo>
                  <a:pt x="121" y="203"/>
                </a:lnTo>
                <a:lnTo>
                  <a:pt x="137" y="191"/>
                </a:lnTo>
                <a:lnTo>
                  <a:pt x="137" y="191"/>
                </a:lnTo>
                <a:lnTo>
                  <a:pt x="150" y="182"/>
                </a:lnTo>
                <a:lnTo>
                  <a:pt x="162" y="173"/>
                </a:lnTo>
                <a:lnTo>
                  <a:pt x="162" y="173"/>
                </a:lnTo>
                <a:lnTo>
                  <a:pt x="132" y="200"/>
                </a:lnTo>
                <a:lnTo>
                  <a:pt x="103" y="225"/>
                </a:lnTo>
                <a:lnTo>
                  <a:pt x="103" y="225"/>
                </a:lnTo>
                <a:lnTo>
                  <a:pt x="78" y="245"/>
                </a:lnTo>
                <a:lnTo>
                  <a:pt x="67" y="256"/>
                </a:lnTo>
                <a:lnTo>
                  <a:pt x="62" y="262"/>
                </a:lnTo>
                <a:lnTo>
                  <a:pt x="57" y="269"/>
                </a:lnTo>
                <a:lnTo>
                  <a:pt x="57" y="269"/>
                </a:lnTo>
                <a:lnTo>
                  <a:pt x="57" y="270"/>
                </a:lnTo>
                <a:lnTo>
                  <a:pt x="59" y="270"/>
                </a:lnTo>
                <a:lnTo>
                  <a:pt x="59" y="270"/>
                </a:lnTo>
                <a:lnTo>
                  <a:pt x="86" y="249"/>
                </a:lnTo>
                <a:lnTo>
                  <a:pt x="115" y="228"/>
                </a:lnTo>
                <a:lnTo>
                  <a:pt x="115" y="228"/>
                </a:lnTo>
                <a:lnTo>
                  <a:pt x="144" y="204"/>
                </a:lnTo>
                <a:lnTo>
                  <a:pt x="160" y="193"/>
                </a:lnTo>
                <a:lnTo>
                  <a:pt x="177" y="182"/>
                </a:lnTo>
                <a:lnTo>
                  <a:pt x="177" y="182"/>
                </a:lnTo>
                <a:lnTo>
                  <a:pt x="169" y="187"/>
                </a:lnTo>
                <a:lnTo>
                  <a:pt x="162" y="192"/>
                </a:lnTo>
                <a:lnTo>
                  <a:pt x="150" y="203"/>
                </a:lnTo>
                <a:lnTo>
                  <a:pt x="150" y="203"/>
                </a:lnTo>
                <a:lnTo>
                  <a:pt x="116" y="231"/>
                </a:lnTo>
                <a:lnTo>
                  <a:pt x="116" y="231"/>
                </a:lnTo>
                <a:lnTo>
                  <a:pt x="109" y="238"/>
                </a:lnTo>
                <a:lnTo>
                  <a:pt x="102" y="246"/>
                </a:lnTo>
                <a:lnTo>
                  <a:pt x="95" y="253"/>
                </a:lnTo>
                <a:lnTo>
                  <a:pt x="86" y="259"/>
                </a:lnTo>
                <a:lnTo>
                  <a:pt x="86" y="259"/>
                </a:lnTo>
                <a:lnTo>
                  <a:pt x="76" y="267"/>
                </a:lnTo>
                <a:lnTo>
                  <a:pt x="72" y="271"/>
                </a:lnTo>
                <a:lnTo>
                  <a:pt x="68" y="275"/>
                </a:lnTo>
                <a:lnTo>
                  <a:pt x="68" y="275"/>
                </a:lnTo>
                <a:lnTo>
                  <a:pt x="59" y="271"/>
                </a:lnTo>
                <a:lnTo>
                  <a:pt x="51" y="267"/>
                </a:lnTo>
                <a:lnTo>
                  <a:pt x="51" y="267"/>
                </a:lnTo>
                <a:close/>
                <a:moveTo>
                  <a:pt x="50" y="266"/>
                </a:moveTo>
                <a:lnTo>
                  <a:pt x="50" y="266"/>
                </a:lnTo>
                <a:lnTo>
                  <a:pt x="50" y="266"/>
                </a:lnTo>
                <a:lnTo>
                  <a:pt x="50" y="266"/>
                </a:lnTo>
                <a:lnTo>
                  <a:pt x="44" y="262"/>
                </a:lnTo>
                <a:lnTo>
                  <a:pt x="44" y="262"/>
                </a:lnTo>
                <a:lnTo>
                  <a:pt x="99" y="214"/>
                </a:lnTo>
                <a:lnTo>
                  <a:pt x="99" y="214"/>
                </a:lnTo>
                <a:lnTo>
                  <a:pt x="115" y="201"/>
                </a:lnTo>
                <a:lnTo>
                  <a:pt x="131" y="188"/>
                </a:lnTo>
                <a:lnTo>
                  <a:pt x="131" y="188"/>
                </a:lnTo>
                <a:lnTo>
                  <a:pt x="148" y="175"/>
                </a:lnTo>
                <a:lnTo>
                  <a:pt x="148" y="175"/>
                </a:lnTo>
                <a:lnTo>
                  <a:pt x="153" y="172"/>
                </a:lnTo>
                <a:lnTo>
                  <a:pt x="151" y="173"/>
                </a:lnTo>
                <a:lnTo>
                  <a:pt x="143" y="180"/>
                </a:lnTo>
                <a:lnTo>
                  <a:pt x="143" y="180"/>
                </a:lnTo>
                <a:lnTo>
                  <a:pt x="120" y="199"/>
                </a:lnTo>
                <a:lnTo>
                  <a:pt x="98" y="218"/>
                </a:lnTo>
                <a:lnTo>
                  <a:pt x="98" y="218"/>
                </a:lnTo>
                <a:lnTo>
                  <a:pt x="85" y="230"/>
                </a:lnTo>
                <a:lnTo>
                  <a:pt x="73" y="241"/>
                </a:lnTo>
                <a:lnTo>
                  <a:pt x="61" y="252"/>
                </a:lnTo>
                <a:lnTo>
                  <a:pt x="50" y="266"/>
                </a:lnTo>
                <a:lnTo>
                  <a:pt x="50" y="266"/>
                </a:lnTo>
                <a:close/>
                <a:moveTo>
                  <a:pt x="145" y="230"/>
                </a:moveTo>
                <a:lnTo>
                  <a:pt x="145" y="230"/>
                </a:lnTo>
                <a:lnTo>
                  <a:pt x="172" y="209"/>
                </a:lnTo>
                <a:lnTo>
                  <a:pt x="185" y="198"/>
                </a:lnTo>
                <a:lnTo>
                  <a:pt x="196" y="186"/>
                </a:lnTo>
                <a:lnTo>
                  <a:pt x="196" y="186"/>
                </a:lnTo>
                <a:lnTo>
                  <a:pt x="201" y="186"/>
                </a:lnTo>
                <a:lnTo>
                  <a:pt x="201" y="186"/>
                </a:lnTo>
                <a:lnTo>
                  <a:pt x="192" y="194"/>
                </a:lnTo>
                <a:lnTo>
                  <a:pt x="184" y="201"/>
                </a:lnTo>
                <a:lnTo>
                  <a:pt x="175" y="209"/>
                </a:lnTo>
                <a:lnTo>
                  <a:pt x="166" y="217"/>
                </a:lnTo>
                <a:lnTo>
                  <a:pt x="166" y="217"/>
                </a:lnTo>
                <a:lnTo>
                  <a:pt x="141" y="237"/>
                </a:lnTo>
                <a:lnTo>
                  <a:pt x="116" y="258"/>
                </a:lnTo>
                <a:lnTo>
                  <a:pt x="116" y="258"/>
                </a:lnTo>
                <a:lnTo>
                  <a:pt x="130" y="244"/>
                </a:lnTo>
                <a:lnTo>
                  <a:pt x="145" y="230"/>
                </a:lnTo>
                <a:lnTo>
                  <a:pt x="145" y="230"/>
                </a:lnTo>
                <a:close/>
                <a:moveTo>
                  <a:pt x="139" y="223"/>
                </a:moveTo>
                <a:lnTo>
                  <a:pt x="139" y="223"/>
                </a:lnTo>
                <a:lnTo>
                  <a:pt x="100" y="250"/>
                </a:lnTo>
                <a:lnTo>
                  <a:pt x="100" y="250"/>
                </a:lnTo>
                <a:lnTo>
                  <a:pt x="118" y="233"/>
                </a:lnTo>
                <a:lnTo>
                  <a:pt x="118" y="233"/>
                </a:lnTo>
                <a:lnTo>
                  <a:pt x="133" y="219"/>
                </a:lnTo>
                <a:lnTo>
                  <a:pt x="148" y="206"/>
                </a:lnTo>
                <a:lnTo>
                  <a:pt x="181" y="180"/>
                </a:lnTo>
                <a:lnTo>
                  <a:pt x="181" y="180"/>
                </a:lnTo>
                <a:lnTo>
                  <a:pt x="182" y="180"/>
                </a:lnTo>
                <a:lnTo>
                  <a:pt x="181" y="178"/>
                </a:lnTo>
                <a:lnTo>
                  <a:pt x="180" y="178"/>
                </a:lnTo>
                <a:lnTo>
                  <a:pt x="180" y="178"/>
                </a:lnTo>
                <a:lnTo>
                  <a:pt x="166" y="186"/>
                </a:lnTo>
                <a:lnTo>
                  <a:pt x="153" y="195"/>
                </a:lnTo>
                <a:lnTo>
                  <a:pt x="130" y="214"/>
                </a:lnTo>
                <a:lnTo>
                  <a:pt x="130" y="214"/>
                </a:lnTo>
                <a:lnTo>
                  <a:pt x="99" y="238"/>
                </a:lnTo>
                <a:lnTo>
                  <a:pt x="66" y="262"/>
                </a:lnTo>
                <a:lnTo>
                  <a:pt x="66" y="262"/>
                </a:lnTo>
                <a:lnTo>
                  <a:pt x="62" y="265"/>
                </a:lnTo>
                <a:lnTo>
                  <a:pt x="62" y="264"/>
                </a:lnTo>
                <a:lnTo>
                  <a:pt x="67" y="258"/>
                </a:lnTo>
                <a:lnTo>
                  <a:pt x="67" y="258"/>
                </a:lnTo>
                <a:lnTo>
                  <a:pt x="74" y="252"/>
                </a:lnTo>
                <a:lnTo>
                  <a:pt x="81" y="245"/>
                </a:lnTo>
                <a:lnTo>
                  <a:pt x="81" y="245"/>
                </a:lnTo>
                <a:lnTo>
                  <a:pt x="108" y="224"/>
                </a:lnTo>
                <a:lnTo>
                  <a:pt x="108" y="224"/>
                </a:lnTo>
                <a:lnTo>
                  <a:pt x="138" y="198"/>
                </a:lnTo>
                <a:lnTo>
                  <a:pt x="167" y="171"/>
                </a:lnTo>
                <a:lnTo>
                  <a:pt x="167" y="171"/>
                </a:lnTo>
                <a:lnTo>
                  <a:pt x="167" y="170"/>
                </a:lnTo>
                <a:lnTo>
                  <a:pt x="167" y="170"/>
                </a:lnTo>
                <a:lnTo>
                  <a:pt x="174" y="173"/>
                </a:lnTo>
                <a:lnTo>
                  <a:pt x="180" y="176"/>
                </a:lnTo>
                <a:lnTo>
                  <a:pt x="191" y="184"/>
                </a:lnTo>
                <a:lnTo>
                  <a:pt x="191" y="184"/>
                </a:lnTo>
                <a:lnTo>
                  <a:pt x="178" y="193"/>
                </a:lnTo>
                <a:lnTo>
                  <a:pt x="165" y="203"/>
                </a:lnTo>
                <a:lnTo>
                  <a:pt x="152" y="213"/>
                </a:lnTo>
                <a:lnTo>
                  <a:pt x="139" y="223"/>
                </a:lnTo>
                <a:lnTo>
                  <a:pt x="139" y="223"/>
                </a:lnTo>
                <a:close/>
                <a:moveTo>
                  <a:pt x="121" y="200"/>
                </a:moveTo>
                <a:lnTo>
                  <a:pt x="121" y="200"/>
                </a:lnTo>
                <a:lnTo>
                  <a:pt x="127" y="195"/>
                </a:lnTo>
                <a:lnTo>
                  <a:pt x="133" y="190"/>
                </a:lnTo>
                <a:lnTo>
                  <a:pt x="133" y="190"/>
                </a:lnTo>
                <a:lnTo>
                  <a:pt x="146" y="181"/>
                </a:lnTo>
                <a:lnTo>
                  <a:pt x="152" y="175"/>
                </a:lnTo>
                <a:lnTo>
                  <a:pt x="157" y="169"/>
                </a:lnTo>
                <a:lnTo>
                  <a:pt x="157" y="169"/>
                </a:lnTo>
                <a:lnTo>
                  <a:pt x="157" y="168"/>
                </a:lnTo>
                <a:lnTo>
                  <a:pt x="157" y="168"/>
                </a:lnTo>
                <a:lnTo>
                  <a:pt x="161" y="169"/>
                </a:lnTo>
                <a:lnTo>
                  <a:pt x="161" y="169"/>
                </a:lnTo>
                <a:lnTo>
                  <a:pt x="165" y="169"/>
                </a:lnTo>
                <a:lnTo>
                  <a:pt x="165" y="169"/>
                </a:lnTo>
                <a:lnTo>
                  <a:pt x="143" y="184"/>
                </a:lnTo>
                <a:lnTo>
                  <a:pt x="121" y="200"/>
                </a:lnTo>
                <a:lnTo>
                  <a:pt x="121" y="200"/>
                </a:lnTo>
                <a:close/>
                <a:moveTo>
                  <a:pt x="53" y="250"/>
                </a:moveTo>
                <a:lnTo>
                  <a:pt x="53" y="250"/>
                </a:lnTo>
                <a:lnTo>
                  <a:pt x="49" y="254"/>
                </a:lnTo>
                <a:lnTo>
                  <a:pt x="49" y="254"/>
                </a:lnTo>
                <a:lnTo>
                  <a:pt x="56" y="246"/>
                </a:lnTo>
                <a:lnTo>
                  <a:pt x="56" y="246"/>
                </a:lnTo>
                <a:lnTo>
                  <a:pt x="69" y="233"/>
                </a:lnTo>
                <a:lnTo>
                  <a:pt x="81" y="220"/>
                </a:lnTo>
                <a:lnTo>
                  <a:pt x="81" y="220"/>
                </a:lnTo>
                <a:lnTo>
                  <a:pt x="109" y="196"/>
                </a:lnTo>
                <a:lnTo>
                  <a:pt x="137" y="172"/>
                </a:lnTo>
                <a:lnTo>
                  <a:pt x="137" y="172"/>
                </a:lnTo>
                <a:lnTo>
                  <a:pt x="137" y="171"/>
                </a:lnTo>
                <a:lnTo>
                  <a:pt x="136" y="170"/>
                </a:lnTo>
                <a:lnTo>
                  <a:pt x="136" y="170"/>
                </a:lnTo>
                <a:lnTo>
                  <a:pt x="122" y="176"/>
                </a:lnTo>
                <a:lnTo>
                  <a:pt x="109" y="185"/>
                </a:lnTo>
                <a:lnTo>
                  <a:pt x="97" y="194"/>
                </a:lnTo>
                <a:lnTo>
                  <a:pt x="85" y="203"/>
                </a:lnTo>
                <a:lnTo>
                  <a:pt x="63" y="224"/>
                </a:lnTo>
                <a:lnTo>
                  <a:pt x="52" y="234"/>
                </a:lnTo>
                <a:lnTo>
                  <a:pt x="40" y="243"/>
                </a:lnTo>
                <a:lnTo>
                  <a:pt x="40" y="243"/>
                </a:lnTo>
                <a:lnTo>
                  <a:pt x="37" y="245"/>
                </a:lnTo>
                <a:lnTo>
                  <a:pt x="33" y="248"/>
                </a:lnTo>
                <a:lnTo>
                  <a:pt x="33" y="248"/>
                </a:lnTo>
                <a:lnTo>
                  <a:pt x="38" y="240"/>
                </a:lnTo>
                <a:lnTo>
                  <a:pt x="45" y="233"/>
                </a:lnTo>
                <a:lnTo>
                  <a:pt x="45" y="233"/>
                </a:lnTo>
                <a:lnTo>
                  <a:pt x="57" y="221"/>
                </a:lnTo>
                <a:lnTo>
                  <a:pt x="69" y="211"/>
                </a:lnTo>
                <a:lnTo>
                  <a:pt x="69" y="211"/>
                </a:lnTo>
                <a:lnTo>
                  <a:pt x="88" y="196"/>
                </a:lnTo>
                <a:lnTo>
                  <a:pt x="98" y="188"/>
                </a:lnTo>
                <a:lnTo>
                  <a:pt x="106" y="180"/>
                </a:lnTo>
                <a:lnTo>
                  <a:pt x="106" y="180"/>
                </a:lnTo>
                <a:lnTo>
                  <a:pt x="113" y="177"/>
                </a:lnTo>
                <a:lnTo>
                  <a:pt x="120" y="174"/>
                </a:lnTo>
                <a:lnTo>
                  <a:pt x="120" y="174"/>
                </a:lnTo>
                <a:lnTo>
                  <a:pt x="129" y="171"/>
                </a:lnTo>
                <a:lnTo>
                  <a:pt x="137" y="169"/>
                </a:lnTo>
                <a:lnTo>
                  <a:pt x="146" y="168"/>
                </a:lnTo>
                <a:lnTo>
                  <a:pt x="155" y="168"/>
                </a:lnTo>
                <a:lnTo>
                  <a:pt x="155" y="168"/>
                </a:lnTo>
                <a:lnTo>
                  <a:pt x="141" y="177"/>
                </a:lnTo>
                <a:lnTo>
                  <a:pt x="128" y="187"/>
                </a:lnTo>
                <a:lnTo>
                  <a:pt x="103" y="207"/>
                </a:lnTo>
                <a:lnTo>
                  <a:pt x="78" y="228"/>
                </a:lnTo>
                <a:lnTo>
                  <a:pt x="53" y="250"/>
                </a:lnTo>
                <a:lnTo>
                  <a:pt x="53" y="250"/>
                </a:lnTo>
                <a:close/>
                <a:moveTo>
                  <a:pt x="25" y="238"/>
                </a:moveTo>
                <a:lnTo>
                  <a:pt x="25" y="238"/>
                </a:lnTo>
                <a:lnTo>
                  <a:pt x="35" y="232"/>
                </a:lnTo>
                <a:lnTo>
                  <a:pt x="45" y="225"/>
                </a:lnTo>
                <a:lnTo>
                  <a:pt x="63" y="209"/>
                </a:lnTo>
                <a:lnTo>
                  <a:pt x="63" y="209"/>
                </a:lnTo>
                <a:lnTo>
                  <a:pt x="84" y="191"/>
                </a:lnTo>
                <a:lnTo>
                  <a:pt x="84" y="191"/>
                </a:lnTo>
                <a:lnTo>
                  <a:pt x="99" y="180"/>
                </a:lnTo>
                <a:lnTo>
                  <a:pt x="99" y="180"/>
                </a:lnTo>
                <a:lnTo>
                  <a:pt x="99" y="180"/>
                </a:lnTo>
                <a:lnTo>
                  <a:pt x="99" y="180"/>
                </a:lnTo>
                <a:lnTo>
                  <a:pt x="103" y="180"/>
                </a:lnTo>
                <a:lnTo>
                  <a:pt x="103" y="180"/>
                </a:lnTo>
                <a:lnTo>
                  <a:pt x="102" y="181"/>
                </a:lnTo>
                <a:lnTo>
                  <a:pt x="102" y="181"/>
                </a:lnTo>
                <a:lnTo>
                  <a:pt x="94" y="189"/>
                </a:lnTo>
                <a:lnTo>
                  <a:pt x="84" y="198"/>
                </a:lnTo>
                <a:lnTo>
                  <a:pt x="65" y="213"/>
                </a:lnTo>
                <a:lnTo>
                  <a:pt x="55" y="220"/>
                </a:lnTo>
                <a:lnTo>
                  <a:pt x="46" y="228"/>
                </a:lnTo>
                <a:lnTo>
                  <a:pt x="38" y="237"/>
                </a:lnTo>
                <a:lnTo>
                  <a:pt x="31" y="248"/>
                </a:lnTo>
                <a:lnTo>
                  <a:pt x="31" y="248"/>
                </a:lnTo>
                <a:lnTo>
                  <a:pt x="25" y="238"/>
                </a:lnTo>
                <a:lnTo>
                  <a:pt x="25" y="238"/>
                </a:lnTo>
                <a:close/>
                <a:moveTo>
                  <a:pt x="21" y="230"/>
                </a:moveTo>
                <a:lnTo>
                  <a:pt x="21" y="230"/>
                </a:lnTo>
                <a:lnTo>
                  <a:pt x="34" y="218"/>
                </a:lnTo>
                <a:lnTo>
                  <a:pt x="47" y="206"/>
                </a:lnTo>
                <a:lnTo>
                  <a:pt x="47" y="206"/>
                </a:lnTo>
                <a:lnTo>
                  <a:pt x="61" y="192"/>
                </a:lnTo>
                <a:lnTo>
                  <a:pt x="61" y="192"/>
                </a:lnTo>
                <a:lnTo>
                  <a:pt x="73" y="181"/>
                </a:lnTo>
                <a:lnTo>
                  <a:pt x="75" y="180"/>
                </a:lnTo>
                <a:lnTo>
                  <a:pt x="75" y="180"/>
                </a:lnTo>
                <a:lnTo>
                  <a:pt x="75" y="180"/>
                </a:lnTo>
                <a:lnTo>
                  <a:pt x="70" y="188"/>
                </a:lnTo>
                <a:lnTo>
                  <a:pt x="70" y="188"/>
                </a:lnTo>
                <a:lnTo>
                  <a:pt x="58" y="202"/>
                </a:lnTo>
                <a:lnTo>
                  <a:pt x="45" y="216"/>
                </a:lnTo>
                <a:lnTo>
                  <a:pt x="45" y="216"/>
                </a:lnTo>
                <a:lnTo>
                  <a:pt x="34" y="225"/>
                </a:lnTo>
                <a:lnTo>
                  <a:pt x="28" y="230"/>
                </a:lnTo>
                <a:lnTo>
                  <a:pt x="23" y="235"/>
                </a:lnTo>
                <a:lnTo>
                  <a:pt x="23" y="235"/>
                </a:lnTo>
                <a:lnTo>
                  <a:pt x="21" y="230"/>
                </a:lnTo>
                <a:lnTo>
                  <a:pt x="21" y="230"/>
                </a:lnTo>
                <a:close/>
                <a:moveTo>
                  <a:pt x="13" y="206"/>
                </a:moveTo>
                <a:lnTo>
                  <a:pt x="13" y="206"/>
                </a:lnTo>
                <a:lnTo>
                  <a:pt x="23" y="198"/>
                </a:lnTo>
                <a:lnTo>
                  <a:pt x="32" y="189"/>
                </a:lnTo>
                <a:lnTo>
                  <a:pt x="41" y="181"/>
                </a:lnTo>
                <a:lnTo>
                  <a:pt x="52" y="173"/>
                </a:lnTo>
                <a:lnTo>
                  <a:pt x="52" y="173"/>
                </a:lnTo>
                <a:lnTo>
                  <a:pt x="47" y="178"/>
                </a:lnTo>
                <a:lnTo>
                  <a:pt x="42" y="185"/>
                </a:lnTo>
                <a:lnTo>
                  <a:pt x="42" y="185"/>
                </a:lnTo>
                <a:lnTo>
                  <a:pt x="31" y="196"/>
                </a:lnTo>
                <a:lnTo>
                  <a:pt x="31" y="196"/>
                </a:lnTo>
                <a:lnTo>
                  <a:pt x="23" y="206"/>
                </a:lnTo>
                <a:lnTo>
                  <a:pt x="16" y="217"/>
                </a:lnTo>
                <a:lnTo>
                  <a:pt x="16" y="217"/>
                </a:lnTo>
                <a:lnTo>
                  <a:pt x="17" y="218"/>
                </a:lnTo>
                <a:lnTo>
                  <a:pt x="18" y="218"/>
                </a:lnTo>
                <a:lnTo>
                  <a:pt x="18" y="218"/>
                </a:lnTo>
                <a:lnTo>
                  <a:pt x="30" y="209"/>
                </a:lnTo>
                <a:lnTo>
                  <a:pt x="42" y="198"/>
                </a:lnTo>
                <a:lnTo>
                  <a:pt x="42" y="198"/>
                </a:lnTo>
                <a:lnTo>
                  <a:pt x="55" y="185"/>
                </a:lnTo>
                <a:lnTo>
                  <a:pt x="55" y="185"/>
                </a:lnTo>
                <a:lnTo>
                  <a:pt x="62" y="177"/>
                </a:lnTo>
                <a:lnTo>
                  <a:pt x="64" y="175"/>
                </a:lnTo>
                <a:lnTo>
                  <a:pt x="62" y="178"/>
                </a:lnTo>
                <a:lnTo>
                  <a:pt x="62" y="178"/>
                </a:lnTo>
                <a:lnTo>
                  <a:pt x="58" y="186"/>
                </a:lnTo>
                <a:lnTo>
                  <a:pt x="52" y="192"/>
                </a:lnTo>
                <a:lnTo>
                  <a:pt x="41" y="203"/>
                </a:lnTo>
                <a:lnTo>
                  <a:pt x="30" y="215"/>
                </a:lnTo>
                <a:lnTo>
                  <a:pt x="19" y="227"/>
                </a:lnTo>
                <a:lnTo>
                  <a:pt x="19" y="227"/>
                </a:lnTo>
                <a:lnTo>
                  <a:pt x="16" y="217"/>
                </a:lnTo>
                <a:lnTo>
                  <a:pt x="13" y="206"/>
                </a:lnTo>
                <a:lnTo>
                  <a:pt x="13" y="206"/>
                </a:lnTo>
                <a:close/>
                <a:moveTo>
                  <a:pt x="23" y="183"/>
                </a:moveTo>
                <a:lnTo>
                  <a:pt x="23" y="183"/>
                </a:lnTo>
                <a:lnTo>
                  <a:pt x="29" y="177"/>
                </a:lnTo>
                <a:lnTo>
                  <a:pt x="35" y="172"/>
                </a:lnTo>
                <a:lnTo>
                  <a:pt x="35" y="172"/>
                </a:lnTo>
                <a:lnTo>
                  <a:pt x="39" y="170"/>
                </a:lnTo>
                <a:lnTo>
                  <a:pt x="38" y="171"/>
                </a:lnTo>
                <a:lnTo>
                  <a:pt x="34" y="175"/>
                </a:lnTo>
                <a:lnTo>
                  <a:pt x="34" y="175"/>
                </a:lnTo>
                <a:lnTo>
                  <a:pt x="22" y="188"/>
                </a:lnTo>
                <a:lnTo>
                  <a:pt x="17" y="194"/>
                </a:lnTo>
                <a:lnTo>
                  <a:pt x="12" y="201"/>
                </a:lnTo>
                <a:lnTo>
                  <a:pt x="12" y="201"/>
                </a:lnTo>
                <a:lnTo>
                  <a:pt x="11" y="195"/>
                </a:lnTo>
                <a:lnTo>
                  <a:pt x="11" y="195"/>
                </a:lnTo>
                <a:lnTo>
                  <a:pt x="23" y="183"/>
                </a:lnTo>
                <a:lnTo>
                  <a:pt x="23" y="183"/>
                </a:lnTo>
                <a:close/>
                <a:moveTo>
                  <a:pt x="34" y="230"/>
                </a:moveTo>
                <a:lnTo>
                  <a:pt x="34" y="230"/>
                </a:lnTo>
                <a:lnTo>
                  <a:pt x="27" y="235"/>
                </a:lnTo>
                <a:lnTo>
                  <a:pt x="27" y="235"/>
                </a:lnTo>
                <a:lnTo>
                  <a:pt x="30" y="231"/>
                </a:lnTo>
                <a:lnTo>
                  <a:pt x="34" y="227"/>
                </a:lnTo>
                <a:lnTo>
                  <a:pt x="34" y="227"/>
                </a:lnTo>
                <a:lnTo>
                  <a:pt x="49" y="215"/>
                </a:lnTo>
                <a:lnTo>
                  <a:pt x="49" y="215"/>
                </a:lnTo>
                <a:lnTo>
                  <a:pt x="58" y="206"/>
                </a:lnTo>
                <a:lnTo>
                  <a:pt x="66" y="197"/>
                </a:lnTo>
                <a:lnTo>
                  <a:pt x="81" y="176"/>
                </a:lnTo>
                <a:lnTo>
                  <a:pt x="81" y="176"/>
                </a:lnTo>
                <a:lnTo>
                  <a:pt x="81" y="175"/>
                </a:lnTo>
                <a:lnTo>
                  <a:pt x="81" y="175"/>
                </a:lnTo>
                <a:lnTo>
                  <a:pt x="87" y="177"/>
                </a:lnTo>
                <a:lnTo>
                  <a:pt x="94" y="180"/>
                </a:lnTo>
                <a:lnTo>
                  <a:pt x="94" y="180"/>
                </a:lnTo>
                <a:lnTo>
                  <a:pt x="96" y="180"/>
                </a:lnTo>
                <a:lnTo>
                  <a:pt x="96" y="180"/>
                </a:lnTo>
                <a:lnTo>
                  <a:pt x="80" y="192"/>
                </a:lnTo>
                <a:lnTo>
                  <a:pt x="65" y="205"/>
                </a:lnTo>
                <a:lnTo>
                  <a:pt x="50" y="218"/>
                </a:lnTo>
                <a:lnTo>
                  <a:pt x="34" y="230"/>
                </a:lnTo>
                <a:lnTo>
                  <a:pt x="34" y="230"/>
                </a:lnTo>
                <a:close/>
                <a:moveTo>
                  <a:pt x="79" y="175"/>
                </a:moveTo>
                <a:lnTo>
                  <a:pt x="79" y="175"/>
                </a:lnTo>
                <a:lnTo>
                  <a:pt x="71" y="181"/>
                </a:lnTo>
                <a:lnTo>
                  <a:pt x="63" y="188"/>
                </a:lnTo>
                <a:lnTo>
                  <a:pt x="49" y="201"/>
                </a:lnTo>
                <a:lnTo>
                  <a:pt x="35" y="215"/>
                </a:lnTo>
                <a:lnTo>
                  <a:pt x="20" y="228"/>
                </a:lnTo>
                <a:lnTo>
                  <a:pt x="20" y="228"/>
                </a:lnTo>
                <a:lnTo>
                  <a:pt x="26" y="222"/>
                </a:lnTo>
                <a:lnTo>
                  <a:pt x="33" y="215"/>
                </a:lnTo>
                <a:lnTo>
                  <a:pt x="47" y="200"/>
                </a:lnTo>
                <a:lnTo>
                  <a:pt x="47" y="200"/>
                </a:lnTo>
                <a:lnTo>
                  <a:pt x="59" y="187"/>
                </a:lnTo>
                <a:lnTo>
                  <a:pt x="64" y="180"/>
                </a:lnTo>
                <a:lnTo>
                  <a:pt x="69" y="172"/>
                </a:lnTo>
                <a:lnTo>
                  <a:pt x="69" y="172"/>
                </a:lnTo>
                <a:lnTo>
                  <a:pt x="69" y="171"/>
                </a:lnTo>
                <a:lnTo>
                  <a:pt x="69" y="171"/>
                </a:lnTo>
                <a:lnTo>
                  <a:pt x="80" y="175"/>
                </a:lnTo>
                <a:lnTo>
                  <a:pt x="80" y="175"/>
                </a:lnTo>
                <a:lnTo>
                  <a:pt x="79" y="175"/>
                </a:lnTo>
                <a:lnTo>
                  <a:pt x="79" y="175"/>
                </a:lnTo>
                <a:close/>
                <a:moveTo>
                  <a:pt x="47" y="190"/>
                </a:moveTo>
                <a:lnTo>
                  <a:pt x="47" y="190"/>
                </a:lnTo>
                <a:lnTo>
                  <a:pt x="34" y="203"/>
                </a:lnTo>
                <a:lnTo>
                  <a:pt x="34" y="203"/>
                </a:lnTo>
                <a:lnTo>
                  <a:pt x="27" y="209"/>
                </a:lnTo>
                <a:lnTo>
                  <a:pt x="23" y="212"/>
                </a:lnTo>
                <a:lnTo>
                  <a:pt x="20" y="215"/>
                </a:lnTo>
                <a:lnTo>
                  <a:pt x="20" y="215"/>
                </a:lnTo>
                <a:lnTo>
                  <a:pt x="30" y="201"/>
                </a:lnTo>
                <a:lnTo>
                  <a:pt x="41" y="190"/>
                </a:lnTo>
                <a:lnTo>
                  <a:pt x="41" y="190"/>
                </a:lnTo>
                <a:lnTo>
                  <a:pt x="50" y="181"/>
                </a:lnTo>
                <a:lnTo>
                  <a:pt x="53" y="176"/>
                </a:lnTo>
                <a:lnTo>
                  <a:pt x="56" y="170"/>
                </a:lnTo>
                <a:lnTo>
                  <a:pt x="56" y="170"/>
                </a:lnTo>
                <a:lnTo>
                  <a:pt x="56" y="169"/>
                </a:lnTo>
                <a:lnTo>
                  <a:pt x="55" y="169"/>
                </a:lnTo>
                <a:lnTo>
                  <a:pt x="55" y="169"/>
                </a:lnTo>
                <a:lnTo>
                  <a:pt x="44" y="175"/>
                </a:lnTo>
                <a:lnTo>
                  <a:pt x="35" y="183"/>
                </a:lnTo>
                <a:lnTo>
                  <a:pt x="19" y="199"/>
                </a:lnTo>
                <a:lnTo>
                  <a:pt x="19" y="199"/>
                </a:lnTo>
                <a:lnTo>
                  <a:pt x="15" y="201"/>
                </a:lnTo>
                <a:lnTo>
                  <a:pt x="15" y="201"/>
                </a:lnTo>
                <a:lnTo>
                  <a:pt x="15" y="201"/>
                </a:lnTo>
                <a:lnTo>
                  <a:pt x="16" y="199"/>
                </a:lnTo>
                <a:lnTo>
                  <a:pt x="18" y="195"/>
                </a:lnTo>
                <a:lnTo>
                  <a:pt x="18" y="195"/>
                </a:lnTo>
                <a:lnTo>
                  <a:pt x="22" y="191"/>
                </a:lnTo>
                <a:lnTo>
                  <a:pt x="27" y="186"/>
                </a:lnTo>
                <a:lnTo>
                  <a:pt x="27" y="186"/>
                </a:lnTo>
                <a:lnTo>
                  <a:pt x="35" y="177"/>
                </a:lnTo>
                <a:lnTo>
                  <a:pt x="43" y="168"/>
                </a:lnTo>
                <a:lnTo>
                  <a:pt x="43" y="168"/>
                </a:lnTo>
                <a:lnTo>
                  <a:pt x="43" y="167"/>
                </a:lnTo>
                <a:lnTo>
                  <a:pt x="43" y="167"/>
                </a:lnTo>
                <a:lnTo>
                  <a:pt x="55" y="168"/>
                </a:lnTo>
                <a:lnTo>
                  <a:pt x="66" y="170"/>
                </a:lnTo>
                <a:lnTo>
                  <a:pt x="66" y="170"/>
                </a:lnTo>
                <a:lnTo>
                  <a:pt x="67" y="170"/>
                </a:lnTo>
                <a:lnTo>
                  <a:pt x="67" y="170"/>
                </a:lnTo>
                <a:lnTo>
                  <a:pt x="57" y="180"/>
                </a:lnTo>
                <a:lnTo>
                  <a:pt x="47" y="190"/>
                </a:lnTo>
                <a:lnTo>
                  <a:pt x="47" y="190"/>
                </a:lnTo>
                <a:close/>
                <a:moveTo>
                  <a:pt x="16" y="187"/>
                </a:moveTo>
                <a:lnTo>
                  <a:pt x="16" y="187"/>
                </a:lnTo>
                <a:lnTo>
                  <a:pt x="22" y="180"/>
                </a:lnTo>
                <a:lnTo>
                  <a:pt x="22" y="180"/>
                </a:lnTo>
                <a:lnTo>
                  <a:pt x="31" y="167"/>
                </a:lnTo>
                <a:lnTo>
                  <a:pt x="31" y="167"/>
                </a:lnTo>
                <a:lnTo>
                  <a:pt x="41" y="166"/>
                </a:lnTo>
                <a:lnTo>
                  <a:pt x="41" y="166"/>
                </a:lnTo>
                <a:lnTo>
                  <a:pt x="34" y="170"/>
                </a:lnTo>
                <a:lnTo>
                  <a:pt x="27" y="175"/>
                </a:lnTo>
                <a:lnTo>
                  <a:pt x="16" y="187"/>
                </a:lnTo>
                <a:lnTo>
                  <a:pt x="16" y="187"/>
                </a:lnTo>
                <a:close/>
                <a:moveTo>
                  <a:pt x="12" y="182"/>
                </a:moveTo>
                <a:lnTo>
                  <a:pt x="12" y="182"/>
                </a:lnTo>
                <a:lnTo>
                  <a:pt x="23" y="171"/>
                </a:lnTo>
                <a:lnTo>
                  <a:pt x="23" y="171"/>
                </a:lnTo>
                <a:lnTo>
                  <a:pt x="27" y="167"/>
                </a:lnTo>
                <a:lnTo>
                  <a:pt x="27" y="167"/>
                </a:lnTo>
                <a:lnTo>
                  <a:pt x="29" y="167"/>
                </a:lnTo>
                <a:lnTo>
                  <a:pt x="29" y="167"/>
                </a:lnTo>
                <a:lnTo>
                  <a:pt x="23" y="174"/>
                </a:lnTo>
                <a:lnTo>
                  <a:pt x="23" y="174"/>
                </a:lnTo>
                <a:lnTo>
                  <a:pt x="11" y="190"/>
                </a:lnTo>
                <a:lnTo>
                  <a:pt x="11" y="190"/>
                </a:lnTo>
                <a:lnTo>
                  <a:pt x="10" y="186"/>
                </a:lnTo>
                <a:lnTo>
                  <a:pt x="10" y="186"/>
                </a:lnTo>
                <a:lnTo>
                  <a:pt x="10" y="175"/>
                </a:lnTo>
                <a:lnTo>
                  <a:pt x="10" y="175"/>
                </a:lnTo>
                <a:lnTo>
                  <a:pt x="16" y="171"/>
                </a:lnTo>
                <a:lnTo>
                  <a:pt x="23" y="168"/>
                </a:lnTo>
                <a:lnTo>
                  <a:pt x="23" y="168"/>
                </a:lnTo>
                <a:lnTo>
                  <a:pt x="11" y="180"/>
                </a:lnTo>
                <a:lnTo>
                  <a:pt x="11" y="180"/>
                </a:lnTo>
                <a:lnTo>
                  <a:pt x="10" y="181"/>
                </a:lnTo>
                <a:lnTo>
                  <a:pt x="11" y="182"/>
                </a:lnTo>
                <a:lnTo>
                  <a:pt x="12" y="182"/>
                </a:lnTo>
                <a:lnTo>
                  <a:pt x="12" y="182"/>
                </a:lnTo>
                <a:lnTo>
                  <a:pt x="12" y="182"/>
                </a:lnTo>
                <a:close/>
                <a:moveTo>
                  <a:pt x="33" y="250"/>
                </a:moveTo>
                <a:lnTo>
                  <a:pt x="33" y="250"/>
                </a:lnTo>
                <a:lnTo>
                  <a:pt x="45" y="242"/>
                </a:lnTo>
                <a:lnTo>
                  <a:pt x="55" y="233"/>
                </a:lnTo>
                <a:lnTo>
                  <a:pt x="76" y="214"/>
                </a:lnTo>
                <a:lnTo>
                  <a:pt x="87" y="205"/>
                </a:lnTo>
                <a:lnTo>
                  <a:pt x="98" y="196"/>
                </a:lnTo>
                <a:lnTo>
                  <a:pt x="109" y="187"/>
                </a:lnTo>
                <a:lnTo>
                  <a:pt x="121" y="180"/>
                </a:lnTo>
                <a:lnTo>
                  <a:pt x="121" y="180"/>
                </a:lnTo>
                <a:lnTo>
                  <a:pt x="128" y="175"/>
                </a:lnTo>
                <a:lnTo>
                  <a:pt x="131" y="173"/>
                </a:lnTo>
                <a:lnTo>
                  <a:pt x="132" y="173"/>
                </a:lnTo>
                <a:lnTo>
                  <a:pt x="131" y="174"/>
                </a:lnTo>
                <a:lnTo>
                  <a:pt x="131" y="174"/>
                </a:lnTo>
                <a:lnTo>
                  <a:pt x="119" y="185"/>
                </a:lnTo>
                <a:lnTo>
                  <a:pt x="119" y="185"/>
                </a:lnTo>
                <a:lnTo>
                  <a:pt x="92" y="208"/>
                </a:lnTo>
                <a:lnTo>
                  <a:pt x="92" y="208"/>
                </a:lnTo>
                <a:lnTo>
                  <a:pt x="66" y="233"/>
                </a:lnTo>
                <a:lnTo>
                  <a:pt x="54" y="246"/>
                </a:lnTo>
                <a:lnTo>
                  <a:pt x="42" y="259"/>
                </a:lnTo>
                <a:lnTo>
                  <a:pt x="42" y="259"/>
                </a:lnTo>
                <a:lnTo>
                  <a:pt x="41" y="259"/>
                </a:lnTo>
                <a:lnTo>
                  <a:pt x="41" y="259"/>
                </a:lnTo>
                <a:lnTo>
                  <a:pt x="33" y="250"/>
                </a:lnTo>
                <a:lnTo>
                  <a:pt x="33" y="250"/>
                </a:lnTo>
                <a:close/>
                <a:moveTo>
                  <a:pt x="88" y="281"/>
                </a:moveTo>
                <a:lnTo>
                  <a:pt x="88" y="281"/>
                </a:lnTo>
                <a:lnTo>
                  <a:pt x="93" y="279"/>
                </a:lnTo>
                <a:lnTo>
                  <a:pt x="93" y="279"/>
                </a:lnTo>
                <a:lnTo>
                  <a:pt x="95" y="279"/>
                </a:lnTo>
                <a:lnTo>
                  <a:pt x="97" y="276"/>
                </a:lnTo>
                <a:lnTo>
                  <a:pt x="97" y="276"/>
                </a:lnTo>
                <a:lnTo>
                  <a:pt x="105" y="270"/>
                </a:lnTo>
                <a:lnTo>
                  <a:pt x="105" y="270"/>
                </a:lnTo>
                <a:lnTo>
                  <a:pt x="119" y="259"/>
                </a:lnTo>
                <a:lnTo>
                  <a:pt x="132" y="247"/>
                </a:lnTo>
                <a:lnTo>
                  <a:pt x="159" y="224"/>
                </a:lnTo>
                <a:lnTo>
                  <a:pt x="159" y="224"/>
                </a:lnTo>
                <a:lnTo>
                  <a:pt x="174" y="213"/>
                </a:lnTo>
                <a:lnTo>
                  <a:pt x="187" y="202"/>
                </a:lnTo>
                <a:lnTo>
                  <a:pt x="187" y="202"/>
                </a:lnTo>
                <a:lnTo>
                  <a:pt x="200" y="190"/>
                </a:lnTo>
                <a:lnTo>
                  <a:pt x="200" y="190"/>
                </a:lnTo>
                <a:lnTo>
                  <a:pt x="208" y="185"/>
                </a:lnTo>
                <a:lnTo>
                  <a:pt x="208" y="185"/>
                </a:lnTo>
                <a:lnTo>
                  <a:pt x="213" y="184"/>
                </a:lnTo>
                <a:lnTo>
                  <a:pt x="213" y="184"/>
                </a:lnTo>
                <a:lnTo>
                  <a:pt x="201" y="197"/>
                </a:lnTo>
                <a:lnTo>
                  <a:pt x="188" y="210"/>
                </a:lnTo>
                <a:lnTo>
                  <a:pt x="174" y="221"/>
                </a:lnTo>
                <a:lnTo>
                  <a:pt x="159" y="233"/>
                </a:lnTo>
                <a:lnTo>
                  <a:pt x="131" y="256"/>
                </a:lnTo>
                <a:lnTo>
                  <a:pt x="117" y="269"/>
                </a:lnTo>
                <a:lnTo>
                  <a:pt x="105" y="281"/>
                </a:lnTo>
                <a:lnTo>
                  <a:pt x="105" y="281"/>
                </a:lnTo>
                <a:lnTo>
                  <a:pt x="105" y="283"/>
                </a:lnTo>
                <a:lnTo>
                  <a:pt x="105" y="283"/>
                </a:lnTo>
                <a:lnTo>
                  <a:pt x="106" y="283"/>
                </a:lnTo>
                <a:lnTo>
                  <a:pt x="106" y="283"/>
                </a:lnTo>
                <a:lnTo>
                  <a:pt x="133" y="263"/>
                </a:lnTo>
                <a:lnTo>
                  <a:pt x="160" y="241"/>
                </a:lnTo>
                <a:lnTo>
                  <a:pt x="188" y="219"/>
                </a:lnTo>
                <a:lnTo>
                  <a:pt x="214" y="197"/>
                </a:lnTo>
                <a:lnTo>
                  <a:pt x="214" y="197"/>
                </a:lnTo>
                <a:lnTo>
                  <a:pt x="205" y="205"/>
                </a:lnTo>
                <a:lnTo>
                  <a:pt x="205" y="205"/>
                </a:lnTo>
                <a:lnTo>
                  <a:pt x="176" y="232"/>
                </a:lnTo>
                <a:lnTo>
                  <a:pt x="176" y="232"/>
                </a:lnTo>
                <a:lnTo>
                  <a:pt x="148" y="257"/>
                </a:lnTo>
                <a:lnTo>
                  <a:pt x="121" y="283"/>
                </a:lnTo>
                <a:lnTo>
                  <a:pt x="121" y="283"/>
                </a:lnTo>
                <a:lnTo>
                  <a:pt x="120" y="284"/>
                </a:lnTo>
                <a:lnTo>
                  <a:pt x="121" y="284"/>
                </a:lnTo>
                <a:lnTo>
                  <a:pt x="121" y="285"/>
                </a:lnTo>
                <a:lnTo>
                  <a:pt x="122" y="285"/>
                </a:lnTo>
                <a:lnTo>
                  <a:pt x="122" y="285"/>
                </a:lnTo>
                <a:lnTo>
                  <a:pt x="148" y="266"/>
                </a:lnTo>
                <a:lnTo>
                  <a:pt x="173" y="244"/>
                </a:lnTo>
                <a:lnTo>
                  <a:pt x="222" y="202"/>
                </a:lnTo>
                <a:lnTo>
                  <a:pt x="222" y="202"/>
                </a:lnTo>
                <a:lnTo>
                  <a:pt x="221" y="203"/>
                </a:lnTo>
                <a:lnTo>
                  <a:pt x="221" y="203"/>
                </a:lnTo>
                <a:lnTo>
                  <a:pt x="194" y="230"/>
                </a:lnTo>
                <a:lnTo>
                  <a:pt x="194" y="230"/>
                </a:lnTo>
                <a:lnTo>
                  <a:pt x="142" y="280"/>
                </a:lnTo>
                <a:lnTo>
                  <a:pt x="142" y="280"/>
                </a:lnTo>
                <a:lnTo>
                  <a:pt x="142" y="281"/>
                </a:lnTo>
                <a:lnTo>
                  <a:pt x="142" y="281"/>
                </a:lnTo>
                <a:lnTo>
                  <a:pt x="143" y="282"/>
                </a:lnTo>
                <a:lnTo>
                  <a:pt x="144" y="282"/>
                </a:lnTo>
                <a:lnTo>
                  <a:pt x="144" y="282"/>
                </a:lnTo>
                <a:lnTo>
                  <a:pt x="155" y="274"/>
                </a:lnTo>
                <a:lnTo>
                  <a:pt x="165" y="266"/>
                </a:lnTo>
                <a:lnTo>
                  <a:pt x="186" y="247"/>
                </a:lnTo>
                <a:lnTo>
                  <a:pt x="205" y="229"/>
                </a:lnTo>
                <a:lnTo>
                  <a:pt x="225" y="212"/>
                </a:lnTo>
                <a:lnTo>
                  <a:pt x="225" y="212"/>
                </a:lnTo>
                <a:lnTo>
                  <a:pt x="233" y="206"/>
                </a:lnTo>
                <a:lnTo>
                  <a:pt x="233" y="206"/>
                </a:lnTo>
                <a:lnTo>
                  <a:pt x="229" y="210"/>
                </a:lnTo>
                <a:lnTo>
                  <a:pt x="225" y="216"/>
                </a:lnTo>
                <a:lnTo>
                  <a:pt x="225" y="216"/>
                </a:lnTo>
                <a:lnTo>
                  <a:pt x="216" y="223"/>
                </a:lnTo>
                <a:lnTo>
                  <a:pt x="207" y="231"/>
                </a:lnTo>
                <a:lnTo>
                  <a:pt x="207" y="231"/>
                </a:lnTo>
                <a:lnTo>
                  <a:pt x="196" y="240"/>
                </a:lnTo>
                <a:lnTo>
                  <a:pt x="185" y="250"/>
                </a:lnTo>
                <a:lnTo>
                  <a:pt x="164" y="273"/>
                </a:lnTo>
                <a:lnTo>
                  <a:pt x="164" y="273"/>
                </a:lnTo>
                <a:lnTo>
                  <a:pt x="164" y="273"/>
                </a:lnTo>
                <a:lnTo>
                  <a:pt x="164" y="274"/>
                </a:lnTo>
                <a:lnTo>
                  <a:pt x="165" y="274"/>
                </a:lnTo>
                <a:lnTo>
                  <a:pt x="165" y="274"/>
                </a:lnTo>
                <a:lnTo>
                  <a:pt x="174" y="270"/>
                </a:lnTo>
                <a:lnTo>
                  <a:pt x="182" y="266"/>
                </a:lnTo>
                <a:lnTo>
                  <a:pt x="195" y="254"/>
                </a:lnTo>
                <a:lnTo>
                  <a:pt x="221" y="231"/>
                </a:lnTo>
                <a:lnTo>
                  <a:pt x="221" y="231"/>
                </a:lnTo>
                <a:lnTo>
                  <a:pt x="230" y="223"/>
                </a:lnTo>
                <a:lnTo>
                  <a:pt x="230" y="223"/>
                </a:lnTo>
                <a:lnTo>
                  <a:pt x="229" y="226"/>
                </a:lnTo>
                <a:lnTo>
                  <a:pt x="229" y="226"/>
                </a:lnTo>
                <a:lnTo>
                  <a:pt x="215" y="238"/>
                </a:lnTo>
                <a:lnTo>
                  <a:pt x="215" y="238"/>
                </a:lnTo>
                <a:lnTo>
                  <a:pt x="207" y="246"/>
                </a:lnTo>
                <a:lnTo>
                  <a:pt x="200" y="253"/>
                </a:lnTo>
                <a:lnTo>
                  <a:pt x="193" y="262"/>
                </a:lnTo>
                <a:lnTo>
                  <a:pt x="185" y="270"/>
                </a:lnTo>
                <a:lnTo>
                  <a:pt x="185" y="270"/>
                </a:lnTo>
                <a:lnTo>
                  <a:pt x="185" y="270"/>
                </a:lnTo>
                <a:lnTo>
                  <a:pt x="185" y="270"/>
                </a:lnTo>
                <a:lnTo>
                  <a:pt x="172" y="276"/>
                </a:lnTo>
                <a:lnTo>
                  <a:pt x="158" y="280"/>
                </a:lnTo>
                <a:lnTo>
                  <a:pt x="144" y="283"/>
                </a:lnTo>
                <a:lnTo>
                  <a:pt x="129" y="285"/>
                </a:lnTo>
                <a:lnTo>
                  <a:pt x="129" y="285"/>
                </a:lnTo>
                <a:lnTo>
                  <a:pt x="119" y="285"/>
                </a:lnTo>
                <a:lnTo>
                  <a:pt x="109" y="284"/>
                </a:lnTo>
                <a:lnTo>
                  <a:pt x="99" y="283"/>
                </a:lnTo>
                <a:lnTo>
                  <a:pt x="88" y="281"/>
                </a:lnTo>
                <a:lnTo>
                  <a:pt x="88" y="281"/>
                </a:lnTo>
                <a:close/>
                <a:moveTo>
                  <a:pt x="193" y="266"/>
                </a:moveTo>
                <a:lnTo>
                  <a:pt x="193" y="266"/>
                </a:lnTo>
                <a:lnTo>
                  <a:pt x="203" y="254"/>
                </a:lnTo>
                <a:lnTo>
                  <a:pt x="213" y="243"/>
                </a:lnTo>
                <a:lnTo>
                  <a:pt x="213" y="243"/>
                </a:lnTo>
                <a:lnTo>
                  <a:pt x="219" y="236"/>
                </a:lnTo>
                <a:lnTo>
                  <a:pt x="226" y="231"/>
                </a:lnTo>
                <a:lnTo>
                  <a:pt x="226" y="231"/>
                </a:lnTo>
                <a:lnTo>
                  <a:pt x="219" y="241"/>
                </a:lnTo>
                <a:lnTo>
                  <a:pt x="212" y="250"/>
                </a:lnTo>
                <a:lnTo>
                  <a:pt x="203" y="258"/>
                </a:lnTo>
                <a:lnTo>
                  <a:pt x="193" y="266"/>
                </a:lnTo>
                <a:lnTo>
                  <a:pt x="193" y="266"/>
                </a:lnTo>
                <a:close/>
                <a:moveTo>
                  <a:pt x="231" y="220"/>
                </a:moveTo>
                <a:lnTo>
                  <a:pt x="231" y="220"/>
                </a:lnTo>
                <a:lnTo>
                  <a:pt x="217" y="232"/>
                </a:lnTo>
                <a:lnTo>
                  <a:pt x="203" y="244"/>
                </a:lnTo>
                <a:lnTo>
                  <a:pt x="203" y="244"/>
                </a:lnTo>
                <a:lnTo>
                  <a:pt x="194" y="253"/>
                </a:lnTo>
                <a:lnTo>
                  <a:pt x="184" y="262"/>
                </a:lnTo>
                <a:lnTo>
                  <a:pt x="184" y="262"/>
                </a:lnTo>
                <a:lnTo>
                  <a:pt x="174" y="269"/>
                </a:lnTo>
                <a:lnTo>
                  <a:pt x="171" y="271"/>
                </a:lnTo>
                <a:lnTo>
                  <a:pt x="174" y="267"/>
                </a:lnTo>
                <a:lnTo>
                  <a:pt x="174" y="267"/>
                </a:lnTo>
                <a:lnTo>
                  <a:pt x="192" y="247"/>
                </a:lnTo>
                <a:lnTo>
                  <a:pt x="201" y="238"/>
                </a:lnTo>
                <a:lnTo>
                  <a:pt x="211" y="230"/>
                </a:lnTo>
                <a:lnTo>
                  <a:pt x="211" y="230"/>
                </a:lnTo>
                <a:lnTo>
                  <a:pt x="219" y="224"/>
                </a:lnTo>
                <a:lnTo>
                  <a:pt x="226" y="217"/>
                </a:lnTo>
                <a:lnTo>
                  <a:pt x="232" y="210"/>
                </a:lnTo>
                <a:lnTo>
                  <a:pt x="235" y="206"/>
                </a:lnTo>
                <a:lnTo>
                  <a:pt x="237" y="202"/>
                </a:lnTo>
                <a:lnTo>
                  <a:pt x="237" y="202"/>
                </a:lnTo>
                <a:lnTo>
                  <a:pt x="236" y="200"/>
                </a:lnTo>
                <a:lnTo>
                  <a:pt x="235" y="201"/>
                </a:lnTo>
                <a:lnTo>
                  <a:pt x="235" y="201"/>
                </a:lnTo>
                <a:lnTo>
                  <a:pt x="225" y="210"/>
                </a:lnTo>
                <a:lnTo>
                  <a:pt x="214" y="218"/>
                </a:lnTo>
                <a:lnTo>
                  <a:pt x="204" y="227"/>
                </a:lnTo>
                <a:lnTo>
                  <a:pt x="193" y="236"/>
                </a:lnTo>
                <a:lnTo>
                  <a:pt x="193" y="236"/>
                </a:lnTo>
                <a:lnTo>
                  <a:pt x="171" y="257"/>
                </a:lnTo>
                <a:lnTo>
                  <a:pt x="171" y="257"/>
                </a:lnTo>
                <a:lnTo>
                  <a:pt x="148" y="278"/>
                </a:lnTo>
                <a:lnTo>
                  <a:pt x="148" y="278"/>
                </a:lnTo>
                <a:lnTo>
                  <a:pt x="191" y="236"/>
                </a:lnTo>
                <a:lnTo>
                  <a:pt x="232" y="195"/>
                </a:lnTo>
                <a:lnTo>
                  <a:pt x="232" y="195"/>
                </a:lnTo>
                <a:lnTo>
                  <a:pt x="234" y="193"/>
                </a:lnTo>
                <a:lnTo>
                  <a:pt x="234" y="193"/>
                </a:lnTo>
                <a:lnTo>
                  <a:pt x="238" y="189"/>
                </a:lnTo>
                <a:lnTo>
                  <a:pt x="238" y="189"/>
                </a:lnTo>
                <a:lnTo>
                  <a:pt x="238" y="188"/>
                </a:lnTo>
                <a:lnTo>
                  <a:pt x="238" y="188"/>
                </a:lnTo>
                <a:lnTo>
                  <a:pt x="237" y="187"/>
                </a:lnTo>
                <a:lnTo>
                  <a:pt x="236" y="188"/>
                </a:lnTo>
                <a:lnTo>
                  <a:pt x="236" y="188"/>
                </a:lnTo>
                <a:lnTo>
                  <a:pt x="208" y="212"/>
                </a:lnTo>
                <a:lnTo>
                  <a:pt x="179" y="236"/>
                </a:lnTo>
                <a:lnTo>
                  <a:pt x="179" y="236"/>
                </a:lnTo>
                <a:lnTo>
                  <a:pt x="150" y="261"/>
                </a:lnTo>
                <a:lnTo>
                  <a:pt x="150" y="261"/>
                </a:lnTo>
                <a:lnTo>
                  <a:pt x="134" y="273"/>
                </a:lnTo>
                <a:lnTo>
                  <a:pt x="134" y="273"/>
                </a:lnTo>
                <a:lnTo>
                  <a:pt x="181" y="230"/>
                </a:lnTo>
                <a:lnTo>
                  <a:pt x="181" y="230"/>
                </a:lnTo>
                <a:lnTo>
                  <a:pt x="206" y="207"/>
                </a:lnTo>
                <a:lnTo>
                  <a:pt x="219" y="195"/>
                </a:lnTo>
                <a:lnTo>
                  <a:pt x="231" y="182"/>
                </a:lnTo>
                <a:lnTo>
                  <a:pt x="231" y="182"/>
                </a:lnTo>
                <a:lnTo>
                  <a:pt x="231" y="181"/>
                </a:lnTo>
                <a:lnTo>
                  <a:pt x="231" y="180"/>
                </a:lnTo>
                <a:lnTo>
                  <a:pt x="230" y="180"/>
                </a:lnTo>
                <a:lnTo>
                  <a:pt x="229" y="180"/>
                </a:lnTo>
                <a:lnTo>
                  <a:pt x="229" y="180"/>
                </a:lnTo>
                <a:lnTo>
                  <a:pt x="200" y="206"/>
                </a:lnTo>
                <a:lnTo>
                  <a:pt x="171" y="230"/>
                </a:lnTo>
                <a:lnTo>
                  <a:pt x="171" y="230"/>
                </a:lnTo>
                <a:lnTo>
                  <a:pt x="136" y="257"/>
                </a:lnTo>
                <a:lnTo>
                  <a:pt x="136" y="257"/>
                </a:lnTo>
                <a:lnTo>
                  <a:pt x="118" y="272"/>
                </a:lnTo>
                <a:lnTo>
                  <a:pt x="118" y="272"/>
                </a:lnTo>
                <a:lnTo>
                  <a:pt x="111" y="278"/>
                </a:lnTo>
                <a:lnTo>
                  <a:pt x="111" y="278"/>
                </a:lnTo>
                <a:lnTo>
                  <a:pt x="113" y="276"/>
                </a:lnTo>
                <a:lnTo>
                  <a:pt x="113" y="276"/>
                </a:lnTo>
                <a:lnTo>
                  <a:pt x="127" y="263"/>
                </a:lnTo>
                <a:lnTo>
                  <a:pt x="141" y="251"/>
                </a:lnTo>
                <a:lnTo>
                  <a:pt x="155" y="239"/>
                </a:lnTo>
                <a:lnTo>
                  <a:pt x="169" y="227"/>
                </a:lnTo>
                <a:lnTo>
                  <a:pt x="169" y="227"/>
                </a:lnTo>
                <a:lnTo>
                  <a:pt x="194" y="205"/>
                </a:lnTo>
                <a:lnTo>
                  <a:pt x="206" y="194"/>
                </a:lnTo>
                <a:lnTo>
                  <a:pt x="217" y="182"/>
                </a:lnTo>
                <a:lnTo>
                  <a:pt x="217" y="182"/>
                </a:lnTo>
                <a:lnTo>
                  <a:pt x="222" y="180"/>
                </a:lnTo>
                <a:lnTo>
                  <a:pt x="228" y="177"/>
                </a:lnTo>
                <a:lnTo>
                  <a:pt x="233" y="176"/>
                </a:lnTo>
                <a:lnTo>
                  <a:pt x="239" y="177"/>
                </a:lnTo>
                <a:lnTo>
                  <a:pt x="239" y="177"/>
                </a:lnTo>
                <a:lnTo>
                  <a:pt x="239" y="177"/>
                </a:lnTo>
                <a:lnTo>
                  <a:pt x="239" y="177"/>
                </a:lnTo>
                <a:lnTo>
                  <a:pt x="239" y="188"/>
                </a:lnTo>
                <a:lnTo>
                  <a:pt x="239" y="188"/>
                </a:lnTo>
                <a:lnTo>
                  <a:pt x="238" y="196"/>
                </a:lnTo>
                <a:lnTo>
                  <a:pt x="236" y="205"/>
                </a:lnTo>
                <a:lnTo>
                  <a:pt x="234" y="213"/>
                </a:lnTo>
                <a:lnTo>
                  <a:pt x="231" y="220"/>
                </a:lnTo>
                <a:lnTo>
                  <a:pt x="231" y="220"/>
                </a:lnTo>
                <a:close/>
                <a:moveTo>
                  <a:pt x="103" y="81"/>
                </a:moveTo>
                <a:lnTo>
                  <a:pt x="103" y="81"/>
                </a:lnTo>
                <a:lnTo>
                  <a:pt x="105" y="81"/>
                </a:lnTo>
                <a:lnTo>
                  <a:pt x="105" y="81"/>
                </a:lnTo>
                <a:lnTo>
                  <a:pt x="108" y="81"/>
                </a:lnTo>
                <a:lnTo>
                  <a:pt x="109" y="80"/>
                </a:lnTo>
                <a:lnTo>
                  <a:pt x="110" y="78"/>
                </a:lnTo>
                <a:lnTo>
                  <a:pt x="110" y="78"/>
                </a:lnTo>
                <a:lnTo>
                  <a:pt x="111" y="70"/>
                </a:lnTo>
                <a:lnTo>
                  <a:pt x="112" y="61"/>
                </a:lnTo>
                <a:lnTo>
                  <a:pt x="111" y="44"/>
                </a:lnTo>
                <a:lnTo>
                  <a:pt x="110" y="27"/>
                </a:lnTo>
                <a:lnTo>
                  <a:pt x="110" y="9"/>
                </a:lnTo>
                <a:lnTo>
                  <a:pt x="110" y="9"/>
                </a:lnTo>
                <a:lnTo>
                  <a:pt x="119" y="10"/>
                </a:lnTo>
                <a:lnTo>
                  <a:pt x="128" y="10"/>
                </a:lnTo>
                <a:lnTo>
                  <a:pt x="146" y="9"/>
                </a:lnTo>
                <a:lnTo>
                  <a:pt x="146" y="9"/>
                </a:lnTo>
                <a:lnTo>
                  <a:pt x="148" y="18"/>
                </a:lnTo>
                <a:lnTo>
                  <a:pt x="148" y="27"/>
                </a:lnTo>
                <a:lnTo>
                  <a:pt x="149" y="43"/>
                </a:lnTo>
                <a:lnTo>
                  <a:pt x="148" y="77"/>
                </a:lnTo>
                <a:lnTo>
                  <a:pt x="148" y="77"/>
                </a:lnTo>
                <a:lnTo>
                  <a:pt x="148" y="80"/>
                </a:lnTo>
                <a:lnTo>
                  <a:pt x="148" y="80"/>
                </a:lnTo>
                <a:lnTo>
                  <a:pt x="150" y="81"/>
                </a:lnTo>
                <a:lnTo>
                  <a:pt x="152" y="81"/>
                </a:lnTo>
                <a:lnTo>
                  <a:pt x="152" y="81"/>
                </a:lnTo>
                <a:lnTo>
                  <a:pt x="161" y="82"/>
                </a:lnTo>
                <a:lnTo>
                  <a:pt x="171" y="83"/>
                </a:lnTo>
                <a:lnTo>
                  <a:pt x="179" y="85"/>
                </a:lnTo>
                <a:lnTo>
                  <a:pt x="187" y="87"/>
                </a:lnTo>
                <a:lnTo>
                  <a:pt x="195" y="91"/>
                </a:lnTo>
                <a:lnTo>
                  <a:pt x="201" y="95"/>
                </a:lnTo>
                <a:lnTo>
                  <a:pt x="208" y="102"/>
                </a:lnTo>
                <a:lnTo>
                  <a:pt x="213" y="107"/>
                </a:lnTo>
                <a:lnTo>
                  <a:pt x="219" y="113"/>
                </a:lnTo>
                <a:lnTo>
                  <a:pt x="223" y="120"/>
                </a:lnTo>
                <a:lnTo>
                  <a:pt x="227" y="127"/>
                </a:lnTo>
                <a:lnTo>
                  <a:pt x="231" y="135"/>
                </a:lnTo>
                <a:lnTo>
                  <a:pt x="234" y="143"/>
                </a:lnTo>
                <a:lnTo>
                  <a:pt x="236" y="151"/>
                </a:lnTo>
                <a:lnTo>
                  <a:pt x="238" y="160"/>
                </a:lnTo>
                <a:lnTo>
                  <a:pt x="239" y="168"/>
                </a:lnTo>
                <a:lnTo>
                  <a:pt x="239" y="168"/>
                </a:lnTo>
                <a:lnTo>
                  <a:pt x="234" y="168"/>
                </a:lnTo>
                <a:lnTo>
                  <a:pt x="230" y="168"/>
                </a:lnTo>
                <a:lnTo>
                  <a:pt x="225" y="169"/>
                </a:lnTo>
                <a:lnTo>
                  <a:pt x="220" y="171"/>
                </a:lnTo>
                <a:lnTo>
                  <a:pt x="220" y="171"/>
                </a:lnTo>
                <a:lnTo>
                  <a:pt x="210" y="175"/>
                </a:lnTo>
                <a:lnTo>
                  <a:pt x="205" y="175"/>
                </a:lnTo>
                <a:lnTo>
                  <a:pt x="201" y="175"/>
                </a:lnTo>
                <a:lnTo>
                  <a:pt x="197" y="174"/>
                </a:lnTo>
                <a:lnTo>
                  <a:pt x="192" y="173"/>
                </a:lnTo>
                <a:lnTo>
                  <a:pt x="182" y="168"/>
                </a:lnTo>
                <a:lnTo>
                  <a:pt x="182" y="168"/>
                </a:lnTo>
                <a:lnTo>
                  <a:pt x="175" y="164"/>
                </a:lnTo>
                <a:lnTo>
                  <a:pt x="166" y="161"/>
                </a:lnTo>
                <a:lnTo>
                  <a:pt x="158" y="160"/>
                </a:lnTo>
                <a:lnTo>
                  <a:pt x="150" y="159"/>
                </a:lnTo>
                <a:lnTo>
                  <a:pt x="142" y="160"/>
                </a:lnTo>
                <a:lnTo>
                  <a:pt x="134" y="161"/>
                </a:lnTo>
                <a:lnTo>
                  <a:pt x="118" y="166"/>
                </a:lnTo>
                <a:lnTo>
                  <a:pt x="118" y="166"/>
                </a:lnTo>
                <a:lnTo>
                  <a:pt x="107" y="169"/>
                </a:lnTo>
                <a:lnTo>
                  <a:pt x="97" y="169"/>
                </a:lnTo>
                <a:lnTo>
                  <a:pt x="87" y="168"/>
                </a:lnTo>
                <a:lnTo>
                  <a:pt x="76" y="164"/>
                </a:lnTo>
                <a:lnTo>
                  <a:pt x="76" y="164"/>
                </a:lnTo>
                <a:lnTo>
                  <a:pt x="70" y="162"/>
                </a:lnTo>
                <a:lnTo>
                  <a:pt x="63" y="161"/>
                </a:lnTo>
                <a:lnTo>
                  <a:pt x="50" y="159"/>
                </a:lnTo>
                <a:lnTo>
                  <a:pt x="50" y="159"/>
                </a:lnTo>
                <a:lnTo>
                  <a:pt x="40" y="158"/>
                </a:lnTo>
                <a:lnTo>
                  <a:pt x="30" y="158"/>
                </a:lnTo>
                <a:lnTo>
                  <a:pt x="21" y="160"/>
                </a:lnTo>
                <a:lnTo>
                  <a:pt x="12" y="163"/>
                </a:lnTo>
                <a:lnTo>
                  <a:pt x="12" y="163"/>
                </a:lnTo>
                <a:lnTo>
                  <a:pt x="14" y="155"/>
                </a:lnTo>
                <a:lnTo>
                  <a:pt x="16" y="147"/>
                </a:lnTo>
                <a:lnTo>
                  <a:pt x="19" y="140"/>
                </a:lnTo>
                <a:lnTo>
                  <a:pt x="23" y="132"/>
                </a:lnTo>
                <a:lnTo>
                  <a:pt x="27" y="125"/>
                </a:lnTo>
                <a:lnTo>
                  <a:pt x="32" y="118"/>
                </a:lnTo>
                <a:lnTo>
                  <a:pt x="38" y="112"/>
                </a:lnTo>
                <a:lnTo>
                  <a:pt x="44" y="106"/>
                </a:lnTo>
                <a:lnTo>
                  <a:pt x="50" y="100"/>
                </a:lnTo>
                <a:lnTo>
                  <a:pt x="56" y="94"/>
                </a:lnTo>
                <a:lnTo>
                  <a:pt x="63" y="90"/>
                </a:lnTo>
                <a:lnTo>
                  <a:pt x="71" y="87"/>
                </a:lnTo>
                <a:lnTo>
                  <a:pt x="78" y="84"/>
                </a:lnTo>
                <a:lnTo>
                  <a:pt x="86" y="82"/>
                </a:lnTo>
                <a:lnTo>
                  <a:pt x="95" y="81"/>
                </a:lnTo>
                <a:lnTo>
                  <a:pt x="103" y="81"/>
                </a:lnTo>
                <a:lnTo>
                  <a:pt x="103" y="81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2530"/>
          <p:cNvSpPr>
            <a:spLocks noEditPoints="1"/>
          </p:cNvSpPr>
          <p:nvPr/>
        </p:nvSpPr>
        <p:spPr bwMode="auto">
          <a:xfrm>
            <a:off x="1779724" y="4537915"/>
            <a:ext cx="331788" cy="506413"/>
          </a:xfrm>
          <a:custGeom>
            <a:avLst/>
            <a:gdLst/>
            <a:ahLst/>
            <a:cxnLst>
              <a:cxn ang="0">
                <a:pos x="93" y="314"/>
              </a:cxn>
              <a:cxn ang="0">
                <a:pos x="116" y="257"/>
              </a:cxn>
              <a:cxn ang="0">
                <a:pos x="194" y="67"/>
              </a:cxn>
              <a:cxn ang="0">
                <a:pos x="208" y="20"/>
              </a:cxn>
              <a:cxn ang="0">
                <a:pos x="148" y="1"/>
              </a:cxn>
              <a:cxn ang="0">
                <a:pos x="107" y="10"/>
              </a:cxn>
              <a:cxn ang="0">
                <a:pos x="108" y="243"/>
              </a:cxn>
              <a:cxn ang="0">
                <a:pos x="18" y="246"/>
              </a:cxn>
              <a:cxn ang="0">
                <a:pos x="18" y="308"/>
              </a:cxn>
              <a:cxn ang="0">
                <a:pos x="54" y="244"/>
              </a:cxn>
              <a:cxn ang="0">
                <a:pos x="18" y="293"/>
              </a:cxn>
              <a:cxn ang="0">
                <a:pos x="38" y="270"/>
              </a:cxn>
              <a:cxn ang="0">
                <a:pos x="22" y="296"/>
              </a:cxn>
              <a:cxn ang="0">
                <a:pos x="75" y="247"/>
              </a:cxn>
              <a:cxn ang="0">
                <a:pos x="49" y="292"/>
              </a:cxn>
              <a:cxn ang="0">
                <a:pos x="72" y="273"/>
              </a:cxn>
              <a:cxn ang="0">
                <a:pos x="51" y="301"/>
              </a:cxn>
              <a:cxn ang="0">
                <a:pos x="76" y="280"/>
              </a:cxn>
              <a:cxn ang="0">
                <a:pos x="18" y="296"/>
              </a:cxn>
              <a:cxn ang="0">
                <a:pos x="38" y="246"/>
              </a:cxn>
              <a:cxn ang="0">
                <a:pos x="10" y="272"/>
              </a:cxn>
              <a:cxn ang="0">
                <a:pos x="68" y="240"/>
              </a:cxn>
              <a:cxn ang="0">
                <a:pos x="35" y="280"/>
              </a:cxn>
              <a:cxn ang="0">
                <a:pos x="81" y="255"/>
              </a:cxn>
              <a:cxn ang="0">
                <a:pos x="55" y="276"/>
              </a:cxn>
              <a:cxn ang="0">
                <a:pos x="76" y="275"/>
              </a:cxn>
              <a:cxn ang="0">
                <a:pos x="71" y="278"/>
              </a:cxn>
              <a:cxn ang="0">
                <a:pos x="70" y="310"/>
              </a:cxn>
              <a:cxn ang="0">
                <a:pos x="71" y="295"/>
              </a:cxn>
              <a:cxn ang="0">
                <a:pos x="84" y="280"/>
              </a:cxn>
              <a:cxn ang="0">
                <a:pos x="96" y="257"/>
              </a:cxn>
              <a:cxn ang="0">
                <a:pos x="76" y="310"/>
              </a:cxn>
              <a:cxn ang="0">
                <a:pos x="87" y="303"/>
              </a:cxn>
              <a:cxn ang="0">
                <a:pos x="81" y="309"/>
              </a:cxn>
              <a:cxn ang="0">
                <a:pos x="102" y="290"/>
              </a:cxn>
              <a:cxn ang="0">
                <a:pos x="84" y="298"/>
              </a:cxn>
              <a:cxn ang="0">
                <a:pos x="99" y="277"/>
              </a:cxn>
              <a:cxn ang="0">
                <a:pos x="108" y="259"/>
              </a:cxn>
              <a:cxn ang="0">
                <a:pos x="121" y="9"/>
              </a:cxn>
              <a:cxn ang="0">
                <a:pos x="116" y="19"/>
              </a:cxn>
              <a:cxn ang="0">
                <a:pos x="142" y="17"/>
              </a:cxn>
              <a:cxn ang="0">
                <a:pos x="122" y="23"/>
              </a:cxn>
              <a:cxn ang="0">
                <a:pos x="134" y="38"/>
              </a:cxn>
              <a:cxn ang="0">
                <a:pos x="126" y="55"/>
              </a:cxn>
              <a:cxn ang="0">
                <a:pos x="163" y="23"/>
              </a:cxn>
              <a:cxn ang="0">
                <a:pos x="180" y="17"/>
              </a:cxn>
              <a:cxn ang="0">
                <a:pos x="155" y="55"/>
              </a:cxn>
              <a:cxn ang="0">
                <a:pos x="165" y="55"/>
              </a:cxn>
              <a:cxn ang="0">
                <a:pos x="189" y="52"/>
              </a:cxn>
              <a:cxn ang="0">
                <a:pos x="196" y="30"/>
              </a:cxn>
              <a:cxn ang="0">
                <a:pos x="199" y="14"/>
              </a:cxn>
              <a:cxn ang="0">
                <a:pos x="187" y="56"/>
              </a:cxn>
              <a:cxn ang="0">
                <a:pos x="181" y="47"/>
              </a:cxn>
              <a:cxn ang="0">
                <a:pos x="181" y="26"/>
              </a:cxn>
              <a:cxn ang="0">
                <a:pos x="165" y="28"/>
              </a:cxn>
              <a:cxn ang="0">
                <a:pos x="173" y="12"/>
              </a:cxn>
              <a:cxn ang="0">
                <a:pos x="161" y="11"/>
              </a:cxn>
              <a:cxn ang="0">
                <a:pos x="149" y="10"/>
              </a:cxn>
              <a:cxn ang="0">
                <a:pos x="119" y="32"/>
              </a:cxn>
              <a:cxn ang="0">
                <a:pos x="120" y="21"/>
              </a:cxn>
              <a:cxn ang="0">
                <a:pos x="129" y="8"/>
              </a:cxn>
              <a:cxn ang="0">
                <a:pos x="53" y="250"/>
              </a:cxn>
              <a:cxn ang="0">
                <a:pos x="12" y="266"/>
              </a:cxn>
            </a:cxnLst>
            <a:rect l="0" t="0" r="r" b="b"/>
            <a:pathLst>
              <a:path w="209" h="319">
                <a:moveTo>
                  <a:pt x="18" y="308"/>
                </a:moveTo>
                <a:lnTo>
                  <a:pt x="18" y="308"/>
                </a:lnTo>
                <a:lnTo>
                  <a:pt x="26" y="312"/>
                </a:lnTo>
                <a:lnTo>
                  <a:pt x="35" y="316"/>
                </a:lnTo>
                <a:lnTo>
                  <a:pt x="46" y="318"/>
                </a:lnTo>
                <a:lnTo>
                  <a:pt x="55" y="319"/>
                </a:lnTo>
                <a:lnTo>
                  <a:pt x="65" y="319"/>
                </a:lnTo>
                <a:lnTo>
                  <a:pt x="75" y="319"/>
                </a:lnTo>
                <a:lnTo>
                  <a:pt x="84" y="317"/>
                </a:lnTo>
                <a:lnTo>
                  <a:pt x="93" y="314"/>
                </a:lnTo>
                <a:lnTo>
                  <a:pt x="93" y="314"/>
                </a:lnTo>
                <a:lnTo>
                  <a:pt x="102" y="310"/>
                </a:lnTo>
                <a:lnTo>
                  <a:pt x="109" y="303"/>
                </a:lnTo>
                <a:lnTo>
                  <a:pt x="114" y="297"/>
                </a:lnTo>
                <a:lnTo>
                  <a:pt x="118" y="290"/>
                </a:lnTo>
                <a:lnTo>
                  <a:pt x="119" y="282"/>
                </a:lnTo>
                <a:lnTo>
                  <a:pt x="120" y="274"/>
                </a:lnTo>
                <a:lnTo>
                  <a:pt x="118" y="266"/>
                </a:lnTo>
                <a:lnTo>
                  <a:pt x="116" y="257"/>
                </a:lnTo>
                <a:lnTo>
                  <a:pt x="116" y="257"/>
                </a:lnTo>
                <a:lnTo>
                  <a:pt x="116" y="257"/>
                </a:lnTo>
                <a:lnTo>
                  <a:pt x="116" y="257"/>
                </a:lnTo>
                <a:lnTo>
                  <a:pt x="118" y="233"/>
                </a:lnTo>
                <a:lnTo>
                  <a:pt x="119" y="208"/>
                </a:lnTo>
                <a:lnTo>
                  <a:pt x="119" y="160"/>
                </a:lnTo>
                <a:lnTo>
                  <a:pt x="118" y="111"/>
                </a:lnTo>
                <a:lnTo>
                  <a:pt x="117" y="64"/>
                </a:lnTo>
                <a:lnTo>
                  <a:pt x="117" y="64"/>
                </a:lnTo>
                <a:lnTo>
                  <a:pt x="137" y="65"/>
                </a:lnTo>
                <a:lnTo>
                  <a:pt x="156" y="65"/>
                </a:lnTo>
                <a:lnTo>
                  <a:pt x="175" y="65"/>
                </a:lnTo>
                <a:lnTo>
                  <a:pt x="184" y="66"/>
                </a:lnTo>
                <a:lnTo>
                  <a:pt x="194" y="67"/>
                </a:lnTo>
                <a:lnTo>
                  <a:pt x="194" y="67"/>
                </a:lnTo>
                <a:lnTo>
                  <a:pt x="196" y="67"/>
                </a:lnTo>
                <a:lnTo>
                  <a:pt x="198" y="66"/>
                </a:lnTo>
                <a:lnTo>
                  <a:pt x="199" y="64"/>
                </a:lnTo>
                <a:lnTo>
                  <a:pt x="199" y="61"/>
                </a:lnTo>
                <a:lnTo>
                  <a:pt x="199" y="61"/>
                </a:lnTo>
                <a:lnTo>
                  <a:pt x="199" y="61"/>
                </a:lnTo>
                <a:lnTo>
                  <a:pt x="199" y="61"/>
                </a:lnTo>
                <a:lnTo>
                  <a:pt x="201" y="47"/>
                </a:lnTo>
                <a:lnTo>
                  <a:pt x="205" y="34"/>
                </a:lnTo>
                <a:lnTo>
                  <a:pt x="208" y="20"/>
                </a:lnTo>
                <a:lnTo>
                  <a:pt x="209" y="7"/>
                </a:lnTo>
                <a:lnTo>
                  <a:pt x="209" y="7"/>
                </a:lnTo>
                <a:lnTo>
                  <a:pt x="209" y="5"/>
                </a:lnTo>
                <a:lnTo>
                  <a:pt x="207" y="3"/>
                </a:lnTo>
                <a:lnTo>
                  <a:pt x="206" y="3"/>
                </a:lnTo>
                <a:lnTo>
                  <a:pt x="203" y="3"/>
                </a:lnTo>
                <a:lnTo>
                  <a:pt x="203" y="3"/>
                </a:lnTo>
                <a:lnTo>
                  <a:pt x="201" y="2"/>
                </a:lnTo>
                <a:lnTo>
                  <a:pt x="201" y="2"/>
                </a:lnTo>
                <a:lnTo>
                  <a:pt x="174" y="2"/>
                </a:lnTo>
                <a:lnTo>
                  <a:pt x="148" y="1"/>
                </a:lnTo>
                <a:lnTo>
                  <a:pt x="148" y="1"/>
                </a:lnTo>
                <a:lnTo>
                  <a:pt x="138" y="0"/>
                </a:lnTo>
                <a:lnTo>
                  <a:pt x="129" y="0"/>
                </a:lnTo>
                <a:lnTo>
                  <a:pt x="118" y="1"/>
                </a:lnTo>
                <a:lnTo>
                  <a:pt x="113" y="2"/>
                </a:lnTo>
                <a:lnTo>
                  <a:pt x="109" y="5"/>
                </a:lnTo>
                <a:lnTo>
                  <a:pt x="109" y="5"/>
                </a:lnTo>
                <a:lnTo>
                  <a:pt x="108" y="6"/>
                </a:lnTo>
                <a:lnTo>
                  <a:pt x="107" y="8"/>
                </a:lnTo>
                <a:lnTo>
                  <a:pt x="107" y="8"/>
                </a:lnTo>
                <a:lnTo>
                  <a:pt x="107" y="10"/>
                </a:lnTo>
                <a:lnTo>
                  <a:pt x="107" y="10"/>
                </a:lnTo>
                <a:lnTo>
                  <a:pt x="108" y="56"/>
                </a:lnTo>
                <a:lnTo>
                  <a:pt x="108" y="56"/>
                </a:lnTo>
                <a:lnTo>
                  <a:pt x="107" y="58"/>
                </a:lnTo>
                <a:lnTo>
                  <a:pt x="108" y="61"/>
                </a:lnTo>
                <a:lnTo>
                  <a:pt x="108" y="61"/>
                </a:lnTo>
                <a:lnTo>
                  <a:pt x="110" y="152"/>
                </a:lnTo>
                <a:lnTo>
                  <a:pt x="110" y="197"/>
                </a:lnTo>
                <a:lnTo>
                  <a:pt x="110" y="220"/>
                </a:lnTo>
                <a:lnTo>
                  <a:pt x="108" y="243"/>
                </a:lnTo>
                <a:lnTo>
                  <a:pt x="108" y="243"/>
                </a:lnTo>
                <a:lnTo>
                  <a:pt x="107" y="241"/>
                </a:lnTo>
                <a:lnTo>
                  <a:pt x="105" y="239"/>
                </a:lnTo>
                <a:lnTo>
                  <a:pt x="105" y="239"/>
                </a:lnTo>
                <a:lnTo>
                  <a:pt x="94" y="236"/>
                </a:lnTo>
                <a:lnTo>
                  <a:pt x="82" y="233"/>
                </a:lnTo>
                <a:lnTo>
                  <a:pt x="70" y="232"/>
                </a:lnTo>
                <a:lnTo>
                  <a:pt x="58" y="232"/>
                </a:lnTo>
                <a:lnTo>
                  <a:pt x="46" y="233"/>
                </a:lnTo>
                <a:lnTo>
                  <a:pt x="33" y="237"/>
                </a:lnTo>
                <a:lnTo>
                  <a:pt x="23" y="242"/>
                </a:lnTo>
                <a:lnTo>
                  <a:pt x="18" y="246"/>
                </a:lnTo>
                <a:lnTo>
                  <a:pt x="13" y="249"/>
                </a:lnTo>
                <a:lnTo>
                  <a:pt x="13" y="249"/>
                </a:lnTo>
                <a:lnTo>
                  <a:pt x="7" y="257"/>
                </a:lnTo>
                <a:lnTo>
                  <a:pt x="3" y="264"/>
                </a:lnTo>
                <a:lnTo>
                  <a:pt x="1" y="272"/>
                </a:lnTo>
                <a:lnTo>
                  <a:pt x="0" y="280"/>
                </a:lnTo>
                <a:lnTo>
                  <a:pt x="2" y="288"/>
                </a:lnTo>
                <a:lnTo>
                  <a:pt x="6" y="295"/>
                </a:lnTo>
                <a:lnTo>
                  <a:pt x="11" y="301"/>
                </a:lnTo>
                <a:lnTo>
                  <a:pt x="18" y="308"/>
                </a:lnTo>
                <a:lnTo>
                  <a:pt x="18" y="308"/>
                </a:lnTo>
                <a:close/>
                <a:moveTo>
                  <a:pt x="10" y="285"/>
                </a:moveTo>
                <a:lnTo>
                  <a:pt x="10" y="285"/>
                </a:lnTo>
                <a:lnTo>
                  <a:pt x="21" y="275"/>
                </a:lnTo>
                <a:lnTo>
                  <a:pt x="31" y="264"/>
                </a:lnTo>
                <a:lnTo>
                  <a:pt x="41" y="254"/>
                </a:lnTo>
                <a:lnTo>
                  <a:pt x="54" y="244"/>
                </a:lnTo>
                <a:lnTo>
                  <a:pt x="54" y="244"/>
                </a:lnTo>
                <a:lnTo>
                  <a:pt x="56" y="242"/>
                </a:lnTo>
                <a:lnTo>
                  <a:pt x="56" y="242"/>
                </a:lnTo>
                <a:lnTo>
                  <a:pt x="54" y="244"/>
                </a:lnTo>
                <a:lnTo>
                  <a:pt x="54" y="244"/>
                </a:lnTo>
                <a:lnTo>
                  <a:pt x="46" y="256"/>
                </a:lnTo>
                <a:lnTo>
                  <a:pt x="46" y="256"/>
                </a:lnTo>
                <a:lnTo>
                  <a:pt x="36" y="267"/>
                </a:lnTo>
                <a:lnTo>
                  <a:pt x="28" y="279"/>
                </a:lnTo>
                <a:lnTo>
                  <a:pt x="28" y="279"/>
                </a:lnTo>
                <a:lnTo>
                  <a:pt x="16" y="291"/>
                </a:lnTo>
                <a:lnTo>
                  <a:pt x="16" y="291"/>
                </a:lnTo>
                <a:lnTo>
                  <a:pt x="16" y="292"/>
                </a:lnTo>
                <a:lnTo>
                  <a:pt x="17" y="293"/>
                </a:lnTo>
                <a:lnTo>
                  <a:pt x="17" y="293"/>
                </a:lnTo>
                <a:lnTo>
                  <a:pt x="18" y="293"/>
                </a:lnTo>
                <a:lnTo>
                  <a:pt x="18" y="293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9" y="280"/>
                </a:lnTo>
                <a:lnTo>
                  <a:pt x="29" y="280"/>
                </a:lnTo>
                <a:lnTo>
                  <a:pt x="38" y="270"/>
                </a:lnTo>
                <a:lnTo>
                  <a:pt x="38" y="270"/>
                </a:lnTo>
                <a:lnTo>
                  <a:pt x="45" y="263"/>
                </a:lnTo>
                <a:lnTo>
                  <a:pt x="52" y="257"/>
                </a:lnTo>
                <a:lnTo>
                  <a:pt x="58" y="250"/>
                </a:lnTo>
                <a:lnTo>
                  <a:pt x="64" y="244"/>
                </a:lnTo>
                <a:lnTo>
                  <a:pt x="64" y="244"/>
                </a:lnTo>
                <a:lnTo>
                  <a:pt x="53" y="257"/>
                </a:lnTo>
                <a:lnTo>
                  <a:pt x="41" y="269"/>
                </a:lnTo>
                <a:lnTo>
                  <a:pt x="31" y="282"/>
                </a:lnTo>
                <a:lnTo>
                  <a:pt x="26" y="289"/>
                </a:lnTo>
                <a:lnTo>
                  <a:pt x="22" y="296"/>
                </a:lnTo>
                <a:lnTo>
                  <a:pt x="22" y="296"/>
                </a:lnTo>
                <a:lnTo>
                  <a:pt x="22" y="297"/>
                </a:lnTo>
                <a:lnTo>
                  <a:pt x="23" y="298"/>
                </a:lnTo>
                <a:lnTo>
                  <a:pt x="24" y="297"/>
                </a:lnTo>
                <a:lnTo>
                  <a:pt x="24" y="297"/>
                </a:lnTo>
                <a:lnTo>
                  <a:pt x="36" y="286"/>
                </a:lnTo>
                <a:lnTo>
                  <a:pt x="49" y="274"/>
                </a:lnTo>
                <a:lnTo>
                  <a:pt x="61" y="262"/>
                </a:lnTo>
                <a:lnTo>
                  <a:pt x="73" y="249"/>
                </a:lnTo>
                <a:lnTo>
                  <a:pt x="73" y="249"/>
                </a:lnTo>
                <a:lnTo>
                  <a:pt x="75" y="247"/>
                </a:lnTo>
                <a:lnTo>
                  <a:pt x="75" y="247"/>
                </a:lnTo>
                <a:lnTo>
                  <a:pt x="71" y="252"/>
                </a:lnTo>
                <a:lnTo>
                  <a:pt x="71" y="252"/>
                </a:lnTo>
                <a:lnTo>
                  <a:pt x="57" y="270"/>
                </a:lnTo>
                <a:lnTo>
                  <a:pt x="57" y="270"/>
                </a:lnTo>
                <a:lnTo>
                  <a:pt x="32" y="300"/>
                </a:lnTo>
                <a:lnTo>
                  <a:pt x="32" y="300"/>
                </a:lnTo>
                <a:lnTo>
                  <a:pt x="32" y="302"/>
                </a:lnTo>
                <a:lnTo>
                  <a:pt x="34" y="302"/>
                </a:lnTo>
                <a:lnTo>
                  <a:pt x="34" y="302"/>
                </a:lnTo>
                <a:lnTo>
                  <a:pt x="41" y="297"/>
                </a:lnTo>
                <a:lnTo>
                  <a:pt x="49" y="292"/>
                </a:lnTo>
                <a:lnTo>
                  <a:pt x="62" y="279"/>
                </a:lnTo>
                <a:lnTo>
                  <a:pt x="73" y="266"/>
                </a:lnTo>
                <a:lnTo>
                  <a:pt x="85" y="253"/>
                </a:lnTo>
                <a:lnTo>
                  <a:pt x="85" y="253"/>
                </a:lnTo>
                <a:lnTo>
                  <a:pt x="90" y="248"/>
                </a:lnTo>
                <a:lnTo>
                  <a:pt x="90" y="248"/>
                </a:lnTo>
                <a:lnTo>
                  <a:pt x="90" y="248"/>
                </a:lnTo>
                <a:lnTo>
                  <a:pt x="88" y="252"/>
                </a:lnTo>
                <a:lnTo>
                  <a:pt x="88" y="252"/>
                </a:lnTo>
                <a:lnTo>
                  <a:pt x="80" y="263"/>
                </a:lnTo>
                <a:lnTo>
                  <a:pt x="72" y="273"/>
                </a:lnTo>
                <a:lnTo>
                  <a:pt x="72" y="273"/>
                </a:lnTo>
                <a:lnTo>
                  <a:pt x="65" y="281"/>
                </a:lnTo>
                <a:lnTo>
                  <a:pt x="57" y="289"/>
                </a:lnTo>
                <a:lnTo>
                  <a:pt x="49" y="296"/>
                </a:lnTo>
                <a:lnTo>
                  <a:pt x="41" y="304"/>
                </a:lnTo>
                <a:lnTo>
                  <a:pt x="41" y="304"/>
                </a:lnTo>
                <a:lnTo>
                  <a:pt x="41" y="307"/>
                </a:lnTo>
                <a:lnTo>
                  <a:pt x="43" y="307"/>
                </a:lnTo>
                <a:lnTo>
                  <a:pt x="43" y="307"/>
                </a:lnTo>
                <a:lnTo>
                  <a:pt x="43" y="307"/>
                </a:lnTo>
                <a:lnTo>
                  <a:pt x="51" y="301"/>
                </a:lnTo>
                <a:lnTo>
                  <a:pt x="58" y="296"/>
                </a:lnTo>
                <a:lnTo>
                  <a:pt x="71" y="283"/>
                </a:lnTo>
                <a:lnTo>
                  <a:pt x="83" y="270"/>
                </a:lnTo>
                <a:lnTo>
                  <a:pt x="95" y="256"/>
                </a:lnTo>
                <a:lnTo>
                  <a:pt x="95" y="256"/>
                </a:lnTo>
                <a:lnTo>
                  <a:pt x="97" y="254"/>
                </a:lnTo>
                <a:lnTo>
                  <a:pt x="92" y="260"/>
                </a:lnTo>
                <a:lnTo>
                  <a:pt x="92" y="260"/>
                </a:lnTo>
                <a:lnTo>
                  <a:pt x="84" y="270"/>
                </a:lnTo>
                <a:lnTo>
                  <a:pt x="76" y="280"/>
                </a:lnTo>
                <a:lnTo>
                  <a:pt x="76" y="280"/>
                </a:lnTo>
                <a:lnTo>
                  <a:pt x="64" y="294"/>
                </a:lnTo>
                <a:lnTo>
                  <a:pt x="52" y="309"/>
                </a:lnTo>
                <a:lnTo>
                  <a:pt x="52" y="309"/>
                </a:lnTo>
                <a:lnTo>
                  <a:pt x="52" y="310"/>
                </a:lnTo>
                <a:lnTo>
                  <a:pt x="52" y="310"/>
                </a:lnTo>
                <a:lnTo>
                  <a:pt x="45" y="308"/>
                </a:lnTo>
                <a:lnTo>
                  <a:pt x="36" y="305"/>
                </a:lnTo>
                <a:lnTo>
                  <a:pt x="29" y="303"/>
                </a:lnTo>
                <a:lnTo>
                  <a:pt x="23" y="299"/>
                </a:lnTo>
                <a:lnTo>
                  <a:pt x="23" y="299"/>
                </a:lnTo>
                <a:lnTo>
                  <a:pt x="18" y="296"/>
                </a:lnTo>
                <a:lnTo>
                  <a:pt x="14" y="293"/>
                </a:lnTo>
                <a:lnTo>
                  <a:pt x="12" y="289"/>
                </a:lnTo>
                <a:lnTo>
                  <a:pt x="10" y="285"/>
                </a:lnTo>
                <a:lnTo>
                  <a:pt x="10" y="285"/>
                </a:lnTo>
                <a:close/>
                <a:moveTo>
                  <a:pt x="10" y="272"/>
                </a:moveTo>
                <a:lnTo>
                  <a:pt x="10" y="272"/>
                </a:lnTo>
                <a:lnTo>
                  <a:pt x="23" y="259"/>
                </a:lnTo>
                <a:lnTo>
                  <a:pt x="23" y="259"/>
                </a:lnTo>
                <a:lnTo>
                  <a:pt x="30" y="252"/>
                </a:lnTo>
                <a:lnTo>
                  <a:pt x="38" y="246"/>
                </a:lnTo>
                <a:lnTo>
                  <a:pt x="38" y="246"/>
                </a:lnTo>
                <a:lnTo>
                  <a:pt x="46" y="242"/>
                </a:lnTo>
                <a:lnTo>
                  <a:pt x="46" y="242"/>
                </a:lnTo>
                <a:lnTo>
                  <a:pt x="47" y="242"/>
                </a:lnTo>
                <a:lnTo>
                  <a:pt x="47" y="242"/>
                </a:lnTo>
                <a:lnTo>
                  <a:pt x="38" y="253"/>
                </a:lnTo>
                <a:lnTo>
                  <a:pt x="29" y="263"/>
                </a:lnTo>
                <a:lnTo>
                  <a:pt x="9" y="282"/>
                </a:lnTo>
                <a:lnTo>
                  <a:pt x="9" y="282"/>
                </a:lnTo>
                <a:lnTo>
                  <a:pt x="9" y="277"/>
                </a:lnTo>
                <a:lnTo>
                  <a:pt x="10" y="272"/>
                </a:lnTo>
                <a:lnTo>
                  <a:pt x="10" y="272"/>
                </a:lnTo>
                <a:close/>
                <a:moveTo>
                  <a:pt x="55" y="240"/>
                </a:moveTo>
                <a:lnTo>
                  <a:pt x="55" y="240"/>
                </a:lnTo>
                <a:lnTo>
                  <a:pt x="49" y="245"/>
                </a:lnTo>
                <a:lnTo>
                  <a:pt x="43" y="251"/>
                </a:lnTo>
                <a:lnTo>
                  <a:pt x="43" y="251"/>
                </a:lnTo>
                <a:lnTo>
                  <a:pt x="50" y="241"/>
                </a:lnTo>
                <a:lnTo>
                  <a:pt x="50" y="241"/>
                </a:lnTo>
                <a:lnTo>
                  <a:pt x="55" y="240"/>
                </a:lnTo>
                <a:lnTo>
                  <a:pt x="55" y="240"/>
                </a:lnTo>
                <a:close/>
                <a:moveTo>
                  <a:pt x="68" y="240"/>
                </a:moveTo>
                <a:lnTo>
                  <a:pt x="68" y="240"/>
                </a:lnTo>
                <a:lnTo>
                  <a:pt x="79" y="241"/>
                </a:lnTo>
                <a:lnTo>
                  <a:pt x="79" y="241"/>
                </a:lnTo>
                <a:lnTo>
                  <a:pt x="68" y="251"/>
                </a:lnTo>
                <a:lnTo>
                  <a:pt x="57" y="262"/>
                </a:lnTo>
                <a:lnTo>
                  <a:pt x="36" y="284"/>
                </a:lnTo>
                <a:lnTo>
                  <a:pt x="36" y="284"/>
                </a:lnTo>
                <a:lnTo>
                  <a:pt x="29" y="291"/>
                </a:lnTo>
                <a:lnTo>
                  <a:pt x="27" y="293"/>
                </a:lnTo>
                <a:lnTo>
                  <a:pt x="29" y="289"/>
                </a:lnTo>
                <a:lnTo>
                  <a:pt x="29" y="289"/>
                </a:lnTo>
                <a:lnTo>
                  <a:pt x="35" y="280"/>
                </a:lnTo>
                <a:lnTo>
                  <a:pt x="43" y="271"/>
                </a:lnTo>
                <a:lnTo>
                  <a:pt x="43" y="271"/>
                </a:lnTo>
                <a:lnTo>
                  <a:pt x="56" y="257"/>
                </a:lnTo>
                <a:lnTo>
                  <a:pt x="68" y="242"/>
                </a:lnTo>
                <a:lnTo>
                  <a:pt x="68" y="242"/>
                </a:lnTo>
                <a:lnTo>
                  <a:pt x="69" y="241"/>
                </a:lnTo>
                <a:lnTo>
                  <a:pt x="68" y="240"/>
                </a:lnTo>
                <a:lnTo>
                  <a:pt x="68" y="240"/>
                </a:lnTo>
                <a:close/>
                <a:moveTo>
                  <a:pt x="92" y="244"/>
                </a:moveTo>
                <a:lnTo>
                  <a:pt x="92" y="244"/>
                </a:lnTo>
                <a:lnTo>
                  <a:pt x="81" y="255"/>
                </a:lnTo>
                <a:lnTo>
                  <a:pt x="70" y="266"/>
                </a:lnTo>
                <a:lnTo>
                  <a:pt x="60" y="277"/>
                </a:lnTo>
                <a:lnTo>
                  <a:pt x="49" y="289"/>
                </a:lnTo>
                <a:lnTo>
                  <a:pt x="49" y="289"/>
                </a:lnTo>
                <a:lnTo>
                  <a:pt x="39" y="296"/>
                </a:lnTo>
                <a:lnTo>
                  <a:pt x="39" y="296"/>
                </a:lnTo>
                <a:lnTo>
                  <a:pt x="36" y="298"/>
                </a:lnTo>
                <a:lnTo>
                  <a:pt x="37" y="297"/>
                </a:lnTo>
                <a:lnTo>
                  <a:pt x="37" y="297"/>
                </a:lnTo>
                <a:lnTo>
                  <a:pt x="55" y="276"/>
                </a:lnTo>
                <a:lnTo>
                  <a:pt x="55" y="276"/>
                </a:lnTo>
                <a:lnTo>
                  <a:pt x="82" y="242"/>
                </a:lnTo>
                <a:lnTo>
                  <a:pt x="82" y="242"/>
                </a:lnTo>
                <a:lnTo>
                  <a:pt x="92" y="244"/>
                </a:lnTo>
                <a:lnTo>
                  <a:pt x="92" y="244"/>
                </a:lnTo>
                <a:close/>
                <a:moveTo>
                  <a:pt x="97" y="246"/>
                </a:moveTo>
                <a:lnTo>
                  <a:pt x="97" y="246"/>
                </a:lnTo>
                <a:lnTo>
                  <a:pt x="99" y="248"/>
                </a:lnTo>
                <a:lnTo>
                  <a:pt x="99" y="248"/>
                </a:lnTo>
                <a:lnTo>
                  <a:pt x="99" y="248"/>
                </a:lnTo>
                <a:lnTo>
                  <a:pt x="99" y="248"/>
                </a:lnTo>
                <a:lnTo>
                  <a:pt x="76" y="275"/>
                </a:lnTo>
                <a:lnTo>
                  <a:pt x="76" y="275"/>
                </a:lnTo>
                <a:lnTo>
                  <a:pt x="63" y="288"/>
                </a:lnTo>
                <a:lnTo>
                  <a:pt x="63" y="288"/>
                </a:lnTo>
                <a:lnTo>
                  <a:pt x="54" y="295"/>
                </a:lnTo>
                <a:lnTo>
                  <a:pt x="50" y="299"/>
                </a:lnTo>
                <a:lnTo>
                  <a:pt x="46" y="303"/>
                </a:lnTo>
                <a:lnTo>
                  <a:pt x="46" y="303"/>
                </a:lnTo>
                <a:lnTo>
                  <a:pt x="52" y="296"/>
                </a:lnTo>
                <a:lnTo>
                  <a:pt x="59" y="291"/>
                </a:lnTo>
                <a:lnTo>
                  <a:pt x="65" y="285"/>
                </a:lnTo>
                <a:lnTo>
                  <a:pt x="71" y="278"/>
                </a:lnTo>
                <a:lnTo>
                  <a:pt x="71" y="278"/>
                </a:lnTo>
                <a:lnTo>
                  <a:pt x="84" y="262"/>
                </a:lnTo>
                <a:lnTo>
                  <a:pt x="89" y="254"/>
                </a:lnTo>
                <a:lnTo>
                  <a:pt x="95" y="245"/>
                </a:lnTo>
                <a:lnTo>
                  <a:pt x="95" y="245"/>
                </a:lnTo>
                <a:lnTo>
                  <a:pt x="97" y="246"/>
                </a:lnTo>
                <a:lnTo>
                  <a:pt x="97" y="246"/>
                </a:lnTo>
                <a:close/>
                <a:moveTo>
                  <a:pt x="74" y="310"/>
                </a:moveTo>
                <a:lnTo>
                  <a:pt x="74" y="310"/>
                </a:lnTo>
                <a:lnTo>
                  <a:pt x="70" y="310"/>
                </a:lnTo>
                <a:lnTo>
                  <a:pt x="70" y="310"/>
                </a:lnTo>
                <a:lnTo>
                  <a:pt x="77" y="303"/>
                </a:lnTo>
                <a:lnTo>
                  <a:pt x="77" y="303"/>
                </a:lnTo>
                <a:lnTo>
                  <a:pt x="74" y="309"/>
                </a:lnTo>
                <a:lnTo>
                  <a:pt x="74" y="309"/>
                </a:lnTo>
                <a:lnTo>
                  <a:pt x="74" y="309"/>
                </a:lnTo>
                <a:lnTo>
                  <a:pt x="74" y="310"/>
                </a:lnTo>
                <a:lnTo>
                  <a:pt x="74" y="310"/>
                </a:lnTo>
                <a:close/>
                <a:moveTo>
                  <a:pt x="54" y="310"/>
                </a:moveTo>
                <a:lnTo>
                  <a:pt x="54" y="310"/>
                </a:lnTo>
                <a:lnTo>
                  <a:pt x="63" y="302"/>
                </a:lnTo>
                <a:lnTo>
                  <a:pt x="71" y="295"/>
                </a:lnTo>
                <a:lnTo>
                  <a:pt x="87" y="280"/>
                </a:lnTo>
                <a:lnTo>
                  <a:pt x="87" y="280"/>
                </a:lnTo>
                <a:lnTo>
                  <a:pt x="84" y="284"/>
                </a:lnTo>
                <a:lnTo>
                  <a:pt x="84" y="284"/>
                </a:lnTo>
                <a:lnTo>
                  <a:pt x="74" y="297"/>
                </a:lnTo>
                <a:lnTo>
                  <a:pt x="65" y="311"/>
                </a:lnTo>
                <a:lnTo>
                  <a:pt x="65" y="311"/>
                </a:lnTo>
                <a:lnTo>
                  <a:pt x="54" y="310"/>
                </a:lnTo>
                <a:lnTo>
                  <a:pt x="54" y="310"/>
                </a:lnTo>
                <a:close/>
                <a:moveTo>
                  <a:pt x="84" y="280"/>
                </a:moveTo>
                <a:lnTo>
                  <a:pt x="84" y="280"/>
                </a:lnTo>
                <a:lnTo>
                  <a:pt x="71" y="293"/>
                </a:lnTo>
                <a:lnTo>
                  <a:pt x="71" y="293"/>
                </a:lnTo>
                <a:lnTo>
                  <a:pt x="61" y="302"/>
                </a:lnTo>
                <a:lnTo>
                  <a:pt x="58" y="305"/>
                </a:lnTo>
                <a:lnTo>
                  <a:pt x="57" y="304"/>
                </a:lnTo>
                <a:lnTo>
                  <a:pt x="59" y="302"/>
                </a:lnTo>
                <a:lnTo>
                  <a:pt x="59" y="302"/>
                </a:lnTo>
                <a:lnTo>
                  <a:pt x="70" y="289"/>
                </a:lnTo>
                <a:lnTo>
                  <a:pt x="81" y="277"/>
                </a:lnTo>
                <a:lnTo>
                  <a:pt x="92" y="264"/>
                </a:lnTo>
                <a:lnTo>
                  <a:pt x="96" y="257"/>
                </a:lnTo>
                <a:lnTo>
                  <a:pt x="100" y="249"/>
                </a:lnTo>
                <a:lnTo>
                  <a:pt x="100" y="249"/>
                </a:lnTo>
                <a:lnTo>
                  <a:pt x="100" y="249"/>
                </a:lnTo>
                <a:lnTo>
                  <a:pt x="100" y="249"/>
                </a:lnTo>
                <a:lnTo>
                  <a:pt x="107" y="257"/>
                </a:lnTo>
                <a:lnTo>
                  <a:pt x="107" y="257"/>
                </a:lnTo>
                <a:lnTo>
                  <a:pt x="84" y="280"/>
                </a:lnTo>
                <a:lnTo>
                  <a:pt x="84" y="280"/>
                </a:lnTo>
                <a:close/>
                <a:moveTo>
                  <a:pt x="81" y="309"/>
                </a:moveTo>
                <a:lnTo>
                  <a:pt x="81" y="309"/>
                </a:lnTo>
                <a:lnTo>
                  <a:pt x="76" y="310"/>
                </a:lnTo>
                <a:lnTo>
                  <a:pt x="76" y="310"/>
                </a:lnTo>
                <a:lnTo>
                  <a:pt x="86" y="299"/>
                </a:lnTo>
                <a:lnTo>
                  <a:pt x="97" y="290"/>
                </a:lnTo>
                <a:lnTo>
                  <a:pt x="97" y="290"/>
                </a:lnTo>
                <a:lnTo>
                  <a:pt x="104" y="284"/>
                </a:lnTo>
                <a:lnTo>
                  <a:pt x="104" y="283"/>
                </a:lnTo>
                <a:lnTo>
                  <a:pt x="104" y="284"/>
                </a:lnTo>
                <a:lnTo>
                  <a:pt x="99" y="290"/>
                </a:lnTo>
                <a:lnTo>
                  <a:pt x="99" y="290"/>
                </a:lnTo>
                <a:lnTo>
                  <a:pt x="87" y="303"/>
                </a:lnTo>
                <a:lnTo>
                  <a:pt x="87" y="303"/>
                </a:lnTo>
                <a:lnTo>
                  <a:pt x="87" y="304"/>
                </a:lnTo>
                <a:lnTo>
                  <a:pt x="88" y="305"/>
                </a:lnTo>
                <a:lnTo>
                  <a:pt x="88" y="305"/>
                </a:lnTo>
                <a:lnTo>
                  <a:pt x="88" y="305"/>
                </a:lnTo>
                <a:lnTo>
                  <a:pt x="107" y="292"/>
                </a:lnTo>
                <a:lnTo>
                  <a:pt x="107" y="292"/>
                </a:lnTo>
                <a:lnTo>
                  <a:pt x="102" y="298"/>
                </a:lnTo>
                <a:lnTo>
                  <a:pt x="95" y="302"/>
                </a:lnTo>
                <a:lnTo>
                  <a:pt x="88" y="307"/>
                </a:lnTo>
                <a:lnTo>
                  <a:pt x="81" y="309"/>
                </a:lnTo>
                <a:lnTo>
                  <a:pt x="81" y="309"/>
                </a:lnTo>
                <a:close/>
                <a:moveTo>
                  <a:pt x="111" y="283"/>
                </a:moveTo>
                <a:lnTo>
                  <a:pt x="111" y="283"/>
                </a:lnTo>
                <a:lnTo>
                  <a:pt x="110" y="287"/>
                </a:lnTo>
                <a:lnTo>
                  <a:pt x="108" y="291"/>
                </a:lnTo>
                <a:lnTo>
                  <a:pt x="108" y="291"/>
                </a:lnTo>
                <a:lnTo>
                  <a:pt x="107" y="290"/>
                </a:lnTo>
                <a:lnTo>
                  <a:pt x="106" y="290"/>
                </a:lnTo>
                <a:lnTo>
                  <a:pt x="106" y="290"/>
                </a:lnTo>
                <a:lnTo>
                  <a:pt x="96" y="297"/>
                </a:lnTo>
                <a:lnTo>
                  <a:pt x="96" y="297"/>
                </a:lnTo>
                <a:lnTo>
                  <a:pt x="102" y="290"/>
                </a:lnTo>
                <a:lnTo>
                  <a:pt x="105" y="286"/>
                </a:lnTo>
                <a:lnTo>
                  <a:pt x="108" y="281"/>
                </a:lnTo>
                <a:lnTo>
                  <a:pt x="108" y="281"/>
                </a:lnTo>
                <a:lnTo>
                  <a:pt x="108" y="280"/>
                </a:lnTo>
                <a:lnTo>
                  <a:pt x="106" y="280"/>
                </a:lnTo>
                <a:lnTo>
                  <a:pt x="106" y="280"/>
                </a:lnTo>
                <a:lnTo>
                  <a:pt x="99" y="285"/>
                </a:lnTo>
                <a:lnTo>
                  <a:pt x="92" y="292"/>
                </a:lnTo>
                <a:lnTo>
                  <a:pt x="78" y="304"/>
                </a:lnTo>
                <a:lnTo>
                  <a:pt x="78" y="304"/>
                </a:lnTo>
                <a:lnTo>
                  <a:pt x="84" y="298"/>
                </a:lnTo>
                <a:lnTo>
                  <a:pt x="91" y="291"/>
                </a:lnTo>
                <a:lnTo>
                  <a:pt x="105" y="276"/>
                </a:lnTo>
                <a:lnTo>
                  <a:pt x="105" y="276"/>
                </a:lnTo>
                <a:lnTo>
                  <a:pt x="105" y="275"/>
                </a:lnTo>
                <a:lnTo>
                  <a:pt x="105" y="274"/>
                </a:lnTo>
                <a:lnTo>
                  <a:pt x="104" y="274"/>
                </a:lnTo>
                <a:lnTo>
                  <a:pt x="103" y="274"/>
                </a:lnTo>
                <a:lnTo>
                  <a:pt x="103" y="274"/>
                </a:lnTo>
                <a:lnTo>
                  <a:pt x="100" y="277"/>
                </a:lnTo>
                <a:lnTo>
                  <a:pt x="100" y="277"/>
                </a:lnTo>
                <a:lnTo>
                  <a:pt x="99" y="277"/>
                </a:lnTo>
                <a:lnTo>
                  <a:pt x="98" y="280"/>
                </a:lnTo>
                <a:lnTo>
                  <a:pt x="98" y="280"/>
                </a:lnTo>
                <a:lnTo>
                  <a:pt x="81" y="295"/>
                </a:lnTo>
                <a:lnTo>
                  <a:pt x="73" y="303"/>
                </a:lnTo>
                <a:lnTo>
                  <a:pt x="67" y="311"/>
                </a:lnTo>
                <a:lnTo>
                  <a:pt x="67" y="311"/>
                </a:lnTo>
                <a:lnTo>
                  <a:pt x="67" y="311"/>
                </a:lnTo>
                <a:lnTo>
                  <a:pt x="67" y="311"/>
                </a:lnTo>
                <a:lnTo>
                  <a:pt x="77" y="296"/>
                </a:lnTo>
                <a:lnTo>
                  <a:pt x="87" y="284"/>
                </a:lnTo>
                <a:lnTo>
                  <a:pt x="108" y="259"/>
                </a:lnTo>
                <a:lnTo>
                  <a:pt x="108" y="259"/>
                </a:lnTo>
                <a:lnTo>
                  <a:pt x="110" y="265"/>
                </a:lnTo>
                <a:lnTo>
                  <a:pt x="112" y="271"/>
                </a:lnTo>
                <a:lnTo>
                  <a:pt x="112" y="277"/>
                </a:lnTo>
                <a:lnTo>
                  <a:pt x="111" y="283"/>
                </a:lnTo>
                <a:lnTo>
                  <a:pt x="111" y="283"/>
                </a:lnTo>
                <a:close/>
                <a:moveTo>
                  <a:pt x="116" y="13"/>
                </a:moveTo>
                <a:lnTo>
                  <a:pt x="116" y="13"/>
                </a:lnTo>
                <a:lnTo>
                  <a:pt x="116" y="11"/>
                </a:lnTo>
                <a:lnTo>
                  <a:pt x="116" y="11"/>
                </a:lnTo>
                <a:lnTo>
                  <a:pt x="121" y="9"/>
                </a:lnTo>
                <a:lnTo>
                  <a:pt x="127" y="8"/>
                </a:lnTo>
                <a:lnTo>
                  <a:pt x="127" y="8"/>
                </a:lnTo>
                <a:lnTo>
                  <a:pt x="121" y="11"/>
                </a:lnTo>
                <a:lnTo>
                  <a:pt x="116" y="13"/>
                </a:lnTo>
                <a:lnTo>
                  <a:pt x="116" y="13"/>
                </a:lnTo>
                <a:close/>
                <a:moveTo>
                  <a:pt x="116" y="15"/>
                </a:moveTo>
                <a:lnTo>
                  <a:pt x="116" y="15"/>
                </a:lnTo>
                <a:lnTo>
                  <a:pt x="121" y="14"/>
                </a:lnTo>
                <a:lnTo>
                  <a:pt x="121" y="14"/>
                </a:lnTo>
                <a:lnTo>
                  <a:pt x="116" y="19"/>
                </a:lnTo>
                <a:lnTo>
                  <a:pt x="116" y="19"/>
                </a:lnTo>
                <a:lnTo>
                  <a:pt x="116" y="15"/>
                </a:lnTo>
                <a:lnTo>
                  <a:pt x="116" y="15"/>
                </a:lnTo>
                <a:close/>
                <a:moveTo>
                  <a:pt x="116" y="40"/>
                </a:moveTo>
                <a:lnTo>
                  <a:pt x="116" y="40"/>
                </a:lnTo>
                <a:lnTo>
                  <a:pt x="128" y="28"/>
                </a:lnTo>
                <a:lnTo>
                  <a:pt x="128" y="28"/>
                </a:lnTo>
                <a:lnTo>
                  <a:pt x="135" y="22"/>
                </a:lnTo>
                <a:lnTo>
                  <a:pt x="135" y="22"/>
                </a:lnTo>
                <a:lnTo>
                  <a:pt x="142" y="15"/>
                </a:lnTo>
                <a:lnTo>
                  <a:pt x="145" y="13"/>
                </a:lnTo>
                <a:lnTo>
                  <a:pt x="142" y="17"/>
                </a:lnTo>
                <a:lnTo>
                  <a:pt x="142" y="17"/>
                </a:lnTo>
                <a:lnTo>
                  <a:pt x="129" y="33"/>
                </a:lnTo>
                <a:lnTo>
                  <a:pt x="122" y="40"/>
                </a:lnTo>
                <a:lnTo>
                  <a:pt x="116" y="48"/>
                </a:lnTo>
                <a:lnTo>
                  <a:pt x="116" y="48"/>
                </a:lnTo>
                <a:lnTo>
                  <a:pt x="116" y="40"/>
                </a:lnTo>
                <a:lnTo>
                  <a:pt x="116" y="40"/>
                </a:lnTo>
                <a:close/>
                <a:moveTo>
                  <a:pt x="116" y="28"/>
                </a:moveTo>
                <a:lnTo>
                  <a:pt x="116" y="28"/>
                </a:lnTo>
                <a:lnTo>
                  <a:pt x="122" y="23"/>
                </a:lnTo>
                <a:lnTo>
                  <a:pt x="122" y="23"/>
                </a:lnTo>
                <a:lnTo>
                  <a:pt x="126" y="20"/>
                </a:lnTo>
                <a:lnTo>
                  <a:pt x="126" y="20"/>
                </a:lnTo>
                <a:lnTo>
                  <a:pt x="120" y="26"/>
                </a:lnTo>
                <a:lnTo>
                  <a:pt x="116" y="33"/>
                </a:lnTo>
                <a:lnTo>
                  <a:pt x="116" y="33"/>
                </a:lnTo>
                <a:lnTo>
                  <a:pt x="116" y="28"/>
                </a:lnTo>
                <a:lnTo>
                  <a:pt x="116" y="28"/>
                </a:lnTo>
                <a:close/>
                <a:moveTo>
                  <a:pt x="116" y="52"/>
                </a:moveTo>
                <a:lnTo>
                  <a:pt x="116" y="52"/>
                </a:lnTo>
                <a:lnTo>
                  <a:pt x="126" y="46"/>
                </a:lnTo>
                <a:lnTo>
                  <a:pt x="134" y="38"/>
                </a:lnTo>
                <a:lnTo>
                  <a:pt x="149" y="23"/>
                </a:lnTo>
                <a:lnTo>
                  <a:pt x="149" y="23"/>
                </a:lnTo>
                <a:lnTo>
                  <a:pt x="155" y="17"/>
                </a:lnTo>
                <a:lnTo>
                  <a:pt x="158" y="15"/>
                </a:lnTo>
                <a:lnTo>
                  <a:pt x="158" y="15"/>
                </a:lnTo>
                <a:lnTo>
                  <a:pt x="157" y="16"/>
                </a:lnTo>
                <a:lnTo>
                  <a:pt x="157" y="16"/>
                </a:lnTo>
                <a:lnTo>
                  <a:pt x="144" y="33"/>
                </a:lnTo>
                <a:lnTo>
                  <a:pt x="144" y="33"/>
                </a:lnTo>
                <a:lnTo>
                  <a:pt x="126" y="55"/>
                </a:lnTo>
                <a:lnTo>
                  <a:pt x="126" y="55"/>
                </a:lnTo>
                <a:lnTo>
                  <a:pt x="116" y="54"/>
                </a:lnTo>
                <a:lnTo>
                  <a:pt x="116" y="54"/>
                </a:lnTo>
                <a:lnTo>
                  <a:pt x="116" y="52"/>
                </a:lnTo>
                <a:lnTo>
                  <a:pt x="116" y="52"/>
                </a:lnTo>
                <a:close/>
                <a:moveTo>
                  <a:pt x="136" y="55"/>
                </a:moveTo>
                <a:lnTo>
                  <a:pt x="136" y="55"/>
                </a:lnTo>
                <a:lnTo>
                  <a:pt x="129" y="55"/>
                </a:lnTo>
                <a:lnTo>
                  <a:pt x="129" y="55"/>
                </a:lnTo>
                <a:lnTo>
                  <a:pt x="145" y="39"/>
                </a:lnTo>
                <a:lnTo>
                  <a:pt x="163" y="23"/>
                </a:lnTo>
                <a:lnTo>
                  <a:pt x="163" y="23"/>
                </a:lnTo>
                <a:lnTo>
                  <a:pt x="153" y="34"/>
                </a:lnTo>
                <a:lnTo>
                  <a:pt x="153" y="34"/>
                </a:lnTo>
                <a:lnTo>
                  <a:pt x="145" y="45"/>
                </a:lnTo>
                <a:lnTo>
                  <a:pt x="136" y="55"/>
                </a:lnTo>
                <a:lnTo>
                  <a:pt x="136" y="55"/>
                </a:lnTo>
                <a:close/>
                <a:moveTo>
                  <a:pt x="139" y="55"/>
                </a:moveTo>
                <a:lnTo>
                  <a:pt x="139" y="55"/>
                </a:lnTo>
                <a:lnTo>
                  <a:pt x="150" y="46"/>
                </a:lnTo>
                <a:lnTo>
                  <a:pt x="160" y="36"/>
                </a:lnTo>
                <a:lnTo>
                  <a:pt x="170" y="27"/>
                </a:lnTo>
                <a:lnTo>
                  <a:pt x="180" y="17"/>
                </a:lnTo>
                <a:lnTo>
                  <a:pt x="180" y="17"/>
                </a:lnTo>
                <a:lnTo>
                  <a:pt x="177" y="21"/>
                </a:lnTo>
                <a:lnTo>
                  <a:pt x="173" y="25"/>
                </a:lnTo>
                <a:lnTo>
                  <a:pt x="167" y="35"/>
                </a:lnTo>
                <a:lnTo>
                  <a:pt x="160" y="46"/>
                </a:lnTo>
                <a:lnTo>
                  <a:pt x="152" y="55"/>
                </a:lnTo>
                <a:lnTo>
                  <a:pt x="152" y="55"/>
                </a:lnTo>
                <a:lnTo>
                  <a:pt x="139" y="55"/>
                </a:lnTo>
                <a:lnTo>
                  <a:pt x="139" y="55"/>
                </a:lnTo>
                <a:close/>
                <a:moveTo>
                  <a:pt x="155" y="55"/>
                </a:moveTo>
                <a:lnTo>
                  <a:pt x="155" y="55"/>
                </a:lnTo>
                <a:lnTo>
                  <a:pt x="164" y="48"/>
                </a:lnTo>
                <a:lnTo>
                  <a:pt x="171" y="40"/>
                </a:lnTo>
                <a:lnTo>
                  <a:pt x="187" y="24"/>
                </a:lnTo>
                <a:lnTo>
                  <a:pt x="187" y="24"/>
                </a:lnTo>
                <a:lnTo>
                  <a:pt x="182" y="30"/>
                </a:lnTo>
                <a:lnTo>
                  <a:pt x="182" y="30"/>
                </a:lnTo>
                <a:lnTo>
                  <a:pt x="173" y="42"/>
                </a:lnTo>
                <a:lnTo>
                  <a:pt x="165" y="55"/>
                </a:lnTo>
                <a:lnTo>
                  <a:pt x="165" y="55"/>
                </a:lnTo>
                <a:lnTo>
                  <a:pt x="165" y="55"/>
                </a:lnTo>
                <a:lnTo>
                  <a:pt x="165" y="55"/>
                </a:lnTo>
                <a:lnTo>
                  <a:pt x="155" y="55"/>
                </a:lnTo>
                <a:lnTo>
                  <a:pt x="155" y="55"/>
                </a:lnTo>
                <a:close/>
                <a:moveTo>
                  <a:pt x="191" y="57"/>
                </a:moveTo>
                <a:lnTo>
                  <a:pt x="191" y="57"/>
                </a:lnTo>
                <a:lnTo>
                  <a:pt x="189" y="57"/>
                </a:lnTo>
                <a:lnTo>
                  <a:pt x="189" y="57"/>
                </a:lnTo>
                <a:lnTo>
                  <a:pt x="190" y="53"/>
                </a:lnTo>
                <a:lnTo>
                  <a:pt x="190" y="53"/>
                </a:lnTo>
                <a:lnTo>
                  <a:pt x="190" y="52"/>
                </a:lnTo>
                <a:lnTo>
                  <a:pt x="189" y="52"/>
                </a:lnTo>
                <a:lnTo>
                  <a:pt x="189" y="52"/>
                </a:lnTo>
                <a:lnTo>
                  <a:pt x="184" y="53"/>
                </a:lnTo>
                <a:lnTo>
                  <a:pt x="180" y="56"/>
                </a:lnTo>
                <a:lnTo>
                  <a:pt x="180" y="56"/>
                </a:lnTo>
                <a:lnTo>
                  <a:pt x="178" y="56"/>
                </a:lnTo>
                <a:lnTo>
                  <a:pt x="178" y="56"/>
                </a:lnTo>
                <a:lnTo>
                  <a:pt x="180" y="52"/>
                </a:lnTo>
                <a:lnTo>
                  <a:pt x="180" y="52"/>
                </a:lnTo>
                <a:lnTo>
                  <a:pt x="188" y="42"/>
                </a:lnTo>
                <a:lnTo>
                  <a:pt x="196" y="31"/>
                </a:lnTo>
                <a:lnTo>
                  <a:pt x="196" y="31"/>
                </a:lnTo>
                <a:lnTo>
                  <a:pt x="196" y="30"/>
                </a:lnTo>
                <a:lnTo>
                  <a:pt x="194" y="30"/>
                </a:lnTo>
                <a:lnTo>
                  <a:pt x="194" y="30"/>
                </a:lnTo>
                <a:lnTo>
                  <a:pt x="181" y="40"/>
                </a:lnTo>
                <a:lnTo>
                  <a:pt x="174" y="46"/>
                </a:lnTo>
                <a:lnTo>
                  <a:pt x="169" y="52"/>
                </a:lnTo>
                <a:lnTo>
                  <a:pt x="169" y="52"/>
                </a:lnTo>
                <a:lnTo>
                  <a:pt x="176" y="42"/>
                </a:lnTo>
                <a:lnTo>
                  <a:pt x="183" y="32"/>
                </a:lnTo>
                <a:lnTo>
                  <a:pt x="191" y="23"/>
                </a:lnTo>
                <a:lnTo>
                  <a:pt x="199" y="14"/>
                </a:lnTo>
                <a:lnTo>
                  <a:pt x="199" y="14"/>
                </a:lnTo>
                <a:lnTo>
                  <a:pt x="197" y="25"/>
                </a:lnTo>
                <a:lnTo>
                  <a:pt x="195" y="35"/>
                </a:lnTo>
                <a:lnTo>
                  <a:pt x="193" y="46"/>
                </a:lnTo>
                <a:lnTo>
                  <a:pt x="191" y="57"/>
                </a:lnTo>
                <a:lnTo>
                  <a:pt x="191" y="57"/>
                </a:lnTo>
                <a:close/>
                <a:moveTo>
                  <a:pt x="182" y="56"/>
                </a:moveTo>
                <a:lnTo>
                  <a:pt x="182" y="56"/>
                </a:lnTo>
                <a:lnTo>
                  <a:pt x="186" y="54"/>
                </a:lnTo>
                <a:lnTo>
                  <a:pt x="187" y="55"/>
                </a:lnTo>
                <a:lnTo>
                  <a:pt x="187" y="56"/>
                </a:lnTo>
                <a:lnTo>
                  <a:pt x="187" y="56"/>
                </a:lnTo>
                <a:lnTo>
                  <a:pt x="182" y="56"/>
                </a:lnTo>
                <a:lnTo>
                  <a:pt x="182" y="56"/>
                </a:lnTo>
                <a:close/>
                <a:moveTo>
                  <a:pt x="168" y="55"/>
                </a:moveTo>
                <a:lnTo>
                  <a:pt x="168" y="55"/>
                </a:lnTo>
                <a:lnTo>
                  <a:pt x="178" y="47"/>
                </a:lnTo>
                <a:lnTo>
                  <a:pt x="188" y="38"/>
                </a:lnTo>
                <a:lnTo>
                  <a:pt x="188" y="38"/>
                </a:lnTo>
                <a:lnTo>
                  <a:pt x="192" y="35"/>
                </a:lnTo>
                <a:lnTo>
                  <a:pt x="189" y="38"/>
                </a:lnTo>
                <a:lnTo>
                  <a:pt x="181" y="47"/>
                </a:lnTo>
                <a:lnTo>
                  <a:pt x="181" y="47"/>
                </a:lnTo>
                <a:lnTo>
                  <a:pt x="176" y="56"/>
                </a:lnTo>
                <a:lnTo>
                  <a:pt x="176" y="56"/>
                </a:lnTo>
                <a:lnTo>
                  <a:pt x="168" y="55"/>
                </a:lnTo>
                <a:lnTo>
                  <a:pt x="168" y="55"/>
                </a:lnTo>
                <a:close/>
                <a:moveTo>
                  <a:pt x="151" y="10"/>
                </a:moveTo>
                <a:lnTo>
                  <a:pt x="151" y="10"/>
                </a:lnTo>
                <a:lnTo>
                  <a:pt x="175" y="11"/>
                </a:lnTo>
                <a:lnTo>
                  <a:pt x="199" y="11"/>
                </a:lnTo>
                <a:lnTo>
                  <a:pt x="199" y="11"/>
                </a:lnTo>
                <a:lnTo>
                  <a:pt x="190" y="18"/>
                </a:lnTo>
                <a:lnTo>
                  <a:pt x="181" y="26"/>
                </a:lnTo>
                <a:lnTo>
                  <a:pt x="166" y="42"/>
                </a:lnTo>
                <a:lnTo>
                  <a:pt x="166" y="42"/>
                </a:lnTo>
                <a:lnTo>
                  <a:pt x="175" y="28"/>
                </a:lnTo>
                <a:lnTo>
                  <a:pt x="184" y="14"/>
                </a:lnTo>
                <a:lnTo>
                  <a:pt x="184" y="14"/>
                </a:lnTo>
                <a:lnTo>
                  <a:pt x="184" y="13"/>
                </a:lnTo>
                <a:lnTo>
                  <a:pt x="184" y="13"/>
                </a:lnTo>
                <a:lnTo>
                  <a:pt x="183" y="13"/>
                </a:lnTo>
                <a:lnTo>
                  <a:pt x="183" y="13"/>
                </a:lnTo>
                <a:lnTo>
                  <a:pt x="173" y="20"/>
                </a:lnTo>
                <a:lnTo>
                  <a:pt x="165" y="28"/>
                </a:lnTo>
                <a:lnTo>
                  <a:pt x="148" y="45"/>
                </a:lnTo>
                <a:lnTo>
                  <a:pt x="148" y="45"/>
                </a:lnTo>
                <a:lnTo>
                  <a:pt x="155" y="36"/>
                </a:lnTo>
                <a:lnTo>
                  <a:pt x="155" y="36"/>
                </a:lnTo>
                <a:lnTo>
                  <a:pt x="164" y="25"/>
                </a:lnTo>
                <a:lnTo>
                  <a:pt x="174" y="14"/>
                </a:lnTo>
                <a:lnTo>
                  <a:pt x="174" y="14"/>
                </a:lnTo>
                <a:lnTo>
                  <a:pt x="174" y="13"/>
                </a:lnTo>
                <a:lnTo>
                  <a:pt x="174" y="13"/>
                </a:lnTo>
                <a:lnTo>
                  <a:pt x="173" y="12"/>
                </a:lnTo>
                <a:lnTo>
                  <a:pt x="173" y="12"/>
                </a:lnTo>
                <a:lnTo>
                  <a:pt x="173" y="12"/>
                </a:lnTo>
                <a:lnTo>
                  <a:pt x="157" y="26"/>
                </a:lnTo>
                <a:lnTo>
                  <a:pt x="142" y="39"/>
                </a:lnTo>
                <a:lnTo>
                  <a:pt x="142" y="39"/>
                </a:lnTo>
                <a:lnTo>
                  <a:pt x="142" y="39"/>
                </a:lnTo>
                <a:lnTo>
                  <a:pt x="142" y="39"/>
                </a:lnTo>
                <a:lnTo>
                  <a:pt x="162" y="13"/>
                </a:lnTo>
                <a:lnTo>
                  <a:pt x="162" y="13"/>
                </a:lnTo>
                <a:lnTo>
                  <a:pt x="162" y="11"/>
                </a:lnTo>
                <a:lnTo>
                  <a:pt x="161" y="11"/>
                </a:lnTo>
                <a:lnTo>
                  <a:pt x="161" y="11"/>
                </a:lnTo>
                <a:lnTo>
                  <a:pt x="151" y="18"/>
                </a:lnTo>
                <a:lnTo>
                  <a:pt x="143" y="26"/>
                </a:lnTo>
                <a:lnTo>
                  <a:pt x="126" y="43"/>
                </a:lnTo>
                <a:lnTo>
                  <a:pt x="126" y="43"/>
                </a:lnTo>
                <a:lnTo>
                  <a:pt x="119" y="47"/>
                </a:lnTo>
                <a:lnTo>
                  <a:pt x="122" y="43"/>
                </a:lnTo>
                <a:lnTo>
                  <a:pt x="134" y="30"/>
                </a:lnTo>
                <a:lnTo>
                  <a:pt x="134" y="30"/>
                </a:lnTo>
                <a:lnTo>
                  <a:pt x="149" y="11"/>
                </a:lnTo>
                <a:lnTo>
                  <a:pt x="149" y="11"/>
                </a:lnTo>
                <a:lnTo>
                  <a:pt x="149" y="10"/>
                </a:lnTo>
                <a:lnTo>
                  <a:pt x="148" y="10"/>
                </a:lnTo>
                <a:lnTo>
                  <a:pt x="148" y="10"/>
                </a:lnTo>
                <a:lnTo>
                  <a:pt x="140" y="15"/>
                </a:lnTo>
                <a:lnTo>
                  <a:pt x="134" y="21"/>
                </a:lnTo>
                <a:lnTo>
                  <a:pt x="120" y="33"/>
                </a:lnTo>
                <a:lnTo>
                  <a:pt x="120" y="33"/>
                </a:lnTo>
                <a:lnTo>
                  <a:pt x="116" y="37"/>
                </a:lnTo>
                <a:lnTo>
                  <a:pt x="116" y="37"/>
                </a:lnTo>
                <a:lnTo>
                  <a:pt x="116" y="36"/>
                </a:lnTo>
                <a:lnTo>
                  <a:pt x="116" y="36"/>
                </a:lnTo>
                <a:lnTo>
                  <a:pt x="119" y="32"/>
                </a:lnTo>
                <a:lnTo>
                  <a:pt x="119" y="32"/>
                </a:lnTo>
                <a:lnTo>
                  <a:pt x="127" y="21"/>
                </a:lnTo>
                <a:lnTo>
                  <a:pt x="136" y="11"/>
                </a:lnTo>
                <a:lnTo>
                  <a:pt x="136" y="11"/>
                </a:lnTo>
                <a:lnTo>
                  <a:pt x="136" y="11"/>
                </a:lnTo>
                <a:lnTo>
                  <a:pt x="136" y="10"/>
                </a:lnTo>
                <a:lnTo>
                  <a:pt x="136" y="9"/>
                </a:lnTo>
                <a:lnTo>
                  <a:pt x="135" y="10"/>
                </a:lnTo>
                <a:lnTo>
                  <a:pt x="135" y="10"/>
                </a:lnTo>
                <a:lnTo>
                  <a:pt x="128" y="15"/>
                </a:lnTo>
                <a:lnTo>
                  <a:pt x="120" y="21"/>
                </a:lnTo>
                <a:lnTo>
                  <a:pt x="120" y="21"/>
                </a:lnTo>
                <a:lnTo>
                  <a:pt x="116" y="26"/>
                </a:lnTo>
                <a:lnTo>
                  <a:pt x="116" y="26"/>
                </a:lnTo>
                <a:lnTo>
                  <a:pt x="116" y="23"/>
                </a:lnTo>
                <a:lnTo>
                  <a:pt x="116" y="23"/>
                </a:lnTo>
                <a:lnTo>
                  <a:pt x="121" y="16"/>
                </a:lnTo>
                <a:lnTo>
                  <a:pt x="129" y="10"/>
                </a:lnTo>
                <a:lnTo>
                  <a:pt x="129" y="10"/>
                </a:lnTo>
                <a:lnTo>
                  <a:pt x="129" y="9"/>
                </a:lnTo>
                <a:lnTo>
                  <a:pt x="129" y="8"/>
                </a:lnTo>
                <a:lnTo>
                  <a:pt x="129" y="8"/>
                </a:lnTo>
                <a:lnTo>
                  <a:pt x="140" y="9"/>
                </a:lnTo>
                <a:lnTo>
                  <a:pt x="151" y="10"/>
                </a:lnTo>
                <a:lnTo>
                  <a:pt x="151" y="10"/>
                </a:lnTo>
                <a:close/>
                <a:moveTo>
                  <a:pt x="67" y="240"/>
                </a:moveTo>
                <a:lnTo>
                  <a:pt x="67" y="240"/>
                </a:lnTo>
                <a:lnTo>
                  <a:pt x="67" y="240"/>
                </a:lnTo>
                <a:lnTo>
                  <a:pt x="67" y="240"/>
                </a:lnTo>
                <a:lnTo>
                  <a:pt x="56" y="249"/>
                </a:lnTo>
                <a:lnTo>
                  <a:pt x="46" y="260"/>
                </a:lnTo>
                <a:lnTo>
                  <a:pt x="46" y="260"/>
                </a:lnTo>
                <a:lnTo>
                  <a:pt x="53" y="250"/>
                </a:lnTo>
                <a:lnTo>
                  <a:pt x="60" y="240"/>
                </a:lnTo>
                <a:lnTo>
                  <a:pt x="60" y="240"/>
                </a:lnTo>
                <a:lnTo>
                  <a:pt x="67" y="240"/>
                </a:lnTo>
                <a:lnTo>
                  <a:pt x="67" y="240"/>
                </a:lnTo>
                <a:close/>
                <a:moveTo>
                  <a:pt x="26" y="250"/>
                </a:moveTo>
                <a:lnTo>
                  <a:pt x="26" y="250"/>
                </a:lnTo>
                <a:lnTo>
                  <a:pt x="32" y="247"/>
                </a:lnTo>
                <a:lnTo>
                  <a:pt x="38" y="244"/>
                </a:lnTo>
                <a:lnTo>
                  <a:pt x="38" y="244"/>
                </a:lnTo>
                <a:lnTo>
                  <a:pt x="24" y="255"/>
                </a:lnTo>
                <a:lnTo>
                  <a:pt x="12" y="266"/>
                </a:lnTo>
                <a:lnTo>
                  <a:pt x="12" y="266"/>
                </a:lnTo>
                <a:lnTo>
                  <a:pt x="15" y="262"/>
                </a:lnTo>
                <a:lnTo>
                  <a:pt x="18" y="257"/>
                </a:lnTo>
                <a:lnTo>
                  <a:pt x="22" y="253"/>
                </a:lnTo>
                <a:lnTo>
                  <a:pt x="26" y="250"/>
                </a:lnTo>
                <a:lnTo>
                  <a:pt x="26" y="25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2535"/>
          <p:cNvSpPr>
            <a:spLocks noEditPoints="1"/>
          </p:cNvSpPr>
          <p:nvPr/>
        </p:nvSpPr>
        <p:spPr bwMode="auto">
          <a:xfrm>
            <a:off x="995394" y="4549996"/>
            <a:ext cx="538163" cy="288925"/>
          </a:xfrm>
          <a:custGeom>
            <a:avLst/>
            <a:gdLst/>
            <a:ahLst/>
            <a:cxnLst>
              <a:cxn ang="0">
                <a:pos x="281" y="40"/>
              </a:cxn>
              <a:cxn ang="0">
                <a:pos x="60" y="51"/>
              </a:cxn>
              <a:cxn ang="0">
                <a:pos x="17" y="143"/>
              </a:cxn>
              <a:cxn ang="0">
                <a:pos x="235" y="182"/>
              </a:cxn>
              <a:cxn ang="0">
                <a:pos x="189" y="126"/>
              </a:cxn>
              <a:cxn ang="0">
                <a:pos x="182" y="119"/>
              </a:cxn>
              <a:cxn ang="0">
                <a:pos x="149" y="134"/>
              </a:cxn>
              <a:cxn ang="0">
                <a:pos x="14" y="56"/>
              </a:cxn>
              <a:cxn ang="0">
                <a:pos x="23" y="67"/>
              </a:cxn>
              <a:cxn ang="0">
                <a:pos x="38" y="94"/>
              </a:cxn>
              <a:cxn ang="0">
                <a:pos x="78" y="81"/>
              </a:cxn>
              <a:cxn ang="0">
                <a:pos x="109" y="73"/>
              </a:cxn>
              <a:cxn ang="0">
                <a:pos x="123" y="60"/>
              </a:cxn>
              <a:cxn ang="0">
                <a:pos x="39" y="120"/>
              </a:cxn>
              <a:cxn ang="0">
                <a:pos x="101" y="101"/>
              </a:cxn>
              <a:cxn ang="0">
                <a:pos x="197" y="63"/>
              </a:cxn>
              <a:cxn ang="0">
                <a:pos x="126" y="94"/>
              </a:cxn>
              <a:cxn ang="0">
                <a:pos x="271" y="43"/>
              </a:cxn>
              <a:cxn ang="0">
                <a:pos x="236" y="47"/>
              </a:cxn>
              <a:cxn ang="0">
                <a:pos x="243" y="31"/>
              </a:cxn>
              <a:cxn ang="0">
                <a:pos x="233" y="19"/>
              </a:cxn>
              <a:cxn ang="0">
                <a:pos x="112" y="120"/>
              </a:cxn>
              <a:cxn ang="0">
                <a:pos x="234" y="51"/>
              </a:cxn>
              <a:cxn ang="0">
                <a:pos x="254" y="53"/>
              </a:cxn>
              <a:cxn ang="0">
                <a:pos x="277" y="50"/>
              </a:cxn>
              <a:cxn ang="0">
                <a:pos x="114" y="132"/>
              </a:cxn>
              <a:cxn ang="0">
                <a:pos x="232" y="24"/>
              </a:cxn>
              <a:cxn ang="0">
                <a:pos x="230" y="37"/>
              </a:cxn>
              <a:cxn ang="0">
                <a:pos x="232" y="14"/>
              </a:cxn>
              <a:cxn ang="0">
                <a:pos x="105" y="69"/>
              </a:cxn>
              <a:cxn ang="0">
                <a:pos x="48" y="73"/>
              </a:cxn>
              <a:cxn ang="0">
                <a:pos x="79" y="106"/>
              </a:cxn>
              <a:cxn ang="0">
                <a:pos x="93" y="66"/>
              </a:cxn>
              <a:cxn ang="0">
                <a:pos x="100" y="60"/>
              </a:cxn>
              <a:cxn ang="0">
                <a:pos x="73" y="71"/>
              </a:cxn>
              <a:cxn ang="0">
                <a:pos x="38" y="85"/>
              </a:cxn>
              <a:cxn ang="0">
                <a:pos x="125" y="93"/>
              </a:cxn>
              <a:cxn ang="0">
                <a:pos x="159" y="89"/>
              </a:cxn>
              <a:cxn ang="0">
                <a:pos x="54" y="139"/>
              </a:cxn>
              <a:cxn ang="0">
                <a:pos x="104" y="136"/>
              </a:cxn>
              <a:cxn ang="0">
                <a:pos x="236" y="73"/>
              </a:cxn>
              <a:cxn ang="0">
                <a:pos x="149" y="132"/>
              </a:cxn>
              <a:cxn ang="0">
                <a:pos x="287" y="56"/>
              </a:cxn>
              <a:cxn ang="0">
                <a:pos x="126" y="135"/>
              </a:cxn>
              <a:cxn ang="0">
                <a:pos x="200" y="126"/>
              </a:cxn>
              <a:cxn ang="0">
                <a:pos x="254" y="87"/>
              </a:cxn>
              <a:cxn ang="0">
                <a:pos x="210" y="129"/>
              </a:cxn>
              <a:cxn ang="0">
                <a:pos x="297" y="76"/>
              </a:cxn>
              <a:cxn ang="0">
                <a:pos x="150" y="124"/>
              </a:cxn>
              <a:cxn ang="0">
                <a:pos x="241" y="94"/>
              </a:cxn>
              <a:cxn ang="0">
                <a:pos x="253" y="151"/>
              </a:cxn>
              <a:cxn ang="0">
                <a:pos x="275" y="125"/>
              </a:cxn>
              <a:cxn ang="0">
                <a:pos x="238" y="134"/>
              </a:cxn>
              <a:cxn ang="0">
                <a:pos x="254" y="118"/>
              </a:cxn>
              <a:cxn ang="0">
                <a:pos x="238" y="171"/>
              </a:cxn>
              <a:cxn ang="0">
                <a:pos x="266" y="134"/>
              </a:cxn>
              <a:cxn ang="0">
                <a:pos x="293" y="106"/>
              </a:cxn>
              <a:cxn ang="0">
                <a:pos x="318" y="90"/>
              </a:cxn>
              <a:cxn ang="0">
                <a:pos x="237" y="133"/>
              </a:cxn>
              <a:cxn ang="0">
                <a:pos x="231" y="127"/>
              </a:cxn>
              <a:cxn ang="0">
                <a:pos x="278" y="110"/>
              </a:cxn>
            </a:cxnLst>
            <a:rect l="0" t="0" r="r" b="b"/>
            <a:pathLst>
              <a:path w="339" h="182">
                <a:moveTo>
                  <a:pt x="235" y="182"/>
                </a:moveTo>
                <a:lnTo>
                  <a:pt x="235" y="182"/>
                </a:lnTo>
                <a:lnTo>
                  <a:pt x="237" y="182"/>
                </a:lnTo>
                <a:lnTo>
                  <a:pt x="240" y="181"/>
                </a:lnTo>
                <a:lnTo>
                  <a:pt x="240" y="181"/>
                </a:lnTo>
                <a:lnTo>
                  <a:pt x="264" y="159"/>
                </a:lnTo>
                <a:lnTo>
                  <a:pt x="288" y="137"/>
                </a:lnTo>
                <a:lnTo>
                  <a:pt x="314" y="115"/>
                </a:lnTo>
                <a:lnTo>
                  <a:pt x="338" y="93"/>
                </a:lnTo>
                <a:lnTo>
                  <a:pt x="338" y="93"/>
                </a:lnTo>
                <a:lnTo>
                  <a:pt x="339" y="91"/>
                </a:lnTo>
                <a:lnTo>
                  <a:pt x="339" y="89"/>
                </a:lnTo>
                <a:lnTo>
                  <a:pt x="339" y="89"/>
                </a:lnTo>
                <a:lnTo>
                  <a:pt x="338" y="87"/>
                </a:lnTo>
                <a:lnTo>
                  <a:pt x="338" y="87"/>
                </a:lnTo>
                <a:lnTo>
                  <a:pt x="325" y="74"/>
                </a:lnTo>
                <a:lnTo>
                  <a:pt x="311" y="62"/>
                </a:lnTo>
                <a:lnTo>
                  <a:pt x="281" y="40"/>
                </a:lnTo>
                <a:lnTo>
                  <a:pt x="281" y="40"/>
                </a:lnTo>
                <a:lnTo>
                  <a:pt x="256" y="20"/>
                </a:lnTo>
                <a:lnTo>
                  <a:pt x="230" y="1"/>
                </a:lnTo>
                <a:lnTo>
                  <a:pt x="230" y="1"/>
                </a:lnTo>
                <a:lnTo>
                  <a:pt x="228" y="0"/>
                </a:lnTo>
                <a:lnTo>
                  <a:pt x="226" y="1"/>
                </a:lnTo>
                <a:lnTo>
                  <a:pt x="226" y="1"/>
                </a:lnTo>
                <a:lnTo>
                  <a:pt x="225" y="1"/>
                </a:lnTo>
                <a:lnTo>
                  <a:pt x="223" y="2"/>
                </a:lnTo>
                <a:lnTo>
                  <a:pt x="222" y="4"/>
                </a:lnTo>
                <a:lnTo>
                  <a:pt x="222" y="6"/>
                </a:lnTo>
                <a:lnTo>
                  <a:pt x="222" y="6"/>
                </a:lnTo>
                <a:lnTo>
                  <a:pt x="223" y="16"/>
                </a:lnTo>
                <a:lnTo>
                  <a:pt x="223" y="27"/>
                </a:lnTo>
                <a:lnTo>
                  <a:pt x="221" y="48"/>
                </a:lnTo>
                <a:lnTo>
                  <a:pt x="221" y="48"/>
                </a:lnTo>
                <a:lnTo>
                  <a:pt x="167" y="50"/>
                </a:lnTo>
                <a:lnTo>
                  <a:pt x="113" y="51"/>
                </a:lnTo>
                <a:lnTo>
                  <a:pt x="86" y="52"/>
                </a:lnTo>
                <a:lnTo>
                  <a:pt x="60" y="51"/>
                </a:lnTo>
                <a:lnTo>
                  <a:pt x="32" y="49"/>
                </a:lnTo>
                <a:lnTo>
                  <a:pt x="6" y="46"/>
                </a:lnTo>
                <a:lnTo>
                  <a:pt x="6" y="46"/>
                </a:lnTo>
                <a:lnTo>
                  <a:pt x="4" y="45"/>
                </a:lnTo>
                <a:lnTo>
                  <a:pt x="2" y="46"/>
                </a:lnTo>
                <a:lnTo>
                  <a:pt x="1" y="48"/>
                </a:lnTo>
                <a:lnTo>
                  <a:pt x="0" y="50"/>
                </a:lnTo>
                <a:lnTo>
                  <a:pt x="0" y="50"/>
                </a:lnTo>
                <a:lnTo>
                  <a:pt x="0" y="52"/>
                </a:lnTo>
                <a:lnTo>
                  <a:pt x="2" y="54"/>
                </a:lnTo>
                <a:lnTo>
                  <a:pt x="2" y="54"/>
                </a:lnTo>
                <a:lnTo>
                  <a:pt x="9" y="63"/>
                </a:lnTo>
                <a:lnTo>
                  <a:pt x="14" y="74"/>
                </a:lnTo>
                <a:lnTo>
                  <a:pt x="18" y="85"/>
                </a:lnTo>
                <a:lnTo>
                  <a:pt x="20" y="96"/>
                </a:lnTo>
                <a:lnTo>
                  <a:pt x="21" y="108"/>
                </a:lnTo>
                <a:lnTo>
                  <a:pt x="21" y="120"/>
                </a:lnTo>
                <a:lnTo>
                  <a:pt x="20" y="132"/>
                </a:lnTo>
                <a:lnTo>
                  <a:pt x="17" y="143"/>
                </a:lnTo>
                <a:lnTo>
                  <a:pt x="17" y="143"/>
                </a:lnTo>
                <a:lnTo>
                  <a:pt x="17" y="145"/>
                </a:lnTo>
                <a:lnTo>
                  <a:pt x="18" y="146"/>
                </a:lnTo>
                <a:lnTo>
                  <a:pt x="18" y="146"/>
                </a:lnTo>
                <a:lnTo>
                  <a:pt x="20" y="148"/>
                </a:lnTo>
                <a:lnTo>
                  <a:pt x="22" y="148"/>
                </a:lnTo>
                <a:lnTo>
                  <a:pt x="22" y="148"/>
                </a:lnTo>
                <a:lnTo>
                  <a:pt x="47" y="148"/>
                </a:lnTo>
                <a:lnTo>
                  <a:pt x="74" y="147"/>
                </a:lnTo>
                <a:lnTo>
                  <a:pt x="125" y="144"/>
                </a:lnTo>
                <a:lnTo>
                  <a:pt x="177" y="141"/>
                </a:lnTo>
                <a:lnTo>
                  <a:pt x="229" y="139"/>
                </a:lnTo>
                <a:lnTo>
                  <a:pt x="229" y="139"/>
                </a:lnTo>
                <a:lnTo>
                  <a:pt x="229" y="178"/>
                </a:lnTo>
                <a:lnTo>
                  <a:pt x="229" y="178"/>
                </a:lnTo>
                <a:lnTo>
                  <a:pt x="230" y="180"/>
                </a:lnTo>
                <a:lnTo>
                  <a:pt x="231" y="182"/>
                </a:lnTo>
                <a:lnTo>
                  <a:pt x="233" y="182"/>
                </a:lnTo>
                <a:lnTo>
                  <a:pt x="235" y="182"/>
                </a:lnTo>
                <a:lnTo>
                  <a:pt x="235" y="182"/>
                </a:lnTo>
                <a:close/>
                <a:moveTo>
                  <a:pt x="210" y="131"/>
                </a:moveTo>
                <a:lnTo>
                  <a:pt x="210" y="131"/>
                </a:lnTo>
                <a:lnTo>
                  <a:pt x="215" y="129"/>
                </a:lnTo>
                <a:lnTo>
                  <a:pt x="221" y="127"/>
                </a:lnTo>
                <a:lnTo>
                  <a:pt x="230" y="121"/>
                </a:lnTo>
                <a:lnTo>
                  <a:pt x="239" y="115"/>
                </a:lnTo>
                <a:lnTo>
                  <a:pt x="248" y="110"/>
                </a:lnTo>
                <a:lnTo>
                  <a:pt x="248" y="110"/>
                </a:lnTo>
                <a:lnTo>
                  <a:pt x="249" y="109"/>
                </a:lnTo>
                <a:lnTo>
                  <a:pt x="249" y="109"/>
                </a:lnTo>
                <a:lnTo>
                  <a:pt x="235" y="120"/>
                </a:lnTo>
                <a:lnTo>
                  <a:pt x="221" y="131"/>
                </a:lnTo>
                <a:lnTo>
                  <a:pt x="221" y="131"/>
                </a:lnTo>
                <a:lnTo>
                  <a:pt x="210" y="131"/>
                </a:lnTo>
                <a:lnTo>
                  <a:pt x="210" y="131"/>
                </a:lnTo>
                <a:close/>
                <a:moveTo>
                  <a:pt x="177" y="132"/>
                </a:moveTo>
                <a:lnTo>
                  <a:pt x="177" y="132"/>
                </a:lnTo>
                <a:lnTo>
                  <a:pt x="189" y="126"/>
                </a:lnTo>
                <a:lnTo>
                  <a:pt x="200" y="120"/>
                </a:lnTo>
                <a:lnTo>
                  <a:pt x="223" y="107"/>
                </a:lnTo>
                <a:lnTo>
                  <a:pt x="223" y="107"/>
                </a:lnTo>
                <a:lnTo>
                  <a:pt x="248" y="93"/>
                </a:lnTo>
                <a:lnTo>
                  <a:pt x="273" y="81"/>
                </a:lnTo>
                <a:lnTo>
                  <a:pt x="273" y="81"/>
                </a:lnTo>
                <a:lnTo>
                  <a:pt x="246" y="97"/>
                </a:lnTo>
                <a:lnTo>
                  <a:pt x="246" y="97"/>
                </a:lnTo>
                <a:lnTo>
                  <a:pt x="216" y="114"/>
                </a:lnTo>
                <a:lnTo>
                  <a:pt x="187" y="132"/>
                </a:lnTo>
                <a:lnTo>
                  <a:pt x="187" y="132"/>
                </a:lnTo>
                <a:lnTo>
                  <a:pt x="187" y="132"/>
                </a:lnTo>
                <a:lnTo>
                  <a:pt x="187" y="132"/>
                </a:lnTo>
                <a:lnTo>
                  <a:pt x="177" y="132"/>
                </a:lnTo>
                <a:lnTo>
                  <a:pt x="177" y="132"/>
                </a:lnTo>
                <a:close/>
                <a:moveTo>
                  <a:pt x="149" y="134"/>
                </a:moveTo>
                <a:lnTo>
                  <a:pt x="149" y="134"/>
                </a:lnTo>
                <a:lnTo>
                  <a:pt x="165" y="127"/>
                </a:lnTo>
                <a:lnTo>
                  <a:pt x="182" y="119"/>
                </a:lnTo>
                <a:lnTo>
                  <a:pt x="213" y="102"/>
                </a:lnTo>
                <a:lnTo>
                  <a:pt x="278" y="67"/>
                </a:lnTo>
                <a:lnTo>
                  <a:pt x="278" y="67"/>
                </a:lnTo>
                <a:lnTo>
                  <a:pt x="287" y="62"/>
                </a:lnTo>
                <a:lnTo>
                  <a:pt x="290" y="61"/>
                </a:lnTo>
                <a:lnTo>
                  <a:pt x="286" y="64"/>
                </a:lnTo>
                <a:lnTo>
                  <a:pt x="286" y="64"/>
                </a:lnTo>
                <a:lnTo>
                  <a:pt x="269" y="77"/>
                </a:lnTo>
                <a:lnTo>
                  <a:pt x="269" y="77"/>
                </a:lnTo>
                <a:lnTo>
                  <a:pt x="251" y="87"/>
                </a:lnTo>
                <a:lnTo>
                  <a:pt x="234" y="96"/>
                </a:lnTo>
                <a:lnTo>
                  <a:pt x="234" y="96"/>
                </a:lnTo>
                <a:lnTo>
                  <a:pt x="217" y="105"/>
                </a:lnTo>
                <a:lnTo>
                  <a:pt x="202" y="114"/>
                </a:lnTo>
                <a:lnTo>
                  <a:pt x="186" y="124"/>
                </a:lnTo>
                <a:lnTo>
                  <a:pt x="171" y="133"/>
                </a:lnTo>
                <a:lnTo>
                  <a:pt x="171" y="133"/>
                </a:lnTo>
                <a:lnTo>
                  <a:pt x="149" y="134"/>
                </a:lnTo>
                <a:lnTo>
                  <a:pt x="149" y="134"/>
                </a:lnTo>
                <a:close/>
                <a:moveTo>
                  <a:pt x="14" y="56"/>
                </a:moveTo>
                <a:lnTo>
                  <a:pt x="14" y="56"/>
                </a:lnTo>
                <a:lnTo>
                  <a:pt x="26" y="57"/>
                </a:lnTo>
                <a:lnTo>
                  <a:pt x="26" y="57"/>
                </a:lnTo>
                <a:lnTo>
                  <a:pt x="18" y="59"/>
                </a:lnTo>
                <a:lnTo>
                  <a:pt x="18" y="59"/>
                </a:lnTo>
                <a:lnTo>
                  <a:pt x="18" y="60"/>
                </a:lnTo>
                <a:lnTo>
                  <a:pt x="18" y="61"/>
                </a:lnTo>
                <a:lnTo>
                  <a:pt x="18" y="61"/>
                </a:lnTo>
                <a:lnTo>
                  <a:pt x="19" y="62"/>
                </a:lnTo>
                <a:lnTo>
                  <a:pt x="19" y="62"/>
                </a:lnTo>
                <a:lnTo>
                  <a:pt x="25" y="59"/>
                </a:lnTo>
                <a:lnTo>
                  <a:pt x="28" y="59"/>
                </a:lnTo>
                <a:lnTo>
                  <a:pt x="28" y="60"/>
                </a:lnTo>
                <a:lnTo>
                  <a:pt x="26" y="61"/>
                </a:lnTo>
                <a:lnTo>
                  <a:pt x="26" y="61"/>
                </a:lnTo>
                <a:lnTo>
                  <a:pt x="20" y="66"/>
                </a:lnTo>
                <a:lnTo>
                  <a:pt x="20" y="66"/>
                </a:lnTo>
                <a:lnTo>
                  <a:pt x="14" y="56"/>
                </a:lnTo>
                <a:lnTo>
                  <a:pt x="14" y="56"/>
                </a:lnTo>
                <a:close/>
                <a:moveTo>
                  <a:pt x="63" y="60"/>
                </a:moveTo>
                <a:lnTo>
                  <a:pt x="63" y="60"/>
                </a:lnTo>
                <a:lnTo>
                  <a:pt x="52" y="66"/>
                </a:lnTo>
                <a:lnTo>
                  <a:pt x="41" y="73"/>
                </a:lnTo>
                <a:lnTo>
                  <a:pt x="41" y="73"/>
                </a:lnTo>
                <a:lnTo>
                  <a:pt x="33" y="78"/>
                </a:lnTo>
                <a:lnTo>
                  <a:pt x="29" y="79"/>
                </a:lnTo>
                <a:lnTo>
                  <a:pt x="28" y="80"/>
                </a:lnTo>
                <a:lnTo>
                  <a:pt x="28" y="79"/>
                </a:lnTo>
                <a:lnTo>
                  <a:pt x="28" y="79"/>
                </a:lnTo>
                <a:lnTo>
                  <a:pt x="37" y="71"/>
                </a:lnTo>
                <a:lnTo>
                  <a:pt x="45" y="61"/>
                </a:lnTo>
                <a:lnTo>
                  <a:pt x="45" y="61"/>
                </a:lnTo>
                <a:lnTo>
                  <a:pt x="46" y="60"/>
                </a:lnTo>
                <a:lnTo>
                  <a:pt x="44" y="59"/>
                </a:lnTo>
                <a:lnTo>
                  <a:pt x="44" y="59"/>
                </a:lnTo>
                <a:lnTo>
                  <a:pt x="33" y="63"/>
                </a:lnTo>
                <a:lnTo>
                  <a:pt x="23" y="67"/>
                </a:lnTo>
                <a:lnTo>
                  <a:pt x="23" y="67"/>
                </a:lnTo>
                <a:lnTo>
                  <a:pt x="22" y="67"/>
                </a:lnTo>
                <a:lnTo>
                  <a:pt x="22" y="67"/>
                </a:lnTo>
                <a:lnTo>
                  <a:pt x="24" y="65"/>
                </a:lnTo>
                <a:lnTo>
                  <a:pt x="28" y="63"/>
                </a:lnTo>
                <a:lnTo>
                  <a:pt x="28" y="63"/>
                </a:lnTo>
                <a:lnTo>
                  <a:pt x="30" y="60"/>
                </a:lnTo>
                <a:lnTo>
                  <a:pt x="32" y="58"/>
                </a:lnTo>
                <a:lnTo>
                  <a:pt x="32" y="58"/>
                </a:lnTo>
                <a:lnTo>
                  <a:pt x="63" y="60"/>
                </a:lnTo>
                <a:lnTo>
                  <a:pt x="63" y="60"/>
                </a:lnTo>
                <a:close/>
                <a:moveTo>
                  <a:pt x="94" y="60"/>
                </a:moveTo>
                <a:lnTo>
                  <a:pt x="94" y="60"/>
                </a:lnTo>
                <a:lnTo>
                  <a:pt x="87" y="64"/>
                </a:lnTo>
                <a:lnTo>
                  <a:pt x="80" y="69"/>
                </a:lnTo>
                <a:lnTo>
                  <a:pt x="66" y="78"/>
                </a:lnTo>
                <a:lnTo>
                  <a:pt x="52" y="87"/>
                </a:lnTo>
                <a:lnTo>
                  <a:pt x="45" y="91"/>
                </a:lnTo>
                <a:lnTo>
                  <a:pt x="38" y="94"/>
                </a:lnTo>
                <a:lnTo>
                  <a:pt x="38" y="94"/>
                </a:lnTo>
                <a:lnTo>
                  <a:pt x="32" y="95"/>
                </a:lnTo>
                <a:lnTo>
                  <a:pt x="32" y="95"/>
                </a:lnTo>
                <a:lnTo>
                  <a:pt x="33" y="94"/>
                </a:lnTo>
                <a:lnTo>
                  <a:pt x="42" y="89"/>
                </a:lnTo>
                <a:lnTo>
                  <a:pt x="42" y="89"/>
                </a:lnTo>
                <a:lnTo>
                  <a:pt x="62" y="79"/>
                </a:lnTo>
                <a:lnTo>
                  <a:pt x="62" y="79"/>
                </a:lnTo>
                <a:lnTo>
                  <a:pt x="76" y="71"/>
                </a:lnTo>
                <a:lnTo>
                  <a:pt x="82" y="65"/>
                </a:lnTo>
                <a:lnTo>
                  <a:pt x="88" y="60"/>
                </a:lnTo>
                <a:lnTo>
                  <a:pt x="88" y="60"/>
                </a:lnTo>
                <a:lnTo>
                  <a:pt x="94" y="60"/>
                </a:lnTo>
                <a:lnTo>
                  <a:pt x="94" y="60"/>
                </a:lnTo>
                <a:close/>
                <a:moveTo>
                  <a:pt x="116" y="60"/>
                </a:moveTo>
                <a:lnTo>
                  <a:pt x="116" y="60"/>
                </a:lnTo>
                <a:lnTo>
                  <a:pt x="106" y="64"/>
                </a:lnTo>
                <a:lnTo>
                  <a:pt x="96" y="70"/>
                </a:lnTo>
                <a:lnTo>
                  <a:pt x="78" y="81"/>
                </a:lnTo>
                <a:lnTo>
                  <a:pt x="59" y="92"/>
                </a:lnTo>
                <a:lnTo>
                  <a:pt x="48" y="97"/>
                </a:lnTo>
                <a:lnTo>
                  <a:pt x="38" y="101"/>
                </a:lnTo>
                <a:lnTo>
                  <a:pt x="38" y="101"/>
                </a:lnTo>
                <a:lnTo>
                  <a:pt x="31" y="104"/>
                </a:lnTo>
                <a:lnTo>
                  <a:pt x="39" y="100"/>
                </a:lnTo>
                <a:lnTo>
                  <a:pt x="39" y="100"/>
                </a:lnTo>
                <a:lnTo>
                  <a:pt x="66" y="86"/>
                </a:lnTo>
                <a:lnTo>
                  <a:pt x="66" y="86"/>
                </a:lnTo>
                <a:lnTo>
                  <a:pt x="85" y="75"/>
                </a:lnTo>
                <a:lnTo>
                  <a:pt x="95" y="67"/>
                </a:lnTo>
                <a:lnTo>
                  <a:pt x="104" y="60"/>
                </a:lnTo>
                <a:lnTo>
                  <a:pt x="104" y="60"/>
                </a:lnTo>
                <a:lnTo>
                  <a:pt x="116" y="60"/>
                </a:lnTo>
                <a:lnTo>
                  <a:pt x="116" y="60"/>
                </a:lnTo>
                <a:close/>
                <a:moveTo>
                  <a:pt x="133" y="60"/>
                </a:moveTo>
                <a:lnTo>
                  <a:pt x="133" y="60"/>
                </a:lnTo>
                <a:lnTo>
                  <a:pt x="121" y="66"/>
                </a:lnTo>
                <a:lnTo>
                  <a:pt x="109" y="73"/>
                </a:lnTo>
                <a:lnTo>
                  <a:pt x="86" y="87"/>
                </a:lnTo>
                <a:lnTo>
                  <a:pt x="63" y="101"/>
                </a:lnTo>
                <a:lnTo>
                  <a:pt x="50" y="107"/>
                </a:lnTo>
                <a:lnTo>
                  <a:pt x="38" y="112"/>
                </a:lnTo>
                <a:lnTo>
                  <a:pt x="38" y="112"/>
                </a:lnTo>
                <a:lnTo>
                  <a:pt x="31" y="115"/>
                </a:lnTo>
                <a:lnTo>
                  <a:pt x="31" y="115"/>
                </a:lnTo>
                <a:lnTo>
                  <a:pt x="32" y="114"/>
                </a:lnTo>
                <a:lnTo>
                  <a:pt x="43" y="107"/>
                </a:lnTo>
                <a:lnTo>
                  <a:pt x="43" y="107"/>
                </a:lnTo>
                <a:lnTo>
                  <a:pt x="56" y="99"/>
                </a:lnTo>
                <a:lnTo>
                  <a:pt x="71" y="91"/>
                </a:lnTo>
                <a:lnTo>
                  <a:pt x="71" y="91"/>
                </a:lnTo>
                <a:lnTo>
                  <a:pt x="84" y="84"/>
                </a:lnTo>
                <a:lnTo>
                  <a:pt x="97" y="76"/>
                </a:lnTo>
                <a:lnTo>
                  <a:pt x="110" y="67"/>
                </a:lnTo>
                <a:lnTo>
                  <a:pt x="123" y="60"/>
                </a:lnTo>
                <a:lnTo>
                  <a:pt x="123" y="60"/>
                </a:lnTo>
                <a:lnTo>
                  <a:pt x="123" y="60"/>
                </a:lnTo>
                <a:lnTo>
                  <a:pt x="123" y="60"/>
                </a:lnTo>
                <a:lnTo>
                  <a:pt x="133" y="60"/>
                </a:lnTo>
                <a:lnTo>
                  <a:pt x="133" y="60"/>
                </a:lnTo>
                <a:close/>
                <a:moveTo>
                  <a:pt x="155" y="59"/>
                </a:moveTo>
                <a:lnTo>
                  <a:pt x="155" y="59"/>
                </a:lnTo>
                <a:lnTo>
                  <a:pt x="143" y="65"/>
                </a:lnTo>
                <a:lnTo>
                  <a:pt x="130" y="73"/>
                </a:lnTo>
                <a:lnTo>
                  <a:pt x="106" y="87"/>
                </a:lnTo>
                <a:lnTo>
                  <a:pt x="106" y="87"/>
                </a:lnTo>
                <a:lnTo>
                  <a:pt x="90" y="95"/>
                </a:lnTo>
                <a:lnTo>
                  <a:pt x="75" y="102"/>
                </a:lnTo>
                <a:lnTo>
                  <a:pt x="75" y="102"/>
                </a:lnTo>
                <a:lnTo>
                  <a:pt x="58" y="111"/>
                </a:lnTo>
                <a:lnTo>
                  <a:pt x="41" y="121"/>
                </a:lnTo>
                <a:lnTo>
                  <a:pt x="41" y="121"/>
                </a:lnTo>
                <a:lnTo>
                  <a:pt x="36" y="124"/>
                </a:lnTo>
                <a:lnTo>
                  <a:pt x="30" y="127"/>
                </a:lnTo>
                <a:lnTo>
                  <a:pt x="30" y="127"/>
                </a:lnTo>
                <a:lnTo>
                  <a:pt x="39" y="120"/>
                </a:lnTo>
                <a:lnTo>
                  <a:pt x="48" y="113"/>
                </a:lnTo>
                <a:lnTo>
                  <a:pt x="48" y="113"/>
                </a:lnTo>
                <a:lnTo>
                  <a:pt x="64" y="103"/>
                </a:lnTo>
                <a:lnTo>
                  <a:pt x="80" y="94"/>
                </a:lnTo>
                <a:lnTo>
                  <a:pt x="80" y="94"/>
                </a:lnTo>
                <a:lnTo>
                  <a:pt x="110" y="78"/>
                </a:lnTo>
                <a:lnTo>
                  <a:pt x="125" y="69"/>
                </a:lnTo>
                <a:lnTo>
                  <a:pt x="140" y="59"/>
                </a:lnTo>
                <a:lnTo>
                  <a:pt x="140" y="59"/>
                </a:lnTo>
                <a:lnTo>
                  <a:pt x="155" y="59"/>
                </a:lnTo>
                <a:lnTo>
                  <a:pt x="155" y="59"/>
                </a:lnTo>
                <a:close/>
                <a:moveTo>
                  <a:pt x="180" y="58"/>
                </a:moveTo>
                <a:lnTo>
                  <a:pt x="180" y="58"/>
                </a:lnTo>
                <a:lnTo>
                  <a:pt x="163" y="67"/>
                </a:lnTo>
                <a:lnTo>
                  <a:pt x="147" y="79"/>
                </a:lnTo>
                <a:lnTo>
                  <a:pt x="147" y="79"/>
                </a:lnTo>
                <a:lnTo>
                  <a:pt x="120" y="92"/>
                </a:lnTo>
                <a:lnTo>
                  <a:pt x="120" y="92"/>
                </a:lnTo>
                <a:lnTo>
                  <a:pt x="101" y="101"/>
                </a:lnTo>
                <a:lnTo>
                  <a:pt x="83" y="111"/>
                </a:lnTo>
                <a:lnTo>
                  <a:pt x="46" y="131"/>
                </a:lnTo>
                <a:lnTo>
                  <a:pt x="46" y="131"/>
                </a:lnTo>
                <a:lnTo>
                  <a:pt x="38" y="134"/>
                </a:lnTo>
                <a:lnTo>
                  <a:pt x="38" y="134"/>
                </a:lnTo>
                <a:lnTo>
                  <a:pt x="49" y="128"/>
                </a:lnTo>
                <a:lnTo>
                  <a:pt x="49" y="128"/>
                </a:lnTo>
                <a:lnTo>
                  <a:pt x="69" y="115"/>
                </a:lnTo>
                <a:lnTo>
                  <a:pt x="88" y="102"/>
                </a:lnTo>
                <a:lnTo>
                  <a:pt x="88" y="102"/>
                </a:lnTo>
                <a:lnTo>
                  <a:pt x="125" y="80"/>
                </a:lnTo>
                <a:lnTo>
                  <a:pt x="144" y="69"/>
                </a:lnTo>
                <a:lnTo>
                  <a:pt x="163" y="59"/>
                </a:lnTo>
                <a:lnTo>
                  <a:pt x="163" y="59"/>
                </a:lnTo>
                <a:lnTo>
                  <a:pt x="180" y="58"/>
                </a:lnTo>
                <a:lnTo>
                  <a:pt x="180" y="58"/>
                </a:lnTo>
                <a:close/>
                <a:moveTo>
                  <a:pt x="210" y="57"/>
                </a:moveTo>
                <a:lnTo>
                  <a:pt x="210" y="57"/>
                </a:lnTo>
                <a:lnTo>
                  <a:pt x="197" y="63"/>
                </a:lnTo>
                <a:lnTo>
                  <a:pt x="184" y="72"/>
                </a:lnTo>
                <a:lnTo>
                  <a:pt x="158" y="87"/>
                </a:lnTo>
                <a:lnTo>
                  <a:pt x="158" y="87"/>
                </a:lnTo>
                <a:lnTo>
                  <a:pt x="140" y="95"/>
                </a:lnTo>
                <a:lnTo>
                  <a:pt x="121" y="104"/>
                </a:lnTo>
                <a:lnTo>
                  <a:pt x="121" y="104"/>
                </a:lnTo>
                <a:lnTo>
                  <a:pt x="101" y="115"/>
                </a:lnTo>
                <a:lnTo>
                  <a:pt x="81" y="126"/>
                </a:lnTo>
                <a:lnTo>
                  <a:pt x="81" y="126"/>
                </a:lnTo>
                <a:lnTo>
                  <a:pt x="69" y="131"/>
                </a:lnTo>
                <a:lnTo>
                  <a:pt x="56" y="136"/>
                </a:lnTo>
                <a:lnTo>
                  <a:pt x="56" y="136"/>
                </a:lnTo>
                <a:lnTo>
                  <a:pt x="64" y="133"/>
                </a:lnTo>
                <a:lnTo>
                  <a:pt x="71" y="129"/>
                </a:lnTo>
                <a:lnTo>
                  <a:pt x="71" y="129"/>
                </a:lnTo>
                <a:lnTo>
                  <a:pt x="90" y="116"/>
                </a:lnTo>
                <a:lnTo>
                  <a:pt x="110" y="104"/>
                </a:lnTo>
                <a:lnTo>
                  <a:pt x="110" y="104"/>
                </a:lnTo>
                <a:lnTo>
                  <a:pt x="126" y="94"/>
                </a:lnTo>
                <a:lnTo>
                  <a:pt x="142" y="84"/>
                </a:lnTo>
                <a:lnTo>
                  <a:pt x="142" y="84"/>
                </a:lnTo>
                <a:lnTo>
                  <a:pt x="145" y="83"/>
                </a:lnTo>
                <a:lnTo>
                  <a:pt x="145" y="83"/>
                </a:lnTo>
                <a:lnTo>
                  <a:pt x="166" y="71"/>
                </a:lnTo>
                <a:lnTo>
                  <a:pt x="187" y="58"/>
                </a:lnTo>
                <a:lnTo>
                  <a:pt x="187" y="58"/>
                </a:lnTo>
                <a:lnTo>
                  <a:pt x="210" y="57"/>
                </a:lnTo>
                <a:lnTo>
                  <a:pt x="210" y="57"/>
                </a:lnTo>
                <a:close/>
                <a:moveTo>
                  <a:pt x="277" y="48"/>
                </a:moveTo>
                <a:lnTo>
                  <a:pt x="277" y="48"/>
                </a:lnTo>
                <a:lnTo>
                  <a:pt x="272" y="48"/>
                </a:lnTo>
                <a:lnTo>
                  <a:pt x="267" y="49"/>
                </a:lnTo>
                <a:lnTo>
                  <a:pt x="267" y="49"/>
                </a:lnTo>
                <a:lnTo>
                  <a:pt x="272" y="45"/>
                </a:lnTo>
                <a:lnTo>
                  <a:pt x="272" y="45"/>
                </a:lnTo>
                <a:lnTo>
                  <a:pt x="272" y="44"/>
                </a:lnTo>
                <a:lnTo>
                  <a:pt x="271" y="43"/>
                </a:lnTo>
                <a:lnTo>
                  <a:pt x="271" y="43"/>
                </a:lnTo>
                <a:lnTo>
                  <a:pt x="265" y="44"/>
                </a:lnTo>
                <a:lnTo>
                  <a:pt x="258" y="45"/>
                </a:lnTo>
                <a:lnTo>
                  <a:pt x="246" y="49"/>
                </a:lnTo>
                <a:lnTo>
                  <a:pt x="246" y="49"/>
                </a:lnTo>
                <a:lnTo>
                  <a:pt x="238" y="52"/>
                </a:lnTo>
                <a:lnTo>
                  <a:pt x="235" y="53"/>
                </a:lnTo>
                <a:lnTo>
                  <a:pt x="235" y="52"/>
                </a:lnTo>
                <a:lnTo>
                  <a:pt x="237" y="51"/>
                </a:lnTo>
                <a:lnTo>
                  <a:pt x="237" y="51"/>
                </a:lnTo>
                <a:lnTo>
                  <a:pt x="245" y="46"/>
                </a:lnTo>
                <a:lnTo>
                  <a:pt x="254" y="43"/>
                </a:lnTo>
                <a:lnTo>
                  <a:pt x="254" y="43"/>
                </a:lnTo>
                <a:lnTo>
                  <a:pt x="255" y="41"/>
                </a:lnTo>
                <a:lnTo>
                  <a:pt x="255" y="41"/>
                </a:lnTo>
                <a:lnTo>
                  <a:pt x="254" y="41"/>
                </a:lnTo>
                <a:lnTo>
                  <a:pt x="254" y="41"/>
                </a:lnTo>
                <a:lnTo>
                  <a:pt x="249" y="41"/>
                </a:lnTo>
                <a:lnTo>
                  <a:pt x="245" y="43"/>
                </a:lnTo>
                <a:lnTo>
                  <a:pt x="236" y="47"/>
                </a:lnTo>
                <a:lnTo>
                  <a:pt x="236" y="47"/>
                </a:lnTo>
                <a:lnTo>
                  <a:pt x="232" y="49"/>
                </a:lnTo>
                <a:lnTo>
                  <a:pt x="233" y="47"/>
                </a:lnTo>
                <a:lnTo>
                  <a:pt x="239" y="43"/>
                </a:lnTo>
                <a:lnTo>
                  <a:pt x="239" y="43"/>
                </a:lnTo>
                <a:lnTo>
                  <a:pt x="244" y="40"/>
                </a:lnTo>
                <a:lnTo>
                  <a:pt x="250" y="37"/>
                </a:lnTo>
                <a:lnTo>
                  <a:pt x="250" y="37"/>
                </a:lnTo>
                <a:lnTo>
                  <a:pt x="251" y="36"/>
                </a:lnTo>
                <a:lnTo>
                  <a:pt x="250" y="35"/>
                </a:lnTo>
                <a:lnTo>
                  <a:pt x="250" y="35"/>
                </a:lnTo>
                <a:lnTo>
                  <a:pt x="249" y="35"/>
                </a:lnTo>
                <a:lnTo>
                  <a:pt x="249" y="35"/>
                </a:lnTo>
                <a:lnTo>
                  <a:pt x="240" y="38"/>
                </a:lnTo>
                <a:lnTo>
                  <a:pt x="235" y="41"/>
                </a:lnTo>
                <a:lnTo>
                  <a:pt x="232" y="43"/>
                </a:lnTo>
                <a:lnTo>
                  <a:pt x="232" y="43"/>
                </a:lnTo>
                <a:lnTo>
                  <a:pt x="237" y="37"/>
                </a:lnTo>
                <a:lnTo>
                  <a:pt x="243" y="31"/>
                </a:lnTo>
                <a:lnTo>
                  <a:pt x="243" y="31"/>
                </a:lnTo>
                <a:lnTo>
                  <a:pt x="243" y="29"/>
                </a:lnTo>
                <a:lnTo>
                  <a:pt x="242" y="29"/>
                </a:lnTo>
                <a:lnTo>
                  <a:pt x="242" y="29"/>
                </a:lnTo>
                <a:lnTo>
                  <a:pt x="242" y="29"/>
                </a:lnTo>
                <a:lnTo>
                  <a:pt x="239" y="31"/>
                </a:lnTo>
                <a:lnTo>
                  <a:pt x="237" y="31"/>
                </a:lnTo>
                <a:lnTo>
                  <a:pt x="236" y="31"/>
                </a:lnTo>
                <a:lnTo>
                  <a:pt x="236" y="30"/>
                </a:lnTo>
                <a:lnTo>
                  <a:pt x="238" y="26"/>
                </a:lnTo>
                <a:lnTo>
                  <a:pt x="240" y="22"/>
                </a:lnTo>
                <a:lnTo>
                  <a:pt x="240" y="22"/>
                </a:lnTo>
                <a:lnTo>
                  <a:pt x="240" y="21"/>
                </a:lnTo>
                <a:lnTo>
                  <a:pt x="239" y="20"/>
                </a:lnTo>
                <a:lnTo>
                  <a:pt x="239" y="20"/>
                </a:lnTo>
                <a:lnTo>
                  <a:pt x="235" y="22"/>
                </a:lnTo>
                <a:lnTo>
                  <a:pt x="234" y="21"/>
                </a:lnTo>
                <a:lnTo>
                  <a:pt x="233" y="21"/>
                </a:lnTo>
                <a:lnTo>
                  <a:pt x="233" y="19"/>
                </a:lnTo>
                <a:lnTo>
                  <a:pt x="234" y="15"/>
                </a:lnTo>
                <a:lnTo>
                  <a:pt x="234" y="15"/>
                </a:lnTo>
                <a:lnTo>
                  <a:pt x="277" y="48"/>
                </a:lnTo>
                <a:lnTo>
                  <a:pt x="277" y="48"/>
                </a:lnTo>
                <a:close/>
                <a:moveTo>
                  <a:pt x="242" y="54"/>
                </a:moveTo>
                <a:lnTo>
                  <a:pt x="242" y="54"/>
                </a:lnTo>
                <a:lnTo>
                  <a:pt x="224" y="62"/>
                </a:lnTo>
                <a:lnTo>
                  <a:pt x="206" y="71"/>
                </a:lnTo>
                <a:lnTo>
                  <a:pt x="172" y="90"/>
                </a:lnTo>
                <a:lnTo>
                  <a:pt x="137" y="110"/>
                </a:lnTo>
                <a:lnTo>
                  <a:pt x="120" y="119"/>
                </a:lnTo>
                <a:lnTo>
                  <a:pt x="103" y="128"/>
                </a:lnTo>
                <a:lnTo>
                  <a:pt x="103" y="128"/>
                </a:lnTo>
                <a:lnTo>
                  <a:pt x="93" y="133"/>
                </a:lnTo>
                <a:lnTo>
                  <a:pt x="90" y="135"/>
                </a:lnTo>
                <a:lnTo>
                  <a:pt x="94" y="132"/>
                </a:lnTo>
                <a:lnTo>
                  <a:pt x="94" y="132"/>
                </a:lnTo>
                <a:lnTo>
                  <a:pt x="112" y="120"/>
                </a:lnTo>
                <a:lnTo>
                  <a:pt x="112" y="120"/>
                </a:lnTo>
                <a:lnTo>
                  <a:pt x="129" y="109"/>
                </a:lnTo>
                <a:lnTo>
                  <a:pt x="149" y="98"/>
                </a:lnTo>
                <a:lnTo>
                  <a:pt x="149" y="98"/>
                </a:lnTo>
                <a:lnTo>
                  <a:pt x="166" y="88"/>
                </a:lnTo>
                <a:lnTo>
                  <a:pt x="183" y="78"/>
                </a:lnTo>
                <a:lnTo>
                  <a:pt x="201" y="67"/>
                </a:lnTo>
                <a:lnTo>
                  <a:pt x="218" y="57"/>
                </a:lnTo>
                <a:lnTo>
                  <a:pt x="218" y="57"/>
                </a:lnTo>
                <a:lnTo>
                  <a:pt x="225" y="57"/>
                </a:lnTo>
                <a:lnTo>
                  <a:pt x="225" y="57"/>
                </a:lnTo>
                <a:lnTo>
                  <a:pt x="227" y="57"/>
                </a:lnTo>
                <a:lnTo>
                  <a:pt x="228" y="56"/>
                </a:lnTo>
                <a:lnTo>
                  <a:pt x="228" y="56"/>
                </a:lnTo>
                <a:lnTo>
                  <a:pt x="229" y="54"/>
                </a:lnTo>
                <a:lnTo>
                  <a:pt x="229" y="53"/>
                </a:lnTo>
                <a:lnTo>
                  <a:pt x="229" y="53"/>
                </a:lnTo>
                <a:lnTo>
                  <a:pt x="230" y="53"/>
                </a:lnTo>
                <a:lnTo>
                  <a:pt x="230" y="53"/>
                </a:lnTo>
                <a:lnTo>
                  <a:pt x="234" y="51"/>
                </a:lnTo>
                <a:lnTo>
                  <a:pt x="234" y="51"/>
                </a:lnTo>
                <a:lnTo>
                  <a:pt x="230" y="54"/>
                </a:lnTo>
                <a:lnTo>
                  <a:pt x="230" y="54"/>
                </a:lnTo>
                <a:lnTo>
                  <a:pt x="230" y="55"/>
                </a:lnTo>
                <a:lnTo>
                  <a:pt x="231" y="56"/>
                </a:lnTo>
                <a:lnTo>
                  <a:pt x="231" y="56"/>
                </a:lnTo>
                <a:lnTo>
                  <a:pt x="239" y="54"/>
                </a:lnTo>
                <a:lnTo>
                  <a:pt x="247" y="51"/>
                </a:lnTo>
                <a:lnTo>
                  <a:pt x="247" y="51"/>
                </a:lnTo>
                <a:lnTo>
                  <a:pt x="255" y="48"/>
                </a:lnTo>
                <a:lnTo>
                  <a:pt x="255" y="48"/>
                </a:lnTo>
                <a:lnTo>
                  <a:pt x="262" y="47"/>
                </a:lnTo>
                <a:lnTo>
                  <a:pt x="267" y="46"/>
                </a:lnTo>
                <a:lnTo>
                  <a:pt x="267" y="46"/>
                </a:lnTo>
                <a:lnTo>
                  <a:pt x="262" y="50"/>
                </a:lnTo>
                <a:lnTo>
                  <a:pt x="256" y="52"/>
                </a:lnTo>
                <a:lnTo>
                  <a:pt x="256" y="52"/>
                </a:lnTo>
                <a:lnTo>
                  <a:pt x="254" y="53"/>
                </a:lnTo>
                <a:lnTo>
                  <a:pt x="254" y="53"/>
                </a:lnTo>
                <a:lnTo>
                  <a:pt x="241" y="59"/>
                </a:lnTo>
                <a:lnTo>
                  <a:pt x="241" y="59"/>
                </a:lnTo>
                <a:lnTo>
                  <a:pt x="237" y="59"/>
                </a:lnTo>
                <a:lnTo>
                  <a:pt x="236" y="60"/>
                </a:lnTo>
                <a:lnTo>
                  <a:pt x="236" y="61"/>
                </a:lnTo>
                <a:lnTo>
                  <a:pt x="236" y="61"/>
                </a:lnTo>
                <a:lnTo>
                  <a:pt x="233" y="62"/>
                </a:lnTo>
                <a:lnTo>
                  <a:pt x="233" y="62"/>
                </a:lnTo>
                <a:lnTo>
                  <a:pt x="232" y="63"/>
                </a:lnTo>
                <a:lnTo>
                  <a:pt x="233" y="64"/>
                </a:lnTo>
                <a:lnTo>
                  <a:pt x="233" y="64"/>
                </a:lnTo>
                <a:lnTo>
                  <a:pt x="234" y="64"/>
                </a:lnTo>
                <a:lnTo>
                  <a:pt x="234" y="64"/>
                </a:lnTo>
                <a:lnTo>
                  <a:pt x="250" y="58"/>
                </a:lnTo>
                <a:lnTo>
                  <a:pt x="258" y="54"/>
                </a:lnTo>
                <a:lnTo>
                  <a:pt x="267" y="51"/>
                </a:lnTo>
                <a:lnTo>
                  <a:pt x="267" y="51"/>
                </a:lnTo>
                <a:lnTo>
                  <a:pt x="272" y="50"/>
                </a:lnTo>
                <a:lnTo>
                  <a:pt x="277" y="50"/>
                </a:lnTo>
                <a:lnTo>
                  <a:pt x="277" y="50"/>
                </a:lnTo>
                <a:lnTo>
                  <a:pt x="274" y="50"/>
                </a:lnTo>
                <a:lnTo>
                  <a:pt x="270" y="52"/>
                </a:lnTo>
                <a:lnTo>
                  <a:pt x="263" y="56"/>
                </a:lnTo>
                <a:lnTo>
                  <a:pt x="263" y="56"/>
                </a:lnTo>
                <a:lnTo>
                  <a:pt x="254" y="59"/>
                </a:lnTo>
                <a:lnTo>
                  <a:pt x="246" y="62"/>
                </a:lnTo>
                <a:lnTo>
                  <a:pt x="246" y="62"/>
                </a:lnTo>
                <a:lnTo>
                  <a:pt x="236" y="69"/>
                </a:lnTo>
                <a:lnTo>
                  <a:pt x="226" y="76"/>
                </a:lnTo>
                <a:lnTo>
                  <a:pt x="215" y="83"/>
                </a:lnTo>
                <a:lnTo>
                  <a:pt x="205" y="89"/>
                </a:lnTo>
                <a:lnTo>
                  <a:pt x="205" y="89"/>
                </a:lnTo>
                <a:lnTo>
                  <a:pt x="182" y="101"/>
                </a:lnTo>
                <a:lnTo>
                  <a:pt x="158" y="112"/>
                </a:lnTo>
                <a:lnTo>
                  <a:pt x="158" y="112"/>
                </a:lnTo>
                <a:lnTo>
                  <a:pt x="136" y="123"/>
                </a:lnTo>
                <a:lnTo>
                  <a:pt x="125" y="128"/>
                </a:lnTo>
                <a:lnTo>
                  <a:pt x="114" y="132"/>
                </a:lnTo>
                <a:lnTo>
                  <a:pt x="114" y="132"/>
                </a:lnTo>
                <a:lnTo>
                  <a:pt x="110" y="133"/>
                </a:lnTo>
                <a:lnTo>
                  <a:pt x="114" y="131"/>
                </a:lnTo>
                <a:lnTo>
                  <a:pt x="124" y="126"/>
                </a:lnTo>
                <a:lnTo>
                  <a:pt x="124" y="126"/>
                </a:lnTo>
                <a:lnTo>
                  <a:pt x="148" y="111"/>
                </a:lnTo>
                <a:lnTo>
                  <a:pt x="148" y="111"/>
                </a:lnTo>
                <a:lnTo>
                  <a:pt x="171" y="97"/>
                </a:lnTo>
                <a:lnTo>
                  <a:pt x="195" y="84"/>
                </a:lnTo>
                <a:lnTo>
                  <a:pt x="220" y="71"/>
                </a:lnTo>
                <a:lnTo>
                  <a:pt x="243" y="56"/>
                </a:lnTo>
                <a:lnTo>
                  <a:pt x="243" y="56"/>
                </a:lnTo>
                <a:lnTo>
                  <a:pt x="243" y="54"/>
                </a:lnTo>
                <a:lnTo>
                  <a:pt x="243" y="54"/>
                </a:lnTo>
                <a:lnTo>
                  <a:pt x="242" y="54"/>
                </a:lnTo>
                <a:lnTo>
                  <a:pt x="242" y="54"/>
                </a:lnTo>
                <a:close/>
                <a:moveTo>
                  <a:pt x="231" y="24"/>
                </a:moveTo>
                <a:lnTo>
                  <a:pt x="231" y="24"/>
                </a:lnTo>
                <a:lnTo>
                  <a:pt x="232" y="24"/>
                </a:lnTo>
                <a:lnTo>
                  <a:pt x="232" y="24"/>
                </a:lnTo>
                <a:lnTo>
                  <a:pt x="235" y="24"/>
                </a:lnTo>
                <a:lnTo>
                  <a:pt x="238" y="23"/>
                </a:lnTo>
                <a:lnTo>
                  <a:pt x="238" y="23"/>
                </a:lnTo>
                <a:lnTo>
                  <a:pt x="236" y="25"/>
                </a:lnTo>
                <a:lnTo>
                  <a:pt x="234" y="26"/>
                </a:lnTo>
                <a:lnTo>
                  <a:pt x="231" y="31"/>
                </a:lnTo>
                <a:lnTo>
                  <a:pt x="231" y="31"/>
                </a:lnTo>
                <a:lnTo>
                  <a:pt x="231" y="24"/>
                </a:lnTo>
                <a:lnTo>
                  <a:pt x="231" y="24"/>
                </a:lnTo>
                <a:close/>
                <a:moveTo>
                  <a:pt x="230" y="46"/>
                </a:moveTo>
                <a:lnTo>
                  <a:pt x="230" y="46"/>
                </a:lnTo>
                <a:lnTo>
                  <a:pt x="234" y="44"/>
                </a:lnTo>
                <a:lnTo>
                  <a:pt x="234" y="44"/>
                </a:lnTo>
                <a:lnTo>
                  <a:pt x="229" y="49"/>
                </a:lnTo>
                <a:lnTo>
                  <a:pt x="229" y="49"/>
                </a:lnTo>
                <a:lnTo>
                  <a:pt x="230" y="46"/>
                </a:lnTo>
                <a:lnTo>
                  <a:pt x="230" y="46"/>
                </a:lnTo>
                <a:close/>
                <a:moveTo>
                  <a:pt x="230" y="37"/>
                </a:moveTo>
                <a:lnTo>
                  <a:pt x="230" y="37"/>
                </a:lnTo>
                <a:lnTo>
                  <a:pt x="235" y="35"/>
                </a:lnTo>
                <a:lnTo>
                  <a:pt x="240" y="33"/>
                </a:lnTo>
                <a:lnTo>
                  <a:pt x="240" y="33"/>
                </a:lnTo>
                <a:lnTo>
                  <a:pt x="235" y="37"/>
                </a:lnTo>
                <a:lnTo>
                  <a:pt x="230" y="42"/>
                </a:lnTo>
                <a:lnTo>
                  <a:pt x="230" y="42"/>
                </a:lnTo>
                <a:lnTo>
                  <a:pt x="230" y="37"/>
                </a:lnTo>
                <a:lnTo>
                  <a:pt x="230" y="37"/>
                </a:lnTo>
                <a:close/>
                <a:moveTo>
                  <a:pt x="232" y="14"/>
                </a:moveTo>
                <a:lnTo>
                  <a:pt x="232" y="14"/>
                </a:lnTo>
                <a:lnTo>
                  <a:pt x="232" y="17"/>
                </a:lnTo>
                <a:lnTo>
                  <a:pt x="232" y="17"/>
                </a:lnTo>
                <a:lnTo>
                  <a:pt x="232" y="13"/>
                </a:lnTo>
                <a:lnTo>
                  <a:pt x="232" y="13"/>
                </a:lnTo>
                <a:lnTo>
                  <a:pt x="233" y="14"/>
                </a:lnTo>
                <a:lnTo>
                  <a:pt x="233" y="14"/>
                </a:lnTo>
                <a:lnTo>
                  <a:pt x="232" y="14"/>
                </a:lnTo>
                <a:lnTo>
                  <a:pt x="232" y="14"/>
                </a:lnTo>
                <a:close/>
                <a:moveTo>
                  <a:pt x="30" y="118"/>
                </a:moveTo>
                <a:lnTo>
                  <a:pt x="30" y="118"/>
                </a:lnTo>
                <a:lnTo>
                  <a:pt x="50" y="110"/>
                </a:lnTo>
                <a:lnTo>
                  <a:pt x="50" y="110"/>
                </a:lnTo>
                <a:lnTo>
                  <a:pt x="39" y="117"/>
                </a:lnTo>
                <a:lnTo>
                  <a:pt x="30" y="125"/>
                </a:lnTo>
                <a:lnTo>
                  <a:pt x="30" y="125"/>
                </a:lnTo>
                <a:lnTo>
                  <a:pt x="30" y="118"/>
                </a:lnTo>
                <a:lnTo>
                  <a:pt x="30" y="118"/>
                </a:lnTo>
                <a:close/>
                <a:moveTo>
                  <a:pt x="30" y="106"/>
                </a:moveTo>
                <a:lnTo>
                  <a:pt x="30" y="106"/>
                </a:lnTo>
                <a:lnTo>
                  <a:pt x="41" y="102"/>
                </a:lnTo>
                <a:lnTo>
                  <a:pt x="51" y="98"/>
                </a:lnTo>
                <a:lnTo>
                  <a:pt x="71" y="87"/>
                </a:lnTo>
                <a:lnTo>
                  <a:pt x="91" y="75"/>
                </a:lnTo>
                <a:lnTo>
                  <a:pt x="101" y="70"/>
                </a:lnTo>
                <a:lnTo>
                  <a:pt x="111" y="64"/>
                </a:lnTo>
                <a:lnTo>
                  <a:pt x="111" y="64"/>
                </a:lnTo>
                <a:lnTo>
                  <a:pt x="105" y="69"/>
                </a:lnTo>
                <a:lnTo>
                  <a:pt x="105" y="69"/>
                </a:lnTo>
                <a:lnTo>
                  <a:pt x="79" y="85"/>
                </a:lnTo>
                <a:lnTo>
                  <a:pt x="79" y="85"/>
                </a:lnTo>
                <a:lnTo>
                  <a:pt x="54" y="99"/>
                </a:lnTo>
                <a:lnTo>
                  <a:pt x="42" y="106"/>
                </a:lnTo>
                <a:lnTo>
                  <a:pt x="30" y="114"/>
                </a:lnTo>
                <a:lnTo>
                  <a:pt x="30" y="114"/>
                </a:lnTo>
                <a:lnTo>
                  <a:pt x="30" y="106"/>
                </a:lnTo>
                <a:lnTo>
                  <a:pt x="30" y="106"/>
                </a:lnTo>
                <a:close/>
                <a:moveTo>
                  <a:pt x="26" y="83"/>
                </a:moveTo>
                <a:lnTo>
                  <a:pt x="26" y="83"/>
                </a:lnTo>
                <a:lnTo>
                  <a:pt x="34" y="80"/>
                </a:lnTo>
                <a:lnTo>
                  <a:pt x="42" y="76"/>
                </a:lnTo>
                <a:lnTo>
                  <a:pt x="56" y="65"/>
                </a:lnTo>
                <a:lnTo>
                  <a:pt x="56" y="65"/>
                </a:lnTo>
                <a:lnTo>
                  <a:pt x="63" y="61"/>
                </a:lnTo>
                <a:lnTo>
                  <a:pt x="63" y="61"/>
                </a:lnTo>
                <a:lnTo>
                  <a:pt x="48" y="73"/>
                </a:lnTo>
                <a:lnTo>
                  <a:pt x="48" y="73"/>
                </a:lnTo>
                <a:lnTo>
                  <a:pt x="27" y="88"/>
                </a:lnTo>
                <a:lnTo>
                  <a:pt x="27" y="88"/>
                </a:lnTo>
                <a:lnTo>
                  <a:pt x="26" y="83"/>
                </a:lnTo>
                <a:lnTo>
                  <a:pt x="26" y="83"/>
                </a:lnTo>
                <a:close/>
                <a:moveTo>
                  <a:pt x="29" y="130"/>
                </a:moveTo>
                <a:lnTo>
                  <a:pt x="29" y="130"/>
                </a:lnTo>
                <a:lnTo>
                  <a:pt x="40" y="124"/>
                </a:lnTo>
                <a:lnTo>
                  <a:pt x="50" y="118"/>
                </a:lnTo>
                <a:lnTo>
                  <a:pt x="50" y="118"/>
                </a:lnTo>
                <a:lnTo>
                  <a:pt x="59" y="113"/>
                </a:lnTo>
                <a:lnTo>
                  <a:pt x="68" y="108"/>
                </a:lnTo>
                <a:lnTo>
                  <a:pt x="85" y="100"/>
                </a:lnTo>
                <a:lnTo>
                  <a:pt x="85" y="100"/>
                </a:lnTo>
                <a:lnTo>
                  <a:pt x="107" y="88"/>
                </a:lnTo>
                <a:lnTo>
                  <a:pt x="129" y="75"/>
                </a:lnTo>
                <a:lnTo>
                  <a:pt x="129" y="75"/>
                </a:lnTo>
                <a:lnTo>
                  <a:pt x="96" y="95"/>
                </a:lnTo>
                <a:lnTo>
                  <a:pt x="96" y="95"/>
                </a:lnTo>
                <a:lnTo>
                  <a:pt x="79" y="106"/>
                </a:lnTo>
                <a:lnTo>
                  <a:pt x="63" y="117"/>
                </a:lnTo>
                <a:lnTo>
                  <a:pt x="45" y="128"/>
                </a:lnTo>
                <a:lnTo>
                  <a:pt x="28" y="137"/>
                </a:lnTo>
                <a:lnTo>
                  <a:pt x="28" y="137"/>
                </a:lnTo>
                <a:lnTo>
                  <a:pt x="29" y="130"/>
                </a:lnTo>
                <a:lnTo>
                  <a:pt x="29" y="130"/>
                </a:lnTo>
                <a:close/>
                <a:moveTo>
                  <a:pt x="106" y="78"/>
                </a:moveTo>
                <a:lnTo>
                  <a:pt x="106" y="78"/>
                </a:lnTo>
                <a:lnTo>
                  <a:pt x="107" y="77"/>
                </a:lnTo>
                <a:lnTo>
                  <a:pt x="107" y="77"/>
                </a:lnTo>
                <a:lnTo>
                  <a:pt x="121" y="69"/>
                </a:lnTo>
                <a:lnTo>
                  <a:pt x="121" y="69"/>
                </a:lnTo>
                <a:lnTo>
                  <a:pt x="131" y="62"/>
                </a:lnTo>
                <a:lnTo>
                  <a:pt x="135" y="60"/>
                </a:lnTo>
                <a:lnTo>
                  <a:pt x="132" y="62"/>
                </a:lnTo>
                <a:lnTo>
                  <a:pt x="132" y="62"/>
                </a:lnTo>
                <a:lnTo>
                  <a:pt x="106" y="78"/>
                </a:lnTo>
                <a:lnTo>
                  <a:pt x="106" y="78"/>
                </a:lnTo>
                <a:close/>
                <a:moveTo>
                  <a:pt x="93" y="66"/>
                </a:moveTo>
                <a:lnTo>
                  <a:pt x="93" y="66"/>
                </a:lnTo>
                <a:lnTo>
                  <a:pt x="83" y="73"/>
                </a:lnTo>
                <a:lnTo>
                  <a:pt x="73" y="80"/>
                </a:lnTo>
                <a:lnTo>
                  <a:pt x="73" y="80"/>
                </a:lnTo>
                <a:lnTo>
                  <a:pt x="30" y="103"/>
                </a:lnTo>
                <a:lnTo>
                  <a:pt x="30" y="103"/>
                </a:lnTo>
                <a:lnTo>
                  <a:pt x="29" y="97"/>
                </a:lnTo>
                <a:lnTo>
                  <a:pt x="29" y="97"/>
                </a:lnTo>
                <a:lnTo>
                  <a:pt x="37" y="96"/>
                </a:lnTo>
                <a:lnTo>
                  <a:pt x="45" y="93"/>
                </a:lnTo>
                <a:lnTo>
                  <a:pt x="53" y="89"/>
                </a:lnTo>
                <a:lnTo>
                  <a:pt x="61" y="85"/>
                </a:lnTo>
                <a:lnTo>
                  <a:pt x="75" y="75"/>
                </a:lnTo>
                <a:lnTo>
                  <a:pt x="88" y="65"/>
                </a:lnTo>
                <a:lnTo>
                  <a:pt x="88" y="65"/>
                </a:lnTo>
                <a:lnTo>
                  <a:pt x="97" y="60"/>
                </a:lnTo>
                <a:lnTo>
                  <a:pt x="97" y="60"/>
                </a:lnTo>
                <a:lnTo>
                  <a:pt x="100" y="60"/>
                </a:lnTo>
                <a:lnTo>
                  <a:pt x="100" y="60"/>
                </a:lnTo>
                <a:lnTo>
                  <a:pt x="93" y="66"/>
                </a:lnTo>
                <a:lnTo>
                  <a:pt x="93" y="66"/>
                </a:lnTo>
                <a:close/>
                <a:moveTo>
                  <a:pt x="29" y="94"/>
                </a:moveTo>
                <a:lnTo>
                  <a:pt x="29" y="94"/>
                </a:lnTo>
                <a:lnTo>
                  <a:pt x="28" y="91"/>
                </a:lnTo>
                <a:lnTo>
                  <a:pt x="28" y="91"/>
                </a:lnTo>
                <a:lnTo>
                  <a:pt x="35" y="88"/>
                </a:lnTo>
                <a:lnTo>
                  <a:pt x="42" y="85"/>
                </a:lnTo>
                <a:lnTo>
                  <a:pt x="56" y="77"/>
                </a:lnTo>
                <a:lnTo>
                  <a:pt x="56" y="77"/>
                </a:lnTo>
                <a:lnTo>
                  <a:pt x="74" y="66"/>
                </a:lnTo>
                <a:lnTo>
                  <a:pt x="74" y="66"/>
                </a:lnTo>
                <a:lnTo>
                  <a:pt x="79" y="63"/>
                </a:lnTo>
                <a:lnTo>
                  <a:pt x="85" y="60"/>
                </a:lnTo>
                <a:lnTo>
                  <a:pt x="85" y="60"/>
                </a:lnTo>
                <a:lnTo>
                  <a:pt x="86" y="60"/>
                </a:lnTo>
                <a:lnTo>
                  <a:pt x="86" y="60"/>
                </a:lnTo>
                <a:lnTo>
                  <a:pt x="80" y="65"/>
                </a:lnTo>
                <a:lnTo>
                  <a:pt x="73" y="71"/>
                </a:lnTo>
                <a:lnTo>
                  <a:pt x="59" y="79"/>
                </a:lnTo>
                <a:lnTo>
                  <a:pt x="43" y="86"/>
                </a:lnTo>
                <a:lnTo>
                  <a:pt x="29" y="94"/>
                </a:lnTo>
                <a:lnTo>
                  <a:pt x="29" y="94"/>
                </a:lnTo>
                <a:close/>
                <a:moveTo>
                  <a:pt x="38" y="85"/>
                </a:moveTo>
                <a:lnTo>
                  <a:pt x="38" y="85"/>
                </a:lnTo>
                <a:lnTo>
                  <a:pt x="30" y="88"/>
                </a:lnTo>
                <a:lnTo>
                  <a:pt x="33" y="86"/>
                </a:lnTo>
                <a:lnTo>
                  <a:pt x="45" y="78"/>
                </a:lnTo>
                <a:lnTo>
                  <a:pt x="45" y="78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80" y="60"/>
                </a:lnTo>
                <a:lnTo>
                  <a:pt x="80" y="60"/>
                </a:lnTo>
                <a:lnTo>
                  <a:pt x="60" y="73"/>
                </a:lnTo>
                <a:lnTo>
                  <a:pt x="49" y="79"/>
                </a:lnTo>
                <a:lnTo>
                  <a:pt x="38" y="85"/>
                </a:lnTo>
                <a:lnTo>
                  <a:pt x="38" y="85"/>
                </a:lnTo>
                <a:close/>
                <a:moveTo>
                  <a:pt x="41" y="63"/>
                </a:moveTo>
                <a:lnTo>
                  <a:pt x="41" y="63"/>
                </a:lnTo>
                <a:lnTo>
                  <a:pt x="37" y="65"/>
                </a:lnTo>
                <a:lnTo>
                  <a:pt x="33" y="70"/>
                </a:lnTo>
                <a:lnTo>
                  <a:pt x="25" y="79"/>
                </a:lnTo>
                <a:lnTo>
                  <a:pt x="25" y="79"/>
                </a:lnTo>
                <a:lnTo>
                  <a:pt x="22" y="70"/>
                </a:lnTo>
                <a:lnTo>
                  <a:pt x="22" y="70"/>
                </a:lnTo>
                <a:lnTo>
                  <a:pt x="41" y="63"/>
                </a:lnTo>
                <a:lnTo>
                  <a:pt x="41" y="63"/>
                </a:lnTo>
                <a:close/>
                <a:moveTo>
                  <a:pt x="60" y="126"/>
                </a:moveTo>
                <a:lnTo>
                  <a:pt x="60" y="126"/>
                </a:lnTo>
                <a:lnTo>
                  <a:pt x="80" y="114"/>
                </a:lnTo>
                <a:lnTo>
                  <a:pt x="102" y="103"/>
                </a:lnTo>
                <a:lnTo>
                  <a:pt x="102" y="103"/>
                </a:lnTo>
                <a:lnTo>
                  <a:pt x="129" y="90"/>
                </a:lnTo>
                <a:lnTo>
                  <a:pt x="129" y="90"/>
                </a:lnTo>
                <a:lnTo>
                  <a:pt x="125" y="93"/>
                </a:lnTo>
                <a:lnTo>
                  <a:pt x="125" y="93"/>
                </a:lnTo>
                <a:lnTo>
                  <a:pt x="89" y="116"/>
                </a:lnTo>
                <a:lnTo>
                  <a:pt x="71" y="127"/>
                </a:lnTo>
                <a:lnTo>
                  <a:pt x="51" y="137"/>
                </a:lnTo>
                <a:lnTo>
                  <a:pt x="51" y="137"/>
                </a:lnTo>
                <a:lnTo>
                  <a:pt x="51" y="138"/>
                </a:lnTo>
                <a:lnTo>
                  <a:pt x="51" y="139"/>
                </a:lnTo>
                <a:lnTo>
                  <a:pt x="51" y="139"/>
                </a:lnTo>
                <a:lnTo>
                  <a:pt x="28" y="139"/>
                </a:lnTo>
                <a:lnTo>
                  <a:pt x="28" y="139"/>
                </a:lnTo>
                <a:lnTo>
                  <a:pt x="36" y="137"/>
                </a:lnTo>
                <a:lnTo>
                  <a:pt x="44" y="134"/>
                </a:lnTo>
                <a:lnTo>
                  <a:pt x="60" y="126"/>
                </a:lnTo>
                <a:lnTo>
                  <a:pt x="60" y="126"/>
                </a:lnTo>
                <a:close/>
                <a:moveTo>
                  <a:pt x="122" y="105"/>
                </a:moveTo>
                <a:lnTo>
                  <a:pt x="122" y="105"/>
                </a:lnTo>
                <a:lnTo>
                  <a:pt x="141" y="97"/>
                </a:lnTo>
                <a:lnTo>
                  <a:pt x="159" y="89"/>
                </a:lnTo>
                <a:lnTo>
                  <a:pt x="159" y="89"/>
                </a:lnTo>
                <a:lnTo>
                  <a:pt x="177" y="78"/>
                </a:lnTo>
                <a:lnTo>
                  <a:pt x="195" y="66"/>
                </a:lnTo>
                <a:lnTo>
                  <a:pt x="195" y="66"/>
                </a:lnTo>
                <a:lnTo>
                  <a:pt x="204" y="62"/>
                </a:lnTo>
                <a:lnTo>
                  <a:pt x="212" y="59"/>
                </a:lnTo>
                <a:lnTo>
                  <a:pt x="212" y="59"/>
                </a:lnTo>
                <a:lnTo>
                  <a:pt x="201" y="64"/>
                </a:lnTo>
                <a:lnTo>
                  <a:pt x="201" y="64"/>
                </a:lnTo>
                <a:lnTo>
                  <a:pt x="181" y="76"/>
                </a:lnTo>
                <a:lnTo>
                  <a:pt x="161" y="89"/>
                </a:lnTo>
                <a:lnTo>
                  <a:pt x="161" y="89"/>
                </a:lnTo>
                <a:lnTo>
                  <a:pt x="122" y="112"/>
                </a:lnTo>
                <a:lnTo>
                  <a:pt x="84" y="136"/>
                </a:lnTo>
                <a:lnTo>
                  <a:pt x="84" y="136"/>
                </a:lnTo>
                <a:lnTo>
                  <a:pt x="84" y="137"/>
                </a:lnTo>
                <a:lnTo>
                  <a:pt x="84" y="138"/>
                </a:lnTo>
                <a:lnTo>
                  <a:pt x="84" y="138"/>
                </a:lnTo>
                <a:lnTo>
                  <a:pt x="54" y="139"/>
                </a:lnTo>
                <a:lnTo>
                  <a:pt x="54" y="139"/>
                </a:lnTo>
                <a:lnTo>
                  <a:pt x="73" y="132"/>
                </a:lnTo>
                <a:lnTo>
                  <a:pt x="89" y="123"/>
                </a:lnTo>
                <a:lnTo>
                  <a:pt x="122" y="105"/>
                </a:lnTo>
                <a:lnTo>
                  <a:pt x="122" y="105"/>
                </a:lnTo>
                <a:close/>
                <a:moveTo>
                  <a:pt x="224" y="64"/>
                </a:moveTo>
                <a:lnTo>
                  <a:pt x="224" y="64"/>
                </a:lnTo>
                <a:lnTo>
                  <a:pt x="231" y="61"/>
                </a:lnTo>
                <a:lnTo>
                  <a:pt x="237" y="57"/>
                </a:lnTo>
                <a:lnTo>
                  <a:pt x="237" y="57"/>
                </a:lnTo>
                <a:lnTo>
                  <a:pt x="217" y="69"/>
                </a:lnTo>
                <a:lnTo>
                  <a:pt x="217" y="69"/>
                </a:lnTo>
                <a:lnTo>
                  <a:pt x="179" y="90"/>
                </a:lnTo>
                <a:lnTo>
                  <a:pt x="179" y="90"/>
                </a:lnTo>
                <a:lnTo>
                  <a:pt x="161" y="101"/>
                </a:lnTo>
                <a:lnTo>
                  <a:pt x="143" y="112"/>
                </a:lnTo>
                <a:lnTo>
                  <a:pt x="123" y="124"/>
                </a:lnTo>
                <a:lnTo>
                  <a:pt x="105" y="135"/>
                </a:lnTo>
                <a:lnTo>
                  <a:pt x="105" y="135"/>
                </a:lnTo>
                <a:lnTo>
                  <a:pt x="104" y="136"/>
                </a:lnTo>
                <a:lnTo>
                  <a:pt x="105" y="136"/>
                </a:lnTo>
                <a:lnTo>
                  <a:pt x="105" y="136"/>
                </a:lnTo>
                <a:lnTo>
                  <a:pt x="87" y="137"/>
                </a:lnTo>
                <a:lnTo>
                  <a:pt x="87" y="137"/>
                </a:lnTo>
                <a:lnTo>
                  <a:pt x="104" y="129"/>
                </a:lnTo>
                <a:lnTo>
                  <a:pt x="121" y="121"/>
                </a:lnTo>
                <a:lnTo>
                  <a:pt x="156" y="102"/>
                </a:lnTo>
                <a:lnTo>
                  <a:pt x="189" y="83"/>
                </a:lnTo>
                <a:lnTo>
                  <a:pt x="206" y="74"/>
                </a:lnTo>
                <a:lnTo>
                  <a:pt x="224" y="64"/>
                </a:lnTo>
                <a:lnTo>
                  <a:pt x="224" y="64"/>
                </a:lnTo>
                <a:close/>
                <a:moveTo>
                  <a:pt x="146" y="120"/>
                </a:moveTo>
                <a:lnTo>
                  <a:pt x="146" y="120"/>
                </a:lnTo>
                <a:lnTo>
                  <a:pt x="169" y="109"/>
                </a:lnTo>
                <a:lnTo>
                  <a:pt x="192" y="98"/>
                </a:lnTo>
                <a:lnTo>
                  <a:pt x="192" y="98"/>
                </a:lnTo>
                <a:lnTo>
                  <a:pt x="214" y="86"/>
                </a:lnTo>
                <a:lnTo>
                  <a:pt x="226" y="80"/>
                </a:lnTo>
                <a:lnTo>
                  <a:pt x="236" y="73"/>
                </a:lnTo>
                <a:lnTo>
                  <a:pt x="236" y="73"/>
                </a:lnTo>
                <a:lnTo>
                  <a:pt x="241" y="69"/>
                </a:lnTo>
                <a:lnTo>
                  <a:pt x="247" y="65"/>
                </a:lnTo>
                <a:lnTo>
                  <a:pt x="258" y="60"/>
                </a:lnTo>
                <a:lnTo>
                  <a:pt x="269" y="56"/>
                </a:lnTo>
                <a:lnTo>
                  <a:pt x="280" y="50"/>
                </a:lnTo>
                <a:lnTo>
                  <a:pt x="280" y="50"/>
                </a:lnTo>
                <a:lnTo>
                  <a:pt x="292" y="59"/>
                </a:lnTo>
                <a:lnTo>
                  <a:pt x="292" y="59"/>
                </a:lnTo>
                <a:lnTo>
                  <a:pt x="277" y="65"/>
                </a:lnTo>
                <a:lnTo>
                  <a:pt x="263" y="74"/>
                </a:lnTo>
                <a:lnTo>
                  <a:pt x="250" y="82"/>
                </a:lnTo>
                <a:lnTo>
                  <a:pt x="236" y="90"/>
                </a:lnTo>
                <a:lnTo>
                  <a:pt x="236" y="90"/>
                </a:lnTo>
                <a:lnTo>
                  <a:pt x="197" y="109"/>
                </a:lnTo>
                <a:lnTo>
                  <a:pt x="159" y="127"/>
                </a:lnTo>
                <a:lnTo>
                  <a:pt x="159" y="127"/>
                </a:lnTo>
                <a:lnTo>
                  <a:pt x="149" y="132"/>
                </a:lnTo>
                <a:lnTo>
                  <a:pt x="149" y="132"/>
                </a:lnTo>
                <a:lnTo>
                  <a:pt x="159" y="124"/>
                </a:lnTo>
                <a:lnTo>
                  <a:pt x="159" y="124"/>
                </a:lnTo>
                <a:lnTo>
                  <a:pt x="167" y="119"/>
                </a:lnTo>
                <a:lnTo>
                  <a:pt x="175" y="114"/>
                </a:lnTo>
                <a:lnTo>
                  <a:pt x="175" y="114"/>
                </a:lnTo>
                <a:lnTo>
                  <a:pt x="189" y="107"/>
                </a:lnTo>
                <a:lnTo>
                  <a:pt x="203" y="100"/>
                </a:lnTo>
                <a:lnTo>
                  <a:pt x="203" y="100"/>
                </a:lnTo>
                <a:lnTo>
                  <a:pt x="203" y="100"/>
                </a:lnTo>
                <a:lnTo>
                  <a:pt x="203" y="100"/>
                </a:lnTo>
                <a:lnTo>
                  <a:pt x="216" y="94"/>
                </a:lnTo>
                <a:lnTo>
                  <a:pt x="229" y="88"/>
                </a:lnTo>
                <a:lnTo>
                  <a:pt x="252" y="75"/>
                </a:lnTo>
                <a:lnTo>
                  <a:pt x="252" y="75"/>
                </a:lnTo>
                <a:lnTo>
                  <a:pt x="269" y="65"/>
                </a:lnTo>
                <a:lnTo>
                  <a:pt x="286" y="57"/>
                </a:lnTo>
                <a:lnTo>
                  <a:pt x="286" y="57"/>
                </a:lnTo>
                <a:lnTo>
                  <a:pt x="287" y="57"/>
                </a:lnTo>
                <a:lnTo>
                  <a:pt x="287" y="56"/>
                </a:lnTo>
                <a:lnTo>
                  <a:pt x="286" y="55"/>
                </a:lnTo>
                <a:lnTo>
                  <a:pt x="285" y="55"/>
                </a:lnTo>
                <a:lnTo>
                  <a:pt x="285" y="55"/>
                </a:lnTo>
                <a:lnTo>
                  <a:pt x="280" y="57"/>
                </a:lnTo>
                <a:lnTo>
                  <a:pt x="280" y="57"/>
                </a:lnTo>
                <a:lnTo>
                  <a:pt x="277" y="59"/>
                </a:lnTo>
                <a:lnTo>
                  <a:pt x="277" y="59"/>
                </a:lnTo>
                <a:lnTo>
                  <a:pt x="258" y="69"/>
                </a:lnTo>
                <a:lnTo>
                  <a:pt x="258" y="69"/>
                </a:lnTo>
                <a:lnTo>
                  <a:pt x="246" y="75"/>
                </a:lnTo>
                <a:lnTo>
                  <a:pt x="246" y="75"/>
                </a:lnTo>
                <a:lnTo>
                  <a:pt x="206" y="96"/>
                </a:lnTo>
                <a:lnTo>
                  <a:pt x="206" y="96"/>
                </a:lnTo>
                <a:lnTo>
                  <a:pt x="203" y="98"/>
                </a:lnTo>
                <a:lnTo>
                  <a:pt x="203" y="98"/>
                </a:lnTo>
                <a:lnTo>
                  <a:pt x="165" y="115"/>
                </a:lnTo>
                <a:lnTo>
                  <a:pt x="146" y="124"/>
                </a:lnTo>
                <a:lnTo>
                  <a:pt x="126" y="135"/>
                </a:lnTo>
                <a:lnTo>
                  <a:pt x="126" y="135"/>
                </a:lnTo>
                <a:lnTo>
                  <a:pt x="126" y="135"/>
                </a:lnTo>
                <a:lnTo>
                  <a:pt x="126" y="135"/>
                </a:lnTo>
                <a:lnTo>
                  <a:pt x="107" y="136"/>
                </a:lnTo>
                <a:lnTo>
                  <a:pt x="107" y="136"/>
                </a:lnTo>
                <a:lnTo>
                  <a:pt x="117" y="133"/>
                </a:lnTo>
                <a:lnTo>
                  <a:pt x="127" y="130"/>
                </a:lnTo>
                <a:lnTo>
                  <a:pt x="146" y="120"/>
                </a:lnTo>
                <a:lnTo>
                  <a:pt x="146" y="120"/>
                </a:lnTo>
                <a:close/>
                <a:moveTo>
                  <a:pt x="306" y="70"/>
                </a:moveTo>
                <a:lnTo>
                  <a:pt x="306" y="70"/>
                </a:lnTo>
                <a:lnTo>
                  <a:pt x="287" y="78"/>
                </a:lnTo>
                <a:lnTo>
                  <a:pt x="269" y="87"/>
                </a:lnTo>
                <a:lnTo>
                  <a:pt x="252" y="97"/>
                </a:lnTo>
                <a:lnTo>
                  <a:pt x="235" y="108"/>
                </a:lnTo>
                <a:lnTo>
                  <a:pt x="235" y="108"/>
                </a:lnTo>
                <a:lnTo>
                  <a:pt x="218" y="117"/>
                </a:lnTo>
                <a:lnTo>
                  <a:pt x="201" y="126"/>
                </a:lnTo>
                <a:lnTo>
                  <a:pt x="201" y="126"/>
                </a:lnTo>
                <a:lnTo>
                  <a:pt x="200" y="126"/>
                </a:lnTo>
                <a:lnTo>
                  <a:pt x="200" y="126"/>
                </a:lnTo>
                <a:lnTo>
                  <a:pt x="201" y="125"/>
                </a:lnTo>
                <a:lnTo>
                  <a:pt x="201" y="125"/>
                </a:lnTo>
                <a:lnTo>
                  <a:pt x="220" y="114"/>
                </a:lnTo>
                <a:lnTo>
                  <a:pt x="220" y="114"/>
                </a:lnTo>
                <a:lnTo>
                  <a:pt x="255" y="94"/>
                </a:lnTo>
                <a:lnTo>
                  <a:pt x="272" y="84"/>
                </a:lnTo>
                <a:lnTo>
                  <a:pt x="288" y="73"/>
                </a:lnTo>
                <a:lnTo>
                  <a:pt x="288" y="73"/>
                </a:lnTo>
                <a:lnTo>
                  <a:pt x="290" y="72"/>
                </a:lnTo>
                <a:lnTo>
                  <a:pt x="290" y="72"/>
                </a:lnTo>
                <a:lnTo>
                  <a:pt x="295" y="67"/>
                </a:lnTo>
                <a:lnTo>
                  <a:pt x="295" y="67"/>
                </a:lnTo>
                <a:lnTo>
                  <a:pt x="295" y="67"/>
                </a:lnTo>
                <a:lnTo>
                  <a:pt x="295" y="66"/>
                </a:lnTo>
                <a:lnTo>
                  <a:pt x="295" y="65"/>
                </a:lnTo>
                <a:lnTo>
                  <a:pt x="294" y="65"/>
                </a:lnTo>
                <a:lnTo>
                  <a:pt x="294" y="65"/>
                </a:lnTo>
                <a:lnTo>
                  <a:pt x="254" y="87"/>
                </a:lnTo>
                <a:lnTo>
                  <a:pt x="254" y="87"/>
                </a:lnTo>
                <a:lnTo>
                  <a:pt x="275" y="75"/>
                </a:lnTo>
                <a:lnTo>
                  <a:pt x="294" y="61"/>
                </a:lnTo>
                <a:lnTo>
                  <a:pt x="294" y="61"/>
                </a:lnTo>
                <a:lnTo>
                  <a:pt x="306" y="70"/>
                </a:lnTo>
                <a:lnTo>
                  <a:pt x="306" y="70"/>
                </a:lnTo>
                <a:close/>
                <a:moveTo>
                  <a:pt x="312" y="75"/>
                </a:moveTo>
                <a:lnTo>
                  <a:pt x="312" y="75"/>
                </a:lnTo>
                <a:lnTo>
                  <a:pt x="299" y="80"/>
                </a:lnTo>
                <a:lnTo>
                  <a:pt x="287" y="86"/>
                </a:lnTo>
                <a:lnTo>
                  <a:pt x="264" y="100"/>
                </a:lnTo>
                <a:lnTo>
                  <a:pt x="264" y="100"/>
                </a:lnTo>
                <a:lnTo>
                  <a:pt x="248" y="107"/>
                </a:lnTo>
                <a:lnTo>
                  <a:pt x="241" y="111"/>
                </a:lnTo>
                <a:lnTo>
                  <a:pt x="234" y="115"/>
                </a:lnTo>
                <a:lnTo>
                  <a:pt x="234" y="115"/>
                </a:lnTo>
                <a:lnTo>
                  <a:pt x="218" y="125"/>
                </a:lnTo>
                <a:lnTo>
                  <a:pt x="218" y="125"/>
                </a:lnTo>
                <a:lnTo>
                  <a:pt x="210" y="129"/>
                </a:lnTo>
                <a:lnTo>
                  <a:pt x="210" y="129"/>
                </a:lnTo>
                <a:lnTo>
                  <a:pt x="212" y="127"/>
                </a:lnTo>
                <a:lnTo>
                  <a:pt x="225" y="117"/>
                </a:lnTo>
                <a:lnTo>
                  <a:pt x="225" y="117"/>
                </a:lnTo>
                <a:lnTo>
                  <a:pt x="234" y="111"/>
                </a:lnTo>
                <a:lnTo>
                  <a:pt x="234" y="111"/>
                </a:lnTo>
                <a:lnTo>
                  <a:pt x="247" y="103"/>
                </a:lnTo>
                <a:lnTo>
                  <a:pt x="247" y="103"/>
                </a:lnTo>
                <a:lnTo>
                  <a:pt x="262" y="96"/>
                </a:lnTo>
                <a:lnTo>
                  <a:pt x="278" y="88"/>
                </a:lnTo>
                <a:lnTo>
                  <a:pt x="293" y="80"/>
                </a:lnTo>
                <a:lnTo>
                  <a:pt x="308" y="72"/>
                </a:lnTo>
                <a:lnTo>
                  <a:pt x="308" y="72"/>
                </a:lnTo>
                <a:lnTo>
                  <a:pt x="312" y="75"/>
                </a:lnTo>
                <a:lnTo>
                  <a:pt x="312" y="75"/>
                </a:lnTo>
                <a:close/>
                <a:moveTo>
                  <a:pt x="262" y="94"/>
                </a:moveTo>
                <a:lnTo>
                  <a:pt x="262" y="94"/>
                </a:lnTo>
                <a:lnTo>
                  <a:pt x="279" y="84"/>
                </a:lnTo>
                <a:lnTo>
                  <a:pt x="297" y="76"/>
                </a:lnTo>
                <a:lnTo>
                  <a:pt x="297" y="76"/>
                </a:lnTo>
                <a:lnTo>
                  <a:pt x="298" y="75"/>
                </a:lnTo>
                <a:lnTo>
                  <a:pt x="298" y="75"/>
                </a:lnTo>
                <a:lnTo>
                  <a:pt x="296" y="76"/>
                </a:lnTo>
                <a:lnTo>
                  <a:pt x="296" y="76"/>
                </a:lnTo>
                <a:lnTo>
                  <a:pt x="278" y="86"/>
                </a:lnTo>
                <a:lnTo>
                  <a:pt x="278" y="86"/>
                </a:lnTo>
                <a:lnTo>
                  <a:pt x="262" y="94"/>
                </a:lnTo>
                <a:lnTo>
                  <a:pt x="262" y="94"/>
                </a:lnTo>
                <a:close/>
                <a:moveTo>
                  <a:pt x="170" y="115"/>
                </a:moveTo>
                <a:lnTo>
                  <a:pt x="170" y="115"/>
                </a:lnTo>
                <a:lnTo>
                  <a:pt x="157" y="123"/>
                </a:lnTo>
                <a:lnTo>
                  <a:pt x="145" y="133"/>
                </a:lnTo>
                <a:lnTo>
                  <a:pt x="145" y="133"/>
                </a:lnTo>
                <a:lnTo>
                  <a:pt x="144" y="134"/>
                </a:lnTo>
                <a:lnTo>
                  <a:pt x="144" y="134"/>
                </a:lnTo>
                <a:lnTo>
                  <a:pt x="130" y="135"/>
                </a:lnTo>
                <a:lnTo>
                  <a:pt x="130" y="135"/>
                </a:lnTo>
                <a:lnTo>
                  <a:pt x="150" y="124"/>
                </a:lnTo>
                <a:lnTo>
                  <a:pt x="170" y="115"/>
                </a:lnTo>
                <a:lnTo>
                  <a:pt x="170" y="115"/>
                </a:lnTo>
                <a:close/>
                <a:moveTo>
                  <a:pt x="241" y="94"/>
                </a:moveTo>
                <a:lnTo>
                  <a:pt x="241" y="94"/>
                </a:lnTo>
                <a:lnTo>
                  <a:pt x="231" y="100"/>
                </a:lnTo>
                <a:lnTo>
                  <a:pt x="231" y="100"/>
                </a:lnTo>
                <a:lnTo>
                  <a:pt x="215" y="109"/>
                </a:lnTo>
                <a:lnTo>
                  <a:pt x="200" y="118"/>
                </a:lnTo>
                <a:lnTo>
                  <a:pt x="200" y="118"/>
                </a:lnTo>
                <a:lnTo>
                  <a:pt x="197" y="119"/>
                </a:lnTo>
                <a:lnTo>
                  <a:pt x="197" y="119"/>
                </a:lnTo>
                <a:lnTo>
                  <a:pt x="207" y="112"/>
                </a:lnTo>
                <a:lnTo>
                  <a:pt x="207" y="112"/>
                </a:lnTo>
                <a:lnTo>
                  <a:pt x="215" y="107"/>
                </a:lnTo>
                <a:lnTo>
                  <a:pt x="224" y="103"/>
                </a:lnTo>
                <a:lnTo>
                  <a:pt x="239" y="95"/>
                </a:lnTo>
                <a:lnTo>
                  <a:pt x="239" y="95"/>
                </a:lnTo>
                <a:lnTo>
                  <a:pt x="241" y="94"/>
                </a:lnTo>
                <a:lnTo>
                  <a:pt x="241" y="94"/>
                </a:lnTo>
                <a:close/>
                <a:moveTo>
                  <a:pt x="216" y="120"/>
                </a:moveTo>
                <a:lnTo>
                  <a:pt x="216" y="120"/>
                </a:lnTo>
                <a:lnTo>
                  <a:pt x="203" y="130"/>
                </a:lnTo>
                <a:lnTo>
                  <a:pt x="203" y="130"/>
                </a:lnTo>
                <a:lnTo>
                  <a:pt x="202" y="131"/>
                </a:lnTo>
                <a:lnTo>
                  <a:pt x="202" y="131"/>
                </a:lnTo>
                <a:lnTo>
                  <a:pt x="193" y="132"/>
                </a:lnTo>
                <a:lnTo>
                  <a:pt x="193" y="132"/>
                </a:lnTo>
                <a:lnTo>
                  <a:pt x="205" y="126"/>
                </a:lnTo>
                <a:lnTo>
                  <a:pt x="216" y="120"/>
                </a:lnTo>
                <a:lnTo>
                  <a:pt x="216" y="120"/>
                </a:lnTo>
                <a:close/>
                <a:moveTo>
                  <a:pt x="238" y="155"/>
                </a:moveTo>
                <a:lnTo>
                  <a:pt x="238" y="155"/>
                </a:lnTo>
                <a:lnTo>
                  <a:pt x="260" y="142"/>
                </a:lnTo>
                <a:lnTo>
                  <a:pt x="281" y="128"/>
                </a:lnTo>
                <a:lnTo>
                  <a:pt x="281" y="128"/>
                </a:lnTo>
                <a:lnTo>
                  <a:pt x="270" y="137"/>
                </a:lnTo>
                <a:lnTo>
                  <a:pt x="270" y="137"/>
                </a:lnTo>
                <a:lnTo>
                  <a:pt x="253" y="151"/>
                </a:lnTo>
                <a:lnTo>
                  <a:pt x="245" y="157"/>
                </a:lnTo>
                <a:lnTo>
                  <a:pt x="238" y="165"/>
                </a:lnTo>
                <a:lnTo>
                  <a:pt x="238" y="165"/>
                </a:lnTo>
                <a:lnTo>
                  <a:pt x="238" y="155"/>
                </a:lnTo>
                <a:lnTo>
                  <a:pt x="238" y="155"/>
                </a:lnTo>
                <a:close/>
                <a:moveTo>
                  <a:pt x="238" y="142"/>
                </a:moveTo>
                <a:lnTo>
                  <a:pt x="238" y="142"/>
                </a:lnTo>
                <a:lnTo>
                  <a:pt x="248" y="139"/>
                </a:lnTo>
                <a:lnTo>
                  <a:pt x="257" y="134"/>
                </a:lnTo>
                <a:lnTo>
                  <a:pt x="266" y="128"/>
                </a:lnTo>
                <a:lnTo>
                  <a:pt x="274" y="122"/>
                </a:lnTo>
                <a:lnTo>
                  <a:pt x="274" y="122"/>
                </a:lnTo>
                <a:lnTo>
                  <a:pt x="285" y="114"/>
                </a:lnTo>
                <a:lnTo>
                  <a:pt x="297" y="107"/>
                </a:lnTo>
                <a:lnTo>
                  <a:pt x="297" y="107"/>
                </a:lnTo>
                <a:lnTo>
                  <a:pt x="301" y="105"/>
                </a:lnTo>
                <a:lnTo>
                  <a:pt x="301" y="105"/>
                </a:lnTo>
                <a:lnTo>
                  <a:pt x="287" y="114"/>
                </a:lnTo>
                <a:lnTo>
                  <a:pt x="275" y="125"/>
                </a:lnTo>
                <a:lnTo>
                  <a:pt x="275" y="125"/>
                </a:lnTo>
                <a:lnTo>
                  <a:pt x="266" y="132"/>
                </a:lnTo>
                <a:lnTo>
                  <a:pt x="257" y="138"/>
                </a:lnTo>
                <a:lnTo>
                  <a:pt x="247" y="144"/>
                </a:lnTo>
                <a:lnTo>
                  <a:pt x="238" y="151"/>
                </a:lnTo>
                <a:lnTo>
                  <a:pt x="238" y="151"/>
                </a:lnTo>
                <a:lnTo>
                  <a:pt x="238" y="142"/>
                </a:lnTo>
                <a:lnTo>
                  <a:pt x="238" y="142"/>
                </a:lnTo>
                <a:close/>
                <a:moveTo>
                  <a:pt x="238" y="134"/>
                </a:moveTo>
                <a:lnTo>
                  <a:pt x="238" y="134"/>
                </a:lnTo>
                <a:lnTo>
                  <a:pt x="248" y="129"/>
                </a:lnTo>
                <a:lnTo>
                  <a:pt x="258" y="123"/>
                </a:lnTo>
                <a:lnTo>
                  <a:pt x="258" y="123"/>
                </a:lnTo>
                <a:lnTo>
                  <a:pt x="238" y="139"/>
                </a:lnTo>
                <a:lnTo>
                  <a:pt x="238" y="139"/>
                </a:lnTo>
                <a:lnTo>
                  <a:pt x="238" y="135"/>
                </a:lnTo>
                <a:lnTo>
                  <a:pt x="238" y="135"/>
                </a:lnTo>
                <a:lnTo>
                  <a:pt x="238" y="134"/>
                </a:lnTo>
                <a:lnTo>
                  <a:pt x="238" y="134"/>
                </a:lnTo>
                <a:close/>
                <a:moveTo>
                  <a:pt x="236" y="131"/>
                </a:moveTo>
                <a:lnTo>
                  <a:pt x="236" y="131"/>
                </a:lnTo>
                <a:lnTo>
                  <a:pt x="234" y="131"/>
                </a:lnTo>
                <a:lnTo>
                  <a:pt x="234" y="131"/>
                </a:lnTo>
                <a:lnTo>
                  <a:pt x="228" y="131"/>
                </a:lnTo>
                <a:lnTo>
                  <a:pt x="228" y="131"/>
                </a:lnTo>
                <a:lnTo>
                  <a:pt x="242" y="123"/>
                </a:lnTo>
                <a:lnTo>
                  <a:pt x="256" y="115"/>
                </a:lnTo>
                <a:lnTo>
                  <a:pt x="256" y="115"/>
                </a:lnTo>
                <a:lnTo>
                  <a:pt x="267" y="108"/>
                </a:lnTo>
                <a:lnTo>
                  <a:pt x="277" y="102"/>
                </a:lnTo>
                <a:lnTo>
                  <a:pt x="301" y="91"/>
                </a:lnTo>
                <a:lnTo>
                  <a:pt x="301" y="91"/>
                </a:lnTo>
                <a:lnTo>
                  <a:pt x="293" y="95"/>
                </a:lnTo>
                <a:lnTo>
                  <a:pt x="293" y="95"/>
                </a:lnTo>
                <a:lnTo>
                  <a:pt x="282" y="100"/>
                </a:lnTo>
                <a:lnTo>
                  <a:pt x="272" y="106"/>
                </a:lnTo>
                <a:lnTo>
                  <a:pt x="272" y="106"/>
                </a:lnTo>
                <a:lnTo>
                  <a:pt x="254" y="118"/>
                </a:lnTo>
                <a:lnTo>
                  <a:pt x="236" y="131"/>
                </a:lnTo>
                <a:lnTo>
                  <a:pt x="236" y="131"/>
                </a:lnTo>
                <a:close/>
                <a:moveTo>
                  <a:pt x="238" y="171"/>
                </a:moveTo>
                <a:lnTo>
                  <a:pt x="238" y="171"/>
                </a:lnTo>
                <a:lnTo>
                  <a:pt x="238" y="168"/>
                </a:lnTo>
                <a:lnTo>
                  <a:pt x="238" y="168"/>
                </a:lnTo>
                <a:lnTo>
                  <a:pt x="245" y="161"/>
                </a:lnTo>
                <a:lnTo>
                  <a:pt x="252" y="154"/>
                </a:lnTo>
                <a:lnTo>
                  <a:pt x="267" y="142"/>
                </a:lnTo>
                <a:lnTo>
                  <a:pt x="267" y="142"/>
                </a:lnTo>
                <a:lnTo>
                  <a:pt x="281" y="131"/>
                </a:lnTo>
                <a:lnTo>
                  <a:pt x="293" y="120"/>
                </a:lnTo>
                <a:lnTo>
                  <a:pt x="293" y="120"/>
                </a:lnTo>
                <a:lnTo>
                  <a:pt x="301" y="115"/>
                </a:lnTo>
                <a:lnTo>
                  <a:pt x="301" y="115"/>
                </a:lnTo>
                <a:lnTo>
                  <a:pt x="269" y="142"/>
                </a:lnTo>
                <a:lnTo>
                  <a:pt x="253" y="157"/>
                </a:lnTo>
                <a:lnTo>
                  <a:pt x="238" y="171"/>
                </a:lnTo>
                <a:lnTo>
                  <a:pt x="238" y="171"/>
                </a:lnTo>
                <a:close/>
                <a:moveTo>
                  <a:pt x="329" y="90"/>
                </a:moveTo>
                <a:lnTo>
                  <a:pt x="329" y="90"/>
                </a:lnTo>
                <a:lnTo>
                  <a:pt x="321" y="97"/>
                </a:lnTo>
                <a:lnTo>
                  <a:pt x="321" y="97"/>
                </a:lnTo>
                <a:lnTo>
                  <a:pt x="320" y="97"/>
                </a:lnTo>
                <a:lnTo>
                  <a:pt x="320" y="97"/>
                </a:lnTo>
                <a:lnTo>
                  <a:pt x="320" y="97"/>
                </a:lnTo>
                <a:lnTo>
                  <a:pt x="308" y="106"/>
                </a:lnTo>
                <a:lnTo>
                  <a:pt x="295" y="116"/>
                </a:lnTo>
                <a:lnTo>
                  <a:pt x="295" y="116"/>
                </a:lnTo>
                <a:lnTo>
                  <a:pt x="282" y="125"/>
                </a:lnTo>
                <a:lnTo>
                  <a:pt x="269" y="134"/>
                </a:lnTo>
                <a:lnTo>
                  <a:pt x="269" y="134"/>
                </a:lnTo>
                <a:lnTo>
                  <a:pt x="241" y="151"/>
                </a:lnTo>
                <a:lnTo>
                  <a:pt x="241" y="151"/>
                </a:lnTo>
                <a:lnTo>
                  <a:pt x="251" y="143"/>
                </a:lnTo>
                <a:lnTo>
                  <a:pt x="251" y="143"/>
                </a:lnTo>
                <a:lnTo>
                  <a:pt x="266" y="134"/>
                </a:lnTo>
                <a:lnTo>
                  <a:pt x="266" y="134"/>
                </a:lnTo>
                <a:lnTo>
                  <a:pt x="271" y="130"/>
                </a:lnTo>
                <a:lnTo>
                  <a:pt x="277" y="126"/>
                </a:lnTo>
                <a:lnTo>
                  <a:pt x="288" y="116"/>
                </a:lnTo>
                <a:lnTo>
                  <a:pt x="288" y="116"/>
                </a:lnTo>
                <a:lnTo>
                  <a:pt x="303" y="106"/>
                </a:lnTo>
                <a:lnTo>
                  <a:pt x="317" y="97"/>
                </a:lnTo>
                <a:lnTo>
                  <a:pt x="317" y="97"/>
                </a:lnTo>
                <a:lnTo>
                  <a:pt x="320" y="96"/>
                </a:lnTo>
                <a:lnTo>
                  <a:pt x="321" y="94"/>
                </a:lnTo>
                <a:lnTo>
                  <a:pt x="321" y="94"/>
                </a:lnTo>
                <a:lnTo>
                  <a:pt x="325" y="91"/>
                </a:lnTo>
                <a:lnTo>
                  <a:pt x="325" y="91"/>
                </a:lnTo>
                <a:lnTo>
                  <a:pt x="326" y="91"/>
                </a:lnTo>
                <a:lnTo>
                  <a:pt x="325" y="90"/>
                </a:lnTo>
                <a:lnTo>
                  <a:pt x="325" y="89"/>
                </a:lnTo>
                <a:lnTo>
                  <a:pt x="324" y="90"/>
                </a:lnTo>
                <a:lnTo>
                  <a:pt x="324" y="90"/>
                </a:lnTo>
                <a:lnTo>
                  <a:pt x="304" y="101"/>
                </a:lnTo>
                <a:lnTo>
                  <a:pt x="293" y="106"/>
                </a:lnTo>
                <a:lnTo>
                  <a:pt x="283" y="112"/>
                </a:lnTo>
                <a:lnTo>
                  <a:pt x="283" y="112"/>
                </a:lnTo>
                <a:lnTo>
                  <a:pt x="264" y="126"/>
                </a:lnTo>
                <a:lnTo>
                  <a:pt x="255" y="133"/>
                </a:lnTo>
                <a:lnTo>
                  <a:pt x="244" y="138"/>
                </a:lnTo>
                <a:lnTo>
                  <a:pt x="244" y="138"/>
                </a:lnTo>
                <a:lnTo>
                  <a:pt x="240" y="140"/>
                </a:lnTo>
                <a:lnTo>
                  <a:pt x="241" y="139"/>
                </a:lnTo>
                <a:lnTo>
                  <a:pt x="241" y="139"/>
                </a:lnTo>
                <a:lnTo>
                  <a:pt x="256" y="127"/>
                </a:lnTo>
                <a:lnTo>
                  <a:pt x="256" y="127"/>
                </a:lnTo>
                <a:lnTo>
                  <a:pt x="277" y="113"/>
                </a:lnTo>
                <a:lnTo>
                  <a:pt x="277" y="113"/>
                </a:lnTo>
                <a:lnTo>
                  <a:pt x="295" y="102"/>
                </a:lnTo>
                <a:lnTo>
                  <a:pt x="314" y="91"/>
                </a:lnTo>
                <a:lnTo>
                  <a:pt x="314" y="91"/>
                </a:lnTo>
                <a:lnTo>
                  <a:pt x="317" y="91"/>
                </a:lnTo>
                <a:lnTo>
                  <a:pt x="318" y="90"/>
                </a:lnTo>
                <a:lnTo>
                  <a:pt x="318" y="90"/>
                </a:lnTo>
                <a:lnTo>
                  <a:pt x="322" y="87"/>
                </a:lnTo>
                <a:lnTo>
                  <a:pt x="322" y="87"/>
                </a:lnTo>
                <a:lnTo>
                  <a:pt x="323" y="86"/>
                </a:lnTo>
                <a:lnTo>
                  <a:pt x="323" y="86"/>
                </a:lnTo>
                <a:lnTo>
                  <a:pt x="322" y="85"/>
                </a:lnTo>
                <a:lnTo>
                  <a:pt x="321" y="85"/>
                </a:lnTo>
                <a:lnTo>
                  <a:pt x="321" y="85"/>
                </a:lnTo>
                <a:lnTo>
                  <a:pt x="301" y="94"/>
                </a:lnTo>
                <a:lnTo>
                  <a:pt x="290" y="99"/>
                </a:lnTo>
                <a:lnTo>
                  <a:pt x="281" y="104"/>
                </a:lnTo>
                <a:lnTo>
                  <a:pt x="281" y="104"/>
                </a:lnTo>
                <a:lnTo>
                  <a:pt x="262" y="117"/>
                </a:lnTo>
                <a:lnTo>
                  <a:pt x="253" y="124"/>
                </a:lnTo>
                <a:lnTo>
                  <a:pt x="243" y="130"/>
                </a:lnTo>
                <a:lnTo>
                  <a:pt x="243" y="130"/>
                </a:lnTo>
                <a:lnTo>
                  <a:pt x="237" y="133"/>
                </a:lnTo>
                <a:lnTo>
                  <a:pt x="237" y="133"/>
                </a:lnTo>
                <a:lnTo>
                  <a:pt x="237" y="133"/>
                </a:lnTo>
                <a:lnTo>
                  <a:pt x="237" y="133"/>
                </a:lnTo>
                <a:lnTo>
                  <a:pt x="252" y="121"/>
                </a:lnTo>
                <a:lnTo>
                  <a:pt x="252" y="121"/>
                </a:lnTo>
                <a:lnTo>
                  <a:pt x="273" y="107"/>
                </a:lnTo>
                <a:lnTo>
                  <a:pt x="273" y="107"/>
                </a:lnTo>
                <a:lnTo>
                  <a:pt x="283" y="102"/>
                </a:lnTo>
                <a:lnTo>
                  <a:pt x="294" y="97"/>
                </a:lnTo>
                <a:lnTo>
                  <a:pt x="305" y="92"/>
                </a:lnTo>
                <a:lnTo>
                  <a:pt x="315" y="86"/>
                </a:lnTo>
                <a:lnTo>
                  <a:pt x="315" y="86"/>
                </a:lnTo>
                <a:lnTo>
                  <a:pt x="315" y="84"/>
                </a:lnTo>
                <a:lnTo>
                  <a:pt x="315" y="84"/>
                </a:lnTo>
                <a:lnTo>
                  <a:pt x="314" y="84"/>
                </a:lnTo>
                <a:lnTo>
                  <a:pt x="314" y="84"/>
                </a:lnTo>
                <a:lnTo>
                  <a:pt x="296" y="91"/>
                </a:lnTo>
                <a:lnTo>
                  <a:pt x="279" y="99"/>
                </a:lnTo>
                <a:lnTo>
                  <a:pt x="263" y="108"/>
                </a:lnTo>
                <a:lnTo>
                  <a:pt x="247" y="118"/>
                </a:lnTo>
                <a:lnTo>
                  <a:pt x="247" y="118"/>
                </a:lnTo>
                <a:lnTo>
                  <a:pt x="231" y="127"/>
                </a:lnTo>
                <a:lnTo>
                  <a:pt x="231" y="127"/>
                </a:lnTo>
                <a:lnTo>
                  <a:pt x="224" y="131"/>
                </a:lnTo>
                <a:lnTo>
                  <a:pt x="224" y="131"/>
                </a:lnTo>
                <a:lnTo>
                  <a:pt x="225" y="130"/>
                </a:lnTo>
                <a:lnTo>
                  <a:pt x="233" y="124"/>
                </a:lnTo>
                <a:lnTo>
                  <a:pt x="233" y="124"/>
                </a:lnTo>
                <a:lnTo>
                  <a:pt x="247" y="113"/>
                </a:lnTo>
                <a:lnTo>
                  <a:pt x="263" y="103"/>
                </a:lnTo>
                <a:lnTo>
                  <a:pt x="263" y="103"/>
                </a:lnTo>
                <a:lnTo>
                  <a:pt x="288" y="90"/>
                </a:lnTo>
                <a:lnTo>
                  <a:pt x="313" y="77"/>
                </a:lnTo>
                <a:lnTo>
                  <a:pt x="313" y="77"/>
                </a:lnTo>
                <a:lnTo>
                  <a:pt x="314" y="76"/>
                </a:lnTo>
                <a:lnTo>
                  <a:pt x="314" y="76"/>
                </a:lnTo>
                <a:lnTo>
                  <a:pt x="329" y="90"/>
                </a:lnTo>
                <a:lnTo>
                  <a:pt x="329" y="90"/>
                </a:lnTo>
                <a:close/>
                <a:moveTo>
                  <a:pt x="268" y="116"/>
                </a:moveTo>
                <a:lnTo>
                  <a:pt x="268" y="116"/>
                </a:lnTo>
                <a:lnTo>
                  <a:pt x="278" y="110"/>
                </a:lnTo>
                <a:lnTo>
                  <a:pt x="287" y="104"/>
                </a:lnTo>
                <a:lnTo>
                  <a:pt x="287" y="104"/>
                </a:lnTo>
                <a:lnTo>
                  <a:pt x="276" y="111"/>
                </a:lnTo>
                <a:lnTo>
                  <a:pt x="276" y="111"/>
                </a:lnTo>
                <a:lnTo>
                  <a:pt x="268" y="116"/>
                </a:lnTo>
                <a:lnTo>
                  <a:pt x="268" y="116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2546"/>
          <p:cNvSpPr>
            <a:spLocks noEditPoints="1"/>
          </p:cNvSpPr>
          <p:nvPr/>
        </p:nvSpPr>
        <p:spPr bwMode="auto">
          <a:xfrm>
            <a:off x="1187481" y="3718064"/>
            <a:ext cx="1050925" cy="898525"/>
          </a:xfrm>
          <a:custGeom>
            <a:avLst/>
            <a:gdLst/>
            <a:ahLst/>
            <a:cxnLst>
              <a:cxn ang="0">
                <a:pos x="168" y="178"/>
              </a:cxn>
              <a:cxn ang="0">
                <a:pos x="387" y="489"/>
              </a:cxn>
              <a:cxn ang="0">
                <a:pos x="570" y="130"/>
              </a:cxn>
              <a:cxn ang="0">
                <a:pos x="557" y="100"/>
              </a:cxn>
              <a:cxn ang="0">
                <a:pos x="444" y="56"/>
              </a:cxn>
              <a:cxn ang="0">
                <a:pos x="343" y="19"/>
              </a:cxn>
              <a:cxn ang="0">
                <a:pos x="367" y="28"/>
              </a:cxn>
              <a:cxn ang="0">
                <a:pos x="366" y="36"/>
              </a:cxn>
              <a:cxn ang="0">
                <a:pos x="273" y="75"/>
              </a:cxn>
              <a:cxn ang="0">
                <a:pos x="360" y="52"/>
              </a:cxn>
              <a:cxn ang="0">
                <a:pos x="349" y="63"/>
              </a:cxn>
              <a:cxn ang="0">
                <a:pos x="246" y="103"/>
              </a:cxn>
              <a:cxn ang="0">
                <a:pos x="230" y="122"/>
              </a:cxn>
              <a:cxn ang="0">
                <a:pos x="318" y="103"/>
              </a:cxn>
              <a:cxn ang="0">
                <a:pos x="439" y="84"/>
              </a:cxn>
              <a:cxn ang="0">
                <a:pos x="348" y="119"/>
              </a:cxn>
              <a:cxn ang="0">
                <a:pos x="248" y="153"/>
              </a:cxn>
              <a:cxn ang="0">
                <a:pos x="193" y="175"/>
              </a:cxn>
              <a:cxn ang="0">
                <a:pos x="169" y="187"/>
              </a:cxn>
              <a:cxn ang="0">
                <a:pos x="182" y="196"/>
              </a:cxn>
              <a:cxn ang="0">
                <a:pos x="151" y="208"/>
              </a:cxn>
              <a:cxn ang="0">
                <a:pos x="151" y="208"/>
              </a:cxn>
              <a:cxn ang="0">
                <a:pos x="120" y="239"/>
              </a:cxn>
              <a:cxn ang="0">
                <a:pos x="174" y="230"/>
              </a:cxn>
              <a:cxn ang="0">
                <a:pos x="110" y="250"/>
              </a:cxn>
              <a:cxn ang="0">
                <a:pos x="98" y="263"/>
              </a:cxn>
              <a:cxn ang="0">
                <a:pos x="460" y="188"/>
              </a:cxn>
              <a:cxn ang="0">
                <a:pos x="182" y="319"/>
              </a:cxn>
              <a:cxn ang="0">
                <a:pos x="184" y="327"/>
              </a:cxn>
              <a:cxn ang="0">
                <a:pos x="444" y="267"/>
              </a:cxn>
              <a:cxn ang="0">
                <a:pos x="112" y="336"/>
              </a:cxn>
              <a:cxn ang="0">
                <a:pos x="444" y="327"/>
              </a:cxn>
              <a:cxn ang="0">
                <a:pos x="261" y="396"/>
              </a:cxn>
              <a:cxn ang="0">
                <a:pos x="434" y="327"/>
              </a:cxn>
              <a:cxn ang="0">
                <a:pos x="507" y="282"/>
              </a:cxn>
              <a:cxn ang="0">
                <a:pos x="480" y="276"/>
              </a:cxn>
              <a:cxn ang="0">
                <a:pos x="375" y="295"/>
              </a:cxn>
              <a:cxn ang="0">
                <a:pos x="516" y="259"/>
              </a:cxn>
              <a:cxn ang="0">
                <a:pos x="320" y="323"/>
              </a:cxn>
              <a:cxn ang="0">
                <a:pos x="238" y="366"/>
              </a:cxn>
              <a:cxn ang="0">
                <a:pos x="190" y="383"/>
              </a:cxn>
              <a:cxn ang="0">
                <a:pos x="249" y="396"/>
              </a:cxn>
              <a:cxn ang="0">
                <a:pos x="276" y="404"/>
              </a:cxn>
              <a:cxn ang="0">
                <a:pos x="301" y="414"/>
              </a:cxn>
              <a:cxn ang="0">
                <a:pos x="399" y="395"/>
              </a:cxn>
              <a:cxn ang="0">
                <a:pos x="250" y="455"/>
              </a:cxn>
              <a:cxn ang="0">
                <a:pos x="269" y="465"/>
              </a:cxn>
              <a:cxn ang="0">
                <a:pos x="354" y="447"/>
              </a:cxn>
              <a:cxn ang="0">
                <a:pos x="353" y="449"/>
              </a:cxn>
              <a:cxn ang="0">
                <a:pos x="325" y="495"/>
              </a:cxn>
              <a:cxn ang="0">
                <a:pos x="509" y="290"/>
              </a:cxn>
              <a:cxn ang="0">
                <a:pos x="447" y="209"/>
              </a:cxn>
              <a:cxn ang="0">
                <a:pos x="605" y="169"/>
              </a:cxn>
              <a:cxn ang="0">
                <a:pos x="573" y="182"/>
              </a:cxn>
              <a:cxn ang="0">
                <a:pos x="588" y="189"/>
              </a:cxn>
              <a:cxn ang="0">
                <a:pos x="514" y="229"/>
              </a:cxn>
              <a:cxn ang="0">
                <a:pos x="260" y="468"/>
              </a:cxn>
              <a:cxn ang="0">
                <a:pos x="165" y="439"/>
              </a:cxn>
              <a:cxn ang="0">
                <a:pos x="16" y="391"/>
              </a:cxn>
              <a:cxn ang="0">
                <a:pos x="22" y="410"/>
              </a:cxn>
              <a:cxn ang="0">
                <a:pos x="643" y="181"/>
              </a:cxn>
              <a:cxn ang="0">
                <a:pos x="482" y="364"/>
              </a:cxn>
            </a:cxnLst>
            <a:rect l="0" t="0" r="r" b="b"/>
            <a:pathLst>
              <a:path w="662" h="566">
                <a:moveTo>
                  <a:pt x="661" y="189"/>
                </a:moveTo>
                <a:lnTo>
                  <a:pt x="661" y="189"/>
                </a:lnTo>
                <a:lnTo>
                  <a:pt x="660" y="188"/>
                </a:lnTo>
                <a:lnTo>
                  <a:pt x="659" y="188"/>
                </a:lnTo>
                <a:lnTo>
                  <a:pt x="659" y="188"/>
                </a:lnTo>
                <a:lnTo>
                  <a:pt x="656" y="188"/>
                </a:lnTo>
                <a:lnTo>
                  <a:pt x="654" y="186"/>
                </a:lnTo>
                <a:lnTo>
                  <a:pt x="651" y="182"/>
                </a:lnTo>
                <a:lnTo>
                  <a:pt x="649" y="177"/>
                </a:lnTo>
                <a:lnTo>
                  <a:pt x="647" y="173"/>
                </a:lnTo>
                <a:lnTo>
                  <a:pt x="647" y="173"/>
                </a:lnTo>
                <a:lnTo>
                  <a:pt x="646" y="164"/>
                </a:lnTo>
                <a:lnTo>
                  <a:pt x="646" y="155"/>
                </a:lnTo>
                <a:lnTo>
                  <a:pt x="647" y="147"/>
                </a:lnTo>
                <a:lnTo>
                  <a:pt x="650" y="138"/>
                </a:lnTo>
                <a:lnTo>
                  <a:pt x="650" y="138"/>
                </a:lnTo>
                <a:lnTo>
                  <a:pt x="651" y="137"/>
                </a:lnTo>
                <a:lnTo>
                  <a:pt x="651" y="136"/>
                </a:lnTo>
                <a:lnTo>
                  <a:pt x="651" y="136"/>
                </a:lnTo>
                <a:lnTo>
                  <a:pt x="651" y="134"/>
                </a:lnTo>
                <a:lnTo>
                  <a:pt x="649" y="133"/>
                </a:lnTo>
                <a:lnTo>
                  <a:pt x="649" y="133"/>
                </a:lnTo>
                <a:lnTo>
                  <a:pt x="512" y="71"/>
                </a:lnTo>
                <a:lnTo>
                  <a:pt x="512" y="71"/>
                </a:lnTo>
                <a:lnTo>
                  <a:pt x="427" y="34"/>
                </a:lnTo>
                <a:lnTo>
                  <a:pt x="383" y="16"/>
                </a:lnTo>
                <a:lnTo>
                  <a:pt x="362" y="7"/>
                </a:lnTo>
                <a:lnTo>
                  <a:pt x="340" y="0"/>
                </a:lnTo>
                <a:lnTo>
                  <a:pt x="340" y="0"/>
                </a:lnTo>
                <a:lnTo>
                  <a:pt x="338" y="0"/>
                </a:lnTo>
                <a:lnTo>
                  <a:pt x="336" y="1"/>
                </a:lnTo>
                <a:lnTo>
                  <a:pt x="336" y="1"/>
                </a:lnTo>
                <a:lnTo>
                  <a:pt x="315" y="22"/>
                </a:lnTo>
                <a:lnTo>
                  <a:pt x="292" y="44"/>
                </a:lnTo>
                <a:lnTo>
                  <a:pt x="251" y="88"/>
                </a:lnTo>
                <a:lnTo>
                  <a:pt x="168" y="178"/>
                </a:lnTo>
                <a:lnTo>
                  <a:pt x="168" y="178"/>
                </a:lnTo>
                <a:lnTo>
                  <a:pt x="92" y="259"/>
                </a:lnTo>
                <a:lnTo>
                  <a:pt x="53" y="301"/>
                </a:lnTo>
                <a:lnTo>
                  <a:pt x="18" y="343"/>
                </a:lnTo>
                <a:lnTo>
                  <a:pt x="18" y="343"/>
                </a:lnTo>
                <a:lnTo>
                  <a:pt x="14" y="346"/>
                </a:lnTo>
                <a:lnTo>
                  <a:pt x="11" y="350"/>
                </a:lnTo>
                <a:lnTo>
                  <a:pt x="8" y="354"/>
                </a:lnTo>
                <a:lnTo>
                  <a:pt x="5" y="360"/>
                </a:lnTo>
                <a:lnTo>
                  <a:pt x="2" y="371"/>
                </a:lnTo>
                <a:lnTo>
                  <a:pt x="0" y="382"/>
                </a:lnTo>
                <a:lnTo>
                  <a:pt x="1" y="394"/>
                </a:lnTo>
                <a:lnTo>
                  <a:pt x="2" y="399"/>
                </a:lnTo>
                <a:lnTo>
                  <a:pt x="4" y="404"/>
                </a:lnTo>
                <a:lnTo>
                  <a:pt x="7" y="409"/>
                </a:lnTo>
                <a:lnTo>
                  <a:pt x="10" y="413"/>
                </a:lnTo>
                <a:lnTo>
                  <a:pt x="14" y="416"/>
                </a:lnTo>
                <a:lnTo>
                  <a:pt x="18" y="418"/>
                </a:lnTo>
                <a:lnTo>
                  <a:pt x="18" y="418"/>
                </a:lnTo>
                <a:lnTo>
                  <a:pt x="30" y="426"/>
                </a:lnTo>
                <a:lnTo>
                  <a:pt x="43" y="433"/>
                </a:lnTo>
                <a:lnTo>
                  <a:pt x="70" y="448"/>
                </a:lnTo>
                <a:lnTo>
                  <a:pt x="70" y="448"/>
                </a:lnTo>
                <a:lnTo>
                  <a:pt x="116" y="471"/>
                </a:lnTo>
                <a:lnTo>
                  <a:pt x="163" y="495"/>
                </a:lnTo>
                <a:lnTo>
                  <a:pt x="163" y="495"/>
                </a:lnTo>
                <a:lnTo>
                  <a:pt x="237" y="533"/>
                </a:lnTo>
                <a:lnTo>
                  <a:pt x="274" y="550"/>
                </a:lnTo>
                <a:lnTo>
                  <a:pt x="292" y="559"/>
                </a:lnTo>
                <a:lnTo>
                  <a:pt x="312" y="566"/>
                </a:lnTo>
                <a:lnTo>
                  <a:pt x="312" y="566"/>
                </a:lnTo>
                <a:lnTo>
                  <a:pt x="315" y="566"/>
                </a:lnTo>
                <a:lnTo>
                  <a:pt x="316" y="564"/>
                </a:lnTo>
                <a:lnTo>
                  <a:pt x="316" y="564"/>
                </a:lnTo>
                <a:lnTo>
                  <a:pt x="317" y="564"/>
                </a:lnTo>
                <a:lnTo>
                  <a:pt x="317" y="564"/>
                </a:lnTo>
                <a:lnTo>
                  <a:pt x="351" y="526"/>
                </a:lnTo>
                <a:lnTo>
                  <a:pt x="387" y="489"/>
                </a:lnTo>
                <a:lnTo>
                  <a:pt x="457" y="416"/>
                </a:lnTo>
                <a:lnTo>
                  <a:pt x="457" y="416"/>
                </a:lnTo>
                <a:lnTo>
                  <a:pt x="549" y="319"/>
                </a:lnTo>
                <a:lnTo>
                  <a:pt x="594" y="270"/>
                </a:lnTo>
                <a:lnTo>
                  <a:pt x="640" y="221"/>
                </a:lnTo>
                <a:lnTo>
                  <a:pt x="640" y="221"/>
                </a:lnTo>
                <a:lnTo>
                  <a:pt x="652" y="208"/>
                </a:lnTo>
                <a:lnTo>
                  <a:pt x="658" y="201"/>
                </a:lnTo>
                <a:lnTo>
                  <a:pt x="661" y="197"/>
                </a:lnTo>
                <a:lnTo>
                  <a:pt x="662" y="194"/>
                </a:lnTo>
                <a:lnTo>
                  <a:pt x="662" y="194"/>
                </a:lnTo>
                <a:lnTo>
                  <a:pt x="662" y="191"/>
                </a:lnTo>
                <a:lnTo>
                  <a:pt x="661" y="189"/>
                </a:lnTo>
                <a:lnTo>
                  <a:pt x="661" y="189"/>
                </a:lnTo>
                <a:close/>
                <a:moveTo>
                  <a:pt x="622" y="129"/>
                </a:moveTo>
                <a:lnTo>
                  <a:pt x="622" y="129"/>
                </a:lnTo>
                <a:lnTo>
                  <a:pt x="591" y="136"/>
                </a:lnTo>
                <a:lnTo>
                  <a:pt x="560" y="142"/>
                </a:lnTo>
                <a:lnTo>
                  <a:pt x="496" y="158"/>
                </a:lnTo>
                <a:lnTo>
                  <a:pt x="433" y="174"/>
                </a:lnTo>
                <a:lnTo>
                  <a:pt x="370" y="190"/>
                </a:lnTo>
                <a:lnTo>
                  <a:pt x="370" y="190"/>
                </a:lnTo>
                <a:lnTo>
                  <a:pt x="250" y="221"/>
                </a:lnTo>
                <a:lnTo>
                  <a:pt x="128" y="253"/>
                </a:lnTo>
                <a:lnTo>
                  <a:pt x="128" y="253"/>
                </a:lnTo>
                <a:lnTo>
                  <a:pt x="143" y="249"/>
                </a:lnTo>
                <a:lnTo>
                  <a:pt x="143" y="249"/>
                </a:lnTo>
                <a:lnTo>
                  <a:pt x="209" y="230"/>
                </a:lnTo>
                <a:lnTo>
                  <a:pt x="209" y="230"/>
                </a:lnTo>
                <a:lnTo>
                  <a:pt x="342" y="190"/>
                </a:lnTo>
                <a:lnTo>
                  <a:pt x="342" y="190"/>
                </a:lnTo>
                <a:lnTo>
                  <a:pt x="408" y="171"/>
                </a:lnTo>
                <a:lnTo>
                  <a:pt x="474" y="154"/>
                </a:lnTo>
                <a:lnTo>
                  <a:pt x="474" y="154"/>
                </a:lnTo>
                <a:lnTo>
                  <a:pt x="505" y="146"/>
                </a:lnTo>
                <a:lnTo>
                  <a:pt x="537" y="138"/>
                </a:lnTo>
                <a:lnTo>
                  <a:pt x="570" y="130"/>
                </a:lnTo>
                <a:lnTo>
                  <a:pt x="585" y="125"/>
                </a:lnTo>
                <a:lnTo>
                  <a:pt x="600" y="119"/>
                </a:lnTo>
                <a:lnTo>
                  <a:pt x="600" y="119"/>
                </a:lnTo>
                <a:lnTo>
                  <a:pt x="622" y="129"/>
                </a:lnTo>
                <a:lnTo>
                  <a:pt x="622" y="129"/>
                </a:lnTo>
                <a:close/>
                <a:moveTo>
                  <a:pt x="558" y="99"/>
                </a:moveTo>
                <a:lnTo>
                  <a:pt x="558" y="99"/>
                </a:lnTo>
                <a:lnTo>
                  <a:pt x="565" y="102"/>
                </a:lnTo>
                <a:lnTo>
                  <a:pt x="565" y="102"/>
                </a:lnTo>
                <a:lnTo>
                  <a:pt x="455" y="133"/>
                </a:lnTo>
                <a:lnTo>
                  <a:pt x="401" y="148"/>
                </a:lnTo>
                <a:lnTo>
                  <a:pt x="347" y="164"/>
                </a:lnTo>
                <a:lnTo>
                  <a:pt x="347" y="164"/>
                </a:lnTo>
                <a:lnTo>
                  <a:pt x="290" y="181"/>
                </a:lnTo>
                <a:lnTo>
                  <a:pt x="235" y="200"/>
                </a:lnTo>
                <a:lnTo>
                  <a:pt x="235" y="200"/>
                </a:lnTo>
                <a:lnTo>
                  <a:pt x="213" y="206"/>
                </a:lnTo>
                <a:lnTo>
                  <a:pt x="192" y="212"/>
                </a:lnTo>
                <a:lnTo>
                  <a:pt x="149" y="223"/>
                </a:lnTo>
                <a:lnTo>
                  <a:pt x="149" y="223"/>
                </a:lnTo>
                <a:lnTo>
                  <a:pt x="172" y="216"/>
                </a:lnTo>
                <a:lnTo>
                  <a:pt x="172" y="216"/>
                </a:lnTo>
                <a:lnTo>
                  <a:pt x="200" y="205"/>
                </a:lnTo>
                <a:lnTo>
                  <a:pt x="230" y="194"/>
                </a:lnTo>
                <a:lnTo>
                  <a:pt x="230" y="194"/>
                </a:lnTo>
                <a:lnTo>
                  <a:pt x="257" y="184"/>
                </a:lnTo>
                <a:lnTo>
                  <a:pt x="285" y="175"/>
                </a:lnTo>
                <a:lnTo>
                  <a:pt x="342" y="159"/>
                </a:lnTo>
                <a:lnTo>
                  <a:pt x="342" y="159"/>
                </a:lnTo>
                <a:lnTo>
                  <a:pt x="398" y="143"/>
                </a:lnTo>
                <a:lnTo>
                  <a:pt x="454" y="127"/>
                </a:lnTo>
                <a:lnTo>
                  <a:pt x="454" y="127"/>
                </a:lnTo>
                <a:lnTo>
                  <a:pt x="481" y="122"/>
                </a:lnTo>
                <a:lnTo>
                  <a:pt x="506" y="116"/>
                </a:lnTo>
                <a:lnTo>
                  <a:pt x="532" y="108"/>
                </a:lnTo>
                <a:lnTo>
                  <a:pt x="544" y="104"/>
                </a:lnTo>
                <a:lnTo>
                  <a:pt x="557" y="100"/>
                </a:lnTo>
                <a:lnTo>
                  <a:pt x="557" y="100"/>
                </a:lnTo>
                <a:lnTo>
                  <a:pt x="558" y="99"/>
                </a:lnTo>
                <a:lnTo>
                  <a:pt x="558" y="99"/>
                </a:lnTo>
                <a:close/>
                <a:moveTo>
                  <a:pt x="450" y="52"/>
                </a:moveTo>
                <a:lnTo>
                  <a:pt x="450" y="52"/>
                </a:lnTo>
                <a:lnTo>
                  <a:pt x="412" y="60"/>
                </a:lnTo>
                <a:lnTo>
                  <a:pt x="373" y="69"/>
                </a:lnTo>
                <a:lnTo>
                  <a:pt x="373" y="69"/>
                </a:lnTo>
                <a:lnTo>
                  <a:pt x="390" y="64"/>
                </a:lnTo>
                <a:lnTo>
                  <a:pt x="406" y="59"/>
                </a:lnTo>
                <a:lnTo>
                  <a:pt x="421" y="53"/>
                </a:lnTo>
                <a:lnTo>
                  <a:pt x="436" y="46"/>
                </a:lnTo>
                <a:lnTo>
                  <a:pt x="436" y="46"/>
                </a:lnTo>
                <a:lnTo>
                  <a:pt x="450" y="52"/>
                </a:lnTo>
                <a:lnTo>
                  <a:pt x="450" y="52"/>
                </a:lnTo>
                <a:close/>
                <a:moveTo>
                  <a:pt x="450" y="53"/>
                </a:moveTo>
                <a:lnTo>
                  <a:pt x="450" y="53"/>
                </a:lnTo>
                <a:lnTo>
                  <a:pt x="442" y="57"/>
                </a:lnTo>
                <a:lnTo>
                  <a:pt x="433" y="60"/>
                </a:lnTo>
                <a:lnTo>
                  <a:pt x="433" y="60"/>
                </a:lnTo>
                <a:lnTo>
                  <a:pt x="405" y="69"/>
                </a:lnTo>
                <a:lnTo>
                  <a:pt x="375" y="76"/>
                </a:lnTo>
                <a:lnTo>
                  <a:pt x="346" y="84"/>
                </a:lnTo>
                <a:lnTo>
                  <a:pt x="317" y="91"/>
                </a:lnTo>
                <a:lnTo>
                  <a:pt x="317" y="91"/>
                </a:lnTo>
                <a:lnTo>
                  <a:pt x="280" y="101"/>
                </a:lnTo>
                <a:lnTo>
                  <a:pt x="280" y="101"/>
                </a:lnTo>
                <a:lnTo>
                  <a:pt x="313" y="89"/>
                </a:lnTo>
                <a:lnTo>
                  <a:pt x="345" y="78"/>
                </a:lnTo>
                <a:lnTo>
                  <a:pt x="345" y="78"/>
                </a:lnTo>
                <a:lnTo>
                  <a:pt x="360" y="74"/>
                </a:lnTo>
                <a:lnTo>
                  <a:pt x="375" y="71"/>
                </a:lnTo>
                <a:lnTo>
                  <a:pt x="405" y="64"/>
                </a:lnTo>
                <a:lnTo>
                  <a:pt x="405" y="64"/>
                </a:lnTo>
                <a:lnTo>
                  <a:pt x="438" y="57"/>
                </a:lnTo>
                <a:lnTo>
                  <a:pt x="438" y="57"/>
                </a:lnTo>
                <a:lnTo>
                  <a:pt x="444" y="56"/>
                </a:lnTo>
                <a:lnTo>
                  <a:pt x="450" y="53"/>
                </a:lnTo>
                <a:lnTo>
                  <a:pt x="450" y="53"/>
                </a:lnTo>
                <a:close/>
                <a:moveTo>
                  <a:pt x="369" y="18"/>
                </a:moveTo>
                <a:lnTo>
                  <a:pt x="369" y="18"/>
                </a:lnTo>
                <a:lnTo>
                  <a:pt x="341" y="25"/>
                </a:lnTo>
                <a:lnTo>
                  <a:pt x="341" y="25"/>
                </a:lnTo>
                <a:lnTo>
                  <a:pt x="326" y="29"/>
                </a:lnTo>
                <a:lnTo>
                  <a:pt x="326" y="29"/>
                </a:lnTo>
                <a:lnTo>
                  <a:pt x="324" y="30"/>
                </a:lnTo>
                <a:lnTo>
                  <a:pt x="324" y="30"/>
                </a:lnTo>
                <a:lnTo>
                  <a:pt x="335" y="25"/>
                </a:lnTo>
                <a:lnTo>
                  <a:pt x="335" y="25"/>
                </a:lnTo>
                <a:lnTo>
                  <a:pt x="347" y="20"/>
                </a:lnTo>
                <a:lnTo>
                  <a:pt x="359" y="14"/>
                </a:lnTo>
                <a:lnTo>
                  <a:pt x="359" y="14"/>
                </a:lnTo>
                <a:lnTo>
                  <a:pt x="369" y="18"/>
                </a:lnTo>
                <a:lnTo>
                  <a:pt x="369" y="18"/>
                </a:lnTo>
                <a:close/>
                <a:moveTo>
                  <a:pt x="340" y="8"/>
                </a:moveTo>
                <a:lnTo>
                  <a:pt x="340" y="8"/>
                </a:lnTo>
                <a:lnTo>
                  <a:pt x="353" y="12"/>
                </a:lnTo>
                <a:lnTo>
                  <a:pt x="353" y="12"/>
                </a:lnTo>
                <a:lnTo>
                  <a:pt x="342" y="14"/>
                </a:lnTo>
                <a:lnTo>
                  <a:pt x="330" y="17"/>
                </a:lnTo>
                <a:lnTo>
                  <a:pt x="330" y="17"/>
                </a:lnTo>
                <a:lnTo>
                  <a:pt x="340" y="8"/>
                </a:lnTo>
                <a:lnTo>
                  <a:pt x="340" y="8"/>
                </a:lnTo>
                <a:close/>
                <a:moveTo>
                  <a:pt x="327" y="20"/>
                </a:moveTo>
                <a:lnTo>
                  <a:pt x="327" y="20"/>
                </a:lnTo>
                <a:lnTo>
                  <a:pt x="340" y="17"/>
                </a:lnTo>
                <a:lnTo>
                  <a:pt x="340" y="17"/>
                </a:lnTo>
                <a:lnTo>
                  <a:pt x="355" y="14"/>
                </a:lnTo>
                <a:lnTo>
                  <a:pt x="355" y="14"/>
                </a:lnTo>
                <a:lnTo>
                  <a:pt x="356" y="14"/>
                </a:lnTo>
                <a:lnTo>
                  <a:pt x="356" y="15"/>
                </a:lnTo>
                <a:lnTo>
                  <a:pt x="351" y="16"/>
                </a:lnTo>
                <a:lnTo>
                  <a:pt x="343" y="19"/>
                </a:lnTo>
                <a:lnTo>
                  <a:pt x="343" y="19"/>
                </a:lnTo>
                <a:lnTo>
                  <a:pt x="329" y="25"/>
                </a:lnTo>
                <a:lnTo>
                  <a:pt x="316" y="32"/>
                </a:lnTo>
                <a:lnTo>
                  <a:pt x="316" y="32"/>
                </a:lnTo>
                <a:lnTo>
                  <a:pt x="327" y="20"/>
                </a:lnTo>
                <a:lnTo>
                  <a:pt x="327" y="20"/>
                </a:lnTo>
                <a:close/>
                <a:moveTo>
                  <a:pt x="311" y="37"/>
                </a:moveTo>
                <a:lnTo>
                  <a:pt x="311" y="37"/>
                </a:lnTo>
                <a:lnTo>
                  <a:pt x="347" y="25"/>
                </a:lnTo>
                <a:lnTo>
                  <a:pt x="347" y="25"/>
                </a:lnTo>
                <a:lnTo>
                  <a:pt x="367" y="20"/>
                </a:lnTo>
                <a:lnTo>
                  <a:pt x="367" y="20"/>
                </a:lnTo>
                <a:lnTo>
                  <a:pt x="364" y="22"/>
                </a:lnTo>
                <a:lnTo>
                  <a:pt x="364" y="22"/>
                </a:lnTo>
                <a:lnTo>
                  <a:pt x="353" y="27"/>
                </a:lnTo>
                <a:lnTo>
                  <a:pt x="353" y="27"/>
                </a:lnTo>
                <a:lnTo>
                  <a:pt x="342" y="30"/>
                </a:lnTo>
                <a:lnTo>
                  <a:pt x="331" y="34"/>
                </a:lnTo>
                <a:lnTo>
                  <a:pt x="319" y="36"/>
                </a:lnTo>
                <a:lnTo>
                  <a:pt x="308" y="40"/>
                </a:lnTo>
                <a:lnTo>
                  <a:pt x="308" y="40"/>
                </a:lnTo>
                <a:lnTo>
                  <a:pt x="311" y="37"/>
                </a:lnTo>
                <a:lnTo>
                  <a:pt x="311" y="37"/>
                </a:lnTo>
                <a:close/>
                <a:moveTo>
                  <a:pt x="305" y="43"/>
                </a:moveTo>
                <a:lnTo>
                  <a:pt x="305" y="43"/>
                </a:lnTo>
                <a:lnTo>
                  <a:pt x="316" y="39"/>
                </a:lnTo>
                <a:lnTo>
                  <a:pt x="316" y="39"/>
                </a:lnTo>
                <a:lnTo>
                  <a:pt x="337" y="34"/>
                </a:lnTo>
                <a:lnTo>
                  <a:pt x="337" y="34"/>
                </a:lnTo>
                <a:lnTo>
                  <a:pt x="347" y="32"/>
                </a:lnTo>
                <a:lnTo>
                  <a:pt x="356" y="28"/>
                </a:lnTo>
                <a:lnTo>
                  <a:pt x="364" y="24"/>
                </a:lnTo>
                <a:lnTo>
                  <a:pt x="372" y="19"/>
                </a:lnTo>
                <a:lnTo>
                  <a:pt x="372" y="19"/>
                </a:lnTo>
                <a:lnTo>
                  <a:pt x="383" y="24"/>
                </a:lnTo>
                <a:lnTo>
                  <a:pt x="383" y="24"/>
                </a:lnTo>
                <a:lnTo>
                  <a:pt x="375" y="25"/>
                </a:lnTo>
                <a:lnTo>
                  <a:pt x="367" y="28"/>
                </a:lnTo>
                <a:lnTo>
                  <a:pt x="350" y="34"/>
                </a:lnTo>
                <a:lnTo>
                  <a:pt x="350" y="34"/>
                </a:lnTo>
                <a:lnTo>
                  <a:pt x="327" y="40"/>
                </a:lnTo>
                <a:lnTo>
                  <a:pt x="302" y="45"/>
                </a:lnTo>
                <a:lnTo>
                  <a:pt x="302" y="45"/>
                </a:lnTo>
                <a:lnTo>
                  <a:pt x="305" y="43"/>
                </a:lnTo>
                <a:lnTo>
                  <a:pt x="305" y="43"/>
                </a:lnTo>
                <a:close/>
                <a:moveTo>
                  <a:pt x="299" y="48"/>
                </a:moveTo>
                <a:lnTo>
                  <a:pt x="299" y="48"/>
                </a:lnTo>
                <a:lnTo>
                  <a:pt x="309" y="46"/>
                </a:lnTo>
                <a:lnTo>
                  <a:pt x="318" y="44"/>
                </a:lnTo>
                <a:lnTo>
                  <a:pt x="336" y="39"/>
                </a:lnTo>
                <a:lnTo>
                  <a:pt x="336" y="39"/>
                </a:lnTo>
                <a:lnTo>
                  <a:pt x="348" y="37"/>
                </a:lnTo>
                <a:lnTo>
                  <a:pt x="360" y="33"/>
                </a:lnTo>
                <a:lnTo>
                  <a:pt x="360" y="33"/>
                </a:lnTo>
                <a:lnTo>
                  <a:pt x="373" y="28"/>
                </a:lnTo>
                <a:lnTo>
                  <a:pt x="373" y="28"/>
                </a:lnTo>
                <a:lnTo>
                  <a:pt x="380" y="25"/>
                </a:lnTo>
                <a:lnTo>
                  <a:pt x="382" y="25"/>
                </a:lnTo>
                <a:lnTo>
                  <a:pt x="379" y="27"/>
                </a:lnTo>
                <a:lnTo>
                  <a:pt x="379" y="27"/>
                </a:lnTo>
                <a:lnTo>
                  <a:pt x="374" y="30"/>
                </a:lnTo>
                <a:lnTo>
                  <a:pt x="368" y="34"/>
                </a:lnTo>
                <a:lnTo>
                  <a:pt x="355" y="37"/>
                </a:lnTo>
                <a:lnTo>
                  <a:pt x="330" y="43"/>
                </a:lnTo>
                <a:lnTo>
                  <a:pt x="330" y="43"/>
                </a:lnTo>
                <a:lnTo>
                  <a:pt x="320" y="45"/>
                </a:lnTo>
                <a:lnTo>
                  <a:pt x="311" y="48"/>
                </a:lnTo>
                <a:lnTo>
                  <a:pt x="291" y="57"/>
                </a:lnTo>
                <a:lnTo>
                  <a:pt x="291" y="57"/>
                </a:lnTo>
                <a:lnTo>
                  <a:pt x="299" y="48"/>
                </a:lnTo>
                <a:lnTo>
                  <a:pt x="299" y="48"/>
                </a:lnTo>
                <a:close/>
                <a:moveTo>
                  <a:pt x="343" y="42"/>
                </a:moveTo>
                <a:lnTo>
                  <a:pt x="343" y="42"/>
                </a:lnTo>
                <a:lnTo>
                  <a:pt x="355" y="39"/>
                </a:lnTo>
                <a:lnTo>
                  <a:pt x="366" y="36"/>
                </a:lnTo>
                <a:lnTo>
                  <a:pt x="377" y="32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404" y="32"/>
                </a:lnTo>
                <a:lnTo>
                  <a:pt x="404" y="32"/>
                </a:lnTo>
                <a:lnTo>
                  <a:pt x="375" y="37"/>
                </a:lnTo>
                <a:lnTo>
                  <a:pt x="347" y="43"/>
                </a:lnTo>
                <a:lnTo>
                  <a:pt x="347" y="43"/>
                </a:lnTo>
                <a:lnTo>
                  <a:pt x="317" y="50"/>
                </a:lnTo>
                <a:lnTo>
                  <a:pt x="302" y="55"/>
                </a:lnTo>
                <a:lnTo>
                  <a:pt x="289" y="60"/>
                </a:lnTo>
                <a:lnTo>
                  <a:pt x="289" y="60"/>
                </a:lnTo>
                <a:lnTo>
                  <a:pt x="302" y="54"/>
                </a:lnTo>
                <a:lnTo>
                  <a:pt x="316" y="49"/>
                </a:lnTo>
                <a:lnTo>
                  <a:pt x="329" y="45"/>
                </a:lnTo>
                <a:lnTo>
                  <a:pt x="343" y="42"/>
                </a:lnTo>
                <a:lnTo>
                  <a:pt x="343" y="42"/>
                </a:lnTo>
                <a:close/>
                <a:moveTo>
                  <a:pt x="286" y="62"/>
                </a:moveTo>
                <a:lnTo>
                  <a:pt x="286" y="62"/>
                </a:lnTo>
                <a:lnTo>
                  <a:pt x="317" y="53"/>
                </a:lnTo>
                <a:lnTo>
                  <a:pt x="347" y="45"/>
                </a:lnTo>
                <a:lnTo>
                  <a:pt x="347" y="45"/>
                </a:lnTo>
                <a:lnTo>
                  <a:pt x="363" y="42"/>
                </a:lnTo>
                <a:lnTo>
                  <a:pt x="380" y="39"/>
                </a:lnTo>
                <a:lnTo>
                  <a:pt x="380" y="39"/>
                </a:lnTo>
                <a:lnTo>
                  <a:pt x="395" y="36"/>
                </a:lnTo>
                <a:lnTo>
                  <a:pt x="395" y="36"/>
                </a:lnTo>
                <a:lnTo>
                  <a:pt x="364" y="46"/>
                </a:lnTo>
                <a:lnTo>
                  <a:pt x="335" y="54"/>
                </a:lnTo>
                <a:lnTo>
                  <a:pt x="305" y="63"/>
                </a:lnTo>
                <a:lnTo>
                  <a:pt x="275" y="73"/>
                </a:lnTo>
                <a:lnTo>
                  <a:pt x="275" y="73"/>
                </a:lnTo>
                <a:lnTo>
                  <a:pt x="286" y="62"/>
                </a:lnTo>
                <a:lnTo>
                  <a:pt x="286" y="62"/>
                </a:lnTo>
                <a:close/>
                <a:moveTo>
                  <a:pt x="273" y="75"/>
                </a:moveTo>
                <a:lnTo>
                  <a:pt x="273" y="75"/>
                </a:lnTo>
                <a:lnTo>
                  <a:pt x="287" y="71"/>
                </a:lnTo>
                <a:lnTo>
                  <a:pt x="287" y="71"/>
                </a:lnTo>
                <a:lnTo>
                  <a:pt x="330" y="57"/>
                </a:lnTo>
                <a:lnTo>
                  <a:pt x="330" y="57"/>
                </a:lnTo>
                <a:lnTo>
                  <a:pt x="349" y="51"/>
                </a:lnTo>
                <a:lnTo>
                  <a:pt x="368" y="46"/>
                </a:lnTo>
                <a:lnTo>
                  <a:pt x="388" y="40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16" y="38"/>
                </a:lnTo>
                <a:lnTo>
                  <a:pt x="416" y="38"/>
                </a:lnTo>
                <a:lnTo>
                  <a:pt x="411" y="39"/>
                </a:lnTo>
                <a:lnTo>
                  <a:pt x="406" y="40"/>
                </a:lnTo>
                <a:lnTo>
                  <a:pt x="395" y="43"/>
                </a:lnTo>
                <a:lnTo>
                  <a:pt x="395" y="43"/>
                </a:lnTo>
                <a:lnTo>
                  <a:pt x="377" y="46"/>
                </a:lnTo>
                <a:lnTo>
                  <a:pt x="360" y="50"/>
                </a:lnTo>
                <a:lnTo>
                  <a:pt x="360" y="50"/>
                </a:lnTo>
                <a:lnTo>
                  <a:pt x="341" y="55"/>
                </a:lnTo>
                <a:lnTo>
                  <a:pt x="323" y="61"/>
                </a:lnTo>
                <a:lnTo>
                  <a:pt x="305" y="67"/>
                </a:lnTo>
                <a:lnTo>
                  <a:pt x="285" y="72"/>
                </a:lnTo>
                <a:lnTo>
                  <a:pt x="285" y="72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close/>
                <a:moveTo>
                  <a:pt x="270" y="78"/>
                </a:moveTo>
                <a:lnTo>
                  <a:pt x="270" y="78"/>
                </a:lnTo>
                <a:lnTo>
                  <a:pt x="288" y="74"/>
                </a:lnTo>
                <a:lnTo>
                  <a:pt x="306" y="68"/>
                </a:lnTo>
                <a:lnTo>
                  <a:pt x="341" y="57"/>
                </a:lnTo>
                <a:lnTo>
                  <a:pt x="341" y="57"/>
                </a:lnTo>
                <a:lnTo>
                  <a:pt x="360" y="52"/>
                </a:lnTo>
                <a:lnTo>
                  <a:pt x="380" y="48"/>
                </a:lnTo>
                <a:lnTo>
                  <a:pt x="380" y="48"/>
                </a:lnTo>
                <a:lnTo>
                  <a:pt x="398" y="45"/>
                </a:lnTo>
                <a:lnTo>
                  <a:pt x="407" y="43"/>
                </a:lnTo>
                <a:lnTo>
                  <a:pt x="415" y="40"/>
                </a:lnTo>
                <a:lnTo>
                  <a:pt x="415" y="40"/>
                </a:lnTo>
                <a:lnTo>
                  <a:pt x="405" y="44"/>
                </a:lnTo>
                <a:lnTo>
                  <a:pt x="395" y="47"/>
                </a:lnTo>
                <a:lnTo>
                  <a:pt x="373" y="53"/>
                </a:lnTo>
                <a:lnTo>
                  <a:pt x="373" y="53"/>
                </a:lnTo>
                <a:lnTo>
                  <a:pt x="329" y="65"/>
                </a:lnTo>
                <a:lnTo>
                  <a:pt x="329" y="65"/>
                </a:lnTo>
                <a:lnTo>
                  <a:pt x="294" y="75"/>
                </a:lnTo>
                <a:lnTo>
                  <a:pt x="278" y="80"/>
                </a:lnTo>
                <a:lnTo>
                  <a:pt x="262" y="87"/>
                </a:lnTo>
                <a:lnTo>
                  <a:pt x="262" y="87"/>
                </a:lnTo>
                <a:lnTo>
                  <a:pt x="270" y="78"/>
                </a:lnTo>
                <a:lnTo>
                  <a:pt x="270" y="78"/>
                </a:lnTo>
                <a:close/>
                <a:moveTo>
                  <a:pt x="273" y="84"/>
                </a:moveTo>
                <a:lnTo>
                  <a:pt x="273" y="84"/>
                </a:lnTo>
                <a:lnTo>
                  <a:pt x="293" y="77"/>
                </a:lnTo>
                <a:lnTo>
                  <a:pt x="293" y="77"/>
                </a:lnTo>
                <a:lnTo>
                  <a:pt x="317" y="70"/>
                </a:lnTo>
                <a:lnTo>
                  <a:pt x="340" y="64"/>
                </a:lnTo>
                <a:lnTo>
                  <a:pt x="340" y="64"/>
                </a:lnTo>
                <a:lnTo>
                  <a:pt x="380" y="54"/>
                </a:lnTo>
                <a:lnTo>
                  <a:pt x="401" y="48"/>
                </a:lnTo>
                <a:lnTo>
                  <a:pt x="411" y="44"/>
                </a:lnTo>
                <a:lnTo>
                  <a:pt x="420" y="40"/>
                </a:lnTo>
                <a:lnTo>
                  <a:pt x="420" y="40"/>
                </a:lnTo>
                <a:lnTo>
                  <a:pt x="420" y="39"/>
                </a:lnTo>
                <a:lnTo>
                  <a:pt x="420" y="39"/>
                </a:lnTo>
                <a:lnTo>
                  <a:pt x="433" y="45"/>
                </a:lnTo>
                <a:lnTo>
                  <a:pt x="433" y="45"/>
                </a:lnTo>
                <a:lnTo>
                  <a:pt x="391" y="54"/>
                </a:lnTo>
                <a:lnTo>
                  <a:pt x="349" y="63"/>
                </a:lnTo>
                <a:lnTo>
                  <a:pt x="349" y="63"/>
                </a:lnTo>
                <a:lnTo>
                  <a:pt x="328" y="69"/>
                </a:lnTo>
                <a:lnTo>
                  <a:pt x="308" y="75"/>
                </a:lnTo>
                <a:lnTo>
                  <a:pt x="287" y="82"/>
                </a:lnTo>
                <a:lnTo>
                  <a:pt x="267" y="89"/>
                </a:lnTo>
                <a:lnTo>
                  <a:pt x="267" y="89"/>
                </a:lnTo>
                <a:lnTo>
                  <a:pt x="259" y="90"/>
                </a:lnTo>
                <a:lnTo>
                  <a:pt x="259" y="90"/>
                </a:lnTo>
                <a:lnTo>
                  <a:pt x="273" y="84"/>
                </a:lnTo>
                <a:lnTo>
                  <a:pt x="273" y="84"/>
                </a:lnTo>
                <a:close/>
                <a:moveTo>
                  <a:pt x="256" y="93"/>
                </a:moveTo>
                <a:lnTo>
                  <a:pt x="256" y="93"/>
                </a:lnTo>
                <a:lnTo>
                  <a:pt x="266" y="91"/>
                </a:lnTo>
                <a:lnTo>
                  <a:pt x="276" y="88"/>
                </a:lnTo>
                <a:lnTo>
                  <a:pt x="295" y="81"/>
                </a:lnTo>
                <a:lnTo>
                  <a:pt x="295" y="81"/>
                </a:lnTo>
                <a:lnTo>
                  <a:pt x="320" y="73"/>
                </a:lnTo>
                <a:lnTo>
                  <a:pt x="345" y="66"/>
                </a:lnTo>
                <a:lnTo>
                  <a:pt x="345" y="66"/>
                </a:lnTo>
                <a:lnTo>
                  <a:pt x="371" y="61"/>
                </a:lnTo>
                <a:lnTo>
                  <a:pt x="399" y="55"/>
                </a:lnTo>
                <a:lnTo>
                  <a:pt x="399" y="55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15" y="54"/>
                </a:lnTo>
                <a:lnTo>
                  <a:pt x="415" y="54"/>
                </a:lnTo>
                <a:lnTo>
                  <a:pt x="391" y="62"/>
                </a:lnTo>
                <a:lnTo>
                  <a:pt x="366" y="69"/>
                </a:lnTo>
                <a:lnTo>
                  <a:pt x="342" y="75"/>
                </a:lnTo>
                <a:lnTo>
                  <a:pt x="318" y="82"/>
                </a:lnTo>
                <a:lnTo>
                  <a:pt x="318" y="82"/>
                </a:lnTo>
                <a:lnTo>
                  <a:pt x="294" y="89"/>
                </a:lnTo>
                <a:lnTo>
                  <a:pt x="270" y="96"/>
                </a:lnTo>
                <a:lnTo>
                  <a:pt x="270" y="96"/>
                </a:lnTo>
                <a:lnTo>
                  <a:pt x="258" y="100"/>
                </a:lnTo>
                <a:lnTo>
                  <a:pt x="246" y="103"/>
                </a:lnTo>
                <a:lnTo>
                  <a:pt x="246" y="103"/>
                </a:lnTo>
                <a:lnTo>
                  <a:pt x="256" y="93"/>
                </a:lnTo>
                <a:lnTo>
                  <a:pt x="256" y="93"/>
                </a:lnTo>
                <a:close/>
                <a:moveTo>
                  <a:pt x="243" y="107"/>
                </a:moveTo>
                <a:lnTo>
                  <a:pt x="243" y="107"/>
                </a:lnTo>
                <a:lnTo>
                  <a:pt x="253" y="103"/>
                </a:lnTo>
                <a:lnTo>
                  <a:pt x="264" y="100"/>
                </a:lnTo>
                <a:lnTo>
                  <a:pt x="285" y="94"/>
                </a:lnTo>
                <a:lnTo>
                  <a:pt x="285" y="94"/>
                </a:lnTo>
                <a:lnTo>
                  <a:pt x="312" y="86"/>
                </a:lnTo>
                <a:lnTo>
                  <a:pt x="338" y="78"/>
                </a:lnTo>
                <a:lnTo>
                  <a:pt x="338" y="78"/>
                </a:lnTo>
                <a:lnTo>
                  <a:pt x="348" y="75"/>
                </a:lnTo>
                <a:lnTo>
                  <a:pt x="348" y="75"/>
                </a:lnTo>
                <a:lnTo>
                  <a:pt x="339" y="78"/>
                </a:lnTo>
                <a:lnTo>
                  <a:pt x="339" y="78"/>
                </a:lnTo>
                <a:lnTo>
                  <a:pt x="286" y="95"/>
                </a:lnTo>
                <a:lnTo>
                  <a:pt x="286" y="95"/>
                </a:lnTo>
                <a:lnTo>
                  <a:pt x="262" y="103"/>
                </a:lnTo>
                <a:lnTo>
                  <a:pt x="262" y="103"/>
                </a:lnTo>
                <a:lnTo>
                  <a:pt x="247" y="108"/>
                </a:lnTo>
                <a:lnTo>
                  <a:pt x="247" y="108"/>
                </a:lnTo>
                <a:lnTo>
                  <a:pt x="240" y="110"/>
                </a:lnTo>
                <a:lnTo>
                  <a:pt x="240" y="110"/>
                </a:lnTo>
                <a:lnTo>
                  <a:pt x="243" y="107"/>
                </a:lnTo>
                <a:lnTo>
                  <a:pt x="243" y="107"/>
                </a:lnTo>
                <a:close/>
                <a:moveTo>
                  <a:pt x="239" y="111"/>
                </a:moveTo>
                <a:lnTo>
                  <a:pt x="239" y="111"/>
                </a:lnTo>
                <a:lnTo>
                  <a:pt x="259" y="107"/>
                </a:lnTo>
                <a:lnTo>
                  <a:pt x="259" y="107"/>
                </a:lnTo>
                <a:lnTo>
                  <a:pt x="246" y="113"/>
                </a:lnTo>
                <a:lnTo>
                  <a:pt x="233" y="118"/>
                </a:lnTo>
                <a:lnTo>
                  <a:pt x="233" y="118"/>
                </a:lnTo>
                <a:lnTo>
                  <a:pt x="239" y="111"/>
                </a:lnTo>
                <a:lnTo>
                  <a:pt x="239" y="111"/>
                </a:lnTo>
                <a:close/>
                <a:moveTo>
                  <a:pt x="230" y="122"/>
                </a:moveTo>
                <a:lnTo>
                  <a:pt x="230" y="122"/>
                </a:lnTo>
                <a:lnTo>
                  <a:pt x="241" y="117"/>
                </a:lnTo>
                <a:lnTo>
                  <a:pt x="253" y="111"/>
                </a:lnTo>
                <a:lnTo>
                  <a:pt x="277" y="104"/>
                </a:lnTo>
                <a:lnTo>
                  <a:pt x="277" y="104"/>
                </a:lnTo>
                <a:lnTo>
                  <a:pt x="339" y="87"/>
                </a:lnTo>
                <a:lnTo>
                  <a:pt x="339" y="87"/>
                </a:lnTo>
                <a:lnTo>
                  <a:pt x="402" y="70"/>
                </a:lnTo>
                <a:lnTo>
                  <a:pt x="402" y="70"/>
                </a:lnTo>
                <a:lnTo>
                  <a:pt x="428" y="64"/>
                </a:lnTo>
                <a:lnTo>
                  <a:pt x="441" y="59"/>
                </a:lnTo>
                <a:lnTo>
                  <a:pt x="453" y="54"/>
                </a:lnTo>
                <a:lnTo>
                  <a:pt x="453" y="54"/>
                </a:lnTo>
                <a:lnTo>
                  <a:pt x="471" y="61"/>
                </a:lnTo>
                <a:lnTo>
                  <a:pt x="471" y="61"/>
                </a:lnTo>
                <a:lnTo>
                  <a:pt x="457" y="66"/>
                </a:lnTo>
                <a:lnTo>
                  <a:pt x="443" y="70"/>
                </a:lnTo>
                <a:lnTo>
                  <a:pt x="415" y="76"/>
                </a:lnTo>
                <a:lnTo>
                  <a:pt x="415" y="76"/>
                </a:lnTo>
                <a:lnTo>
                  <a:pt x="381" y="84"/>
                </a:lnTo>
                <a:lnTo>
                  <a:pt x="348" y="93"/>
                </a:lnTo>
                <a:lnTo>
                  <a:pt x="348" y="93"/>
                </a:lnTo>
                <a:lnTo>
                  <a:pt x="316" y="101"/>
                </a:lnTo>
                <a:lnTo>
                  <a:pt x="284" y="109"/>
                </a:lnTo>
                <a:lnTo>
                  <a:pt x="284" y="109"/>
                </a:lnTo>
                <a:lnTo>
                  <a:pt x="254" y="119"/>
                </a:lnTo>
                <a:lnTo>
                  <a:pt x="254" y="119"/>
                </a:lnTo>
                <a:lnTo>
                  <a:pt x="241" y="121"/>
                </a:lnTo>
                <a:lnTo>
                  <a:pt x="234" y="122"/>
                </a:lnTo>
                <a:lnTo>
                  <a:pt x="228" y="124"/>
                </a:lnTo>
                <a:lnTo>
                  <a:pt x="228" y="124"/>
                </a:lnTo>
                <a:lnTo>
                  <a:pt x="230" y="122"/>
                </a:lnTo>
                <a:lnTo>
                  <a:pt x="230" y="122"/>
                </a:lnTo>
                <a:close/>
                <a:moveTo>
                  <a:pt x="225" y="128"/>
                </a:moveTo>
                <a:lnTo>
                  <a:pt x="225" y="128"/>
                </a:lnTo>
                <a:lnTo>
                  <a:pt x="256" y="121"/>
                </a:lnTo>
                <a:lnTo>
                  <a:pt x="286" y="113"/>
                </a:lnTo>
                <a:lnTo>
                  <a:pt x="318" y="103"/>
                </a:lnTo>
                <a:lnTo>
                  <a:pt x="348" y="95"/>
                </a:lnTo>
                <a:lnTo>
                  <a:pt x="348" y="95"/>
                </a:lnTo>
                <a:lnTo>
                  <a:pt x="379" y="87"/>
                </a:lnTo>
                <a:lnTo>
                  <a:pt x="411" y="79"/>
                </a:lnTo>
                <a:lnTo>
                  <a:pt x="411" y="79"/>
                </a:lnTo>
                <a:lnTo>
                  <a:pt x="442" y="72"/>
                </a:lnTo>
                <a:lnTo>
                  <a:pt x="458" y="68"/>
                </a:lnTo>
                <a:lnTo>
                  <a:pt x="474" y="62"/>
                </a:lnTo>
                <a:lnTo>
                  <a:pt x="474" y="62"/>
                </a:lnTo>
                <a:lnTo>
                  <a:pt x="492" y="70"/>
                </a:lnTo>
                <a:lnTo>
                  <a:pt x="492" y="70"/>
                </a:lnTo>
                <a:lnTo>
                  <a:pt x="484" y="70"/>
                </a:lnTo>
                <a:lnTo>
                  <a:pt x="477" y="71"/>
                </a:lnTo>
                <a:lnTo>
                  <a:pt x="461" y="75"/>
                </a:lnTo>
                <a:lnTo>
                  <a:pt x="433" y="84"/>
                </a:lnTo>
                <a:lnTo>
                  <a:pt x="433" y="84"/>
                </a:lnTo>
                <a:lnTo>
                  <a:pt x="396" y="94"/>
                </a:lnTo>
                <a:lnTo>
                  <a:pt x="358" y="104"/>
                </a:lnTo>
                <a:lnTo>
                  <a:pt x="358" y="104"/>
                </a:lnTo>
                <a:lnTo>
                  <a:pt x="320" y="115"/>
                </a:lnTo>
                <a:lnTo>
                  <a:pt x="282" y="124"/>
                </a:lnTo>
                <a:lnTo>
                  <a:pt x="282" y="124"/>
                </a:lnTo>
                <a:lnTo>
                  <a:pt x="248" y="132"/>
                </a:lnTo>
                <a:lnTo>
                  <a:pt x="213" y="140"/>
                </a:lnTo>
                <a:lnTo>
                  <a:pt x="213" y="140"/>
                </a:lnTo>
                <a:lnTo>
                  <a:pt x="225" y="128"/>
                </a:lnTo>
                <a:lnTo>
                  <a:pt x="225" y="128"/>
                </a:lnTo>
                <a:close/>
                <a:moveTo>
                  <a:pt x="210" y="143"/>
                </a:moveTo>
                <a:lnTo>
                  <a:pt x="210" y="143"/>
                </a:lnTo>
                <a:lnTo>
                  <a:pt x="247" y="134"/>
                </a:lnTo>
                <a:lnTo>
                  <a:pt x="282" y="127"/>
                </a:lnTo>
                <a:lnTo>
                  <a:pt x="282" y="127"/>
                </a:lnTo>
                <a:lnTo>
                  <a:pt x="302" y="122"/>
                </a:lnTo>
                <a:lnTo>
                  <a:pt x="323" y="116"/>
                </a:lnTo>
                <a:lnTo>
                  <a:pt x="363" y="104"/>
                </a:lnTo>
                <a:lnTo>
                  <a:pt x="363" y="104"/>
                </a:lnTo>
                <a:lnTo>
                  <a:pt x="439" y="84"/>
                </a:lnTo>
                <a:lnTo>
                  <a:pt x="439" y="84"/>
                </a:lnTo>
                <a:lnTo>
                  <a:pt x="472" y="75"/>
                </a:lnTo>
                <a:lnTo>
                  <a:pt x="472" y="75"/>
                </a:lnTo>
                <a:lnTo>
                  <a:pt x="481" y="74"/>
                </a:lnTo>
                <a:lnTo>
                  <a:pt x="489" y="73"/>
                </a:lnTo>
                <a:lnTo>
                  <a:pt x="489" y="73"/>
                </a:lnTo>
                <a:lnTo>
                  <a:pt x="478" y="77"/>
                </a:lnTo>
                <a:lnTo>
                  <a:pt x="468" y="81"/>
                </a:lnTo>
                <a:lnTo>
                  <a:pt x="468" y="81"/>
                </a:lnTo>
                <a:lnTo>
                  <a:pt x="451" y="86"/>
                </a:lnTo>
                <a:lnTo>
                  <a:pt x="434" y="90"/>
                </a:lnTo>
                <a:lnTo>
                  <a:pt x="418" y="94"/>
                </a:lnTo>
                <a:lnTo>
                  <a:pt x="402" y="99"/>
                </a:lnTo>
                <a:lnTo>
                  <a:pt x="402" y="99"/>
                </a:lnTo>
                <a:lnTo>
                  <a:pt x="361" y="113"/>
                </a:lnTo>
                <a:lnTo>
                  <a:pt x="321" y="125"/>
                </a:lnTo>
                <a:lnTo>
                  <a:pt x="321" y="125"/>
                </a:lnTo>
                <a:lnTo>
                  <a:pt x="281" y="135"/>
                </a:lnTo>
                <a:lnTo>
                  <a:pt x="242" y="145"/>
                </a:lnTo>
                <a:lnTo>
                  <a:pt x="242" y="145"/>
                </a:lnTo>
                <a:lnTo>
                  <a:pt x="219" y="150"/>
                </a:lnTo>
                <a:lnTo>
                  <a:pt x="208" y="153"/>
                </a:lnTo>
                <a:lnTo>
                  <a:pt x="197" y="157"/>
                </a:lnTo>
                <a:lnTo>
                  <a:pt x="197" y="157"/>
                </a:lnTo>
                <a:lnTo>
                  <a:pt x="210" y="143"/>
                </a:lnTo>
                <a:lnTo>
                  <a:pt x="210" y="143"/>
                </a:lnTo>
                <a:close/>
                <a:moveTo>
                  <a:pt x="194" y="160"/>
                </a:moveTo>
                <a:lnTo>
                  <a:pt x="194" y="160"/>
                </a:lnTo>
                <a:lnTo>
                  <a:pt x="200" y="158"/>
                </a:lnTo>
                <a:lnTo>
                  <a:pt x="207" y="156"/>
                </a:lnTo>
                <a:lnTo>
                  <a:pt x="221" y="153"/>
                </a:lnTo>
                <a:lnTo>
                  <a:pt x="221" y="153"/>
                </a:lnTo>
                <a:lnTo>
                  <a:pt x="263" y="142"/>
                </a:lnTo>
                <a:lnTo>
                  <a:pt x="263" y="142"/>
                </a:lnTo>
                <a:lnTo>
                  <a:pt x="306" y="131"/>
                </a:lnTo>
                <a:lnTo>
                  <a:pt x="327" y="125"/>
                </a:lnTo>
                <a:lnTo>
                  <a:pt x="348" y="119"/>
                </a:lnTo>
                <a:lnTo>
                  <a:pt x="348" y="119"/>
                </a:lnTo>
                <a:lnTo>
                  <a:pt x="388" y="105"/>
                </a:lnTo>
                <a:lnTo>
                  <a:pt x="407" y="99"/>
                </a:lnTo>
                <a:lnTo>
                  <a:pt x="427" y="94"/>
                </a:lnTo>
                <a:lnTo>
                  <a:pt x="427" y="94"/>
                </a:lnTo>
                <a:lnTo>
                  <a:pt x="444" y="90"/>
                </a:lnTo>
                <a:lnTo>
                  <a:pt x="460" y="85"/>
                </a:lnTo>
                <a:lnTo>
                  <a:pt x="478" y="80"/>
                </a:lnTo>
                <a:lnTo>
                  <a:pt x="493" y="73"/>
                </a:lnTo>
                <a:lnTo>
                  <a:pt x="493" y="73"/>
                </a:lnTo>
                <a:lnTo>
                  <a:pt x="494" y="71"/>
                </a:lnTo>
                <a:lnTo>
                  <a:pt x="494" y="71"/>
                </a:lnTo>
                <a:lnTo>
                  <a:pt x="509" y="78"/>
                </a:lnTo>
                <a:lnTo>
                  <a:pt x="509" y="78"/>
                </a:lnTo>
                <a:lnTo>
                  <a:pt x="426" y="99"/>
                </a:lnTo>
                <a:lnTo>
                  <a:pt x="385" y="109"/>
                </a:lnTo>
                <a:lnTo>
                  <a:pt x="343" y="122"/>
                </a:lnTo>
                <a:lnTo>
                  <a:pt x="343" y="122"/>
                </a:lnTo>
                <a:lnTo>
                  <a:pt x="263" y="146"/>
                </a:lnTo>
                <a:lnTo>
                  <a:pt x="263" y="146"/>
                </a:lnTo>
                <a:lnTo>
                  <a:pt x="242" y="152"/>
                </a:lnTo>
                <a:lnTo>
                  <a:pt x="221" y="157"/>
                </a:lnTo>
                <a:lnTo>
                  <a:pt x="221" y="157"/>
                </a:lnTo>
                <a:lnTo>
                  <a:pt x="200" y="163"/>
                </a:lnTo>
                <a:lnTo>
                  <a:pt x="200" y="163"/>
                </a:lnTo>
                <a:lnTo>
                  <a:pt x="195" y="163"/>
                </a:lnTo>
                <a:lnTo>
                  <a:pt x="191" y="164"/>
                </a:lnTo>
                <a:lnTo>
                  <a:pt x="191" y="164"/>
                </a:lnTo>
                <a:lnTo>
                  <a:pt x="194" y="160"/>
                </a:lnTo>
                <a:lnTo>
                  <a:pt x="194" y="160"/>
                </a:lnTo>
                <a:close/>
                <a:moveTo>
                  <a:pt x="189" y="165"/>
                </a:moveTo>
                <a:lnTo>
                  <a:pt x="189" y="165"/>
                </a:lnTo>
                <a:lnTo>
                  <a:pt x="196" y="165"/>
                </a:lnTo>
                <a:lnTo>
                  <a:pt x="204" y="165"/>
                </a:lnTo>
                <a:lnTo>
                  <a:pt x="219" y="161"/>
                </a:lnTo>
                <a:lnTo>
                  <a:pt x="248" y="153"/>
                </a:lnTo>
                <a:lnTo>
                  <a:pt x="248" y="153"/>
                </a:lnTo>
                <a:lnTo>
                  <a:pt x="270" y="147"/>
                </a:lnTo>
                <a:lnTo>
                  <a:pt x="293" y="140"/>
                </a:lnTo>
                <a:lnTo>
                  <a:pt x="338" y="126"/>
                </a:lnTo>
                <a:lnTo>
                  <a:pt x="338" y="126"/>
                </a:lnTo>
                <a:lnTo>
                  <a:pt x="381" y="113"/>
                </a:lnTo>
                <a:lnTo>
                  <a:pt x="425" y="101"/>
                </a:lnTo>
                <a:lnTo>
                  <a:pt x="425" y="101"/>
                </a:lnTo>
                <a:lnTo>
                  <a:pt x="469" y="91"/>
                </a:lnTo>
                <a:lnTo>
                  <a:pt x="469" y="91"/>
                </a:lnTo>
                <a:lnTo>
                  <a:pt x="491" y="85"/>
                </a:lnTo>
                <a:lnTo>
                  <a:pt x="491" y="85"/>
                </a:lnTo>
                <a:lnTo>
                  <a:pt x="493" y="85"/>
                </a:lnTo>
                <a:lnTo>
                  <a:pt x="493" y="85"/>
                </a:lnTo>
                <a:lnTo>
                  <a:pt x="475" y="91"/>
                </a:lnTo>
                <a:lnTo>
                  <a:pt x="455" y="96"/>
                </a:lnTo>
                <a:lnTo>
                  <a:pt x="417" y="104"/>
                </a:lnTo>
                <a:lnTo>
                  <a:pt x="417" y="104"/>
                </a:lnTo>
                <a:lnTo>
                  <a:pt x="394" y="110"/>
                </a:lnTo>
                <a:lnTo>
                  <a:pt x="370" y="118"/>
                </a:lnTo>
                <a:lnTo>
                  <a:pt x="324" y="132"/>
                </a:lnTo>
                <a:lnTo>
                  <a:pt x="324" y="132"/>
                </a:lnTo>
                <a:lnTo>
                  <a:pt x="237" y="158"/>
                </a:lnTo>
                <a:lnTo>
                  <a:pt x="237" y="158"/>
                </a:lnTo>
                <a:lnTo>
                  <a:pt x="205" y="168"/>
                </a:lnTo>
                <a:lnTo>
                  <a:pt x="190" y="173"/>
                </a:lnTo>
                <a:lnTo>
                  <a:pt x="176" y="180"/>
                </a:lnTo>
                <a:lnTo>
                  <a:pt x="176" y="180"/>
                </a:lnTo>
                <a:lnTo>
                  <a:pt x="189" y="165"/>
                </a:lnTo>
                <a:lnTo>
                  <a:pt x="189" y="165"/>
                </a:lnTo>
                <a:close/>
                <a:moveTo>
                  <a:pt x="171" y="186"/>
                </a:moveTo>
                <a:lnTo>
                  <a:pt x="171" y="186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82" y="179"/>
                </a:lnTo>
                <a:lnTo>
                  <a:pt x="193" y="175"/>
                </a:lnTo>
                <a:lnTo>
                  <a:pt x="193" y="175"/>
                </a:lnTo>
                <a:lnTo>
                  <a:pt x="214" y="167"/>
                </a:lnTo>
                <a:lnTo>
                  <a:pt x="237" y="160"/>
                </a:lnTo>
                <a:lnTo>
                  <a:pt x="237" y="160"/>
                </a:lnTo>
                <a:lnTo>
                  <a:pt x="330" y="133"/>
                </a:lnTo>
                <a:lnTo>
                  <a:pt x="330" y="133"/>
                </a:lnTo>
                <a:lnTo>
                  <a:pt x="376" y="119"/>
                </a:lnTo>
                <a:lnTo>
                  <a:pt x="400" y="111"/>
                </a:lnTo>
                <a:lnTo>
                  <a:pt x="423" y="105"/>
                </a:lnTo>
                <a:lnTo>
                  <a:pt x="423" y="105"/>
                </a:lnTo>
                <a:lnTo>
                  <a:pt x="445" y="100"/>
                </a:lnTo>
                <a:lnTo>
                  <a:pt x="469" y="94"/>
                </a:lnTo>
                <a:lnTo>
                  <a:pt x="491" y="88"/>
                </a:lnTo>
                <a:lnTo>
                  <a:pt x="512" y="80"/>
                </a:lnTo>
                <a:lnTo>
                  <a:pt x="512" y="80"/>
                </a:lnTo>
                <a:lnTo>
                  <a:pt x="538" y="91"/>
                </a:lnTo>
                <a:lnTo>
                  <a:pt x="538" y="91"/>
                </a:lnTo>
                <a:lnTo>
                  <a:pt x="537" y="91"/>
                </a:lnTo>
                <a:lnTo>
                  <a:pt x="537" y="91"/>
                </a:lnTo>
                <a:lnTo>
                  <a:pt x="516" y="96"/>
                </a:lnTo>
                <a:lnTo>
                  <a:pt x="494" y="101"/>
                </a:lnTo>
                <a:lnTo>
                  <a:pt x="449" y="111"/>
                </a:lnTo>
                <a:lnTo>
                  <a:pt x="449" y="111"/>
                </a:lnTo>
                <a:lnTo>
                  <a:pt x="404" y="123"/>
                </a:lnTo>
                <a:lnTo>
                  <a:pt x="357" y="134"/>
                </a:lnTo>
                <a:lnTo>
                  <a:pt x="357" y="134"/>
                </a:lnTo>
                <a:lnTo>
                  <a:pt x="312" y="145"/>
                </a:lnTo>
                <a:lnTo>
                  <a:pt x="267" y="157"/>
                </a:lnTo>
                <a:lnTo>
                  <a:pt x="223" y="169"/>
                </a:lnTo>
                <a:lnTo>
                  <a:pt x="178" y="183"/>
                </a:lnTo>
                <a:lnTo>
                  <a:pt x="178" y="183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close/>
                <a:moveTo>
                  <a:pt x="169" y="187"/>
                </a:moveTo>
                <a:lnTo>
                  <a:pt x="169" y="187"/>
                </a:lnTo>
                <a:lnTo>
                  <a:pt x="212" y="175"/>
                </a:lnTo>
                <a:lnTo>
                  <a:pt x="234" y="168"/>
                </a:lnTo>
                <a:lnTo>
                  <a:pt x="256" y="162"/>
                </a:lnTo>
                <a:lnTo>
                  <a:pt x="256" y="162"/>
                </a:lnTo>
                <a:lnTo>
                  <a:pt x="352" y="137"/>
                </a:lnTo>
                <a:lnTo>
                  <a:pt x="352" y="137"/>
                </a:lnTo>
                <a:lnTo>
                  <a:pt x="402" y="126"/>
                </a:lnTo>
                <a:lnTo>
                  <a:pt x="450" y="115"/>
                </a:lnTo>
                <a:lnTo>
                  <a:pt x="450" y="115"/>
                </a:lnTo>
                <a:lnTo>
                  <a:pt x="475" y="107"/>
                </a:lnTo>
                <a:lnTo>
                  <a:pt x="499" y="102"/>
                </a:lnTo>
                <a:lnTo>
                  <a:pt x="499" y="102"/>
                </a:lnTo>
                <a:lnTo>
                  <a:pt x="511" y="99"/>
                </a:lnTo>
                <a:lnTo>
                  <a:pt x="511" y="99"/>
                </a:lnTo>
                <a:lnTo>
                  <a:pt x="464" y="113"/>
                </a:lnTo>
                <a:lnTo>
                  <a:pt x="418" y="124"/>
                </a:lnTo>
                <a:lnTo>
                  <a:pt x="370" y="135"/>
                </a:lnTo>
                <a:lnTo>
                  <a:pt x="347" y="141"/>
                </a:lnTo>
                <a:lnTo>
                  <a:pt x="325" y="148"/>
                </a:lnTo>
                <a:lnTo>
                  <a:pt x="325" y="148"/>
                </a:lnTo>
                <a:lnTo>
                  <a:pt x="228" y="179"/>
                </a:lnTo>
                <a:lnTo>
                  <a:pt x="228" y="179"/>
                </a:lnTo>
                <a:lnTo>
                  <a:pt x="204" y="186"/>
                </a:lnTo>
                <a:lnTo>
                  <a:pt x="181" y="194"/>
                </a:lnTo>
                <a:lnTo>
                  <a:pt x="181" y="194"/>
                </a:lnTo>
                <a:lnTo>
                  <a:pt x="169" y="197"/>
                </a:lnTo>
                <a:lnTo>
                  <a:pt x="158" y="200"/>
                </a:lnTo>
                <a:lnTo>
                  <a:pt x="158" y="200"/>
                </a:lnTo>
                <a:lnTo>
                  <a:pt x="169" y="187"/>
                </a:lnTo>
                <a:lnTo>
                  <a:pt x="169" y="187"/>
                </a:lnTo>
                <a:close/>
                <a:moveTo>
                  <a:pt x="155" y="203"/>
                </a:moveTo>
                <a:lnTo>
                  <a:pt x="155" y="203"/>
                </a:lnTo>
                <a:lnTo>
                  <a:pt x="160" y="202"/>
                </a:lnTo>
                <a:lnTo>
                  <a:pt x="160" y="202"/>
                </a:lnTo>
                <a:lnTo>
                  <a:pt x="171" y="198"/>
                </a:lnTo>
                <a:lnTo>
                  <a:pt x="182" y="196"/>
                </a:lnTo>
                <a:lnTo>
                  <a:pt x="182" y="196"/>
                </a:lnTo>
                <a:lnTo>
                  <a:pt x="207" y="188"/>
                </a:lnTo>
                <a:lnTo>
                  <a:pt x="234" y="180"/>
                </a:lnTo>
                <a:lnTo>
                  <a:pt x="234" y="180"/>
                </a:lnTo>
                <a:lnTo>
                  <a:pt x="284" y="163"/>
                </a:lnTo>
                <a:lnTo>
                  <a:pt x="336" y="147"/>
                </a:lnTo>
                <a:lnTo>
                  <a:pt x="336" y="147"/>
                </a:lnTo>
                <a:lnTo>
                  <a:pt x="361" y="140"/>
                </a:lnTo>
                <a:lnTo>
                  <a:pt x="388" y="133"/>
                </a:lnTo>
                <a:lnTo>
                  <a:pt x="438" y="121"/>
                </a:lnTo>
                <a:lnTo>
                  <a:pt x="438" y="121"/>
                </a:lnTo>
                <a:lnTo>
                  <a:pt x="489" y="107"/>
                </a:lnTo>
                <a:lnTo>
                  <a:pt x="514" y="101"/>
                </a:lnTo>
                <a:lnTo>
                  <a:pt x="538" y="93"/>
                </a:lnTo>
                <a:lnTo>
                  <a:pt x="538" y="93"/>
                </a:lnTo>
                <a:lnTo>
                  <a:pt x="538" y="92"/>
                </a:lnTo>
                <a:lnTo>
                  <a:pt x="538" y="91"/>
                </a:lnTo>
                <a:lnTo>
                  <a:pt x="538" y="91"/>
                </a:lnTo>
                <a:lnTo>
                  <a:pt x="555" y="98"/>
                </a:lnTo>
                <a:lnTo>
                  <a:pt x="555" y="98"/>
                </a:lnTo>
                <a:lnTo>
                  <a:pt x="505" y="109"/>
                </a:lnTo>
                <a:lnTo>
                  <a:pt x="455" y="121"/>
                </a:lnTo>
                <a:lnTo>
                  <a:pt x="406" y="133"/>
                </a:lnTo>
                <a:lnTo>
                  <a:pt x="357" y="147"/>
                </a:lnTo>
                <a:lnTo>
                  <a:pt x="357" y="147"/>
                </a:lnTo>
                <a:lnTo>
                  <a:pt x="305" y="162"/>
                </a:lnTo>
                <a:lnTo>
                  <a:pt x="252" y="176"/>
                </a:lnTo>
                <a:lnTo>
                  <a:pt x="252" y="176"/>
                </a:lnTo>
                <a:lnTo>
                  <a:pt x="228" y="183"/>
                </a:lnTo>
                <a:lnTo>
                  <a:pt x="203" y="191"/>
                </a:lnTo>
                <a:lnTo>
                  <a:pt x="178" y="199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5" y="203"/>
                </a:lnTo>
                <a:lnTo>
                  <a:pt x="155" y="203"/>
                </a:lnTo>
                <a:close/>
                <a:moveTo>
                  <a:pt x="151" y="208"/>
                </a:moveTo>
                <a:lnTo>
                  <a:pt x="151" y="208"/>
                </a:lnTo>
                <a:lnTo>
                  <a:pt x="175" y="202"/>
                </a:lnTo>
                <a:lnTo>
                  <a:pt x="199" y="195"/>
                </a:lnTo>
                <a:lnTo>
                  <a:pt x="224" y="187"/>
                </a:lnTo>
                <a:lnTo>
                  <a:pt x="247" y="179"/>
                </a:lnTo>
                <a:lnTo>
                  <a:pt x="247" y="179"/>
                </a:lnTo>
                <a:lnTo>
                  <a:pt x="302" y="164"/>
                </a:lnTo>
                <a:lnTo>
                  <a:pt x="358" y="149"/>
                </a:lnTo>
                <a:lnTo>
                  <a:pt x="358" y="149"/>
                </a:lnTo>
                <a:lnTo>
                  <a:pt x="412" y="134"/>
                </a:lnTo>
                <a:lnTo>
                  <a:pt x="468" y="121"/>
                </a:lnTo>
                <a:lnTo>
                  <a:pt x="468" y="121"/>
                </a:lnTo>
                <a:lnTo>
                  <a:pt x="521" y="107"/>
                </a:lnTo>
                <a:lnTo>
                  <a:pt x="521" y="107"/>
                </a:lnTo>
                <a:lnTo>
                  <a:pt x="541" y="103"/>
                </a:lnTo>
                <a:lnTo>
                  <a:pt x="541" y="103"/>
                </a:lnTo>
                <a:lnTo>
                  <a:pt x="533" y="106"/>
                </a:lnTo>
                <a:lnTo>
                  <a:pt x="533" y="106"/>
                </a:lnTo>
                <a:lnTo>
                  <a:pt x="508" y="113"/>
                </a:lnTo>
                <a:lnTo>
                  <a:pt x="483" y="119"/>
                </a:lnTo>
                <a:lnTo>
                  <a:pt x="457" y="125"/>
                </a:lnTo>
                <a:lnTo>
                  <a:pt x="432" y="131"/>
                </a:lnTo>
                <a:lnTo>
                  <a:pt x="432" y="131"/>
                </a:lnTo>
                <a:lnTo>
                  <a:pt x="378" y="146"/>
                </a:lnTo>
                <a:lnTo>
                  <a:pt x="325" y="161"/>
                </a:lnTo>
                <a:lnTo>
                  <a:pt x="325" y="161"/>
                </a:lnTo>
                <a:lnTo>
                  <a:pt x="271" y="177"/>
                </a:lnTo>
                <a:lnTo>
                  <a:pt x="245" y="185"/>
                </a:lnTo>
                <a:lnTo>
                  <a:pt x="218" y="195"/>
                </a:lnTo>
                <a:lnTo>
                  <a:pt x="218" y="195"/>
                </a:lnTo>
                <a:lnTo>
                  <a:pt x="192" y="205"/>
                </a:lnTo>
                <a:lnTo>
                  <a:pt x="166" y="216"/>
                </a:lnTo>
                <a:lnTo>
                  <a:pt x="166" y="216"/>
                </a:lnTo>
                <a:lnTo>
                  <a:pt x="150" y="221"/>
                </a:lnTo>
                <a:lnTo>
                  <a:pt x="132" y="227"/>
                </a:lnTo>
                <a:lnTo>
                  <a:pt x="132" y="227"/>
                </a:lnTo>
                <a:lnTo>
                  <a:pt x="151" y="208"/>
                </a:lnTo>
                <a:lnTo>
                  <a:pt x="151" y="208"/>
                </a:lnTo>
                <a:close/>
                <a:moveTo>
                  <a:pt x="131" y="228"/>
                </a:move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close/>
                <a:moveTo>
                  <a:pt x="128" y="231"/>
                </a:moveTo>
                <a:lnTo>
                  <a:pt x="128" y="231"/>
                </a:lnTo>
                <a:lnTo>
                  <a:pt x="154" y="224"/>
                </a:lnTo>
                <a:lnTo>
                  <a:pt x="179" y="218"/>
                </a:lnTo>
                <a:lnTo>
                  <a:pt x="204" y="211"/>
                </a:lnTo>
                <a:lnTo>
                  <a:pt x="230" y="204"/>
                </a:lnTo>
                <a:lnTo>
                  <a:pt x="230" y="204"/>
                </a:lnTo>
                <a:lnTo>
                  <a:pt x="285" y="185"/>
                </a:lnTo>
                <a:lnTo>
                  <a:pt x="314" y="176"/>
                </a:lnTo>
                <a:lnTo>
                  <a:pt x="342" y="168"/>
                </a:lnTo>
                <a:lnTo>
                  <a:pt x="342" y="168"/>
                </a:lnTo>
                <a:lnTo>
                  <a:pt x="454" y="136"/>
                </a:lnTo>
                <a:lnTo>
                  <a:pt x="568" y="104"/>
                </a:lnTo>
                <a:lnTo>
                  <a:pt x="568" y="104"/>
                </a:lnTo>
                <a:lnTo>
                  <a:pt x="582" y="110"/>
                </a:lnTo>
                <a:lnTo>
                  <a:pt x="582" y="110"/>
                </a:lnTo>
                <a:lnTo>
                  <a:pt x="522" y="125"/>
                </a:lnTo>
                <a:lnTo>
                  <a:pt x="463" y="140"/>
                </a:lnTo>
                <a:lnTo>
                  <a:pt x="404" y="156"/>
                </a:lnTo>
                <a:lnTo>
                  <a:pt x="345" y="173"/>
                </a:lnTo>
                <a:lnTo>
                  <a:pt x="345" y="173"/>
                </a:lnTo>
                <a:lnTo>
                  <a:pt x="229" y="209"/>
                </a:lnTo>
                <a:lnTo>
                  <a:pt x="229" y="209"/>
                </a:lnTo>
                <a:lnTo>
                  <a:pt x="201" y="216"/>
                </a:lnTo>
                <a:lnTo>
                  <a:pt x="174" y="223"/>
                </a:lnTo>
                <a:lnTo>
                  <a:pt x="148" y="231"/>
                </a:lnTo>
                <a:lnTo>
                  <a:pt x="120" y="239"/>
                </a:lnTo>
                <a:lnTo>
                  <a:pt x="120" y="239"/>
                </a:lnTo>
                <a:lnTo>
                  <a:pt x="128" y="231"/>
                </a:lnTo>
                <a:lnTo>
                  <a:pt x="128" y="231"/>
                </a:lnTo>
                <a:close/>
                <a:moveTo>
                  <a:pt x="117" y="243"/>
                </a:moveTo>
                <a:lnTo>
                  <a:pt x="117" y="243"/>
                </a:lnTo>
                <a:lnTo>
                  <a:pt x="144" y="234"/>
                </a:lnTo>
                <a:lnTo>
                  <a:pt x="170" y="227"/>
                </a:lnTo>
                <a:lnTo>
                  <a:pt x="196" y="220"/>
                </a:lnTo>
                <a:lnTo>
                  <a:pt x="224" y="212"/>
                </a:lnTo>
                <a:lnTo>
                  <a:pt x="224" y="212"/>
                </a:lnTo>
                <a:lnTo>
                  <a:pt x="346" y="175"/>
                </a:lnTo>
                <a:lnTo>
                  <a:pt x="346" y="175"/>
                </a:lnTo>
                <a:lnTo>
                  <a:pt x="405" y="158"/>
                </a:lnTo>
                <a:lnTo>
                  <a:pt x="464" y="142"/>
                </a:lnTo>
                <a:lnTo>
                  <a:pt x="524" y="127"/>
                </a:lnTo>
                <a:lnTo>
                  <a:pt x="584" y="113"/>
                </a:lnTo>
                <a:lnTo>
                  <a:pt x="584" y="113"/>
                </a:lnTo>
                <a:lnTo>
                  <a:pt x="585" y="113"/>
                </a:lnTo>
                <a:lnTo>
                  <a:pt x="585" y="113"/>
                </a:lnTo>
                <a:lnTo>
                  <a:pt x="596" y="118"/>
                </a:lnTo>
                <a:lnTo>
                  <a:pt x="596" y="118"/>
                </a:lnTo>
                <a:lnTo>
                  <a:pt x="540" y="129"/>
                </a:lnTo>
                <a:lnTo>
                  <a:pt x="512" y="135"/>
                </a:lnTo>
                <a:lnTo>
                  <a:pt x="485" y="142"/>
                </a:lnTo>
                <a:lnTo>
                  <a:pt x="485" y="142"/>
                </a:lnTo>
                <a:lnTo>
                  <a:pt x="422" y="159"/>
                </a:lnTo>
                <a:lnTo>
                  <a:pt x="358" y="175"/>
                </a:lnTo>
                <a:lnTo>
                  <a:pt x="358" y="175"/>
                </a:lnTo>
                <a:lnTo>
                  <a:pt x="296" y="191"/>
                </a:lnTo>
                <a:lnTo>
                  <a:pt x="236" y="209"/>
                </a:lnTo>
                <a:lnTo>
                  <a:pt x="174" y="228"/>
                </a:lnTo>
                <a:lnTo>
                  <a:pt x="113" y="247"/>
                </a:lnTo>
                <a:lnTo>
                  <a:pt x="113" y="247"/>
                </a:lnTo>
                <a:lnTo>
                  <a:pt x="117" y="243"/>
                </a:lnTo>
                <a:lnTo>
                  <a:pt x="117" y="243"/>
                </a:lnTo>
                <a:close/>
                <a:moveTo>
                  <a:pt x="110" y="250"/>
                </a:moveTo>
                <a:lnTo>
                  <a:pt x="110" y="250"/>
                </a:lnTo>
                <a:lnTo>
                  <a:pt x="174" y="230"/>
                </a:lnTo>
                <a:lnTo>
                  <a:pt x="237" y="211"/>
                </a:lnTo>
                <a:lnTo>
                  <a:pt x="300" y="192"/>
                </a:lnTo>
                <a:lnTo>
                  <a:pt x="364" y="176"/>
                </a:lnTo>
                <a:lnTo>
                  <a:pt x="364" y="176"/>
                </a:lnTo>
                <a:lnTo>
                  <a:pt x="428" y="159"/>
                </a:lnTo>
                <a:lnTo>
                  <a:pt x="491" y="142"/>
                </a:lnTo>
                <a:lnTo>
                  <a:pt x="491" y="142"/>
                </a:lnTo>
                <a:lnTo>
                  <a:pt x="519" y="135"/>
                </a:lnTo>
                <a:lnTo>
                  <a:pt x="534" y="132"/>
                </a:lnTo>
                <a:lnTo>
                  <a:pt x="550" y="129"/>
                </a:lnTo>
                <a:lnTo>
                  <a:pt x="550" y="129"/>
                </a:lnTo>
                <a:lnTo>
                  <a:pt x="580" y="123"/>
                </a:lnTo>
                <a:lnTo>
                  <a:pt x="580" y="123"/>
                </a:lnTo>
                <a:lnTo>
                  <a:pt x="595" y="120"/>
                </a:lnTo>
                <a:lnTo>
                  <a:pt x="595" y="120"/>
                </a:lnTo>
                <a:lnTo>
                  <a:pt x="585" y="123"/>
                </a:lnTo>
                <a:lnTo>
                  <a:pt x="585" y="123"/>
                </a:lnTo>
                <a:lnTo>
                  <a:pt x="571" y="127"/>
                </a:lnTo>
                <a:lnTo>
                  <a:pt x="557" y="131"/>
                </a:lnTo>
                <a:lnTo>
                  <a:pt x="528" y="137"/>
                </a:lnTo>
                <a:lnTo>
                  <a:pt x="528" y="137"/>
                </a:lnTo>
                <a:lnTo>
                  <a:pt x="495" y="145"/>
                </a:lnTo>
                <a:lnTo>
                  <a:pt x="462" y="154"/>
                </a:lnTo>
                <a:lnTo>
                  <a:pt x="462" y="154"/>
                </a:lnTo>
                <a:lnTo>
                  <a:pt x="399" y="171"/>
                </a:lnTo>
                <a:lnTo>
                  <a:pt x="336" y="189"/>
                </a:lnTo>
                <a:lnTo>
                  <a:pt x="336" y="189"/>
                </a:lnTo>
                <a:lnTo>
                  <a:pt x="208" y="228"/>
                </a:lnTo>
                <a:lnTo>
                  <a:pt x="208" y="228"/>
                </a:lnTo>
                <a:lnTo>
                  <a:pt x="148" y="245"/>
                </a:lnTo>
                <a:lnTo>
                  <a:pt x="148" y="245"/>
                </a:lnTo>
                <a:lnTo>
                  <a:pt x="125" y="252"/>
                </a:lnTo>
                <a:lnTo>
                  <a:pt x="113" y="255"/>
                </a:lnTo>
                <a:lnTo>
                  <a:pt x="102" y="259"/>
                </a:lnTo>
                <a:lnTo>
                  <a:pt x="102" y="259"/>
                </a:lnTo>
                <a:lnTo>
                  <a:pt x="110" y="250"/>
                </a:lnTo>
                <a:lnTo>
                  <a:pt x="110" y="250"/>
                </a:lnTo>
                <a:close/>
                <a:moveTo>
                  <a:pt x="98" y="263"/>
                </a:moveTo>
                <a:lnTo>
                  <a:pt x="98" y="263"/>
                </a:lnTo>
                <a:lnTo>
                  <a:pt x="229" y="229"/>
                </a:lnTo>
                <a:lnTo>
                  <a:pt x="294" y="212"/>
                </a:lnTo>
                <a:lnTo>
                  <a:pt x="360" y="195"/>
                </a:lnTo>
                <a:lnTo>
                  <a:pt x="360" y="195"/>
                </a:lnTo>
                <a:lnTo>
                  <a:pt x="426" y="178"/>
                </a:lnTo>
                <a:lnTo>
                  <a:pt x="493" y="161"/>
                </a:lnTo>
                <a:lnTo>
                  <a:pt x="560" y="145"/>
                </a:lnTo>
                <a:lnTo>
                  <a:pt x="593" y="137"/>
                </a:lnTo>
                <a:lnTo>
                  <a:pt x="626" y="131"/>
                </a:lnTo>
                <a:lnTo>
                  <a:pt x="626" y="131"/>
                </a:lnTo>
                <a:lnTo>
                  <a:pt x="637" y="136"/>
                </a:lnTo>
                <a:lnTo>
                  <a:pt x="637" y="136"/>
                </a:lnTo>
                <a:lnTo>
                  <a:pt x="622" y="139"/>
                </a:lnTo>
                <a:lnTo>
                  <a:pt x="608" y="143"/>
                </a:lnTo>
                <a:lnTo>
                  <a:pt x="580" y="151"/>
                </a:lnTo>
                <a:lnTo>
                  <a:pt x="580" y="151"/>
                </a:lnTo>
                <a:lnTo>
                  <a:pt x="562" y="155"/>
                </a:lnTo>
                <a:lnTo>
                  <a:pt x="544" y="158"/>
                </a:lnTo>
                <a:lnTo>
                  <a:pt x="509" y="165"/>
                </a:lnTo>
                <a:lnTo>
                  <a:pt x="509" y="165"/>
                </a:lnTo>
                <a:lnTo>
                  <a:pt x="437" y="180"/>
                </a:lnTo>
                <a:lnTo>
                  <a:pt x="365" y="197"/>
                </a:lnTo>
                <a:lnTo>
                  <a:pt x="365" y="197"/>
                </a:lnTo>
                <a:lnTo>
                  <a:pt x="330" y="205"/>
                </a:lnTo>
                <a:lnTo>
                  <a:pt x="294" y="214"/>
                </a:lnTo>
                <a:lnTo>
                  <a:pt x="224" y="233"/>
                </a:lnTo>
                <a:lnTo>
                  <a:pt x="224" y="233"/>
                </a:lnTo>
                <a:lnTo>
                  <a:pt x="190" y="243"/>
                </a:lnTo>
                <a:lnTo>
                  <a:pt x="156" y="252"/>
                </a:lnTo>
                <a:lnTo>
                  <a:pt x="156" y="252"/>
                </a:lnTo>
                <a:lnTo>
                  <a:pt x="123" y="260"/>
                </a:lnTo>
                <a:lnTo>
                  <a:pt x="108" y="264"/>
                </a:lnTo>
                <a:lnTo>
                  <a:pt x="92" y="269"/>
                </a:lnTo>
                <a:lnTo>
                  <a:pt x="92" y="269"/>
                </a:lnTo>
                <a:lnTo>
                  <a:pt x="98" y="263"/>
                </a:lnTo>
                <a:lnTo>
                  <a:pt x="98" y="263"/>
                </a:lnTo>
                <a:close/>
                <a:moveTo>
                  <a:pt x="89" y="273"/>
                </a:moveTo>
                <a:lnTo>
                  <a:pt x="89" y="273"/>
                </a:lnTo>
                <a:lnTo>
                  <a:pt x="104" y="268"/>
                </a:lnTo>
                <a:lnTo>
                  <a:pt x="119" y="263"/>
                </a:lnTo>
                <a:lnTo>
                  <a:pt x="151" y="256"/>
                </a:lnTo>
                <a:lnTo>
                  <a:pt x="151" y="256"/>
                </a:lnTo>
                <a:lnTo>
                  <a:pt x="185" y="247"/>
                </a:lnTo>
                <a:lnTo>
                  <a:pt x="219" y="237"/>
                </a:lnTo>
                <a:lnTo>
                  <a:pt x="219" y="237"/>
                </a:lnTo>
                <a:lnTo>
                  <a:pt x="289" y="218"/>
                </a:lnTo>
                <a:lnTo>
                  <a:pt x="360" y="200"/>
                </a:lnTo>
                <a:lnTo>
                  <a:pt x="360" y="200"/>
                </a:lnTo>
                <a:lnTo>
                  <a:pt x="396" y="191"/>
                </a:lnTo>
                <a:lnTo>
                  <a:pt x="432" y="183"/>
                </a:lnTo>
                <a:lnTo>
                  <a:pt x="504" y="168"/>
                </a:lnTo>
                <a:lnTo>
                  <a:pt x="504" y="168"/>
                </a:lnTo>
                <a:lnTo>
                  <a:pt x="539" y="161"/>
                </a:lnTo>
                <a:lnTo>
                  <a:pt x="575" y="154"/>
                </a:lnTo>
                <a:lnTo>
                  <a:pt x="575" y="154"/>
                </a:lnTo>
                <a:lnTo>
                  <a:pt x="591" y="150"/>
                </a:lnTo>
                <a:lnTo>
                  <a:pt x="607" y="146"/>
                </a:lnTo>
                <a:lnTo>
                  <a:pt x="622" y="141"/>
                </a:lnTo>
                <a:lnTo>
                  <a:pt x="639" y="138"/>
                </a:lnTo>
                <a:lnTo>
                  <a:pt x="639" y="138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25" y="151"/>
                </a:lnTo>
                <a:lnTo>
                  <a:pt x="625" y="151"/>
                </a:lnTo>
                <a:lnTo>
                  <a:pt x="593" y="158"/>
                </a:lnTo>
                <a:lnTo>
                  <a:pt x="560" y="165"/>
                </a:lnTo>
                <a:lnTo>
                  <a:pt x="527" y="172"/>
                </a:lnTo>
                <a:lnTo>
                  <a:pt x="495" y="180"/>
                </a:lnTo>
                <a:lnTo>
                  <a:pt x="495" y="180"/>
                </a:lnTo>
                <a:lnTo>
                  <a:pt x="460" y="188"/>
                </a:lnTo>
                <a:lnTo>
                  <a:pt x="426" y="196"/>
                </a:lnTo>
                <a:lnTo>
                  <a:pt x="358" y="211"/>
                </a:lnTo>
                <a:lnTo>
                  <a:pt x="358" y="211"/>
                </a:lnTo>
                <a:lnTo>
                  <a:pt x="290" y="227"/>
                </a:lnTo>
                <a:lnTo>
                  <a:pt x="223" y="244"/>
                </a:lnTo>
                <a:lnTo>
                  <a:pt x="223" y="244"/>
                </a:lnTo>
                <a:lnTo>
                  <a:pt x="153" y="260"/>
                </a:lnTo>
                <a:lnTo>
                  <a:pt x="118" y="269"/>
                </a:lnTo>
                <a:lnTo>
                  <a:pt x="84" y="280"/>
                </a:lnTo>
                <a:lnTo>
                  <a:pt x="84" y="280"/>
                </a:lnTo>
                <a:lnTo>
                  <a:pt x="89" y="273"/>
                </a:lnTo>
                <a:lnTo>
                  <a:pt x="89" y="273"/>
                </a:lnTo>
                <a:close/>
                <a:moveTo>
                  <a:pt x="302" y="482"/>
                </a:moveTo>
                <a:lnTo>
                  <a:pt x="302" y="482"/>
                </a:lnTo>
                <a:lnTo>
                  <a:pt x="289" y="475"/>
                </a:lnTo>
                <a:lnTo>
                  <a:pt x="289" y="475"/>
                </a:lnTo>
                <a:lnTo>
                  <a:pt x="299" y="474"/>
                </a:lnTo>
                <a:lnTo>
                  <a:pt x="309" y="472"/>
                </a:lnTo>
                <a:lnTo>
                  <a:pt x="309" y="472"/>
                </a:lnTo>
                <a:lnTo>
                  <a:pt x="322" y="468"/>
                </a:lnTo>
                <a:lnTo>
                  <a:pt x="322" y="468"/>
                </a:lnTo>
                <a:lnTo>
                  <a:pt x="331" y="466"/>
                </a:lnTo>
                <a:lnTo>
                  <a:pt x="334" y="465"/>
                </a:lnTo>
                <a:lnTo>
                  <a:pt x="335" y="465"/>
                </a:lnTo>
                <a:lnTo>
                  <a:pt x="333" y="466"/>
                </a:lnTo>
                <a:lnTo>
                  <a:pt x="333" y="466"/>
                </a:lnTo>
                <a:lnTo>
                  <a:pt x="317" y="471"/>
                </a:lnTo>
                <a:lnTo>
                  <a:pt x="309" y="475"/>
                </a:lnTo>
                <a:lnTo>
                  <a:pt x="306" y="477"/>
                </a:lnTo>
                <a:lnTo>
                  <a:pt x="302" y="481"/>
                </a:lnTo>
                <a:lnTo>
                  <a:pt x="302" y="481"/>
                </a:lnTo>
                <a:lnTo>
                  <a:pt x="302" y="482"/>
                </a:lnTo>
                <a:lnTo>
                  <a:pt x="302" y="482"/>
                </a:lnTo>
                <a:close/>
                <a:moveTo>
                  <a:pt x="113" y="338"/>
                </a:moveTo>
                <a:lnTo>
                  <a:pt x="113" y="338"/>
                </a:lnTo>
                <a:lnTo>
                  <a:pt x="148" y="329"/>
                </a:lnTo>
                <a:lnTo>
                  <a:pt x="182" y="319"/>
                </a:lnTo>
                <a:lnTo>
                  <a:pt x="182" y="319"/>
                </a:lnTo>
                <a:lnTo>
                  <a:pt x="248" y="300"/>
                </a:lnTo>
                <a:lnTo>
                  <a:pt x="280" y="291"/>
                </a:lnTo>
                <a:lnTo>
                  <a:pt x="314" y="283"/>
                </a:lnTo>
                <a:lnTo>
                  <a:pt x="314" y="283"/>
                </a:lnTo>
                <a:lnTo>
                  <a:pt x="343" y="276"/>
                </a:lnTo>
                <a:lnTo>
                  <a:pt x="343" y="276"/>
                </a:lnTo>
                <a:lnTo>
                  <a:pt x="391" y="264"/>
                </a:lnTo>
                <a:lnTo>
                  <a:pt x="438" y="251"/>
                </a:lnTo>
                <a:lnTo>
                  <a:pt x="438" y="251"/>
                </a:lnTo>
                <a:lnTo>
                  <a:pt x="448" y="249"/>
                </a:lnTo>
                <a:lnTo>
                  <a:pt x="448" y="249"/>
                </a:lnTo>
                <a:lnTo>
                  <a:pt x="481" y="242"/>
                </a:lnTo>
                <a:lnTo>
                  <a:pt x="513" y="233"/>
                </a:lnTo>
                <a:lnTo>
                  <a:pt x="513" y="233"/>
                </a:lnTo>
                <a:lnTo>
                  <a:pt x="539" y="226"/>
                </a:lnTo>
                <a:lnTo>
                  <a:pt x="553" y="223"/>
                </a:lnTo>
                <a:lnTo>
                  <a:pt x="565" y="218"/>
                </a:lnTo>
                <a:lnTo>
                  <a:pt x="565" y="218"/>
                </a:lnTo>
                <a:lnTo>
                  <a:pt x="554" y="230"/>
                </a:lnTo>
                <a:lnTo>
                  <a:pt x="554" y="230"/>
                </a:lnTo>
                <a:lnTo>
                  <a:pt x="539" y="234"/>
                </a:lnTo>
                <a:lnTo>
                  <a:pt x="525" y="238"/>
                </a:lnTo>
                <a:lnTo>
                  <a:pt x="497" y="247"/>
                </a:lnTo>
                <a:lnTo>
                  <a:pt x="497" y="247"/>
                </a:lnTo>
                <a:lnTo>
                  <a:pt x="467" y="254"/>
                </a:lnTo>
                <a:lnTo>
                  <a:pt x="435" y="262"/>
                </a:lnTo>
                <a:lnTo>
                  <a:pt x="435" y="262"/>
                </a:lnTo>
                <a:lnTo>
                  <a:pt x="420" y="266"/>
                </a:lnTo>
                <a:lnTo>
                  <a:pt x="406" y="270"/>
                </a:lnTo>
                <a:lnTo>
                  <a:pt x="391" y="276"/>
                </a:lnTo>
                <a:lnTo>
                  <a:pt x="375" y="280"/>
                </a:lnTo>
                <a:lnTo>
                  <a:pt x="375" y="280"/>
                </a:lnTo>
                <a:lnTo>
                  <a:pt x="309" y="295"/>
                </a:lnTo>
                <a:lnTo>
                  <a:pt x="309" y="295"/>
                </a:lnTo>
                <a:lnTo>
                  <a:pt x="246" y="311"/>
                </a:lnTo>
                <a:lnTo>
                  <a:pt x="184" y="327"/>
                </a:lnTo>
                <a:lnTo>
                  <a:pt x="184" y="327"/>
                </a:lnTo>
                <a:lnTo>
                  <a:pt x="154" y="335"/>
                </a:lnTo>
                <a:lnTo>
                  <a:pt x="137" y="339"/>
                </a:lnTo>
                <a:lnTo>
                  <a:pt x="122" y="342"/>
                </a:lnTo>
                <a:lnTo>
                  <a:pt x="122" y="342"/>
                </a:lnTo>
                <a:lnTo>
                  <a:pt x="90" y="347"/>
                </a:lnTo>
                <a:lnTo>
                  <a:pt x="75" y="350"/>
                </a:lnTo>
                <a:lnTo>
                  <a:pt x="58" y="353"/>
                </a:lnTo>
                <a:lnTo>
                  <a:pt x="58" y="353"/>
                </a:lnTo>
                <a:lnTo>
                  <a:pt x="57" y="354"/>
                </a:lnTo>
                <a:lnTo>
                  <a:pt x="57" y="354"/>
                </a:lnTo>
                <a:lnTo>
                  <a:pt x="58" y="356"/>
                </a:lnTo>
                <a:lnTo>
                  <a:pt x="59" y="356"/>
                </a:lnTo>
                <a:lnTo>
                  <a:pt x="59" y="356"/>
                </a:lnTo>
                <a:lnTo>
                  <a:pt x="88" y="349"/>
                </a:lnTo>
                <a:lnTo>
                  <a:pt x="117" y="344"/>
                </a:lnTo>
                <a:lnTo>
                  <a:pt x="146" y="339"/>
                </a:lnTo>
                <a:lnTo>
                  <a:pt x="174" y="332"/>
                </a:lnTo>
                <a:lnTo>
                  <a:pt x="174" y="332"/>
                </a:lnTo>
                <a:lnTo>
                  <a:pt x="236" y="315"/>
                </a:lnTo>
                <a:lnTo>
                  <a:pt x="297" y="300"/>
                </a:lnTo>
                <a:lnTo>
                  <a:pt x="297" y="300"/>
                </a:lnTo>
                <a:lnTo>
                  <a:pt x="359" y="285"/>
                </a:lnTo>
                <a:lnTo>
                  <a:pt x="391" y="277"/>
                </a:lnTo>
                <a:lnTo>
                  <a:pt x="421" y="268"/>
                </a:lnTo>
                <a:lnTo>
                  <a:pt x="421" y="268"/>
                </a:lnTo>
                <a:lnTo>
                  <a:pt x="435" y="264"/>
                </a:lnTo>
                <a:lnTo>
                  <a:pt x="449" y="261"/>
                </a:lnTo>
                <a:lnTo>
                  <a:pt x="478" y="254"/>
                </a:lnTo>
                <a:lnTo>
                  <a:pt x="478" y="254"/>
                </a:lnTo>
                <a:lnTo>
                  <a:pt x="502" y="248"/>
                </a:lnTo>
                <a:lnTo>
                  <a:pt x="527" y="240"/>
                </a:lnTo>
                <a:lnTo>
                  <a:pt x="527" y="240"/>
                </a:lnTo>
                <a:lnTo>
                  <a:pt x="509" y="247"/>
                </a:lnTo>
                <a:lnTo>
                  <a:pt x="509" y="247"/>
                </a:lnTo>
                <a:lnTo>
                  <a:pt x="477" y="258"/>
                </a:lnTo>
                <a:lnTo>
                  <a:pt x="444" y="267"/>
                </a:lnTo>
                <a:lnTo>
                  <a:pt x="444" y="267"/>
                </a:lnTo>
                <a:lnTo>
                  <a:pt x="379" y="283"/>
                </a:lnTo>
                <a:lnTo>
                  <a:pt x="316" y="298"/>
                </a:lnTo>
                <a:lnTo>
                  <a:pt x="316" y="298"/>
                </a:lnTo>
                <a:lnTo>
                  <a:pt x="252" y="313"/>
                </a:lnTo>
                <a:lnTo>
                  <a:pt x="189" y="329"/>
                </a:lnTo>
                <a:lnTo>
                  <a:pt x="189" y="329"/>
                </a:lnTo>
                <a:lnTo>
                  <a:pt x="127" y="345"/>
                </a:lnTo>
                <a:lnTo>
                  <a:pt x="97" y="354"/>
                </a:lnTo>
                <a:lnTo>
                  <a:pt x="67" y="365"/>
                </a:lnTo>
                <a:lnTo>
                  <a:pt x="67" y="365"/>
                </a:lnTo>
                <a:lnTo>
                  <a:pt x="49" y="356"/>
                </a:lnTo>
                <a:lnTo>
                  <a:pt x="49" y="356"/>
                </a:lnTo>
                <a:lnTo>
                  <a:pt x="65" y="350"/>
                </a:lnTo>
                <a:lnTo>
                  <a:pt x="81" y="345"/>
                </a:lnTo>
                <a:lnTo>
                  <a:pt x="113" y="338"/>
                </a:lnTo>
                <a:lnTo>
                  <a:pt x="113" y="338"/>
                </a:lnTo>
                <a:close/>
                <a:moveTo>
                  <a:pt x="47" y="354"/>
                </a:moveTo>
                <a:lnTo>
                  <a:pt x="47" y="354"/>
                </a:lnTo>
                <a:lnTo>
                  <a:pt x="29" y="344"/>
                </a:lnTo>
                <a:lnTo>
                  <a:pt x="29" y="344"/>
                </a:lnTo>
                <a:lnTo>
                  <a:pt x="41" y="343"/>
                </a:lnTo>
                <a:lnTo>
                  <a:pt x="53" y="340"/>
                </a:lnTo>
                <a:lnTo>
                  <a:pt x="66" y="336"/>
                </a:lnTo>
                <a:lnTo>
                  <a:pt x="78" y="332"/>
                </a:lnTo>
                <a:lnTo>
                  <a:pt x="78" y="332"/>
                </a:lnTo>
                <a:lnTo>
                  <a:pt x="95" y="326"/>
                </a:lnTo>
                <a:lnTo>
                  <a:pt x="112" y="322"/>
                </a:lnTo>
                <a:lnTo>
                  <a:pt x="147" y="314"/>
                </a:lnTo>
                <a:lnTo>
                  <a:pt x="147" y="314"/>
                </a:lnTo>
                <a:lnTo>
                  <a:pt x="209" y="302"/>
                </a:lnTo>
                <a:lnTo>
                  <a:pt x="273" y="291"/>
                </a:lnTo>
                <a:lnTo>
                  <a:pt x="273" y="291"/>
                </a:lnTo>
                <a:lnTo>
                  <a:pt x="225" y="304"/>
                </a:lnTo>
                <a:lnTo>
                  <a:pt x="176" y="318"/>
                </a:lnTo>
                <a:lnTo>
                  <a:pt x="176" y="318"/>
                </a:lnTo>
                <a:lnTo>
                  <a:pt x="112" y="336"/>
                </a:lnTo>
                <a:lnTo>
                  <a:pt x="112" y="336"/>
                </a:lnTo>
                <a:lnTo>
                  <a:pt x="97" y="340"/>
                </a:lnTo>
                <a:lnTo>
                  <a:pt x="82" y="343"/>
                </a:lnTo>
                <a:lnTo>
                  <a:pt x="67" y="347"/>
                </a:lnTo>
                <a:lnTo>
                  <a:pt x="51" y="352"/>
                </a:lnTo>
                <a:lnTo>
                  <a:pt x="51" y="352"/>
                </a:lnTo>
                <a:lnTo>
                  <a:pt x="47" y="354"/>
                </a:lnTo>
                <a:lnTo>
                  <a:pt x="47" y="354"/>
                </a:lnTo>
                <a:close/>
                <a:moveTo>
                  <a:pt x="415" y="347"/>
                </a:moveTo>
                <a:lnTo>
                  <a:pt x="415" y="347"/>
                </a:lnTo>
                <a:lnTo>
                  <a:pt x="399" y="351"/>
                </a:lnTo>
                <a:lnTo>
                  <a:pt x="399" y="351"/>
                </a:lnTo>
                <a:lnTo>
                  <a:pt x="382" y="356"/>
                </a:lnTo>
                <a:lnTo>
                  <a:pt x="382" y="356"/>
                </a:lnTo>
                <a:lnTo>
                  <a:pt x="306" y="375"/>
                </a:lnTo>
                <a:lnTo>
                  <a:pt x="306" y="375"/>
                </a:lnTo>
                <a:lnTo>
                  <a:pt x="265" y="385"/>
                </a:lnTo>
                <a:lnTo>
                  <a:pt x="225" y="394"/>
                </a:lnTo>
                <a:lnTo>
                  <a:pt x="225" y="394"/>
                </a:lnTo>
                <a:lnTo>
                  <a:pt x="206" y="398"/>
                </a:lnTo>
                <a:lnTo>
                  <a:pt x="188" y="403"/>
                </a:lnTo>
                <a:lnTo>
                  <a:pt x="188" y="403"/>
                </a:lnTo>
                <a:lnTo>
                  <a:pt x="167" y="407"/>
                </a:lnTo>
                <a:lnTo>
                  <a:pt x="167" y="407"/>
                </a:lnTo>
                <a:lnTo>
                  <a:pt x="162" y="408"/>
                </a:lnTo>
                <a:lnTo>
                  <a:pt x="165" y="407"/>
                </a:lnTo>
                <a:lnTo>
                  <a:pt x="176" y="404"/>
                </a:lnTo>
                <a:lnTo>
                  <a:pt x="176" y="404"/>
                </a:lnTo>
                <a:lnTo>
                  <a:pt x="215" y="393"/>
                </a:lnTo>
                <a:lnTo>
                  <a:pt x="255" y="382"/>
                </a:lnTo>
                <a:lnTo>
                  <a:pt x="334" y="360"/>
                </a:lnTo>
                <a:lnTo>
                  <a:pt x="334" y="360"/>
                </a:lnTo>
                <a:lnTo>
                  <a:pt x="374" y="348"/>
                </a:lnTo>
                <a:lnTo>
                  <a:pt x="395" y="342"/>
                </a:lnTo>
                <a:lnTo>
                  <a:pt x="414" y="336"/>
                </a:lnTo>
                <a:lnTo>
                  <a:pt x="414" y="336"/>
                </a:lnTo>
                <a:lnTo>
                  <a:pt x="444" y="327"/>
                </a:lnTo>
                <a:lnTo>
                  <a:pt x="458" y="322"/>
                </a:lnTo>
                <a:lnTo>
                  <a:pt x="473" y="317"/>
                </a:lnTo>
                <a:lnTo>
                  <a:pt x="473" y="317"/>
                </a:lnTo>
                <a:lnTo>
                  <a:pt x="475" y="316"/>
                </a:lnTo>
                <a:lnTo>
                  <a:pt x="475" y="316"/>
                </a:lnTo>
                <a:lnTo>
                  <a:pt x="459" y="334"/>
                </a:lnTo>
                <a:lnTo>
                  <a:pt x="459" y="334"/>
                </a:lnTo>
                <a:lnTo>
                  <a:pt x="415" y="347"/>
                </a:lnTo>
                <a:lnTo>
                  <a:pt x="415" y="347"/>
                </a:lnTo>
                <a:close/>
                <a:moveTo>
                  <a:pt x="454" y="338"/>
                </a:moveTo>
                <a:lnTo>
                  <a:pt x="454" y="338"/>
                </a:lnTo>
                <a:lnTo>
                  <a:pt x="432" y="364"/>
                </a:lnTo>
                <a:lnTo>
                  <a:pt x="432" y="364"/>
                </a:lnTo>
                <a:lnTo>
                  <a:pt x="430" y="365"/>
                </a:lnTo>
                <a:lnTo>
                  <a:pt x="430" y="365"/>
                </a:lnTo>
                <a:lnTo>
                  <a:pt x="428" y="364"/>
                </a:lnTo>
                <a:lnTo>
                  <a:pt x="426" y="365"/>
                </a:lnTo>
                <a:lnTo>
                  <a:pt x="422" y="368"/>
                </a:lnTo>
                <a:lnTo>
                  <a:pt x="422" y="368"/>
                </a:lnTo>
                <a:lnTo>
                  <a:pt x="401" y="375"/>
                </a:lnTo>
                <a:lnTo>
                  <a:pt x="378" y="381"/>
                </a:lnTo>
                <a:lnTo>
                  <a:pt x="378" y="381"/>
                </a:lnTo>
                <a:lnTo>
                  <a:pt x="376" y="381"/>
                </a:lnTo>
                <a:lnTo>
                  <a:pt x="376" y="381"/>
                </a:lnTo>
                <a:lnTo>
                  <a:pt x="369" y="383"/>
                </a:lnTo>
                <a:lnTo>
                  <a:pt x="369" y="383"/>
                </a:lnTo>
                <a:lnTo>
                  <a:pt x="338" y="390"/>
                </a:lnTo>
                <a:lnTo>
                  <a:pt x="307" y="397"/>
                </a:lnTo>
                <a:lnTo>
                  <a:pt x="307" y="397"/>
                </a:lnTo>
                <a:lnTo>
                  <a:pt x="271" y="403"/>
                </a:lnTo>
                <a:lnTo>
                  <a:pt x="236" y="409"/>
                </a:lnTo>
                <a:lnTo>
                  <a:pt x="236" y="409"/>
                </a:lnTo>
                <a:lnTo>
                  <a:pt x="202" y="415"/>
                </a:lnTo>
                <a:lnTo>
                  <a:pt x="202" y="415"/>
                </a:lnTo>
                <a:lnTo>
                  <a:pt x="197" y="416"/>
                </a:lnTo>
                <a:lnTo>
                  <a:pt x="197" y="416"/>
                </a:lnTo>
                <a:lnTo>
                  <a:pt x="261" y="396"/>
                </a:lnTo>
                <a:lnTo>
                  <a:pt x="325" y="377"/>
                </a:lnTo>
                <a:lnTo>
                  <a:pt x="325" y="377"/>
                </a:lnTo>
                <a:lnTo>
                  <a:pt x="381" y="359"/>
                </a:lnTo>
                <a:lnTo>
                  <a:pt x="381" y="359"/>
                </a:lnTo>
                <a:lnTo>
                  <a:pt x="421" y="347"/>
                </a:lnTo>
                <a:lnTo>
                  <a:pt x="421" y="347"/>
                </a:lnTo>
                <a:lnTo>
                  <a:pt x="451" y="338"/>
                </a:lnTo>
                <a:lnTo>
                  <a:pt x="451" y="338"/>
                </a:lnTo>
                <a:lnTo>
                  <a:pt x="454" y="338"/>
                </a:lnTo>
                <a:lnTo>
                  <a:pt x="454" y="338"/>
                </a:lnTo>
                <a:close/>
                <a:moveTo>
                  <a:pt x="291" y="359"/>
                </a:moveTo>
                <a:lnTo>
                  <a:pt x="291" y="359"/>
                </a:lnTo>
                <a:lnTo>
                  <a:pt x="255" y="367"/>
                </a:lnTo>
                <a:lnTo>
                  <a:pt x="218" y="375"/>
                </a:lnTo>
                <a:lnTo>
                  <a:pt x="218" y="375"/>
                </a:lnTo>
                <a:lnTo>
                  <a:pt x="259" y="362"/>
                </a:lnTo>
                <a:lnTo>
                  <a:pt x="259" y="362"/>
                </a:lnTo>
                <a:lnTo>
                  <a:pt x="325" y="341"/>
                </a:lnTo>
                <a:lnTo>
                  <a:pt x="358" y="332"/>
                </a:lnTo>
                <a:lnTo>
                  <a:pt x="392" y="324"/>
                </a:lnTo>
                <a:lnTo>
                  <a:pt x="392" y="324"/>
                </a:lnTo>
                <a:lnTo>
                  <a:pt x="423" y="316"/>
                </a:lnTo>
                <a:lnTo>
                  <a:pt x="454" y="307"/>
                </a:lnTo>
                <a:lnTo>
                  <a:pt x="454" y="307"/>
                </a:lnTo>
                <a:lnTo>
                  <a:pt x="482" y="297"/>
                </a:lnTo>
                <a:lnTo>
                  <a:pt x="482" y="297"/>
                </a:lnTo>
                <a:lnTo>
                  <a:pt x="490" y="295"/>
                </a:lnTo>
                <a:lnTo>
                  <a:pt x="490" y="295"/>
                </a:lnTo>
                <a:lnTo>
                  <a:pt x="493" y="295"/>
                </a:lnTo>
                <a:lnTo>
                  <a:pt x="494" y="294"/>
                </a:lnTo>
                <a:lnTo>
                  <a:pt x="494" y="294"/>
                </a:lnTo>
                <a:lnTo>
                  <a:pt x="496" y="293"/>
                </a:lnTo>
                <a:lnTo>
                  <a:pt x="496" y="293"/>
                </a:lnTo>
                <a:lnTo>
                  <a:pt x="480" y="311"/>
                </a:lnTo>
                <a:lnTo>
                  <a:pt x="480" y="311"/>
                </a:lnTo>
                <a:lnTo>
                  <a:pt x="456" y="319"/>
                </a:lnTo>
                <a:lnTo>
                  <a:pt x="434" y="327"/>
                </a:lnTo>
                <a:lnTo>
                  <a:pt x="411" y="333"/>
                </a:lnTo>
                <a:lnTo>
                  <a:pt x="387" y="338"/>
                </a:lnTo>
                <a:lnTo>
                  <a:pt x="339" y="348"/>
                </a:lnTo>
                <a:lnTo>
                  <a:pt x="291" y="359"/>
                </a:lnTo>
                <a:lnTo>
                  <a:pt x="291" y="359"/>
                </a:lnTo>
                <a:close/>
                <a:moveTo>
                  <a:pt x="480" y="295"/>
                </a:moveTo>
                <a:lnTo>
                  <a:pt x="480" y="295"/>
                </a:lnTo>
                <a:lnTo>
                  <a:pt x="472" y="297"/>
                </a:lnTo>
                <a:lnTo>
                  <a:pt x="472" y="297"/>
                </a:lnTo>
                <a:lnTo>
                  <a:pt x="437" y="305"/>
                </a:lnTo>
                <a:lnTo>
                  <a:pt x="404" y="311"/>
                </a:lnTo>
                <a:lnTo>
                  <a:pt x="369" y="318"/>
                </a:lnTo>
                <a:lnTo>
                  <a:pt x="335" y="326"/>
                </a:lnTo>
                <a:lnTo>
                  <a:pt x="335" y="326"/>
                </a:lnTo>
                <a:lnTo>
                  <a:pt x="301" y="334"/>
                </a:lnTo>
                <a:lnTo>
                  <a:pt x="268" y="344"/>
                </a:lnTo>
                <a:lnTo>
                  <a:pt x="200" y="365"/>
                </a:lnTo>
                <a:lnTo>
                  <a:pt x="200" y="365"/>
                </a:lnTo>
                <a:lnTo>
                  <a:pt x="179" y="370"/>
                </a:lnTo>
                <a:lnTo>
                  <a:pt x="157" y="374"/>
                </a:lnTo>
                <a:lnTo>
                  <a:pt x="157" y="374"/>
                </a:lnTo>
                <a:lnTo>
                  <a:pt x="221" y="353"/>
                </a:lnTo>
                <a:lnTo>
                  <a:pt x="287" y="334"/>
                </a:lnTo>
                <a:lnTo>
                  <a:pt x="287" y="334"/>
                </a:lnTo>
                <a:lnTo>
                  <a:pt x="321" y="325"/>
                </a:lnTo>
                <a:lnTo>
                  <a:pt x="355" y="318"/>
                </a:lnTo>
                <a:lnTo>
                  <a:pt x="390" y="311"/>
                </a:lnTo>
                <a:lnTo>
                  <a:pt x="423" y="303"/>
                </a:lnTo>
                <a:lnTo>
                  <a:pt x="423" y="303"/>
                </a:lnTo>
                <a:lnTo>
                  <a:pt x="461" y="294"/>
                </a:lnTo>
                <a:lnTo>
                  <a:pt x="500" y="284"/>
                </a:lnTo>
                <a:lnTo>
                  <a:pt x="500" y="284"/>
                </a:lnTo>
                <a:lnTo>
                  <a:pt x="503" y="284"/>
                </a:lnTo>
                <a:lnTo>
                  <a:pt x="504" y="282"/>
                </a:lnTo>
                <a:lnTo>
                  <a:pt x="504" y="282"/>
                </a:lnTo>
                <a:lnTo>
                  <a:pt x="507" y="282"/>
                </a:lnTo>
                <a:lnTo>
                  <a:pt x="507" y="282"/>
                </a:lnTo>
                <a:lnTo>
                  <a:pt x="499" y="290"/>
                </a:lnTo>
                <a:lnTo>
                  <a:pt x="499" y="290"/>
                </a:lnTo>
                <a:lnTo>
                  <a:pt x="498" y="290"/>
                </a:lnTo>
                <a:lnTo>
                  <a:pt x="498" y="290"/>
                </a:lnTo>
                <a:lnTo>
                  <a:pt x="480" y="295"/>
                </a:lnTo>
                <a:lnTo>
                  <a:pt x="480" y="295"/>
                </a:lnTo>
                <a:close/>
                <a:moveTo>
                  <a:pt x="373" y="308"/>
                </a:moveTo>
                <a:lnTo>
                  <a:pt x="373" y="308"/>
                </a:lnTo>
                <a:lnTo>
                  <a:pt x="340" y="315"/>
                </a:lnTo>
                <a:lnTo>
                  <a:pt x="306" y="322"/>
                </a:lnTo>
                <a:lnTo>
                  <a:pt x="272" y="331"/>
                </a:lnTo>
                <a:lnTo>
                  <a:pt x="239" y="340"/>
                </a:lnTo>
                <a:lnTo>
                  <a:pt x="239" y="340"/>
                </a:lnTo>
                <a:lnTo>
                  <a:pt x="173" y="359"/>
                </a:lnTo>
                <a:lnTo>
                  <a:pt x="139" y="367"/>
                </a:lnTo>
                <a:lnTo>
                  <a:pt x="105" y="374"/>
                </a:lnTo>
                <a:lnTo>
                  <a:pt x="105" y="374"/>
                </a:lnTo>
                <a:lnTo>
                  <a:pt x="100" y="374"/>
                </a:lnTo>
                <a:lnTo>
                  <a:pt x="100" y="374"/>
                </a:lnTo>
                <a:lnTo>
                  <a:pt x="99" y="374"/>
                </a:lnTo>
                <a:lnTo>
                  <a:pt x="99" y="374"/>
                </a:lnTo>
                <a:lnTo>
                  <a:pt x="105" y="372"/>
                </a:lnTo>
                <a:lnTo>
                  <a:pt x="105" y="372"/>
                </a:lnTo>
                <a:lnTo>
                  <a:pt x="136" y="362"/>
                </a:lnTo>
                <a:lnTo>
                  <a:pt x="136" y="362"/>
                </a:lnTo>
                <a:lnTo>
                  <a:pt x="154" y="357"/>
                </a:lnTo>
                <a:lnTo>
                  <a:pt x="172" y="351"/>
                </a:lnTo>
                <a:lnTo>
                  <a:pt x="208" y="343"/>
                </a:lnTo>
                <a:lnTo>
                  <a:pt x="208" y="343"/>
                </a:lnTo>
                <a:lnTo>
                  <a:pt x="275" y="324"/>
                </a:lnTo>
                <a:lnTo>
                  <a:pt x="309" y="316"/>
                </a:lnTo>
                <a:lnTo>
                  <a:pt x="342" y="308"/>
                </a:lnTo>
                <a:lnTo>
                  <a:pt x="342" y="308"/>
                </a:lnTo>
                <a:lnTo>
                  <a:pt x="412" y="294"/>
                </a:lnTo>
                <a:lnTo>
                  <a:pt x="445" y="285"/>
                </a:lnTo>
                <a:lnTo>
                  <a:pt x="480" y="276"/>
                </a:lnTo>
                <a:lnTo>
                  <a:pt x="480" y="276"/>
                </a:lnTo>
                <a:lnTo>
                  <a:pt x="510" y="263"/>
                </a:lnTo>
                <a:lnTo>
                  <a:pt x="510" y="263"/>
                </a:lnTo>
                <a:lnTo>
                  <a:pt x="512" y="263"/>
                </a:lnTo>
                <a:lnTo>
                  <a:pt x="512" y="263"/>
                </a:lnTo>
                <a:lnTo>
                  <a:pt x="527" y="258"/>
                </a:lnTo>
                <a:lnTo>
                  <a:pt x="527" y="258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476" y="287"/>
                </a:lnTo>
                <a:lnTo>
                  <a:pt x="442" y="295"/>
                </a:lnTo>
                <a:lnTo>
                  <a:pt x="373" y="308"/>
                </a:lnTo>
                <a:lnTo>
                  <a:pt x="373" y="308"/>
                </a:lnTo>
                <a:close/>
                <a:moveTo>
                  <a:pt x="318" y="311"/>
                </a:moveTo>
                <a:lnTo>
                  <a:pt x="318" y="311"/>
                </a:lnTo>
                <a:lnTo>
                  <a:pt x="365" y="299"/>
                </a:lnTo>
                <a:lnTo>
                  <a:pt x="390" y="293"/>
                </a:lnTo>
                <a:lnTo>
                  <a:pt x="413" y="289"/>
                </a:lnTo>
                <a:lnTo>
                  <a:pt x="413" y="289"/>
                </a:lnTo>
                <a:lnTo>
                  <a:pt x="435" y="285"/>
                </a:lnTo>
                <a:lnTo>
                  <a:pt x="456" y="280"/>
                </a:lnTo>
                <a:lnTo>
                  <a:pt x="456" y="280"/>
                </a:lnTo>
                <a:lnTo>
                  <a:pt x="425" y="288"/>
                </a:lnTo>
                <a:lnTo>
                  <a:pt x="425" y="288"/>
                </a:lnTo>
                <a:lnTo>
                  <a:pt x="371" y="300"/>
                </a:lnTo>
                <a:lnTo>
                  <a:pt x="318" y="311"/>
                </a:lnTo>
                <a:lnTo>
                  <a:pt x="318" y="311"/>
                </a:lnTo>
                <a:close/>
                <a:moveTo>
                  <a:pt x="516" y="259"/>
                </a:moveTo>
                <a:lnTo>
                  <a:pt x="516" y="259"/>
                </a:lnTo>
                <a:lnTo>
                  <a:pt x="513" y="260"/>
                </a:lnTo>
                <a:lnTo>
                  <a:pt x="513" y="260"/>
                </a:lnTo>
                <a:lnTo>
                  <a:pt x="480" y="270"/>
                </a:lnTo>
                <a:lnTo>
                  <a:pt x="462" y="276"/>
                </a:lnTo>
                <a:lnTo>
                  <a:pt x="444" y="281"/>
                </a:lnTo>
                <a:lnTo>
                  <a:pt x="444" y="281"/>
                </a:lnTo>
                <a:lnTo>
                  <a:pt x="375" y="295"/>
                </a:lnTo>
                <a:lnTo>
                  <a:pt x="308" y="311"/>
                </a:lnTo>
                <a:lnTo>
                  <a:pt x="308" y="311"/>
                </a:lnTo>
                <a:lnTo>
                  <a:pt x="264" y="322"/>
                </a:lnTo>
                <a:lnTo>
                  <a:pt x="220" y="333"/>
                </a:lnTo>
                <a:lnTo>
                  <a:pt x="220" y="333"/>
                </a:lnTo>
                <a:lnTo>
                  <a:pt x="198" y="339"/>
                </a:lnTo>
                <a:lnTo>
                  <a:pt x="175" y="344"/>
                </a:lnTo>
                <a:lnTo>
                  <a:pt x="129" y="353"/>
                </a:lnTo>
                <a:lnTo>
                  <a:pt x="129" y="353"/>
                </a:lnTo>
                <a:lnTo>
                  <a:pt x="87" y="363"/>
                </a:lnTo>
                <a:lnTo>
                  <a:pt x="87" y="363"/>
                </a:lnTo>
                <a:lnTo>
                  <a:pt x="75" y="366"/>
                </a:lnTo>
                <a:lnTo>
                  <a:pt x="72" y="366"/>
                </a:lnTo>
                <a:lnTo>
                  <a:pt x="76" y="364"/>
                </a:lnTo>
                <a:lnTo>
                  <a:pt x="76" y="364"/>
                </a:lnTo>
                <a:lnTo>
                  <a:pt x="97" y="357"/>
                </a:lnTo>
                <a:lnTo>
                  <a:pt x="97" y="357"/>
                </a:lnTo>
                <a:lnTo>
                  <a:pt x="144" y="343"/>
                </a:lnTo>
                <a:lnTo>
                  <a:pt x="189" y="331"/>
                </a:lnTo>
                <a:lnTo>
                  <a:pt x="189" y="331"/>
                </a:lnTo>
                <a:lnTo>
                  <a:pt x="235" y="319"/>
                </a:lnTo>
                <a:lnTo>
                  <a:pt x="280" y="309"/>
                </a:lnTo>
                <a:lnTo>
                  <a:pt x="372" y="287"/>
                </a:lnTo>
                <a:lnTo>
                  <a:pt x="372" y="287"/>
                </a:lnTo>
                <a:lnTo>
                  <a:pt x="420" y="276"/>
                </a:lnTo>
                <a:lnTo>
                  <a:pt x="467" y="263"/>
                </a:lnTo>
                <a:lnTo>
                  <a:pt x="467" y="263"/>
                </a:lnTo>
                <a:lnTo>
                  <a:pt x="488" y="257"/>
                </a:lnTo>
                <a:lnTo>
                  <a:pt x="509" y="249"/>
                </a:lnTo>
                <a:lnTo>
                  <a:pt x="550" y="234"/>
                </a:lnTo>
                <a:lnTo>
                  <a:pt x="550" y="234"/>
                </a:lnTo>
                <a:lnTo>
                  <a:pt x="530" y="255"/>
                </a:lnTo>
                <a:lnTo>
                  <a:pt x="530" y="255"/>
                </a:lnTo>
                <a:lnTo>
                  <a:pt x="529" y="255"/>
                </a:lnTo>
                <a:lnTo>
                  <a:pt x="529" y="255"/>
                </a:lnTo>
                <a:lnTo>
                  <a:pt x="516" y="259"/>
                </a:lnTo>
                <a:lnTo>
                  <a:pt x="516" y="259"/>
                </a:lnTo>
                <a:close/>
                <a:moveTo>
                  <a:pt x="261" y="325"/>
                </a:moveTo>
                <a:lnTo>
                  <a:pt x="261" y="325"/>
                </a:lnTo>
                <a:lnTo>
                  <a:pt x="229" y="334"/>
                </a:lnTo>
                <a:lnTo>
                  <a:pt x="196" y="343"/>
                </a:lnTo>
                <a:lnTo>
                  <a:pt x="196" y="343"/>
                </a:lnTo>
                <a:lnTo>
                  <a:pt x="146" y="358"/>
                </a:lnTo>
                <a:lnTo>
                  <a:pt x="95" y="373"/>
                </a:lnTo>
                <a:lnTo>
                  <a:pt x="95" y="373"/>
                </a:lnTo>
                <a:lnTo>
                  <a:pt x="92" y="373"/>
                </a:lnTo>
                <a:lnTo>
                  <a:pt x="90" y="375"/>
                </a:lnTo>
                <a:lnTo>
                  <a:pt x="90" y="375"/>
                </a:lnTo>
                <a:lnTo>
                  <a:pt x="88" y="375"/>
                </a:lnTo>
                <a:lnTo>
                  <a:pt x="88" y="375"/>
                </a:lnTo>
                <a:lnTo>
                  <a:pt x="71" y="367"/>
                </a:lnTo>
                <a:lnTo>
                  <a:pt x="71" y="367"/>
                </a:lnTo>
                <a:lnTo>
                  <a:pt x="95" y="364"/>
                </a:lnTo>
                <a:lnTo>
                  <a:pt x="119" y="360"/>
                </a:lnTo>
                <a:lnTo>
                  <a:pt x="144" y="354"/>
                </a:lnTo>
                <a:lnTo>
                  <a:pt x="167" y="349"/>
                </a:lnTo>
                <a:lnTo>
                  <a:pt x="214" y="337"/>
                </a:lnTo>
                <a:lnTo>
                  <a:pt x="261" y="325"/>
                </a:lnTo>
                <a:lnTo>
                  <a:pt x="261" y="325"/>
                </a:lnTo>
                <a:close/>
                <a:moveTo>
                  <a:pt x="180" y="358"/>
                </a:moveTo>
                <a:lnTo>
                  <a:pt x="180" y="358"/>
                </a:lnTo>
                <a:lnTo>
                  <a:pt x="232" y="344"/>
                </a:lnTo>
                <a:lnTo>
                  <a:pt x="283" y="330"/>
                </a:lnTo>
                <a:lnTo>
                  <a:pt x="283" y="330"/>
                </a:lnTo>
                <a:lnTo>
                  <a:pt x="323" y="320"/>
                </a:lnTo>
                <a:lnTo>
                  <a:pt x="363" y="311"/>
                </a:lnTo>
                <a:lnTo>
                  <a:pt x="444" y="296"/>
                </a:lnTo>
                <a:lnTo>
                  <a:pt x="444" y="296"/>
                </a:lnTo>
                <a:lnTo>
                  <a:pt x="423" y="301"/>
                </a:lnTo>
                <a:lnTo>
                  <a:pt x="423" y="301"/>
                </a:lnTo>
                <a:lnTo>
                  <a:pt x="397" y="307"/>
                </a:lnTo>
                <a:lnTo>
                  <a:pt x="371" y="312"/>
                </a:lnTo>
                <a:lnTo>
                  <a:pt x="345" y="317"/>
                </a:lnTo>
                <a:lnTo>
                  <a:pt x="320" y="323"/>
                </a:lnTo>
                <a:lnTo>
                  <a:pt x="320" y="323"/>
                </a:lnTo>
                <a:lnTo>
                  <a:pt x="292" y="330"/>
                </a:lnTo>
                <a:lnTo>
                  <a:pt x="266" y="337"/>
                </a:lnTo>
                <a:lnTo>
                  <a:pt x="213" y="353"/>
                </a:lnTo>
                <a:lnTo>
                  <a:pt x="161" y="370"/>
                </a:lnTo>
                <a:lnTo>
                  <a:pt x="134" y="378"/>
                </a:lnTo>
                <a:lnTo>
                  <a:pt x="108" y="385"/>
                </a:lnTo>
                <a:lnTo>
                  <a:pt x="108" y="385"/>
                </a:lnTo>
                <a:lnTo>
                  <a:pt x="92" y="378"/>
                </a:lnTo>
                <a:lnTo>
                  <a:pt x="92" y="378"/>
                </a:lnTo>
                <a:lnTo>
                  <a:pt x="114" y="374"/>
                </a:lnTo>
                <a:lnTo>
                  <a:pt x="136" y="369"/>
                </a:lnTo>
                <a:lnTo>
                  <a:pt x="180" y="358"/>
                </a:lnTo>
                <a:lnTo>
                  <a:pt x="180" y="358"/>
                </a:lnTo>
                <a:close/>
                <a:moveTo>
                  <a:pt x="144" y="380"/>
                </a:moveTo>
                <a:lnTo>
                  <a:pt x="144" y="380"/>
                </a:lnTo>
                <a:lnTo>
                  <a:pt x="155" y="377"/>
                </a:lnTo>
                <a:lnTo>
                  <a:pt x="167" y="374"/>
                </a:lnTo>
                <a:lnTo>
                  <a:pt x="179" y="372"/>
                </a:lnTo>
                <a:lnTo>
                  <a:pt x="191" y="370"/>
                </a:lnTo>
                <a:lnTo>
                  <a:pt x="191" y="370"/>
                </a:lnTo>
                <a:lnTo>
                  <a:pt x="216" y="363"/>
                </a:lnTo>
                <a:lnTo>
                  <a:pt x="242" y="354"/>
                </a:lnTo>
                <a:lnTo>
                  <a:pt x="292" y="339"/>
                </a:lnTo>
                <a:lnTo>
                  <a:pt x="292" y="339"/>
                </a:lnTo>
                <a:lnTo>
                  <a:pt x="334" y="329"/>
                </a:lnTo>
                <a:lnTo>
                  <a:pt x="375" y="320"/>
                </a:lnTo>
                <a:lnTo>
                  <a:pt x="418" y="311"/>
                </a:lnTo>
                <a:lnTo>
                  <a:pt x="459" y="302"/>
                </a:lnTo>
                <a:lnTo>
                  <a:pt x="459" y="302"/>
                </a:lnTo>
                <a:lnTo>
                  <a:pt x="438" y="309"/>
                </a:lnTo>
                <a:lnTo>
                  <a:pt x="438" y="309"/>
                </a:lnTo>
                <a:lnTo>
                  <a:pt x="404" y="319"/>
                </a:lnTo>
                <a:lnTo>
                  <a:pt x="369" y="327"/>
                </a:lnTo>
                <a:lnTo>
                  <a:pt x="369" y="327"/>
                </a:lnTo>
                <a:lnTo>
                  <a:pt x="304" y="345"/>
                </a:lnTo>
                <a:lnTo>
                  <a:pt x="238" y="366"/>
                </a:lnTo>
                <a:lnTo>
                  <a:pt x="238" y="366"/>
                </a:lnTo>
                <a:lnTo>
                  <a:pt x="198" y="378"/>
                </a:lnTo>
                <a:lnTo>
                  <a:pt x="198" y="378"/>
                </a:lnTo>
                <a:lnTo>
                  <a:pt x="197" y="378"/>
                </a:lnTo>
                <a:lnTo>
                  <a:pt x="197" y="378"/>
                </a:lnTo>
                <a:lnTo>
                  <a:pt x="180" y="381"/>
                </a:lnTo>
                <a:lnTo>
                  <a:pt x="164" y="384"/>
                </a:lnTo>
                <a:lnTo>
                  <a:pt x="147" y="389"/>
                </a:lnTo>
                <a:lnTo>
                  <a:pt x="139" y="392"/>
                </a:lnTo>
                <a:lnTo>
                  <a:pt x="131" y="396"/>
                </a:lnTo>
                <a:lnTo>
                  <a:pt x="131" y="396"/>
                </a:lnTo>
                <a:lnTo>
                  <a:pt x="112" y="387"/>
                </a:lnTo>
                <a:lnTo>
                  <a:pt x="112" y="387"/>
                </a:lnTo>
                <a:lnTo>
                  <a:pt x="120" y="386"/>
                </a:lnTo>
                <a:lnTo>
                  <a:pt x="128" y="384"/>
                </a:lnTo>
                <a:lnTo>
                  <a:pt x="144" y="380"/>
                </a:lnTo>
                <a:lnTo>
                  <a:pt x="144" y="380"/>
                </a:lnTo>
                <a:close/>
                <a:moveTo>
                  <a:pt x="151" y="390"/>
                </a:moveTo>
                <a:lnTo>
                  <a:pt x="151" y="390"/>
                </a:lnTo>
                <a:lnTo>
                  <a:pt x="166" y="386"/>
                </a:lnTo>
                <a:lnTo>
                  <a:pt x="181" y="383"/>
                </a:lnTo>
                <a:lnTo>
                  <a:pt x="181" y="383"/>
                </a:lnTo>
                <a:lnTo>
                  <a:pt x="174" y="384"/>
                </a:lnTo>
                <a:lnTo>
                  <a:pt x="174" y="384"/>
                </a:lnTo>
                <a:lnTo>
                  <a:pt x="159" y="389"/>
                </a:lnTo>
                <a:lnTo>
                  <a:pt x="144" y="394"/>
                </a:lnTo>
                <a:lnTo>
                  <a:pt x="144" y="394"/>
                </a:lnTo>
                <a:lnTo>
                  <a:pt x="138" y="396"/>
                </a:lnTo>
                <a:lnTo>
                  <a:pt x="134" y="397"/>
                </a:lnTo>
                <a:lnTo>
                  <a:pt x="134" y="397"/>
                </a:lnTo>
                <a:lnTo>
                  <a:pt x="133" y="397"/>
                </a:lnTo>
                <a:lnTo>
                  <a:pt x="133" y="397"/>
                </a:lnTo>
                <a:lnTo>
                  <a:pt x="143" y="393"/>
                </a:lnTo>
                <a:lnTo>
                  <a:pt x="151" y="390"/>
                </a:lnTo>
                <a:lnTo>
                  <a:pt x="151" y="390"/>
                </a:lnTo>
                <a:close/>
                <a:moveTo>
                  <a:pt x="190" y="383"/>
                </a:moveTo>
                <a:lnTo>
                  <a:pt x="190" y="383"/>
                </a:lnTo>
                <a:lnTo>
                  <a:pt x="201" y="380"/>
                </a:lnTo>
                <a:lnTo>
                  <a:pt x="201" y="380"/>
                </a:lnTo>
                <a:lnTo>
                  <a:pt x="202" y="380"/>
                </a:lnTo>
                <a:lnTo>
                  <a:pt x="202" y="380"/>
                </a:lnTo>
                <a:lnTo>
                  <a:pt x="236" y="373"/>
                </a:lnTo>
                <a:lnTo>
                  <a:pt x="270" y="366"/>
                </a:lnTo>
                <a:lnTo>
                  <a:pt x="270" y="366"/>
                </a:lnTo>
                <a:lnTo>
                  <a:pt x="338" y="350"/>
                </a:lnTo>
                <a:lnTo>
                  <a:pt x="406" y="336"/>
                </a:lnTo>
                <a:lnTo>
                  <a:pt x="406" y="336"/>
                </a:lnTo>
                <a:lnTo>
                  <a:pt x="411" y="334"/>
                </a:lnTo>
                <a:lnTo>
                  <a:pt x="411" y="334"/>
                </a:lnTo>
                <a:lnTo>
                  <a:pt x="380" y="344"/>
                </a:lnTo>
                <a:lnTo>
                  <a:pt x="349" y="352"/>
                </a:lnTo>
                <a:lnTo>
                  <a:pt x="285" y="370"/>
                </a:lnTo>
                <a:lnTo>
                  <a:pt x="223" y="387"/>
                </a:lnTo>
                <a:lnTo>
                  <a:pt x="192" y="396"/>
                </a:lnTo>
                <a:lnTo>
                  <a:pt x="161" y="407"/>
                </a:lnTo>
                <a:lnTo>
                  <a:pt x="161" y="407"/>
                </a:lnTo>
                <a:lnTo>
                  <a:pt x="157" y="408"/>
                </a:lnTo>
                <a:lnTo>
                  <a:pt x="157" y="408"/>
                </a:lnTo>
                <a:lnTo>
                  <a:pt x="136" y="399"/>
                </a:lnTo>
                <a:lnTo>
                  <a:pt x="136" y="399"/>
                </a:lnTo>
                <a:lnTo>
                  <a:pt x="164" y="391"/>
                </a:lnTo>
                <a:lnTo>
                  <a:pt x="190" y="383"/>
                </a:lnTo>
                <a:lnTo>
                  <a:pt x="190" y="383"/>
                </a:lnTo>
                <a:close/>
                <a:moveTo>
                  <a:pt x="220" y="397"/>
                </a:moveTo>
                <a:lnTo>
                  <a:pt x="220" y="397"/>
                </a:lnTo>
                <a:lnTo>
                  <a:pt x="295" y="380"/>
                </a:lnTo>
                <a:lnTo>
                  <a:pt x="295" y="380"/>
                </a:lnTo>
                <a:lnTo>
                  <a:pt x="345" y="368"/>
                </a:lnTo>
                <a:lnTo>
                  <a:pt x="345" y="368"/>
                </a:lnTo>
                <a:lnTo>
                  <a:pt x="324" y="375"/>
                </a:lnTo>
                <a:lnTo>
                  <a:pt x="324" y="375"/>
                </a:lnTo>
                <a:lnTo>
                  <a:pt x="286" y="385"/>
                </a:lnTo>
                <a:lnTo>
                  <a:pt x="249" y="396"/>
                </a:lnTo>
                <a:lnTo>
                  <a:pt x="249" y="396"/>
                </a:lnTo>
                <a:lnTo>
                  <a:pt x="216" y="407"/>
                </a:lnTo>
                <a:lnTo>
                  <a:pt x="183" y="417"/>
                </a:lnTo>
                <a:lnTo>
                  <a:pt x="183" y="417"/>
                </a:lnTo>
                <a:lnTo>
                  <a:pt x="182" y="418"/>
                </a:lnTo>
                <a:lnTo>
                  <a:pt x="181" y="418"/>
                </a:lnTo>
                <a:lnTo>
                  <a:pt x="181" y="418"/>
                </a:lnTo>
                <a:lnTo>
                  <a:pt x="179" y="419"/>
                </a:lnTo>
                <a:lnTo>
                  <a:pt x="179" y="419"/>
                </a:lnTo>
                <a:lnTo>
                  <a:pt x="175" y="417"/>
                </a:lnTo>
                <a:lnTo>
                  <a:pt x="175" y="417"/>
                </a:lnTo>
                <a:lnTo>
                  <a:pt x="161" y="410"/>
                </a:lnTo>
                <a:lnTo>
                  <a:pt x="161" y="410"/>
                </a:lnTo>
                <a:lnTo>
                  <a:pt x="176" y="408"/>
                </a:lnTo>
                <a:lnTo>
                  <a:pt x="190" y="405"/>
                </a:lnTo>
                <a:lnTo>
                  <a:pt x="220" y="397"/>
                </a:lnTo>
                <a:lnTo>
                  <a:pt x="220" y="397"/>
                </a:lnTo>
                <a:close/>
                <a:moveTo>
                  <a:pt x="308" y="399"/>
                </a:moveTo>
                <a:lnTo>
                  <a:pt x="308" y="399"/>
                </a:lnTo>
                <a:lnTo>
                  <a:pt x="325" y="395"/>
                </a:lnTo>
                <a:lnTo>
                  <a:pt x="325" y="395"/>
                </a:lnTo>
                <a:lnTo>
                  <a:pt x="309" y="400"/>
                </a:lnTo>
                <a:lnTo>
                  <a:pt x="309" y="400"/>
                </a:lnTo>
                <a:lnTo>
                  <a:pt x="275" y="408"/>
                </a:lnTo>
                <a:lnTo>
                  <a:pt x="242" y="415"/>
                </a:lnTo>
                <a:lnTo>
                  <a:pt x="242" y="415"/>
                </a:lnTo>
                <a:lnTo>
                  <a:pt x="230" y="419"/>
                </a:lnTo>
                <a:lnTo>
                  <a:pt x="216" y="422"/>
                </a:lnTo>
                <a:lnTo>
                  <a:pt x="216" y="422"/>
                </a:lnTo>
                <a:lnTo>
                  <a:pt x="207" y="424"/>
                </a:lnTo>
                <a:lnTo>
                  <a:pt x="202" y="426"/>
                </a:lnTo>
                <a:lnTo>
                  <a:pt x="198" y="428"/>
                </a:lnTo>
                <a:lnTo>
                  <a:pt x="198" y="428"/>
                </a:lnTo>
                <a:lnTo>
                  <a:pt x="182" y="421"/>
                </a:lnTo>
                <a:lnTo>
                  <a:pt x="182" y="421"/>
                </a:lnTo>
                <a:lnTo>
                  <a:pt x="213" y="415"/>
                </a:lnTo>
                <a:lnTo>
                  <a:pt x="245" y="410"/>
                </a:lnTo>
                <a:lnTo>
                  <a:pt x="276" y="404"/>
                </a:lnTo>
                <a:lnTo>
                  <a:pt x="308" y="399"/>
                </a:lnTo>
                <a:lnTo>
                  <a:pt x="308" y="399"/>
                </a:lnTo>
                <a:close/>
                <a:moveTo>
                  <a:pt x="206" y="427"/>
                </a:moveTo>
                <a:lnTo>
                  <a:pt x="206" y="427"/>
                </a:lnTo>
                <a:lnTo>
                  <a:pt x="217" y="424"/>
                </a:lnTo>
                <a:lnTo>
                  <a:pt x="217" y="424"/>
                </a:lnTo>
                <a:lnTo>
                  <a:pt x="246" y="418"/>
                </a:lnTo>
                <a:lnTo>
                  <a:pt x="274" y="411"/>
                </a:lnTo>
                <a:lnTo>
                  <a:pt x="331" y="396"/>
                </a:lnTo>
                <a:lnTo>
                  <a:pt x="331" y="396"/>
                </a:lnTo>
                <a:lnTo>
                  <a:pt x="355" y="390"/>
                </a:lnTo>
                <a:lnTo>
                  <a:pt x="379" y="384"/>
                </a:lnTo>
                <a:lnTo>
                  <a:pt x="405" y="377"/>
                </a:lnTo>
                <a:lnTo>
                  <a:pt x="417" y="373"/>
                </a:lnTo>
                <a:lnTo>
                  <a:pt x="428" y="368"/>
                </a:lnTo>
                <a:lnTo>
                  <a:pt x="428" y="368"/>
                </a:lnTo>
                <a:lnTo>
                  <a:pt x="411" y="387"/>
                </a:lnTo>
                <a:lnTo>
                  <a:pt x="411" y="387"/>
                </a:lnTo>
                <a:lnTo>
                  <a:pt x="410" y="387"/>
                </a:lnTo>
                <a:lnTo>
                  <a:pt x="410" y="387"/>
                </a:lnTo>
                <a:lnTo>
                  <a:pt x="383" y="394"/>
                </a:lnTo>
                <a:lnTo>
                  <a:pt x="356" y="400"/>
                </a:lnTo>
                <a:lnTo>
                  <a:pt x="300" y="412"/>
                </a:lnTo>
                <a:lnTo>
                  <a:pt x="300" y="412"/>
                </a:lnTo>
                <a:lnTo>
                  <a:pt x="271" y="418"/>
                </a:lnTo>
                <a:lnTo>
                  <a:pt x="242" y="424"/>
                </a:lnTo>
                <a:lnTo>
                  <a:pt x="242" y="424"/>
                </a:lnTo>
                <a:lnTo>
                  <a:pt x="226" y="426"/>
                </a:lnTo>
                <a:lnTo>
                  <a:pt x="209" y="428"/>
                </a:lnTo>
                <a:lnTo>
                  <a:pt x="209" y="428"/>
                </a:lnTo>
                <a:lnTo>
                  <a:pt x="201" y="429"/>
                </a:lnTo>
                <a:lnTo>
                  <a:pt x="200" y="429"/>
                </a:lnTo>
                <a:lnTo>
                  <a:pt x="200" y="429"/>
                </a:lnTo>
                <a:lnTo>
                  <a:pt x="206" y="427"/>
                </a:lnTo>
                <a:lnTo>
                  <a:pt x="206" y="427"/>
                </a:lnTo>
                <a:close/>
                <a:moveTo>
                  <a:pt x="301" y="414"/>
                </a:moveTo>
                <a:lnTo>
                  <a:pt x="301" y="414"/>
                </a:lnTo>
                <a:lnTo>
                  <a:pt x="351" y="404"/>
                </a:lnTo>
                <a:lnTo>
                  <a:pt x="376" y="398"/>
                </a:lnTo>
                <a:lnTo>
                  <a:pt x="401" y="392"/>
                </a:lnTo>
                <a:lnTo>
                  <a:pt x="401" y="392"/>
                </a:lnTo>
                <a:lnTo>
                  <a:pt x="387" y="397"/>
                </a:lnTo>
                <a:lnTo>
                  <a:pt x="387" y="397"/>
                </a:lnTo>
                <a:lnTo>
                  <a:pt x="375" y="400"/>
                </a:lnTo>
                <a:lnTo>
                  <a:pt x="364" y="403"/>
                </a:lnTo>
                <a:lnTo>
                  <a:pt x="364" y="403"/>
                </a:lnTo>
                <a:lnTo>
                  <a:pt x="316" y="413"/>
                </a:lnTo>
                <a:lnTo>
                  <a:pt x="316" y="413"/>
                </a:lnTo>
                <a:lnTo>
                  <a:pt x="302" y="416"/>
                </a:lnTo>
                <a:lnTo>
                  <a:pt x="290" y="420"/>
                </a:lnTo>
                <a:lnTo>
                  <a:pt x="266" y="428"/>
                </a:lnTo>
                <a:lnTo>
                  <a:pt x="266" y="428"/>
                </a:lnTo>
                <a:lnTo>
                  <a:pt x="255" y="431"/>
                </a:lnTo>
                <a:lnTo>
                  <a:pt x="244" y="434"/>
                </a:lnTo>
                <a:lnTo>
                  <a:pt x="233" y="437"/>
                </a:lnTo>
                <a:lnTo>
                  <a:pt x="223" y="441"/>
                </a:lnTo>
                <a:lnTo>
                  <a:pt x="223" y="441"/>
                </a:lnTo>
                <a:lnTo>
                  <a:pt x="202" y="431"/>
                </a:lnTo>
                <a:lnTo>
                  <a:pt x="202" y="431"/>
                </a:lnTo>
                <a:lnTo>
                  <a:pt x="228" y="428"/>
                </a:lnTo>
                <a:lnTo>
                  <a:pt x="252" y="424"/>
                </a:lnTo>
                <a:lnTo>
                  <a:pt x="301" y="414"/>
                </a:lnTo>
                <a:lnTo>
                  <a:pt x="301" y="414"/>
                </a:lnTo>
                <a:close/>
                <a:moveTo>
                  <a:pt x="243" y="438"/>
                </a:moveTo>
                <a:lnTo>
                  <a:pt x="243" y="438"/>
                </a:lnTo>
                <a:lnTo>
                  <a:pt x="265" y="431"/>
                </a:lnTo>
                <a:lnTo>
                  <a:pt x="287" y="424"/>
                </a:lnTo>
                <a:lnTo>
                  <a:pt x="310" y="417"/>
                </a:lnTo>
                <a:lnTo>
                  <a:pt x="332" y="412"/>
                </a:lnTo>
                <a:lnTo>
                  <a:pt x="332" y="412"/>
                </a:lnTo>
                <a:lnTo>
                  <a:pt x="351" y="408"/>
                </a:lnTo>
                <a:lnTo>
                  <a:pt x="370" y="404"/>
                </a:lnTo>
                <a:lnTo>
                  <a:pt x="390" y="399"/>
                </a:lnTo>
                <a:lnTo>
                  <a:pt x="399" y="395"/>
                </a:lnTo>
                <a:lnTo>
                  <a:pt x="407" y="391"/>
                </a:lnTo>
                <a:lnTo>
                  <a:pt x="407" y="391"/>
                </a:lnTo>
                <a:lnTo>
                  <a:pt x="392" y="408"/>
                </a:lnTo>
                <a:lnTo>
                  <a:pt x="392" y="408"/>
                </a:lnTo>
                <a:lnTo>
                  <a:pt x="369" y="413"/>
                </a:lnTo>
                <a:lnTo>
                  <a:pt x="346" y="419"/>
                </a:lnTo>
                <a:lnTo>
                  <a:pt x="301" y="429"/>
                </a:lnTo>
                <a:lnTo>
                  <a:pt x="301" y="429"/>
                </a:lnTo>
                <a:lnTo>
                  <a:pt x="278" y="433"/>
                </a:lnTo>
                <a:lnTo>
                  <a:pt x="256" y="438"/>
                </a:lnTo>
                <a:lnTo>
                  <a:pt x="256" y="438"/>
                </a:lnTo>
                <a:lnTo>
                  <a:pt x="243" y="440"/>
                </a:lnTo>
                <a:lnTo>
                  <a:pt x="230" y="442"/>
                </a:lnTo>
                <a:lnTo>
                  <a:pt x="230" y="442"/>
                </a:lnTo>
                <a:lnTo>
                  <a:pt x="228" y="442"/>
                </a:lnTo>
                <a:lnTo>
                  <a:pt x="228" y="441"/>
                </a:lnTo>
                <a:lnTo>
                  <a:pt x="232" y="440"/>
                </a:lnTo>
                <a:lnTo>
                  <a:pt x="243" y="438"/>
                </a:lnTo>
                <a:lnTo>
                  <a:pt x="243" y="438"/>
                </a:lnTo>
                <a:close/>
                <a:moveTo>
                  <a:pt x="291" y="433"/>
                </a:moveTo>
                <a:lnTo>
                  <a:pt x="291" y="433"/>
                </a:lnTo>
                <a:lnTo>
                  <a:pt x="334" y="424"/>
                </a:lnTo>
                <a:lnTo>
                  <a:pt x="376" y="414"/>
                </a:lnTo>
                <a:lnTo>
                  <a:pt x="376" y="414"/>
                </a:lnTo>
                <a:lnTo>
                  <a:pt x="380" y="413"/>
                </a:lnTo>
                <a:lnTo>
                  <a:pt x="380" y="413"/>
                </a:lnTo>
                <a:lnTo>
                  <a:pt x="371" y="416"/>
                </a:lnTo>
                <a:lnTo>
                  <a:pt x="371" y="416"/>
                </a:lnTo>
                <a:lnTo>
                  <a:pt x="351" y="424"/>
                </a:lnTo>
                <a:lnTo>
                  <a:pt x="330" y="431"/>
                </a:lnTo>
                <a:lnTo>
                  <a:pt x="330" y="431"/>
                </a:lnTo>
                <a:lnTo>
                  <a:pt x="287" y="444"/>
                </a:lnTo>
                <a:lnTo>
                  <a:pt x="287" y="444"/>
                </a:lnTo>
                <a:lnTo>
                  <a:pt x="269" y="449"/>
                </a:lnTo>
                <a:lnTo>
                  <a:pt x="259" y="452"/>
                </a:lnTo>
                <a:lnTo>
                  <a:pt x="250" y="455"/>
                </a:lnTo>
                <a:lnTo>
                  <a:pt x="250" y="455"/>
                </a:lnTo>
                <a:lnTo>
                  <a:pt x="228" y="444"/>
                </a:lnTo>
                <a:lnTo>
                  <a:pt x="228" y="444"/>
                </a:lnTo>
                <a:lnTo>
                  <a:pt x="236" y="444"/>
                </a:lnTo>
                <a:lnTo>
                  <a:pt x="244" y="443"/>
                </a:lnTo>
                <a:lnTo>
                  <a:pt x="260" y="441"/>
                </a:lnTo>
                <a:lnTo>
                  <a:pt x="291" y="433"/>
                </a:lnTo>
                <a:lnTo>
                  <a:pt x="291" y="433"/>
                </a:lnTo>
                <a:close/>
                <a:moveTo>
                  <a:pt x="258" y="454"/>
                </a:moveTo>
                <a:lnTo>
                  <a:pt x="258" y="454"/>
                </a:lnTo>
                <a:lnTo>
                  <a:pt x="290" y="444"/>
                </a:lnTo>
                <a:lnTo>
                  <a:pt x="323" y="434"/>
                </a:lnTo>
                <a:lnTo>
                  <a:pt x="355" y="424"/>
                </a:lnTo>
                <a:lnTo>
                  <a:pt x="388" y="412"/>
                </a:lnTo>
                <a:lnTo>
                  <a:pt x="388" y="412"/>
                </a:lnTo>
                <a:lnTo>
                  <a:pt x="368" y="433"/>
                </a:lnTo>
                <a:lnTo>
                  <a:pt x="368" y="433"/>
                </a:lnTo>
                <a:lnTo>
                  <a:pt x="354" y="437"/>
                </a:lnTo>
                <a:lnTo>
                  <a:pt x="341" y="439"/>
                </a:lnTo>
                <a:lnTo>
                  <a:pt x="314" y="444"/>
                </a:lnTo>
                <a:lnTo>
                  <a:pt x="314" y="444"/>
                </a:lnTo>
                <a:lnTo>
                  <a:pt x="282" y="450"/>
                </a:lnTo>
                <a:lnTo>
                  <a:pt x="282" y="450"/>
                </a:lnTo>
                <a:lnTo>
                  <a:pt x="269" y="453"/>
                </a:lnTo>
                <a:lnTo>
                  <a:pt x="269" y="453"/>
                </a:lnTo>
                <a:lnTo>
                  <a:pt x="257" y="456"/>
                </a:lnTo>
                <a:lnTo>
                  <a:pt x="253" y="456"/>
                </a:lnTo>
                <a:lnTo>
                  <a:pt x="258" y="454"/>
                </a:lnTo>
                <a:lnTo>
                  <a:pt x="258" y="454"/>
                </a:lnTo>
                <a:close/>
                <a:moveTo>
                  <a:pt x="298" y="449"/>
                </a:moveTo>
                <a:lnTo>
                  <a:pt x="298" y="449"/>
                </a:lnTo>
                <a:lnTo>
                  <a:pt x="345" y="441"/>
                </a:lnTo>
                <a:lnTo>
                  <a:pt x="345" y="441"/>
                </a:lnTo>
                <a:lnTo>
                  <a:pt x="332" y="444"/>
                </a:lnTo>
                <a:lnTo>
                  <a:pt x="332" y="444"/>
                </a:lnTo>
                <a:lnTo>
                  <a:pt x="317" y="449"/>
                </a:lnTo>
                <a:lnTo>
                  <a:pt x="300" y="454"/>
                </a:lnTo>
                <a:lnTo>
                  <a:pt x="269" y="465"/>
                </a:lnTo>
                <a:lnTo>
                  <a:pt x="269" y="465"/>
                </a:lnTo>
                <a:lnTo>
                  <a:pt x="268" y="464"/>
                </a:lnTo>
                <a:lnTo>
                  <a:pt x="268" y="464"/>
                </a:lnTo>
                <a:lnTo>
                  <a:pt x="256" y="458"/>
                </a:lnTo>
                <a:lnTo>
                  <a:pt x="256" y="458"/>
                </a:lnTo>
                <a:lnTo>
                  <a:pt x="267" y="457"/>
                </a:lnTo>
                <a:lnTo>
                  <a:pt x="277" y="454"/>
                </a:lnTo>
                <a:lnTo>
                  <a:pt x="288" y="451"/>
                </a:lnTo>
                <a:lnTo>
                  <a:pt x="298" y="449"/>
                </a:lnTo>
                <a:lnTo>
                  <a:pt x="298" y="449"/>
                </a:lnTo>
                <a:close/>
                <a:moveTo>
                  <a:pt x="278" y="464"/>
                </a:moveTo>
                <a:lnTo>
                  <a:pt x="278" y="464"/>
                </a:lnTo>
                <a:lnTo>
                  <a:pt x="299" y="457"/>
                </a:lnTo>
                <a:lnTo>
                  <a:pt x="321" y="450"/>
                </a:lnTo>
                <a:lnTo>
                  <a:pt x="364" y="438"/>
                </a:lnTo>
                <a:lnTo>
                  <a:pt x="364" y="438"/>
                </a:lnTo>
                <a:lnTo>
                  <a:pt x="357" y="444"/>
                </a:lnTo>
                <a:lnTo>
                  <a:pt x="357" y="444"/>
                </a:lnTo>
                <a:lnTo>
                  <a:pt x="336" y="449"/>
                </a:lnTo>
                <a:lnTo>
                  <a:pt x="314" y="454"/>
                </a:lnTo>
                <a:lnTo>
                  <a:pt x="314" y="454"/>
                </a:lnTo>
                <a:lnTo>
                  <a:pt x="291" y="461"/>
                </a:lnTo>
                <a:lnTo>
                  <a:pt x="291" y="461"/>
                </a:lnTo>
                <a:lnTo>
                  <a:pt x="281" y="464"/>
                </a:lnTo>
                <a:lnTo>
                  <a:pt x="281" y="464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8" y="464"/>
                </a:lnTo>
                <a:lnTo>
                  <a:pt x="278" y="464"/>
                </a:lnTo>
                <a:close/>
                <a:moveTo>
                  <a:pt x="306" y="459"/>
                </a:moveTo>
                <a:lnTo>
                  <a:pt x="306" y="459"/>
                </a:lnTo>
                <a:lnTo>
                  <a:pt x="327" y="453"/>
                </a:lnTo>
                <a:lnTo>
                  <a:pt x="349" y="448"/>
                </a:lnTo>
                <a:lnTo>
                  <a:pt x="349" y="448"/>
                </a:lnTo>
                <a:lnTo>
                  <a:pt x="354" y="447"/>
                </a:lnTo>
                <a:lnTo>
                  <a:pt x="350" y="449"/>
                </a:lnTo>
                <a:lnTo>
                  <a:pt x="341" y="452"/>
                </a:lnTo>
                <a:lnTo>
                  <a:pt x="341" y="452"/>
                </a:lnTo>
                <a:lnTo>
                  <a:pt x="329" y="456"/>
                </a:lnTo>
                <a:lnTo>
                  <a:pt x="318" y="460"/>
                </a:lnTo>
                <a:lnTo>
                  <a:pt x="318" y="460"/>
                </a:lnTo>
                <a:lnTo>
                  <a:pt x="301" y="465"/>
                </a:lnTo>
                <a:lnTo>
                  <a:pt x="293" y="468"/>
                </a:lnTo>
                <a:lnTo>
                  <a:pt x="286" y="472"/>
                </a:lnTo>
                <a:lnTo>
                  <a:pt x="286" y="472"/>
                </a:lnTo>
                <a:lnTo>
                  <a:pt x="286" y="473"/>
                </a:lnTo>
                <a:lnTo>
                  <a:pt x="286" y="473"/>
                </a:lnTo>
                <a:lnTo>
                  <a:pt x="274" y="467"/>
                </a:lnTo>
                <a:lnTo>
                  <a:pt x="274" y="467"/>
                </a:lnTo>
                <a:lnTo>
                  <a:pt x="282" y="466"/>
                </a:lnTo>
                <a:lnTo>
                  <a:pt x="290" y="464"/>
                </a:lnTo>
                <a:lnTo>
                  <a:pt x="306" y="459"/>
                </a:lnTo>
                <a:lnTo>
                  <a:pt x="306" y="459"/>
                </a:lnTo>
                <a:close/>
                <a:moveTo>
                  <a:pt x="353" y="449"/>
                </a:moveTo>
                <a:lnTo>
                  <a:pt x="353" y="449"/>
                </a:lnTo>
                <a:lnTo>
                  <a:pt x="339" y="464"/>
                </a:lnTo>
                <a:lnTo>
                  <a:pt x="339" y="464"/>
                </a:lnTo>
                <a:lnTo>
                  <a:pt x="332" y="464"/>
                </a:lnTo>
                <a:lnTo>
                  <a:pt x="326" y="465"/>
                </a:lnTo>
                <a:lnTo>
                  <a:pt x="313" y="469"/>
                </a:lnTo>
                <a:lnTo>
                  <a:pt x="313" y="469"/>
                </a:lnTo>
                <a:lnTo>
                  <a:pt x="299" y="472"/>
                </a:lnTo>
                <a:lnTo>
                  <a:pt x="299" y="472"/>
                </a:lnTo>
                <a:lnTo>
                  <a:pt x="291" y="473"/>
                </a:lnTo>
                <a:lnTo>
                  <a:pt x="290" y="473"/>
                </a:lnTo>
                <a:lnTo>
                  <a:pt x="292" y="472"/>
                </a:lnTo>
                <a:lnTo>
                  <a:pt x="302" y="467"/>
                </a:lnTo>
                <a:lnTo>
                  <a:pt x="302" y="467"/>
                </a:lnTo>
                <a:lnTo>
                  <a:pt x="328" y="459"/>
                </a:lnTo>
                <a:lnTo>
                  <a:pt x="340" y="455"/>
                </a:lnTo>
                <a:lnTo>
                  <a:pt x="353" y="449"/>
                </a:lnTo>
                <a:lnTo>
                  <a:pt x="353" y="449"/>
                </a:lnTo>
                <a:close/>
                <a:moveTo>
                  <a:pt x="335" y="468"/>
                </a:moveTo>
                <a:lnTo>
                  <a:pt x="335" y="468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17" y="479"/>
                </a:lnTo>
                <a:lnTo>
                  <a:pt x="313" y="480"/>
                </a:lnTo>
                <a:lnTo>
                  <a:pt x="313" y="480"/>
                </a:lnTo>
                <a:lnTo>
                  <a:pt x="310" y="480"/>
                </a:lnTo>
                <a:lnTo>
                  <a:pt x="309" y="479"/>
                </a:lnTo>
                <a:lnTo>
                  <a:pt x="309" y="478"/>
                </a:lnTo>
                <a:lnTo>
                  <a:pt x="311" y="477"/>
                </a:lnTo>
                <a:lnTo>
                  <a:pt x="320" y="472"/>
                </a:lnTo>
                <a:lnTo>
                  <a:pt x="320" y="472"/>
                </a:lnTo>
                <a:lnTo>
                  <a:pt x="335" y="468"/>
                </a:lnTo>
                <a:lnTo>
                  <a:pt x="335" y="468"/>
                </a:lnTo>
                <a:close/>
                <a:moveTo>
                  <a:pt x="304" y="482"/>
                </a:moveTo>
                <a:lnTo>
                  <a:pt x="304" y="482"/>
                </a:lnTo>
                <a:lnTo>
                  <a:pt x="311" y="482"/>
                </a:lnTo>
                <a:lnTo>
                  <a:pt x="315" y="483"/>
                </a:lnTo>
                <a:lnTo>
                  <a:pt x="317" y="484"/>
                </a:lnTo>
                <a:lnTo>
                  <a:pt x="318" y="485"/>
                </a:lnTo>
                <a:lnTo>
                  <a:pt x="318" y="485"/>
                </a:lnTo>
                <a:lnTo>
                  <a:pt x="313" y="488"/>
                </a:lnTo>
                <a:lnTo>
                  <a:pt x="313" y="488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close/>
                <a:moveTo>
                  <a:pt x="313" y="506"/>
                </a:moveTo>
                <a:lnTo>
                  <a:pt x="313" y="506"/>
                </a:lnTo>
                <a:lnTo>
                  <a:pt x="314" y="506"/>
                </a:lnTo>
                <a:lnTo>
                  <a:pt x="314" y="506"/>
                </a:lnTo>
                <a:lnTo>
                  <a:pt x="325" y="495"/>
                </a:lnTo>
                <a:lnTo>
                  <a:pt x="336" y="484"/>
                </a:lnTo>
                <a:lnTo>
                  <a:pt x="356" y="462"/>
                </a:lnTo>
                <a:lnTo>
                  <a:pt x="356" y="462"/>
                </a:lnTo>
                <a:lnTo>
                  <a:pt x="446" y="367"/>
                </a:lnTo>
                <a:lnTo>
                  <a:pt x="446" y="367"/>
                </a:lnTo>
                <a:lnTo>
                  <a:pt x="623" y="179"/>
                </a:lnTo>
                <a:lnTo>
                  <a:pt x="623" y="179"/>
                </a:lnTo>
                <a:lnTo>
                  <a:pt x="639" y="164"/>
                </a:lnTo>
                <a:lnTo>
                  <a:pt x="639" y="164"/>
                </a:lnTo>
                <a:lnTo>
                  <a:pt x="640" y="171"/>
                </a:lnTo>
                <a:lnTo>
                  <a:pt x="640" y="171"/>
                </a:lnTo>
                <a:lnTo>
                  <a:pt x="639" y="171"/>
                </a:lnTo>
                <a:lnTo>
                  <a:pt x="639" y="171"/>
                </a:lnTo>
                <a:lnTo>
                  <a:pt x="620" y="189"/>
                </a:lnTo>
                <a:lnTo>
                  <a:pt x="602" y="209"/>
                </a:lnTo>
                <a:lnTo>
                  <a:pt x="566" y="248"/>
                </a:lnTo>
                <a:lnTo>
                  <a:pt x="566" y="248"/>
                </a:lnTo>
                <a:lnTo>
                  <a:pt x="530" y="287"/>
                </a:lnTo>
                <a:lnTo>
                  <a:pt x="495" y="324"/>
                </a:lnTo>
                <a:lnTo>
                  <a:pt x="495" y="324"/>
                </a:lnTo>
                <a:lnTo>
                  <a:pt x="453" y="367"/>
                </a:lnTo>
                <a:lnTo>
                  <a:pt x="413" y="409"/>
                </a:lnTo>
                <a:lnTo>
                  <a:pt x="331" y="495"/>
                </a:lnTo>
                <a:lnTo>
                  <a:pt x="331" y="495"/>
                </a:lnTo>
                <a:lnTo>
                  <a:pt x="309" y="519"/>
                </a:lnTo>
                <a:lnTo>
                  <a:pt x="309" y="519"/>
                </a:lnTo>
                <a:lnTo>
                  <a:pt x="313" y="506"/>
                </a:lnTo>
                <a:lnTo>
                  <a:pt x="313" y="506"/>
                </a:lnTo>
                <a:close/>
                <a:moveTo>
                  <a:pt x="639" y="153"/>
                </a:moveTo>
                <a:lnTo>
                  <a:pt x="639" y="153"/>
                </a:lnTo>
                <a:lnTo>
                  <a:pt x="638" y="154"/>
                </a:lnTo>
                <a:lnTo>
                  <a:pt x="638" y="154"/>
                </a:lnTo>
                <a:lnTo>
                  <a:pt x="628" y="164"/>
                </a:lnTo>
                <a:lnTo>
                  <a:pt x="617" y="174"/>
                </a:lnTo>
                <a:lnTo>
                  <a:pt x="597" y="197"/>
                </a:lnTo>
                <a:lnTo>
                  <a:pt x="597" y="197"/>
                </a:lnTo>
                <a:lnTo>
                  <a:pt x="509" y="290"/>
                </a:lnTo>
                <a:lnTo>
                  <a:pt x="509" y="290"/>
                </a:lnTo>
                <a:lnTo>
                  <a:pt x="498" y="302"/>
                </a:lnTo>
                <a:lnTo>
                  <a:pt x="498" y="302"/>
                </a:lnTo>
                <a:lnTo>
                  <a:pt x="567" y="225"/>
                </a:lnTo>
                <a:lnTo>
                  <a:pt x="602" y="187"/>
                </a:lnTo>
                <a:lnTo>
                  <a:pt x="638" y="150"/>
                </a:lnTo>
                <a:lnTo>
                  <a:pt x="638" y="150"/>
                </a:lnTo>
                <a:lnTo>
                  <a:pt x="640" y="148"/>
                </a:lnTo>
                <a:lnTo>
                  <a:pt x="640" y="148"/>
                </a:lnTo>
                <a:lnTo>
                  <a:pt x="639" y="153"/>
                </a:lnTo>
                <a:lnTo>
                  <a:pt x="639" y="153"/>
                </a:lnTo>
                <a:close/>
                <a:moveTo>
                  <a:pt x="591" y="188"/>
                </a:moveTo>
                <a:lnTo>
                  <a:pt x="591" y="188"/>
                </a:lnTo>
                <a:lnTo>
                  <a:pt x="558" y="195"/>
                </a:lnTo>
                <a:lnTo>
                  <a:pt x="523" y="202"/>
                </a:lnTo>
                <a:lnTo>
                  <a:pt x="456" y="215"/>
                </a:lnTo>
                <a:lnTo>
                  <a:pt x="456" y="215"/>
                </a:lnTo>
                <a:lnTo>
                  <a:pt x="387" y="228"/>
                </a:lnTo>
                <a:lnTo>
                  <a:pt x="317" y="243"/>
                </a:lnTo>
                <a:lnTo>
                  <a:pt x="317" y="243"/>
                </a:lnTo>
                <a:lnTo>
                  <a:pt x="281" y="251"/>
                </a:lnTo>
                <a:lnTo>
                  <a:pt x="247" y="260"/>
                </a:lnTo>
                <a:lnTo>
                  <a:pt x="178" y="280"/>
                </a:lnTo>
                <a:lnTo>
                  <a:pt x="178" y="280"/>
                </a:lnTo>
                <a:lnTo>
                  <a:pt x="112" y="299"/>
                </a:lnTo>
                <a:lnTo>
                  <a:pt x="112" y="299"/>
                </a:lnTo>
                <a:lnTo>
                  <a:pt x="89" y="306"/>
                </a:lnTo>
                <a:lnTo>
                  <a:pt x="89" y="306"/>
                </a:lnTo>
                <a:lnTo>
                  <a:pt x="132" y="291"/>
                </a:lnTo>
                <a:lnTo>
                  <a:pt x="176" y="276"/>
                </a:lnTo>
                <a:lnTo>
                  <a:pt x="176" y="276"/>
                </a:lnTo>
                <a:lnTo>
                  <a:pt x="243" y="257"/>
                </a:lnTo>
                <a:lnTo>
                  <a:pt x="310" y="239"/>
                </a:lnTo>
                <a:lnTo>
                  <a:pt x="310" y="239"/>
                </a:lnTo>
                <a:lnTo>
                  <a:pt x="344" y="231"/>
                </a:lnTo>
                <a:lnTo>
                  <a:pt x="378" y="223"/>
                </a:lnTo>
                <a:lnTo>
                  <a:pt x="447" y="209"/>
                </a:lnTo>
                <a:lnTo>
                  <a:pt x="447" y="209"/>
                </a:lnTo>
                <a:lnTo>
                  <a:pt x="511" y="198"/>
                </a:lnTo>
                <a:lnTo>
                  <a:pt x="542" y="191"/>
                </a:lnTo>
                <a:lnTo>
                  <a:pt x="574" y="184"/>
                </a:lnTo>
                <a:lnTo>
                  <a:pt x="574" y="184"/>
                </a:lnTo>
                <a:lnTo>
                  <a:pt x="590" y="179"/>
                </a:lnTo>
                <a:lnTo>
                  <a:pt x="605" y="173"/>
                </a:lnTo>
                <a:lnTo>
                  <a:pt x="605" y="173"/>
                </a:lnTo>
                <a:lnTo>
                  <a:pt x="594" y="186"/>
                </a:lnTo>
                <a:lnTo>
                  <a:pt x="594" y="186"/>
                </a:lnTo>
                <a:lnTo>
                  <a:pt x="591" y="188"/>
                </a:lnTo>
                <a:lnTo>
                  <a:pt x="591" y="188"/>
                </a:lnTo>
                <a:close/>
                <a:moveTo>
                  <a:pt x="81" y="283"/>
                </a:moveTo>
                <a:lnTo>
                  <a:pt x="81" y="283"/>
                </a:lnTo>
                <a:lnTo>
                  <a:pt x="82" y="283"/>
                </a:lnTo>
                <a:lnTo>
                  <a:pt x="82" y="283"/>
                </a:lnTo>
                <a:lnTo>
                  <a:pt x="115" y="272"/>
                </a:lnTo>
                <a:lnTo>
                  <a:pt x="150" y="263"/>
                </a:lnTo>
                <a:lnTo>
                  <a:pt x="217" y="247"/>
                </a:lnTo>
                <a:lnTo>
                  <a:pt x="217" y="247"/>
                </a:lnTo>
                <a:lnTo>
                  <a:pt x="285" y="231"/>
                </a:lnTo>
                <a:lnTo>
                  <a:pt x="353" y="214"/>
                </a:lnTo>
                <a:lnTo>
                  <a:pt x="353" y="214"/>
                </a:lnTo>
                <a:lnTo>
                  <a:pt x="422" y="200"/>
                </a:lnTo>
                <a:lnTo>
                  <a:pt x="455" y="191"/>
                </a:lnTo>
                <a:lnTo>
                  <a:pt x="490" y="183"/>
                </a:lnTo>
                <a:lnTo>
                  <a:pt x="490" y="183"/>
                </a:lnTo>
                <a:lnTo>
                  <a:pt x="524" y="174"/>
                </a:lnTo>
                <a:lnTo>
                  <a:pt x="560" y="166"/>
                </a:lnTo>
                <a:lnTo>
                  <a:pt x="560" y="166"/>
                </a:lnTo>
                <a:lnTo>
                  <a:pt x="591" y="160"/>
                </a:lnTo>
                <a:lnTo>
                  <a:pt x="622" y="154"/>
                </a:lnTo>
                <a:lnTo>
                  <a:pt x="622" y="154"/>
                </a:lnTo>
                <a:lnTo>
                  <a:pt x="609" y="169"/>
                </a:lnTo>
                <a:lnTo>
                  <a:pt x="609" y="169"/>
                </a:lnTo>
                <a:lnTo>
                  <a:pt x="605" y="169"/>
                </a:lnTo>
                <a:lnTo>
                  <a:pt x="605" y="169"/>
                </a:lnTo>
                <a:lnTo>
                  <a:pt x="604" y="169"/>
                </a:lnTo>
                <a:lnTo>
                  <a:pt x="602" y="170"/>
                </a:lnTo>
                <a:lnTo>
                  <a:pt x="602" y="170"/>
                </a:lnTo>
                <a:lnTo>
                  <a:pt x="537" y="184"/>
                </a:lnTo>
                <a:lnTo>
                  <a:pt x="472" y="197"/>
                </a:lnTo>
                <a:lnTo>
                  <a:pt x="406" y="209"/>
                </a:lnTo>
                <a:lnTo>
                  <a:pt x="340" y="222"/>
                </a:lnTo>
                <a:lnTo>
                  <a:pt x="340" y="222"/>
                </a:lnTo>
                <a:lnTo>
                  <a:pt x="307" y="229"/>
                </a:lnTo>
                <a:lnTo>
                  <a:pt x="273" y="237"/>
                </a:lnTo>
                <a:lnTo>
                  <a:pt x="206" y="254"/>
                </a:lnTo>
                <a:lnTo>
                  <a:pt x="74" y="291"/>
                </a:lnTo>
                <a:lnTo>
                  <a:pt x="74" y="291"/>
                </a:lnTo>
                <a:lnTo>
                  <a:pt x="81" y="283"/>
                </a:lnTo>
                <a:lnTo>
                  <a:pt x="81" y="283"/>
                </a:lnTo>
                <a:close/>
                <a:moveTo>
                  <a:pt x="71" y="294"/>
                </a:moveTo>
                <a:lnTo>
                  <a:pt x="71" y="294"/>
                </a:lnTo>
                <a:lnTo>
                  <a:pt x="208" y="256"/>
                </a:lnTo>
                <a:lnTo>
                  <a:pt x="277" y="238"/>
                </a:lnTo>
                <a:lnTo>
                  <a:pt x="312" y="230"/>
                </a:lnTo>
                <a:lnTo>
                  <a:pt x="346" y="223"/>
                </a:lnTo>
                <a:lnTo>
                  <a:pt x="346" y="223"/>
                </a:lnTo>
                <a:lnTo>
                  <a:pt x="417" y="209"/>
                </a:lnTo>
                <a:lnTo>
                  <a:pt x="489" y="196"/>
                </a:lnTo>
                <a:lnTo>
                  <a:pt x="489" y="196"/>
                </a:lnTo>
                <a:lnTo>
                  <a:pt x="557" y="183"/>
                </a:lnTo>
                <a:lnTo>
                  <a:pt x="557" y="183"/>
                </a:lnTo>
                <a:lnTo>
                  <a:pt x="573" y="179"/>
                </a:lnTo>
                <a:lnTo>
                  <a:pt x="589" y="175"/>
                </a:lnTo>
                <a:lnTo>
                  <a:pt x="589" y="175"/>
                </a:lnTo>
                <a:lnTo>
                  <a:pt x="598" y="173"/>
                </a:lnTo>
                <a:lnTo>
                  <a:pt x="598" y="173"/>
                </a:lnTo>
                <a:lnTo>
                  <a:pt x="597" y="174"/>
                </a:lnTo>
                <a:lnTo>
                  <a:pt x="597" y="174"/>
                </a:lnTo>
                <a:lnTo>
                  <a:pt x="588" y="178"/>
                </a:lnTo>
                <a:lnTo>
                  <a:pt x="588" y="178"/>
                </a:lnTo>
                <a:lnTo>
                  <a:pt x="573" y="182"/>
                </a:lnTo>
                <a:lnTo>
                  <a:pt x="558" y="186"/>
                </a:lnTo>
                <a:lnTo>
                  <a:pt x="526" y="192"/>
                </a:lnTo>
                <a:lnTo>
                  <a:pt x="495" y="198"/>
                </a:lnTo>
                <a:lnTo>
                  <a:pt x="463" y="204"/>
                </a:lnTo>
                <a:lnTo>
                  <a:pt x="463" y="204"/>
                </a:lnTo>
                <a:lnTo>
                  <a:pt x="394" y="217"/>
                </a:lnTo>
                <a:lnTo>
                  <a:pt x="359" y="224"/>
                </a:lnTo>
                <a:lnTo>
                  <a:pt x="326" y="233"/>
                </a:lnTo>
                <a:lnTo>
                  <a:pt x="326" y="233"/>
                </a:lnTo>
                <a:lnTo>
                  <a:pt x="259" y="250"/>
                </a:lnTo>
                <a:lnTo>
                  <a:pt x="192" y="269"/>
                </a:lnTo>
                <a:lnTo>
                  <a:pt x="126" y="290"/>
                </a:lnTo>
                <a:lnTo>
                  <a:pt x="94" y="301"/>
                </a:lnTo>
                <a:lnTo>
                  <a:pt x="62" y="312"/>
                </a:lnTo>
                <a:lnTo>
                  <a:pt x="62" y="312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71" y="294"/>
                </a:lnTo>
                <a:lnTo>
                  <a:pt x="71" y="294"/>
                </a:lnTo>
                <a:close/>
                <a:moveTo>
                  <a:pt x="47" y="320"/>
                </a:moveTo>
                <a:lnTo>
                  <a:pt x="47" y="320"/>
                </a:lnTo>
                <a:lnTo>
                  <a:pt x="182" y="281"/>
                </a:lnTo>
                <a:lnTo>
                  <a:pt x="249" y="262"/>
                </a:lnTo>
                <a:lnTo>
                  <a:pt x="317" y="245"/>
                </a:lnTo>
                <a:lnTo>
                  <a:pt x="317" y="245"/>
                </a:lnTo>
                <a:lnTo>
                  <a:pt x="352" y="238"/>
                </a:lnTo>
                <a:lnTo>
                  <a:pt x="387" y="230"/>
                </a:lnTo>
                <a:lnTo>
                  <a:pt x="456" y="217"/>
                </a:lnTo>
                <a:lnTo>
                  <a:pt x="456" y="217"/>
                </a:lnTo>
                <a:lnTo>
                  <a:pt x="523" y="204"/>
                </a:lnTo>
                <a:lnTo>
                  <a:pt x="523" y="204"/>
                </a:lnTo>
                <a:lnTo>
                  <a:pt x="557" y="198"/>
                </a:lnTo>
                <a:lnTo>
                  <a:pt x="573" y="195"/>
                </a:lnTo>
                <a:lnTo>
                  <a:pt x="588" y="189"/>
                </a:lnTo>
                <a:lnTo>
                  <a:pt x="588" y="189"/>
                </a:lnTo>
                <a:lnTo>
                  <a:pt x="556" y="201"/>
                </a:lnTo>
                <a:lnTo>
                  <a:pt x="522" y="210"/>
                </a:lnTo>
                <a:lnTo>
                  <a:pt x="488" y="218"/>
                </a:lnTo>
                <a:lnTo>
                  <a:pt x="454" y="226"/>
                </a:lnTo>
                <a:lnTo>
                  <a:pt x="387" y="240"/>
                </a:lnTo>
                <a:lnTo>
                  <a:pt x="353" y="248"/>
                </a:lnTo>
                <a:lnTo>
                  <a:pt x="320" y="256"/>
                </a:lnTo>
                <a:lnTo>
                  <a:pt x="320" y="256"/>
                </a:lnTo>
                <a:lnTo>
                  <a:pt x="181" y="292"/>
                </a:lnTo>
                <a:lnTo>
                  <a:pt x="181" y="292"/>
                </a:lnTo>
                <a:lnTo>
                  <a:pt x="116" y="309"/>
                </a:lnTo>
                <a:lnTo>
                  <a:pt x="83" y="319"/>
                </a:lnTo>
                <a:lnTo>
                  <a:pt x="68" y="324"/>
                </a:lnTo>
                <a:lnTo>
                  <a:pt x="51" y="330"/>
                </a:lnTo>
                <a:lnTo>
                  <a:pt x="51" y="330"/>
                </a:lnTo>
                <a:lnTo>
                  <a:pt x="30" y="339"/>
                </a:lnTo>
                <a:lnTo>
                  <a:pt x="30" y="339"/>
                </a:lnTo>
                <a:lnTo>
                  <a:pt x="47" y="320"/>
                </a:lnTo>
                <a:lnTo>
                  <a:pt x="47" y="320"/>
                </a:lnTo>
                <a:close/>
                <a:moveTo>
                  <a:pt x="88" y="320"/>
                </a:moveTo>
                <a:lnTo>
                  <a:pt x="88" y="320"/>
                </a:lnTo>
                <a:lnTo>
                  <a:pt x="160" y="300"/>
                </a:lnTo>
                <a:lnTo>
                  <a:pt x="160" y="300"/>
                </a:lnTo>
                <a:lnTo>
                  <a:pt x="229" y="282"/>
                </a:lnTo>
                <a:lnTo>
                  <a:pt x="298" y="264"/>
                </a:lnTo>
                <a:lnTo>
                  <a:pt x="298" y="264"/>
                </a:lnTo>
                <a:lnTo>
                  <a:pt x="365" y="248"/>
                </a:lnTo>
                <a:lnTo>
                  <a:pt x="433" y="233"/>
                </a:lnTo>
                <a:lnTo>
                  <a:pt x="501" y="217"/>
                </a:lnTo>
                <a:lnTo>
                  <a:pt x="534" y="209"/>
                </a:lnTo>
                <a:lnTo>
                  <a:pt x="568" y="199"/>
                </a:lnTo>
                <a:lnTo>
                  <a:pt x="568" y="199"/>
                </a:lnTo>
                <a:lnTo>
                  <a:pt x="588" y="192"/>
                </a:lnTo>
                <a:lnTo>
                  <a:pt x="588" y="192"/>
                </a:lnTo>
                <a:lnTo>
                  <a:pt x="569" y="213"/>
                </a:lnTo>
                <a:lnTo>
                  <a:pt x="569" y="213"/>
                </a:lnTo>
                <a:lnTo>
                  <a:pt x="514" y="229"/>
                </a:lnTo>
                <a:lnTo>
                  <a:pt x="458" y="245"/>
                </a:lnTo>
                <a:lnTo>
                  <a:pt x="458" y="245"/>
                </a:lnTo>
                <a:lnTo>
                  <a:pt x="442" y="248"/>
                </a:lnTo>
                <a:lnTo>
                  <a:pt x="442" y="248"/>
                </a:lnTo>
                <a:lnTo>
                  <a:pt x="414" y="255"/>
                </a:lnTo>
                <a:lnTo>
                  <a:pt x="387" y="262"/>
                </a:lnTo>
                <a:lnTo>
                  <a:pt x="332" y="276"/>
                </a:lnTo>
                <a:lnTo>
                  <a:pt x="332" y="276"/>
                </a:lnTo>
                <a:lnTo>
                  <a:pt x="296" y="284"/>
                </a:lnTo>
                <a:lnTo>
                  <a:pt x="296" y="284"/>
                </a:lnTo>
                <a:lnTo>
                  <a:pt x="262" y="291"/>
                </a:lnTo>
                <a:lnTo>
                  <a:pt x="227" y="297"/>
                </a:lnTo>
                <a:lnTo>
                  <a:pt x="157" y="309"/>
                </a:lnTo>
                <a:lnTo>
                  <a:pt x="157" y="309"/>
                </a:lnTo>
                <a:lnTo>
                  <a:pt x="124" y="316"/>
                </a:lnTo>
                <a:lnTo>
                  <a:pt x="108" y="320"/>
                </a:lnTo>
                <a:lnTo>
                  <a:pt x="93" y="325"/>
                </a:lnTo>
                <a:lnTo>
                  <a:pt x="93" y="325"/>
                </a:lnTo>
                <a:lnTo>
                  <a:pt x="63" y="335"/>
                </a:lnTo>
                <a:lnTo>
                  <a:pt x="63" y="335"/>
                </a:lnTo>
                <a:lnTo>
                  <a:pt x="47" y="340"/>
                </a:lnTo>
                <a:lnTo>
                  <a:pt x="47" y="340"/>
                </a:lnTo>
                <a:lnTo>
                  <a:pt x="37" y="341"/>
                </a:lnTo>
                <a:lnTo>
                  <a:pt x="32" y="342"/>
                </a:lnTo>
                <a:lnTo>
                  <a:pt x="28" y="343"/>
                </a:lnTo>
                <a:lnTo>
                  <a:pt x="28" y="343"/>
                </a:lnTo>
                <a:lnTo>
                  <a:pt x="57" y="330"/>
                </a:lnTo>
                <a:lnTo>
                  <a:pt x="73" y="325"/>
                </a:lnTo>
                <a:lnTo>
                  <a:pt x="88" y="320"/>
                </a:lnTo>
                <a:lnTo>
                  <a:pt x="88" y="320"/>
                </a:lnTo>
                <a:close/>
                <a:moveTo>
                  <a:pt x="25" y="351"/>
                </a:moveTo>
                <a:lnTo>
                  <a:pt x="25" y="351"/>
                </a:lnTo>
                <a:lnTo>
                  <a:pt x="61" y="370"/>
                </a:lnTo>
                <a:lnTo>
                  <a:pt x="96" y="388"/>
                </a:lnTo>
                <a:lnTo>
                  <a:pt x="168" y="422"/>
                </a:lnTo>
                <a:lnTo>
                  <a:pt x="168" y="422"/>
                </a:lnTo>
                <a:lnTo>
                  <a:pt x="260" y="468"/>
                </a:lnTo>
                <a:lnTo>
                  <a:pt x="260" y="468"/>
                </a:lnTo>
                <a:lnTo>
                  <a:pt x="285" y="480"/>
                </a:lnTo>
                <a:lnTo>
                  <a:pt x="297" y="487"/>
                </a:lnTo>
                <a:lnTo>
                  <a:pt x="309" y="494"/>
                </a:lnTo>
                <a:lnTo>
                  <a:pt x="309" y="494"/>
                </a:lnTo>
                <a:lnTo>
                  <a:pt x="307" y="500"/>
                </a:lnTo>
                <a:lnTo>
                  <a:pt x="307" y="500"/>
                </a:lnTo>
                <a:lnTo>
                  <a:pt x="293" y="495"/>
                </a:lnTo>
                <a:lnTo>
                  <a:pt x="280" y="488"/>
                </a:lnTo>
                <a:lnTo>
                  <a:pt x="255" y="475"/>
                </a:lnTo>
                <a:lnTo>
                  <a:pt x="255" y="475"/>
                </a:lnTo>
                <a:lnTo>
                  <a:pt x="166" y="430"/>
                </a:lnTo>
                <a:lnTo>
                  <a:pt x="166" y="430"/>
                </a:lnTo>
                <a:lnTo>
                  <a:pt x="136" y="416"/>
                </a:lnTo>
                <a:lnTo>
                  <a:pt x="107" y="402"/>
                </a:lnTo>
                <a:lnTo>
                  <a:pt x="107" y="402"/>
                </a:lnTo>
                <a:lnTo>
                  <a:pt x="66" y="379"/>
                </a:lnTo>
                <a:lnTo>
                  <a:pt x="44" y="368"/>
                </a:lnTo>
                <a:lnTo>
                  <a:pt x="33" y="363"/>
                </a:lnTo>
                <a:lnTo>
                  <a:pt x="23" y="359"/>
                </a:lnTo>
                <a:lnTo>
                  <a:pt x="23" y="359"/>
                </a:lnTo>
                <a:lnTo>
                  <a:pt x="22" y="359"/>
                </a:lnTo>
                <a:lnTo>
                  <a:pt x="22" y="359"/>
                </a:lnTo>
                <a:lnTo>
                  <a:pt x="25" y="351"/>
                </a:lnTo>
                <a:lnTo>
                  <a:pt x="25" y="351"/>
                </a:lnTo>
                <a:close/>
                <a:moveTo>
                  <a:pt x="20" y="366"/>
                </a:moveTo>
                <a:lnTo>
                  <a:pt x="20" y="366"/>
                </a:lnTo>
                <a:lnTo>
                  <a:pt x="21" y="366"/>
                </a:lnTo>
                <a:lnTo>
                  <a:pt x="21" y="366"/>
                </a:lnTo>
                <a:lnTo>
                  <a:pt x="32" y="370"/>
                </a:lnTo>
                <a:lnTo>
                  <a:pt x="42" y="375"/>
                </a:lnTo>
                <a:lnTo>
                  <a:pt x="64" y="386"/>
                </a:lnTo>
                <a:lnTo>
                  <a:pt x="85" y="398"/>
                </a:lnTo>
                <a:lnTo>
                  <a:pt x="106" y="410"/>
                </a:lnTo>
                <a:lnTo>
                  <a:pt x="106" y="410"/>
                </a:lnTo>
                <a:lnTo>
                  <a:pt x="135" y="424"/>
                </a:lnTo>
                <a:lnTo>
                  <a:pt x="165" y="439"/>
                </a:lnTo>
                <a:lnTo>
                  <a:pt x="165" y="439"/>
                </a:lnTo>
                <a:lnTo>
                  <a:pt x="254" y="483"/>
                </a:lnTo>
                <a:lnTo>
                  <a:pt x="254" y="483"/>
                </a:lnTo>
                <a:lnTo>
                  <a:pt x="279" y="496"/>
                </a:lnTo>
                <a:lnTo>
                  <a:pt x="291" y="502"/>
                </a:lnTo>
                <a:lnTo>
                  <a:pt x="305" y="507"/>
                </a:lnTo>
                <a:lnTo>
                  <a:pt x="305" y="507"/>
                </a:lnTo>
                <a:lnTo>
                  <a:pt x="302" y="516"/>
                </a:lnTo>
                <a:lnTo>
                  <a:pt x="302" y="516"/>
                </a:lnTo>
                <a:lnTo>
                  <a:pt x="265" y="498"/>
                </a:lnTo>
                <a:lnTo>
                  <a:pt x="228" y="481"/>
                </a:lnTo>
                <a:lnTo>
                  <a:pt x="153" y="446"/>
                </a:lnTo>
                <a:lnTo>
                  <a:pt x="153" y="446"/>
                </a:lnTo>
                <a:lnTo>
                  <a:pt x="118" y="429"/>
                </a:lnTo>
                <a:lnTo>
                  <a:pt x="84" y="413"/>
                </a:lnTo>
                <a:lnTo>
                  <a:pt x="50" y="395"/>
                </a:lnTo>
                <a:lnTo>
                  <a:pt x="17" y="376"/>
                </a:lnTo>
                <a:lnTo>
                  <a:pt x="17" y="376"/>
                </a:lnTo>
                <a:lnTo>
                  <a:pt x="20" y="366"/>
                </a:lnTo>
                <a:lnTo>
                  <a:pt x="20" y="366"/>
                </a:lnTo>
                <a:close/>
                <a:moveTo>
                  <a:pt x="8" y="392"/>
                </a:moveTo>
                <a:lnTo>
                  <a:pt x="8" y="392"/>
                </a:lnTo>
                <a:lnTo>
                  <a:pt x="8" y="382"/>
                </a:lnTo>
                <a:lnTo>
                  <a:pt x="9" y="373"/>
                </a:lnTo>
                <a:lnTo>
                  <a:pt x="12" y="363"/>
                </a:lnTo>
                <a:lnTo>
                  <a:pt x="16" y="356"/>
                </a:lnTo>
                <a:lnTo>
                  <a:pt x="16" y="356"/>
                </a:lnTo>
                <a:lnTo>
                  <a:pt x="13" y="364"/>
                </a:lnTo>
                <a:lnTo>
                  <a:pt x="10" y="373"/>
                </a:lnTo>
                <a:lnTo>
                  <a:pt x="9" y="383"/>
                </a:lnTo>
                <a:lnTo>
                  <a:pt x="8" y="392"/>
                </a:lnTo>
                <a:lnTo>
                  <a:pt x="8" y="392"/>
                </a:lnTo>
                <a:close/>
                <a:moveTo>
                  <a:pt x="18" y="399"/>
                </a:moveTo>
                <a:lnTo>
                  <a:pt x="18" y="399"/>
                </a:lnTo>
                <a:lnTo>
                  <a:pt x="16" y="398"/>
                </a:lnTo>
                <a:lnTo>
                  <a:pt x="16" y="398"/>
                </a:lnTo>
                <a:lnTo>
                  <a:pt x="16" y="391"/>
                </a:lnTo>
                <a:lnTo>
                  <a:pt x="16" y="384"/>
                </a:lnTo>
                <a:lnTo>
                  <a:pt x="16" y="384"/>
                </a:lnTo>
                <a:lnTo>
                  <a:pt x="48" y="403"/>
                </a:lnTo>
                <a:lnTo>
                  <a:pt x="82" y="420"/>
                </a:lnTo>
                <a:lnTo>
                  <a:pt x="149" y="452"/>
                </a:lnTo>
                <a:lnTo>
                  <a:pt x="149" y="452"/>
                </a:lnTo>
                <a:lnTo>
                  <a:pt x="225" y="487"/>
                </a:lnTo>
                <a:lnTo>
                  <a:pt x="263" y="505"/>
                </a:lnTo>
                <a:lnTo>
                  <a:pt x="300" y="525"/>
                </a:lnTo>
                <a:lnTo>
                  <a:pt x="300" y="525"/>
                </a:lnTo>
                <a:lnTo>
                  <a:pt x="299" y="531"/>
                </a:lnTo>
                <a:lnTo>
                  <a:pt x="299" y="536"/>
                </a:lnTo>
                <a:lnTo>
                  <a:pt x="299" y="536"/>
                </a:lnTo>
                <a:lnTo>
                  <a:pt x="289" y="531"/>
                </a:lnTo>
                <a:lnTo>
                  <a:pt x="278" y="526"/>
                </a:lnTo>
                <a:lnTo>
                  <a:pt x="257" y="515"/>
                </a:lnTo>
                <a:lnTo>
                  <a:pt x="257" y="515"/>
                </a:lnTo>
                <a:lnTo>
                  <a:pt x="162" y="470"/>
                </a:lnTo>
                <a:lnTo>
                  <a:pt x="162" y="470"/>
                </a:lnTo>
                <a:lnTo>
                  <a:pt x="66" y="423"/>
                </a:lnTo>
                <a:lnTo>
                  <a:pt x="66" y="423"/>
                </a:lnTo>
                <a:lnTo>
                  <a:pt x="40" y="412"/>
                </a:lnTo>
                <a:lnTo>
                  <a:pt x="28" y="406"/>
                </a:lnTo>
                <a:lnTo>
                  <a:pt x="18" y="399"/>
                </a:lnTo>
                <a:lnTo>
                  <a:pt x="18" y="399"/>
                </a:lnTo>
                <a:close/>
                <a:moveTo>
                  <a:pt x="167" y="488"/>
                </a:moveTo>
                <a:lnTo>
                  <a:pt x="167" y="488"/>
                </a:lnTo>
                <a:lnTo>
                  <a:pt x="73" y="441"/>
                </a:lnTo>
                <a:lnTo>
                  <a:pt x="73" y="441"/>
                </a:lnTo>
                <a:lnTo>
                  <a:pt x="47" y="428"/>
                </a:lnTo>
                <a:lnTo>
                  <a:pt x="35" y="421"/>
                </a:lnTo>
                <a:lnTo>
                  <a:pt x="23" y="413"/>
                </a:lnTo>
                <a:lnTo>
                  <a:pt x="23" y="413"/>
                </a:lnTo>
                <a:lnTo>
                  <a:pt x="22" y="412"/>
                </a:lnTo>
                <a:lnTo>
                  <a:pt x="22" y="412"/>
                </a:lnTo>
                <a:lnTo>
                  <a:pt x="22" y="410"/>
                </a:lnTo>
                <a:lnTo>
                  <a:pt x="22" y="410"/>
                </a:lnTo>
                <a:lnTo>
                  <a:pt x="30" y="415"/>
                </a:lnTo>
                <a:lnTo>
                  <a:pt x="40" y="419"/>
                </a:lnTo>
                <a:lnTo>
                  <a:pt x="57" y="427"/>
                </a:lnTo>
                <a:lnTo>
                  <a:pt x="57" y="427"/>
                </a:lnTo>
                <a:lnTo>
                  <a:pt x="153" y="473"/>
                </a:lnTo>
                <a:lnTo>
                  <a:pt x="153" y="473"/>
                </a:lnTo>
                <a:lnTo>
                  <a:pt x="249" y="520"/>
                </a:lnTo>
                <a:lnTo>
                  <a:pt x="249" y="520"/>
                </a:lnTo>
                <a:lnTo>
                  <a:pt x="275" y="532"/>
                </a:lnTo>
                <a:lnTo>
                  <a:pt x="287" y="538"/>
                </a:lnTo>
                <a:lnTo>
                  <a:pt x="298" y="545"/>
                </a:lnTo>
                <a:lnTo>
                  <a:pt x="298" y="545"/>
                </a:lnTo>
                <a:lnTo>
                  <a:pt x="300" y="546"/>
                </a:lnTo>
                <a:lnTo>
                  <a:pt x="300" y="546"/>
                </a:lnTo>
                <a:lnTo>
                  <a:pt x="302" y="551"/>
                </a:lnTo>
                <a:lnTo>
                  <a:pt x="305" y="556"/>
                </a:lnTo>
                <a:lnTo>
                  <a:pt x="305" y="556"/>
                </a:lnTo>
                <a:lnTo>
                  <a:pt x="270" y="540"/>
                </a:lnTo>
                <a:lnTo>
                  <a:pt x="235" y="524"/>
                </a:lnTo>
                <a:lnTo>
                  <a:pt x="167" y="488"/>
                </a:lnTo>
                <a:lnTo>
                  <a:pt x="167" y="488"/>
                </a:lnTo>
                <a:close/>
                <a:moveTo>
                  <a:pt x="307" y="537"/>
                </a:moveTo>
                <a:lnTo>
                  <a:pt x="307" y="537"/>
                </a:lnTo>
                <a:lnTo>
                  <a:pt x="307" y="531"/>
                </a:lnTo>
                <a:lnTo>
                  <a:pt x="307" y="531"/>
                </a:lnTo>
                <a:lnTo>
                  <a:pt x="309" y="530"/>
                </a:lnTo>
                <a:lnTo>
                  <a:pt x="309" y="530"/>
                </a:lnTo>
                <a:lnTo>
                  <a:pt x="383" y="449"/>
                </a:lnTo>
                <a:lnTo>
                  <a:pt x="460" y="369"/>
                </a:lnTo>
                <a:lnTo>
                  <a:pt x="536" y="289"/>
                </a:lnTo>
                <a:lnTo>
                  <a:pt x="613" y="209"/>
                </a:lnTo>
                <a:lnTo>
                  <a:pt x="613" y="209"/>
                </a:lnTo>
                <a:lnTo>
                  <a:pt x="628" y="194"/>
                </a:lnTo>
                <a:lnTo>
                  <a:pt x="642" y="179"/>
                </a:lnTo>
                <a:lnTo>
                  <a:pt x="642" y="179"/>
                </a:lnTo>
                <a:lnTo>
                  <a:pt x="643" y="181"/>
                </a:lnTo>
                <a:lnTo>
                  <a:pt x="643" y="181"/>
                </a:lnTo>
                <a:lnTo>
                  <a:pt x="635" y="187"/>
                </a:lnTo>
                <a:lnTo>
                  <a:pt x="628" y="195"/>
                </a:lnTo>
                <a:lnTo>
                  <a:pt x="614" y="210"/>
                </a:lnTo>
                <a:lnTo>
                  <a:pt x="614" y="210"/>
                </a:lnTo>
                <a:lnTo>
                  <a:pt x="562" y="267"/>
                </a:lnTo>
                <a:lnTo>
                  <a:pt x="562" y="267"/>
                </a:lnTo>
                <a:lnTo>
                  <a:pt x="524" y="308"/>
                </a:lnTo>
                <a:lnTo>
                  <a:pt x="487" y="347"/>
                </a:lnTo>
                <a:lnTo>
                  <a:pt x="487" y="347"/>
                </a:lnTo>
                <a:lnTo>
                  <a:pt x="397" y="442"/>
                </a:lnTo>
                <a:lnTo>
                  <a:pt x="352" y="488"/>
                </a:lnTo>
                <a:lnTo>
                  <a:pt x="308" y="536"/>
                </a:lnTo>
                <a:lnTo>
                  <a:pt x="308" y="536"/>
                </a:lnTo>
                <a:lnTo>
                  <a:pt x="307" y="537"/>
                </a:lnTo>
                <a:lnTo>
                  <a:pt x="307" y="537"/>
                </a:lnTo>
                <a:close/>
                <a:moveTo>
                  <a:pt x="643" y="206"/>
                </a:moveTo>
                <a:lnTo>
                  <a:pt x="643" y="206"/>
                </a:lnTo>
                <a:lnTo>
                  <a:pt x="613" y="238"/>
                </a:lnTo>
                <a:lnTo>
                  <a:pt x="613" y="238"/>
                </a:lnTo>
                <a:lnTo>
                  <a:pt x="569" y="287"/>
                </a:lnTo>
                <a:lnTo>
                  <a:pt x="523" y="335"/>
                </a:lnTo>
                <a:lnTo>
                  <a:pt x="523" y="335"/>
                </a:lnTo>
                <a:lnTo>
                  <a:pt x="337" y="531"/>
                </a:lnTo>
                <a:lnTo>
                  <a:pt x="337" y="531"/>
                </a:lnTo>
                <a:lnTo>
                  <a:pt x="315" y="556"/>
                </a:lnTo>
                <a:lnTo>
                  <a:pt x="315" y="556"/>
                </a:lnTo>
                <a:lnTo>
                  <a:pt x="311" y="551"/>
                </a:lnTo>
                <a:lnTo>
                  <a:pt x="309" y="545"/>
                </a:lnTo>
                <a:lnTo>
                  <a:pt x="309" y="545"/>
                </a:lnTo>
                <a:lnTo>
                  <a:pt x="310" y="545"/>
                </a:lnTo>
                <a:lnTo>
                  <a:pt x="310" y="545"/>
                </a:lnTo>
                <a:lnTo>
                  <a:pt x="326" y="526"/>
                </a:lnTo>
                <a:lnTo>
                  <a:pt x="343" y="507"/>
                </a:lnTo>
                <a:lnTo>
                  <a:pt x="378" y="472"/>
                </a:lnTo>
                <a:lnTo>
                  <a:pt x="378" y="472"/>
                </a:lnTo>
                <a:lnTo>
                  <a:pt x="482" y="364"/>
                </a:lnTo>
                <a:lnTo>
                  <a:pt x="482" y="364"/>
                </a:lnTo>
                <a:lnTo>
                  <a:pt x="522" y="320"/>
                </a:lnTo>
                <a:lnTo>
                  <a:pt x="563" y="276"/>
                </a:lnTo>
                <a:lnTo>
                  <a:pt x="602" y="232"/>
                </a:lnTo>
                <a:lnTo>
                  <a:pt x="623" y="211"/>
                </a:lnTo>
                <a:lnTo>
                  <a:pt x="644" y="189"/>
                </a:lnTo>
                <a:lnTo>
                  <a:pt x="644" y="189"/>
                </a:lnTo>
                <a:lnTo>
                  <a:pt x="646" y="187"/>
                </a:lnTo>
                <a:lnTo>
                  <a:pt x="646" y="187"/>
                </a:lnTo>
                <a:lnTo>
                  <a:pt x="649" y="191"/>
                </a:lnTo>
                <a:lnTo>
                  <a:pt x="653" y="195"/>
                </a:lnTo>
                <a:lnTo>
                  <a:pt x="653" y="195"/>
                </a:lnTo>
                <a:lnTo>
                  <a:pt x="643" y="206"/>
                </a:lnTo>
                <a:lnTo>
                  <a:pt x="643" y="206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2547"/>
          <p:cNvSpPr>
            <a:spLocks noEditPoints="1"/>
          </p:cNvSpPr>
          <p:nvPr/>
        </p:nvSpPr>
        <p:spPr bwMode="auto">
          <a:xfrm>
            <a:off x="1836873" y="4808654"/>
            <a:ext cx="1282700" cy="1579563"/>
          </a:xfrm>
          <a:custGeom>
            <a:avLst/>
            <a:gdLst/>
            <a:ahLst/>
            <a:cxnLst>
              <a:cxn ang="0">
                <a:pos x="4" y="711"/>
              </a:cxn>
              <a:cxn ang="0">
                <a:pos x="800" y="716"/>
              </a:cxn>
              <a:cxn ang="0">
                <a:pos x="526" y="709"/>
              </a:cxn>
              <a:cxn ang="0">
                <a:pos x="634" y="873"/>
              </a:cxn>
              <a:cxn ang="0">
                <a:pos x="497" y="908"/>
              </a:cxn>
              <a:cxn ang="0">
                <a:pos x="468" y="544"/>
              </a:cxn>
              <a:cxn ang="0">
                <a:pos x="294" y="598"/>
              </a:cxn>
              <a:cxn ang="0">
                <a:pos x="310" y="608"/>
              </a:cxn>
              <a:cxn ang="0">
                <a:pos x="298" y="653"/>
              </a:cxn>
              <a:cxn ang="0">
                <a:pos x="506" y="477"/>
              </a:cxn>
              <a:cxn ang="0">
                <a:pos x="315" y="681"/>
              </a:cxn>
              <a:cxn ang="0">
                <a:pos x="278" y="745"/>
              </a:cxn>
              <a:cxn ang="0">
                <a:pos x="511" y="665"/>
              </a:cxn>
              <a:cxn ang="0">
                <a:pos x="303" y="780"/>
              </a:cxn>
              <a:cxn ang="0">
                <a:pos x="330" y="764"/>
              </a:cxn>
              <a:cxn ang="0">
                <a:pos x="521" y="671"/>
              </a:cxn>
              <a:cxn ang="0">
                <a:pos x="334" y="842"/>
              </a:cxn>
              <a:cxn ang="0">
                <a:pos x="475" y="768"/>
              </a:cxn>
              <a:cxn ang="0">
                <a:pos x="357" y="889"/>
              </a:cxn>
              <a:cxn ang="0">
                <a:pos x="451" y="853"/>
              </a:cxn>
              <a:cxn ang="0">
                <a:pos x="489" y="865"/>
              </a:cxn>
              <a:cxn ang="0">
                <a:pos x="507" y="866"/>
              </a:cxn>
              <a:cxn ang="0">
                <a:pos x="780" y="559"/>
              </a:cxn>
              <a:cxn ang="0">
                <a:pos x="773" y="622"/>
              </a:cxn>
              <a:cxn ang="0">
                <a:pos x="760" y="673"/>
              </a:cxn>
              <a:cxn ang="0">
                <a:pos x="602" y="800"/>
              </a:cxn>
              <a:cxn ang="0">
                <a:pos x="619" y="738"/>
              </a:cxn>
              <a:cxn ang="0">
                <a:pos x="646" y="681"/>
              </a:cxn>
              <a:cxn ang="0">
                <a:pos x="762" y="565"/>
              </a:cxn>
              <a:cxn ang="0">
                <a:pos x="766" y="502"/>
              </a:cxn>
              <a:cxn ang="0">
                <a:pos x="645" y="551"/>
              </a:cxn>
              <a:cxn ang="0">
                <a:pos x="655" y="500"/>
              </a:cxn>
              <a:cxn ang="0">
                <a:pos x="625" y="488"/>
              </a:cxn>
              <a:cxn ang="0">
                <a:pos x="538" y="336"/>
              </a:cxn>
              <a:cxn ang="0">
                <a:pos x="500" y="319"/>
              </a:cxn>
              <a:cxn ang="0">
                <a:pos x="640" y="276"/>
              </a:cxn>
              <a:cxn ang="0">
                <a:pos x="268" y="250"/>
              </a:cxn>
              <a:cxn ang="0">
                <a:pos x="434" y="119"/>
              </a:cxn>
              <a:cxn ang="0">
                <a:pos x="434" y="107"/>
              </a:cxn>
              <a:cxn ang="0">
                <a:pos x="341" y="114"/>
              </a:cxn>
              <a:cxn ang="0">
                <a:pos x="347" y="11"/>
              </a:cxn>
              <a:cxn ang="0">
                <a:pos x="310" y="123"/>
              </a:cxn>
              <a:cxn ang="0">
                <a:pos x="237" y="145"/>
              </a:cxn>
              <a:cxn ang="0">
                <a:pos x="105" y="248"/>
              </a:cxn>
              <a:cxn ang="0">
                <a:pos x="151" y="264"/>
              </a:cxn>
              <a:cxn ang="0">
                <a:pos x="133" y="311"/>
              </a:cxn>
              <a:cxn ang="0">
                <a:pos x="89" y="561"/>
              </a:cxn>
              <a:cxn ang="0">
                <a:pos x="88" y="615"/>
              </a:cxn>
              <a:cxn ang="0">
                <a:pos x="82" y="753"/>
              </a:cxn>
              <a:cxn ang="0">
                <a:pos x="119" y="469"/>
              </a:cxn>
              <a:cxn ang="0">
                <a:pos x="92" y="370"/>
              </a:cxn>
              <a:cxn ang="0">
                <a:pos x="124" y="439"/>
              </a:cxn>
              <a:cxn ang="0">
                <a:pos x="92" y="410"/>
              </a:cxn>
              <a:cxn ang="0">
                <a:pos x="44" y="492"/>
              </a:cxn>
              <a:cxn ang="0">
                <a:pos x="41" y="551"/>
              </a:cxn>
              <a:cxn ang="0">
                <a:pos x="88" y="603"/>
              </a:cxn>
              <a:cxn ang="0">
                <a:pos x="53" y="690"/>
              </a:cxn>
              <a:cxn ang="0">
                <a:pos x="57" y="724"/>
              </a:cxn>
              <a:cxn ang="0">
                <a:pos x="54" y="805"/>
              </a:cxn>
              <a:cxn ang="0">
                <a:pos x="256" y="959"/>
              </a:cxn>
              <a:cxn ang="0">
                <a:pos x="602" y="908"/>
              </a:cxn>
              <a:cxn ang="0">
                <a:pos x="766" y="796"/>
              </a:cxn>
              <a:cxn ang="0">
                <a:pos x="729" y="780"/>
              </a:cxn>
            </a:cxnLst>
            <a:rect l="0" t="0" r="r" b="b"/>
            <a:pathLst>
              <a:path w="808" h="995">
                <a:moveTo>
                  <a:pt x="799" y="608"/>
                </a:moveTo>
                <a:lnTo>
                  <a:pt x="799" y="608"/>
                </a:lnTo>
                <a:lnTo>
                  <a:pt x="797" y="582"/>
                </a:lnTo>
                <a:lnTo>
                  <a:pt x="796" y="556"/>
                </a:lnTo>
                <a:lnTo>
                  <a:pt x="793" y="529"/>
                </a:lnTo>
                <a:lnTo>
                  <a:pt x="791" y="503"/>
                </a:lnTo>
                <a:lnTo>
                  <a:pt x="791" y="503"/>
                </a:lnTo>
                <a:lnTo>
                  <a:pt x="791" y="502"/>
                </a:lnTo>
                <a:lnTo>
                  <a:pt x="791" y="502"/>
                </a:lnTo>
                <a:lnTo>
                  <a:pt x="789" y="485"/>
                </a:lnTo>
                <a:lnTo>
                  <a:pt x="789" y="485"/>
                </a:lnTo>
                <a:lnTo>
                  <a:pt x="784" y="456"/>
                </a:lnTo>
                <a:lnTo>
                  <a:pt x="778" y="428"/>
                </a:lnTo>
                <a:lnTo>
                  <a:pt x="771" y="400"/>
                </a:lnTo>
                <a:lnTo>
                  <a:pt x="761" y="372"/>
                </a:lnTo>
                <a:lnTo>
                  <a:pt x="761" y="372"/>
                </a:lnTo>
                <a:lnTo>
                  <a:pt x="750" y="348"/>
                </a:lnTo>
                <a:lnTo>
                  <a:pt x="750" y="348"/>
                </a:lnTo>
                <a:lnTo>
                  <a:pt x="749" y="345"/>
                </a:lnTo>
                <a:lnTo>
                  <a:pt x="749" y="345"/>
                </a:lnTo>
                <a:lnTo>
                  <a:pt x="738" y="324"/>
                </a:lnTo>
                <a:lnTo>
                  <a:pt x="725" y="302"/>
                </a:lnTo>
                <a:lnTo>
                  <a:pt x="710" y="282"/>
                </a:lnTo>
                <a:lnTo>
                  <a:pt x="694" y="263"/>
                </a:lnTo>
                <a:lnTo>
                  <a:pt x="678" y="245"/>
                </a:lnTo>
                <a:lnTo>
                  <a:pt x="661" y="227"/>
                </a:lnTo>
                <a:lnTo>
                  <a:pt x="643" y="210"/>
                </a:lnTo>
                <a:lnTo>
                  <a:pt x="623" y="195"/>
                </a:lnTo>
                <a:lnTo>
                  <a:pt x="623" y="195"/>
                </a:lnTo>
                <a:lnTo>
                  <a:pt x="605" y="181"/>
                </a:lnTo>
                <a:lnTo>
                  <a:pt x="586" y="169"/>
                </a:lnTo>
                <a:lnTo>
                  <a:pt x="567" y="157"/>
                </a:lnTo>
                <a:lnTo>
                  <a:pt x="546" y="146"/>
                </a:lnTo>
                <a:lnTo>
                  <a:pt x="526" y="136"/>
                </a:lnTo>
                <a:lnTo>
                  <a:pt x="505" y="128"/>
                </a:lnTo>
                <a:lnTo>
                  <a:pt x="484" y="121"/>
                </a:lnTo>
                <a:lnTo>
                  <a:pt x="462" y="115"/>
                </a:lnTo>
                <a:lnTo>
                  <a:pt x="462" y="115"/>
                </a:lnTo>
                <a:lnTo>
                  <a:pt x="460" y="105"/>
                </a:lnTo>
                <a:lnTo>
                  <a:pt x="458" y="95"/>
                </a:lnTo>
                <a:lnTo>
                  <a:pt x="455" y="85"/>
                </a:lnTo>
                <a:lnTo>
                  <a:pt x="452" y="81"/>
                </a:lnTo>
                <a:lnTo>
                  <a:pt x="449" y="77"/>
                </a:lnTo>
                <a:lnTo>
                  <a:pt x="449" y="77"/>
                </a:lnTo>
                <a:lnTo>
                  <a:pt x="444" y="72"/>
                </a:lnTo>
                <a:lnTo>
                  <a:pt x="438" y="69"/>
                </a:lnTo>
                <a:lnTo>
                  <a:pt x="432" y="67"/>
                </a:lnTo>
                <a:lnTo>
                  <a:pt x="426" y="64"/>
                </a:lnTo>
                <a:lnTo>
                  <a:pt x="413" y="63"/>
                </a:lnTo>
                <a:lnTo>
                  <a:pt x="400" y="61"/>
                </a:lnTo>
                <a:lnTo>
                  <a:pt x="400" y="61"/>
                </a:lnTo>
                <a:lnTo>
                  <a:pt x="395" y="60"/>
                </a:lnTo>
                <a:lnTo>
                  <a:pt x="392" y="58"/>
                </a:lnTo>
                <a:lnTo>
                  <a:pt x="387" y="55"/>
                </a:lnTo>
                <a:lnTo>
                  <a:pt x="384" y="52"/>
                </a:lnTo>
                <a:lnTo>
                  <a:pt x="379" y="45"/>
                </a:lnTo>
                <a:lnTo>
                  <a:pt x="375" y="36"/>
                </a:lnTo>
                <a:lnTo>
                  <a:pt x="367" y="19"/>
                </a:lnTo>
                <a:lnTo>
                  <a:pt x="362" y="12"/>
                </a:lnTo>
                <a:lnTo>
                  <a:pt x="359" y="8"/>
                </a:lnTo>
                <a:lnTo>
                  <a:pt x="356" y="6"/>
                </a:lnTo>
                <a:lnTo>
                  <a:pt x="356" y="6"/>
                </a:lnTo>
                <a:lnTo>
                  <a:pt x="352" y="3"/>
                </a:lnTo>
                <a:lnTo>
                  <a:pt x="348" y="1"/>
                </a:lnTo>
                <a:lnTo>
                  <a:pt x="344" y="0"/>
                </a:lnTo>
                <a:lnTo>
                  <a:pt x="340" y="0"/>
                </a:lnTo>
                <a:lnTo>
                  <a:pt x="336" y="0"/>
                </a:lnTo>
                <a:lnTo>
                  <a:pt x="332" y="1"/>
                </a:lnTo>
                <a:lnTo>
                  <a:pt x="325" y="5"/>
                </a:lnTo>
                <a:lnTo>
                  <a:pt x="318" y="10"/>
                </a:lnTo>
                <a:lnTo>
                  <a:pt x="312" y="16"/>
                </a:lnTo>
                <a:lnTo>
                  <a:pt x="306" y="23"/>
                </a:lnTo>
                <a:lnTo>
                  <a:pt x="302" y="30"/>
                </a:lnTo>
                <a:lnTo>
                  <a:pt x="302" y="30"/>
                </a:lnTo>
                <a:lnTo>
                  <a:pt x="295" y="42"/>
                </a:lnTo>
                <a:lnTo>
                  <a:pt x="287" y="53"/>
                </a:lnTo>
                <a:lnTo>
                  <a:pt x="280" y="65"/>
                </a:lnTo>
                <a:lnTo>
                  <a:pt x="274" y="78"/>
                </a:lnTo>
                <a:lnTo>
                  <a:pt x="274" y="78"/>
                </a:lnTo>
                <a:lnTo>
                  <a:pt x="271" y="84"/>
                </a:lnTo>
                <a:lnTo>
                  <a:pt x="270" y="91"/>
                </a:lnTo>
                <a:lnTo>
                  <a:pt x="269" y="97"/>
                </a:lnTo>
                <a:lnTo>
                  <a:pt x="269" y="104"/>
                </a:lnTo>
                <a:lnTo>
                  <a:pt x="270" y="117"/>
                </a:lnTo>
                <a:lnTo>
                  <a:pt x="272" y="130"/>
                </a:lnTo>
                <a:lnTo>
                  <a:pt x="272" y="130"/>
                </a:lnTo>
                <a:lnTo>
                  <a:pt x="271" y="130"/>
                </a:lnTo>
                <a:lnTo>
                  <a:pt x="271" y="130"/>
                </a:lnTo>
                <a:lnTo>
                  <a:pt x="241" y="135"/>
                </a:lnTo>
                <a:lnTo>
                  <a:pt x="226" y="138"/>
                </a:lnTo>
                <a:lnTo>
                  <a:pt x="212" y="142"/>
                </a:lnTo>
                <a:lnTo>
                  <a:pt x="198" y="148"/>
                </a:lnTo>
                <a:lnTo>
                  <a:pt x="184" y="154"/>
                </a:lnTo>
                <a:lnTo>
                  <a:pt x="171" y="160"/>
                </a:lnTo>
                <a:lnTo>
                  <a:pt x="158" y="168"/>
                </a:lnTo>
                <a:lnTo>
                  <a:pt x="158" y="168"/>
                </a:lnTo>
                <a:lnTo>
                  <a:pt x="148" y="175"/>
                </a:lnTo>
                <a:lnTo>
                  <a:pt x="137" y="184"/>
                </a:lnTo>
                <a:lnTo>
                  <a:pt x="128" y="193"/>
                </a:lnTo>
                <a:lnTo>
                  <a:pt x="120" y="203"/>
                </a:lnTo>
                <a:lnTo>
                  <a:pt x="113" y="214"/>
                </a:lnTo>
                <a:lnTo>
                  <a:pt x="106" y="225"/>
                </a:lnTo>
                <a:lnTo>
                  <a:pt x="100" y="237"/>
                </a:lnTo>
                <a:lnTo>
                  <a:pt x="95" y="249"/>
                </a:lnTo>
                <a:lnTo>
                  <a:pt x="95" y="249"/>
                </a:lnTo>
                <a:lnTo>
                  <a:pt x="84" y="279"/>
                </a:lnTo>
                <a:lnTo>
                  <a:pt x="74" y="311"/>
                </a:lnTo>
                <a:lnTo>
                  <a:pt x="55" y="373"/>
                </a:lnTo>
                <a:lnTo>
                  <a:pt x="55" y="373"/>
                </a:lnTo>
                <a:lnTo>
                  <a:pt x="45" y="407"/>
                </a:lnTo>
                <a:lnTo>
                  <a:pt x="36" y="441"/>
                </a:lnTo>
                <a:lnTo>
                  <a:pt x="29" y="475"/>
                </a:lnTo>
                <a:lnTo>
                  <a:pt x="22" y="509"/>
                </a:lnTo>
                <a:lnTo>
                  <a:pt x="22" y="509"/>
                </a:lnTo>
                <a:lnTo>
                  <a:pt x="19" y="526"/>
                </a:lnTo>
                <a:lnTo>
                  <a:pt x="17" y="542"/>
                </a:lnTo>
                <a:lnTo>
                  <a:pt x="15" y="576"/>
                </a:lnTo>
                <a:lnTo>
                  <a:pt x="14" y="609"/>
                </a:lnTo>
                <a:lnTo>
                  <a:pt x="13" y="644"/>
                </a:lnTo>
                <a:lnTo>
                  <a:pt x="13" y="644"/>
                </a:lnTo>
                <a:lnTo>
                  <a:pt x="13" y="661"/>
                </a:lnTo>
                <a:lnTo>
                  <a:pt x="11" y="677"/>
                </a:lnTo>
                <a:lnTo>
                  <a:pt x="8" y="694"/>
                </a:lnTo>
                <a:lnTo>
                  <a:pt x="4" y="711"/>
                </a:lnTo>
                <a:lnTo>
                  <a:pt x="4" y="711"/>
                </a:lnTo>
                <a:lnTo>
                  <a:pt x="2" y="725"/>
                </a:lnTo>
                <a:lnTo>
                  <a:pt x="0" y="739"/>
                </a:lnTo>
                <a:lnTo>
                  <a:pt x="1" y="753"/>
                </a:lnTo>
                <a:lnTo>
                  <a:pt x="2" y="759"/>
                </a:lnTo>
                <a:lnTo>
                  <a:pt x="3" y="766"/>
                </a:lnTo>
                <a:lnTo>
                  <a:pt x="3" y="766"/>
                </a:lnTo>
                <a:lnTo>
                  <a:pt x="6" y="772"/>
                </a:lnTo>
                <a:lnTo>
                  <a:pt x="9" y="778"/>
                </a:lnTo>
                <a:lnTo>
                  <a:pt x="12" y="783"/>
                </a:lnTo>
                <a:lnTo>
                  <a:pt x="17" y="788"/>
                </a:lnTo>
                <a:lnTo>
                  <a:pt x="21" y="792"/>
                </a:lnTo>
                <a:lnTo>
                  <a:pt x="26" y="797"/>
                </a:lnTo>
                <a:lnTo>
                  <a:pt x="32" y="800"/>
                </a:lnTo>
                <a:lnTo>
                  <a:pt x="38" y="802"/>
                </a:lnTo>
                <a:lnTo>
                  <a:pt x="38" y="802"/>
                </a:lnTo>
                <a:lnTo>
                  <a:pt x="38" y="804"/>
                </a:lnTo>
                <a:lnTo>
                  <a:pt x="38" y="804"/>
                </a:lnTo>
                <a:lnTo>
                  <a:pt x="44" y="820"/>
                </a:lnTo>
                <a:lnTo>
                  <a:pt x="47" y="828"/>
                </a:lnTo>
                <a:lnTo>
                  <a:pt x="51" y="836"/>
                </a:lnTo>
                <a:lnTo>
                  <a:pt x="55" y="843"/>
                </a:lnTo>
                <a:lnTo>
                  <a:pt x="61" y="849"/>
                </a:lnTo>
                <a:lnTo>
                  <a:pt x="68" y="854"/>
                </a:lnTo>
                <a:lnTo>
                  <a:pt x="75" y="859"/>
                </a:lnTo>
                <a:lnTo>
                  <a:pt x="75" y="859"/>
                </a:lnTo>
                <a:lnTo>
                  <a:pt x="79" y="860"/>
                </a:lnTo>
                <a:lnTo>
                  <a:pt x="83" y="861"/>
                </a:lnTo>
                <a:lnTo>
                  <a:pt x="92" y="862"/>
                </a:lnTo>
                <a:lnTo>
                  <a:pt x="110" y="860"/>
                </a:lnTo>
                <a:lnTo>
                  <a:pt x="119" y="860"/>
                </a:lnTo>
                <a:lnTo>
                  <a:pt x="128" y="860"/>
                </a:lnTo>
                <a:lnTo>
                  <a:pt x="132" y="861"/>
                </a:lnTo>
                <a:lnTo>
                  <a:pt x="136" y="863"/>
                </a:lnTo>
                <a:lnTo>
                  <a:pt x="139" y="865"/>
                </a:lnTo>
                <a:lnTo>
                  <a:pt x="143" y="868"/>
                </a:lnTo>
                <a:lnTo>
                  <a:pt x="143" y="868"/>
                </a:lnTo>
                <a:lnTo>
                  <a:pt x="144" y="869"/>
                </a:lnTo>
                <a:lnTo>
                  <a:pt x="145" y="870"/>
                </a:lnTo>
                <a:lnTo>
                  <a:pt x="145" y="870"/>
                </a:lnTo>
                <a:lnTo>
                  <a:pt x="149" y="873"/>
                </a:lnTo>
                <a:lnTo>
                  <a:pt x="149" y="873"/>
                </a:lnTo>
                <a:lnTo>
                  <a:pt x="162" y="894"/>
                </a:lnTo>
                <a:lnTo>
                  <a:pt x="176" y="912"/>
                </a:lnTo>
                <a:lnTo>
                  <a:pt x="183" y="921"/>
                </a:lnTo>
                <a:lnTo>
                  <a:pt x="192" y="929"/>
                </a:lnTo>
                <a:lnTo>
                  <a:pt x="200" y="937"/>
                </a:lnTo>
                <a:lnTo>
                  <a:pt x="210" y="944"/>
                </a:lnTo>
                <a:lnTo>
                  <a:pt x="210" y="944"/>
                </a:lnTo>
                <a:lnTo>
                  <a:pt x="220" y="951"/>
                </a:lnTo>
                <a:lnTo>
                  <a:pt x="231" y="956"/>
                </a:lnTo>
                <a:lnTo>
                  <a:pt x="241" y="962"/>
                </a:lnTo>
                <a:lnTo>
                  <a:pt x="252" y="967"/>
                </a:lnTo>
                <a:lnTo>
                  <a:pt x="274" y="974"/>
                </a:lnTo>
                <a:lnTo>
                  <a:pt x="297" y="980"/>
                </a:lnTo>
                <a:lnTo>
                  <a:pt x="321" y="983"/>
                </a:lnTo>
                <a:lnTo>
                  <a:pt x="345" y="986"/>
                </a:lnTo>
                <a:lnTo>
                  <a:pt x="368" y="987"/>
                </a:lnTo>
                <a:lnTo>
                  <a:pt x="392" y="988"/>
                </a:lnTo>
                <a:lnTo>
                  <a:pt x="392" y="988"/>
                </a:lnTo>
                <a:lnTo>
                  <a:pt x="458" y="988"/>
                </a:lnTo>
                <a:lnTo>
                  <a:pt x="492" y="989"/>
                </a:lnTo>
                <a:lnTo>
                  <a:pt x="525" y="991"/>
                </a:lnTo>
                <a:lnTo>
                  <a:pt x="525" y="991"/>
                </a:lnTo>
                <a:lnTo>
                  <a:pt x="557" y="993"/>
                </a:lnTo>
                <a:lnTo>
                  <a:pt x="573" y="994"/>
                </a:lnTo>
                <a:lnTo>
                  <a:pt x="588" y="995"/>
                </a:lnTo>
                <a:lnTo>
                  <a:pt x="604" y="995"/>
                </a:lnTo>
                <a:lnTo>
                  <a:pt x="619" y="993"/>
                </a:lnTo>
                <a:lnTo>
                  <a:pt x="636" y="990"/>
                </a:lnTo>
                <a:lnTo>
                  <a:pt x="651" y="985"/>
                </a:lnTo>
                <a:lnTo>
                  <a:pt x="651" y="985"/>
                </a:lnTo>
                <a:lnTo>
                  <a:pt x="662" y="981"/>
                </a:lnTo>
                <a:lnTo>
                  <a:pt x="673" y="975"/>
                </a:lnTo>
                <a:lnTo>
                  <a:pt x="684" y="969"/>
                </a:lnTo>
                <a:lnTo>
                  <a:pt x="694" y="962"/>
                </a:lnTo>
                <a:lnTo>
                  <a:pt x="703" y="954"/>
                </a:lnTo>
                <a:lnTo>
                  <a:pt x="712" y="946"/>
                </a:lnTo>
                <a:lnTo>
                  <a:pt x="722" y="937"/>
                </a:lnTo>
                <a:lnTo>
                  <a:pt x="730" y="928"/>
                </a:lnTo>
                <a:lnTo>
                  <a:pt x="746" y="909"/>
                </a:lnTo>
                <a:lnTo>
                  <a:pt x="759" y="889"/>
                </a:lnTo>
                <a:lnTo>
                  <a:pt x="771" y="867"/>
                </a:lnTo>
                <a:lnTo>
                  <a:pt x="781" y="845"/>
                </a:lnTo>
                <a:lnTo>
                  <a:pt x="781" y="845"/>
                </a:lnTo>
                <a:lnTo>
                  <a:pt x="790" y="821"/>
                </a:lnTo>
                <a:lnTo>
                  <a:pt x="799" y="797"/>
                </a:lnTo>
                <a:lnTo>
                  <a:pt x="804" y="771"/>
                </a:lnTo>
                <a:lnTo>
                  <a:pt x="807" y="746"/>
                </a:lnTo>
                <a:lnTo>
                  <a:pt x="807" y="746"/>
                </a:lnTo>
                <a:lnTo>
                  <a:pt x="808" y="729"/>
                </a:lnTo>
                <a:lnTo>
                  <a:pt x="808" y="711"/>
                </a:lnTo>
                <a:lnTo>
                  <a:pt x="808" y="694"/>
                </a:lnTo>
                <a:lnTo>
                  <a:pt x="807" y="677"/>
                </a:lnTo>
                <a:lnTo>
                  <a:pt x="803" y="643"/>
                </a:lnTo>
                <a:lnTo>
                  <a:pt x="799" y="608"/>
                </a:lnTo>
                <a:lnTo>
                  <a:pt x="799" y="608"/>
                </a:lnTo>
                <a:close/>
                <a:moveTo>
                  <a:pt x="800" y="716"/>
                </a:moveTo>
                <a:lnTo>
                  <a:pt x="800" y="716"/>
                </a:lnTo>
                <a:lnTo>
                  <a:pt x="785" y="721"/>
                </a:lnTo>
                <a:lnTo>
                  <a:pt x="785" y="721"/>
                </a:lnTo>
                <a:lnTo>
                  <a:pt x="752" y="731"/>
                </a:lnTo>
                <a:lnTo>
                  <a:pt x="720" y="741"/>
                </a:lnTo>
                <a:lnTo>
                  <a:pt x="720" y="741"/>
                </a:lnTo>
                <a:lnTo>
                  <a:pt x="690" y="750"/>
                </a:lnTo>
                <a:lnTo>
                  <a:pt x="661" y="760"/>
                </a:lnTo>
                <a:lnTo>
                  <a:pt x="661" y="760"/>
                </a:lnTo>
                <a:lnTo>
                  <a:pt x="643" y="768"/>
                </a:lnTo>
                <a:lnTo>
                  <a:pt x="625" y="776"/>
                </a:lnTo>
                <a:lnTo>
                  <a:pt x="625" y="776"/>
                </a:lnTo>
                <a:lnTo>
                  <a:pt x="644" y="767"/>
                </a:lnTo>
                <a:lnTo>
                  <a:pt x="662" y="758"/>
                </a:lnTo>
                <a:lnTo>
                  <a:pt x="662" y="758"/>
                </a:lnTo>
                <a:lnTo>
                  <a:pt x="679" y="750"/>
                </a:lnTo>
                <a:lnTo>
                  <a:pt x="697" y="744"/>
                </a:lnTo>
                <a:lnTo>
                  <a:pt x="733" y="731"/>
                </a:lnTo>
                <a:lnTo>
                  <a:pt x="733" y="731"/>
                </a:lnTo>
                <a:lnTo>
                  <a:pt x="745" y="726"/>
                </a:lnTo>
                <a:lnTo>
                  <a:pt x="756" y="721"/>
                </a:lnTo>
                <a:lnTo>
                  <a:pt x="779" y="708"/>
                </a:lnTo>
                <a:lnTo>
                  <a:pt x="779" y="708"/>
                </a:lnTo>
                <a:lnTo>
                  <a:pt x="799" y="701"/>
                </a:lnTo>
                <a:lnTo>
                  <a:pt x="799" y="701"/>
                </a:lnTo>
                <a:lnTo>
                  <a:pt x="800" y="716"/>
                </a:lnTo>
                <a:lnTo>
                  <a:pt x="800" y="716"/>
                </a:lnTo>
                <a:close/>
                <a:moveTo>
                  <a:pt x="585" y="929"/>
                </a:moveTo>
                <a:lnTo>
                  <a:pt x="585" y="929"/>
                </a:lnTo>
                <a:lnTo>
                  <a:pt x="586" y="921"/>
                </a:lnTo>
                <a:lnTo>
                  <a:pt x="586" y="921"/>
                </a:lnTo>
                <a:lnTo>
                  <a:pt x="587" y="921"/>
                </a:lnTo>
                <a:lnTo>
                  <a:pt x="587" y="921"/>
                </a:lnTo>
                <a:lnTo>
                  <a:pt x="595" y="921"/>
                </a:lnTo>
                <a:lnTo>
                  <a:pt x="604" y="919"/>
                </a:lnTo>
                <a:lnTo>
                  <a:pt x="620" y="914"/>
                </a:lnTo>
                <a:lnTo>
                  <a:pt x="620" y="914"/>
                </a:lnTo>
                <a:lnTo>
                  <a:pt x="647" y="905"/>
                </a:lnTo>
                <a:lnTo>
                  <a:pt x="672" y="897"/>
                </a:lnTo>
                <a:lnTo>
                  <a:pt x="672" y="897"/>
                </a:lnTo>
                <a:lnTo>
                  <a:pt x="697" y="890"/>
                </a:lnTo>
                <a:lnTo>
                  <a:pt x="709" y="886"/>
                </a:lnTo>
                <a:lnTo>
                  <a:pt x="722" y="881"/>
                </a:lnTo>
                <a:lnTo>
                  <a:pt x="722" y="881"/>
                </a:lnTo>
                <a:lnTo>
                  <a:pt x="733" y="875"/>
                </a:lnTo>
                <a:lnTo>
                  <a:pt x="744" y="869"/>
                </a:lnTo>
                <a:lnTo>
                  <a:pt x="744" y="869"/>
                </a:lnTo>
                <a:lnTo>
                  <a:pt x="759" y="861"/>
                </a:lnTo>
                <a:lnTo>
                  <a:pt x="759" y="861"/>
                </a:lnTo>
                <a:lnTo>
                  <a:pt x="764" y="859"/>
                </a:lnTo>
                <a:lnTo>
                  <a:pt x="764" y="859"/>
                </a:lnTo>
                <a:lnTo>
                  <a:pt x="760" y="866"/>
                </a:lnTo>
                <a:lnTo>
                  <a:pt x="760" y="866"/>
                </a:lnTo>
                <a:lnTo>
                  <a:pt x="757" y="869"/>
                </a:lnTo>
                <a:lnTo>
                  <a:pt x="754" y="872"/>
                </a:lnTo>
                <a:lnTo>
                  <a:pt x="750" y="874"/>
                </a:lnTo>
                <a:lnTo>
                  <a:pt x="745" y="875"/>
                </a:lnTo>
                <a:lnTo>
                  <a:pt x="726" y="881"/>
                </a:lnTo>
                <a:lnTo>
                  <a:pt x="726" y="881"/>
                </a:lnTo>
                <a:lnTo>
                  <a:pt x="696" y="890"/>
                </a:lnTo>
                <a:lnTo>
                  <a:pt x="668" y="900"/>
                </a:lnTo>
                <a:lnTo>
                  <a:pt x="668" y="900"/>
                </a:lnTo>
                <a:lnTo>
                  <a:pt x="640" y="910"/>
                </a:lnTo>
                <a:lnTo>
                  <a:pt x="610" y="918"/>
                </a:lnTo>
                <a:lnTo>
                  <a:pt x="610" y="918"/>
                </a:lnTo>
                <a:lnTo>
                  <a:pt x="597" y="923"/>
                </a:lnTo>
                <a:lnTo>
                  <a:pt x="591" y="925"/>
                </a:lnTo>
                <a:lnTo>
                  <a:pt x="585" y="929"/>
                </a:lnTo>
                <a:lnTo>
                  <a:pt x="585" y="929"/>
                </a:lnTo>
                <a:close/>
                <a:moveTo>
                  <a:pt x="592" y="932"/>
                </a:moveTo>
                <a:lnTo>
                  <a:pt x="592" y="932"/>
                </a:lnTo>
                <a:lnTo>
                  <a:pt x="584" y="934"/>
                </a:lnTo>
                <a:lnTo>
                  <a:pt x="584" y="934"/>
                </a:lnTo>
                <a:lnTo>
                  <a:pt x="585" y="932"/>
                </a:lnTo>
                <a:lnTo>
                  <a:pt x="585" y="932"/>
                </a:lnTo>
                <a:lnTo>
                  <a:pt x="592" y="932"/>
                </a:lnTo>
                <a:lnTo>
                  <a:pt x="592" y="932"/>
                </a:lnTo>
                <a:close/>
                <a:moveTo>
                  <a:pt x="721" y="874"/>
                </a:moveTo>
                <a:lnTo>
                  <a:pt x="721" y="874"/>
                </a:lnTo>
                <a:lnTo>
                  <a:pt x="696" y="881"/>
                </a:lnTo>
                <a:lnTo>
                  <a:pt x="673" y="888"/>
                </a:lnTo>
                <a:lnTo>
                  <a:pt x="673" y="888"/>
                </a:lnTo>
                <a:lnTo>
                  <a:pt x="641" y="897"/>
                </a:lnTo>
                <a:lnTo>
                  <a:pt x="641" y="897"/>
                </a:lnTo>
                <a:lnTo>
                  <a:pt x="664" y="890"/>
                </a:lnTo>
                <a:lnTo>
                  <a:pt x="664" y="890"/>
                </a:lnTo>
                <a:lnTo>
                  <a:pt x="705" y="878"/>
                </a:lnTo>
                <a:lnTo>
                  <a:pt x="747" y="864"/>
                </a:lnTo>
                <a:lnTo>
                  <a:pt x="747" y="864"/>
                </a:lnTo>
                <a:lnTo>
                  <a:pt x="734" y="869"/>
                </a:lnTo>
                <a:lnTo>
                  <a:pt x="721" y="874"/>
                </a:lnTo>
                <a:lnTo>
                  <a:pt x="721" y="874"/>
                </a:lnTo>
                <a:close/>
                <a:moveTo>
                  <a:pt x="679" y="888"/>
                </a:moveTo>
                <a:lnTo>
                  <a:pt x="679" y="888"/>
                </a:lnTo>
                <a:lnTo>
                  <a:pt x="702" y="882"/>
                </a:lnTo>
                <a:lnTo>
                  <a:pt x="726" y="874"/>
                </a:lnTo>
                <a:lnTo>
                  <a:pt x="726" y="874"/>
                </a:lnTo>
                <a:lnTo>
                  <a:pt x="733" y="872"/>
                </a:lnTo>
                <a:lnTo>
                  <a:pt x="733" y="872"/>
                </a:lnTo>
                <a:lnTo>
                  <a:pt x="721" y="879"/>
                </a:lnTo>
                <a:lnTo>
                  <a:pt x="707" y="884"/>
                </a:lnTo>
                <a:lnTo>
                  <a:pt x="682" y="892"/>
                </a:lnTo>
                <a:lnTo>
                  <a:pt x="682" y="892"/>
                </a:lnTo>
                <a:lnTo>
                  <a:pt x="635" y="907"/>
                </a:lnTo>
                <a:lnTo>
                  <a:pt x="635" y="907"/>
                </a:lnTo>
                <a:lnTo>
                  <a:pt x="615" y="913"/>
                </a:lnTo>
                <a:lnTo>
                  <a:pt x="606" y="916"/>
                </a:lnTo>
                <a:lnTo>
                  <a:pt x="596" y="919"/>
                </a:lnTo>
                <a:lnTo>
                  <a:pt x="596" y="919"/>
                </a:lnTo>
                <a:lnTo>
                  <a:pt x="590" y="920"/>
                </a:lnTo>
                <a:lnTo>
                  <a:pt x="590" y="919"/>
                </a:lnTo>
                <a:lnTo>
                  <a:pt x="591" y="919"/>
                </a:lnTo>
                <a:lnTo>
                  <a:pt x="600" y="915"/>
                </a:lnTo>
                <a:lnTo>
                  <a:pt x="600" y="915"/>
                </a:lnTo>
                <a:lnTo>
                  <a:pt x="614" y="909"/>
                </a:lnTo>
                <a:lnTo>
                  <a:pt x="628" y="904"/>
                </a:lnTo>
                <a:lnTo>
                  <a:pt x="628" y="904"/>
                </a:lnTo>
                <a:lnTo>
                  <a:pt x="654" y="896"/>
                </a:lnTo>
                <a:lnTo>
                  <a:pt x="679" y="888"/>
                </a:lnTo>
                <a:lnTo>
                  <a:pt x="679" y="888"/>
                </a:lnTo>
                <a:close/>
                <a:moveTo>
                  <a:pt x="587" y="919"/>
                </a:moveTo>
                <a:lnTo>
                  <a:pt x="587" y="919"/>
                </a:lnTo>
                <a:lnTo>
                  <a:pt x="588" y="914"/>
                </a:lnTo>
                <a:lnTo>
                  <a:pt x="588" y="914"/>
                </a:lnTo>
                <a:lnTo>
                  <a:pt x="598" y="912"/>
                </a:lnTo>
                <a:lnTo>
                  <a:pt x="607" y="909"/>
                </a:lnTo>
                <a:lnTo>
                  <a:pt x="607" y="909"/>
                </a:lnTo>
                <a:lnTo>
                  <a:pt x="597" y="914"/>
                </a:lnTo>
                <a:lnTo>
                  <a:pt x="587" y="919"/>
                </a:lnTo>
                <a:lnTo>
                  <a:pt x="587" y="919"/>
                </a:lnTo>
                <a:close/>
                <a:moveTo>
                  <a:pt x="591" y="816"/>
                </a:moveTo>
                <a:lnTo>
                  <a:pt x="591" y="816"/>
                </a:lnTo>
                <a:lnTo>
                  <a:pt x="584" y="875"/>
                </a:lnTo>
                <a:lnTo>
                  <a:pt x="580" y="905"/>
                </a:lnTo>
                <a:lnTo>
                  <a:pt x="575" y="934"/>
                </a:lnTo>
                <a:lnTo>
                  <a:pt x="575" y="934"/>
                </a:lnTo>
                <a:lnTo>
                  <a:pt x="575" y="935"/>
                </a:lnTo>
                <a:lnTo>
                  <a:pt x="575" y="935"/>
                </a:lnTo>
                <a:lnTo>
                  <a:pt x="540" y="941"/>
                </a:lnTo>
                <a:lnTo>
                  <a:pt x="506" y="944"/>
                </a:lnTo>
                <a:lnTo>
                  <a:pt x="506" y="944"/>
                </a:lnTo>
                <a:lnTo>
                  <a:pt x="506" y="942"/>
                </a:lnTo>
                <a:lnTo>
                  <a:pt x="506" y="942"/>
                </a:lnTo>
                <a:lnTo>
                  <a:pt x="509" y="914"/>
                </a:lnTo>
                <a:lnTo>
                  <a:pt x="513" y="886"/>
                </a:lnTo>
                <a:lnTo>
                  <a:pt x="517" y="857"/>
                </a:lnTo>
                <a:lnTo>
                  <a:pt x="519" y="829"/>
                </a:lnTo>
                <a:lnTo>
                  <a:pt x="519" y="829"/>
                </a:lnTo>
                <a:lnTo>
                  <a:pt x="523" y="769"/>
                </a:lnTo>
                <a:lnTo>
                  <a:pt x="526" y="709"/>
                </a:lnTo>
                <a:lnTo>
                  <a:pt x="526" y="709"/>
                </a:lnTo>
                <a:lnTo>
                  <a:pt x="531" y="650"/>
                </a:lnTo>
                <a:lnTo>
                  <a:pt x="536" y="591"/>
                </a:lnTo>
                <a:lnTo>
                  <a:pt x="536" y="591"/>
                </a:lnTo>
                <a:lnTo>
                  <a:pt x="539" y="564"/>
                </a:lnTo>
                <a:lnTo>
                  <a:pt x="541" y="536"/>
                </a:lnTo>
                <a:lnTo>
                  <a:pt x="542" y="522"/>
                </a:lnTo>
                <a:lnTo>
                  <a:pt x="542" y="509"/>
                </a:lnTo>
                <a:lnTo>
                  <a:pt x="540" y="495"/>
                </a:lnTo>
                <a:lnTo>
                  <a:pt x="538" y="482"/>
                </a:lnTo>
                <a:lnTo>
                  <a:pt x="538" y="482"/>
                </a:lnTo>
                <a:lnTo>
                  <a:pt x="538" y="481"/>
                </a:lnTo>
                <a:lnTo>
                  <a:pt x="538" y="481"/>
                </a:lnTo>
                <a:lnTo>
                  <a:pt x="558" y="479"/>
                </a:lnTo>
                <a:lnTo>
                  <a:pt x="577" y="478"/>
                </a:lnTo>
                <a:lnTo>
                  <a:pt x="597" y="477"/>
                </a:lnTo>
                <a:lnTo>
                  <a:pt x="616" y="477"/>
                </a:lnTo>
                <a:lnTo>
                  <a:pt x="616" y="477"/>
                </a:lnTo>
                <a:lnTo>
                  <a:pt x="616" y="490"/>
                </a:lnTo>
                <a:lnTo>
                  <a:pt x="616" y="502"/>
                </a:lnTo>
                <a:lnTo>
                  <a:pt x="614" y="528"/>
                </a:lnTo>
                <a:lnTo>
                  <a:pt x="608" y="581"/>
                </a:lnTo>
                <a:lnTo>
                  <a:pt x="608" y="581"/>
                </a:lnTo>
                <a:lnTo>
                  <a:pt x="604" y="639"/>
                </a:lnTo>
                <a:lnTo>
                  <a:pt x="601" y="696"/>
                </a:lnTo>
                <a:lnTo>
                  <a:pt x="601" y="696"/>
                </a:lnTo>
                <a:lnTo>
                  <a:pt x="597" y="756"/>
                </a:lnTo>
                <a:lnTo>
                  <a:pt x="594" y="786"/>
                </a:lnTo>
                <a:lnTo>
                  <a:pt x="591" y="816"/>
                </a:lnTo>
                <a:lnTo>
                  <a:pt x="591" y="816"/>
                </a:lnTo>
                <a:close/>
                <a:moveTo>
                  <a:pt x="594" y="863"/>
                </a:moveTo>
                <a:lnTo>
                  <a:pt x="594" y="863"/>
                </a:lnTo>
                <a:lnTo>
                  <a:pt x="605" y="859"/>
                </a:lnTo>
                <a:lnTo>
                  <a:pt x="616" y="855"/>
                </a:lnTo>
                <a:lnTo>
                  <a:pt x="640" y="848"/>
                </a:lnTo>
                <a:lnTo>
                  <a:pt x="640" y="848"/>
                </a:lnTo>
                <a:lnTo>
                  <a:pt x="669" y="837"/>
                </a:lnTo>
                <a:lnTo>
                  <a:pt x="698" y="826"/>
                </a:lnTo>
                <a:lnTo>
                  <a:pt x="698" y="826"/>
                </a:lnTo>
                <a:lnTo>
                  <a:pt x="749" y="807"/>
                </a:lnTo>
                <a:lnTo>
                  <a:pt x="749" y="807"/>
                </a:lnTo>
                <a:lnTo>
                  <a:pt x="773" y="798"/>
                </a:lnTo>
                <a:lnTo>
                  <a:pt x="773" y="798"/>
                </a:lnTo>
                <a:lnTo>
                  <a:pt x="782" y="792"/>
                </a:lnTo>
                <a:lnTo>
                  <a:pt x="782" y="792"/>
                </a:lnTo>
                <a:lnTo>
                  <a:pt x="787" y="789"/>
                </a:lnTo>
                <a:lnTo>
                  <a:pt x="787" y="789"/>
                </a:lnTo>
                <a:lnTo>
                  <a:pt x="787" y="790"/>
                </a:lnTo>
                <a:lnTo>
                  <a:pt x="780" y="796"/>
                </a:lnTo>
                <a:lnTo>
                  <a:pt x="780" y="796"/>
                </a:lnTo>
                <a:lnTo>
                  <a:pt x="772" y="800"/>
                </a:lnTo>
                <a:lnTo>
                  <a:pt x="763" y="804"/>
                </a:lnTo>
                <a:lnTo>
                  <a:pt x="746" y="811"/>
                </a:lnTo>
                <a:lnTo>
                  <a:pt x="746" y="811"/>
                </a:lnTo>
                <a:lnTo>
                  <a:pt x="732" y="817"/>
                </a:lnTo>
                <a:lnTo>
                  <a:pt x="717" y="823"/>
                </a:lnTo>
                <a:lnTo>
                  <a:pt x="687" y="834"/>
                </a:lnTo>
                <a:lnTo>
                  <a:pt x="687" y="834"/>
                </a:lnTo>
                <a:lnTo>
                  <a:pt x="662" y="843"/>
                </a:lnTo>
                <a:lnTo>
                  <a:pt x="636" y="852"/>
                </a:lnTo>
                <a:lnTo>
                  <a:pt x="636" y="852"/>
                </a:lnTo>
                <a:lnTo>
                  <a:pt x="624" y="856"/>
                </a:lnTo>
                <a:lnTo>
                  <a:pt x="614" y="861"/>
                </a:lnTo>
                <a:lnTo>
                  <a:pt x="593" y="871"/>
                </a:lnTo>
                <a:lnTo>
                  <a:pt x="593" y="871"/>
                </a:lnTo>
                <a:lnTo>
                  <a:pt x="594" y="863"/>
                </a:lnTo>
                <a:lnTo>
                  <a:pt x="594" y="863"/>
                </a:lnTo>
                <a:close/>
                <a:moveTo>
                  <a:pt x="629" y="862"/>
                </a:moveTo>
                <a:lnTo>
                  <a:pt x="629" y="862"/>
                </a:lnTo>
                <a:lnTo>
                  <a:pt x="690" y="843"/>
                </a:lnTo>
                <a:lnTo>
                  <a:pt x="690" y="843"/>
                </a:lnTo>
                <a:lnTo>
                  <a:pt x="716" y="834"/>
                </a:lnTo>
                <a:lnTo>
                  <a:pt x="740" y="825"/>
                </a:lnTo>
                <a:lnTo>
                  <a:pt x="740" y="825"/>
                </a:lnTo>
                <a:lnTo>
                  <a:pt x="757" y="819"/>
                </a:lnTo>
                <a:lnTo>
                  <a:pt x="773" y="814"/>
                </a:lnTo>
                <a:lnTo>
                  <a:pt x="773" y="814"/>
                </a:lnTo>
                <a:lnTo>
                  <a:pt x="759" y="819"/>
                </a:lnTo>
                <a:lnTo>
                  <a:pt x="745" y="825"/>
                </a:lnTo>
                <a:lnTo>
                  <a:pt x="745" y="825"/>
                </a:lnTo>
                <a:lnTo>
                  <a:pt x="715" y="837"/>
                </a:lnTo>
                <a:lnTo>
                  <a:pt x="685" y="848"/>
                </a:lnTo>
                <a:lnTo>
                  <a:pt x="685" y="848"/>
                </a:lnTo>
                <a:lnTo>
                  <a:pt x="638" y="865"/>
                </a:lnTo>
                <a:lnTo>
                  <a:pt x="614" y="874"/>
                </a:lnTo>
                <a:lnTo>
                  <a:pt x="591" y="885"/>
                </a:lnTo>
                <a:lnTo>
                  <a:pt x="591" y="885"/>
                </a:lnTo>
                <a:lnTo>
                  <a:pt x="592" y="875"/>
                </a:lnTo>
                <a:lnTo>
                  <a:pt x="592" y="875"/>
                </a:lnTo>
                <a:lnTo>
                  <a:pt x="602" y="873"/>
                </a:lnTo>
                <a:lnTo>
                  <a:pt x="611" y="869"/>
                </a:lnTo>
                <a:lnTo>
                  <a:pt x="629" y="862"/>
                </a:lnTo>
                <a:lnTo>
                  <a:pt x="629" y="862"/>
                </a:lnTo>
                <a:close/>
                <a:moveTo>
                  <a:pt x="634" y="873"/>
                </a:moveTo>
                <a:lnTo>
                  <a:pt x="634" y="873"/>
                </a:lnTo>
                <a:lnTo>
                  <a:pt x="686" y="856"/>
                </a:lnTo>
                <a:lnTo>
                  <a:pt x="686" y="856"/>
                </a:lnTo>
                <a:lnTo>
                  <a:pt x="738" y="839"/>
                </a:lnTo>
                <a:lnTo>
                  <a:pt x="738" y="839"/>
                </a:lnTo>
                <a:lnTo>
                  <a:pt x="763" y="829"/>
                </a:lnTo>
                <a:lnTo>
                  <a:pt x="763" y="829"/>
                </a:lnTo>
                <a:lnTo>
                  <a:pt x="773" y="825"/>
                </a:lnTo>
                <a:lnTo>
                  <a:pt x="773" y="825"/>
                </a:lnTo>
                <a:lnTo>
                  <a:pt x="778" y="823"/>
                </a:lnTo>
                <a:lnTo>
                  <a:pt x="778" y="823"/>
                </a:lnTo>
                <a:lnTo>
                  <a:pt x="777" y="823"/>
                </a:lnTo>
                <a:lnTo>
                  <a:pt x="777" y="823"/>
                </a:lnTo>
                <a:lnTo>
                  <a:pt x="768" y="829"/>
                </a:lnTo>
                <a:lnTo>
                  <a:pt x="758" y="834"/>
                </a:lnTo>
                <a:lnTo>
                  <a:pt x="737" y="844"/>
                </a:lnTo>
                <a:lnTo>
                  <a:pt x="737" y="844"/>
                </a:lnTo>
                <a:lnTo>
                  <a:pt x="723" y="850"/>
                </a:lnTo>
                <a:lnTo>
                  <a:pt x="708" y="855"/>
                </a:lnTo>
                <a:lnTo>
                  <a:pt x="680" y="865"/>
                </a:lnTo>
                <a:lnTo>
                  <a:pt x="680" y="865"/>
                </a:lnTo>
                <a:lnTo>
                  <a:pt x="635" y="881"/>
                </a:lnTo>
                <a:lnTo>
                  <a:pt x="611" y="890"/>
                </a:lnTo>
                <a:lnTo>
                  <a:pt x="589" y="900"/>
                </a:lnTo>
                <a:lnTo>
                  <a:pt x="589" y="900"/>
                </a:lnTo>
                <a:lnTo>
                  <a:pt x="591" y="889"/>
                </a:lnTo>
                <a:lnTo>
                  <a:pt x="591" y="889"/>
                </a:lnTo>
                <a:lnTo>
                  <a:pt x="602" y="886"/>
                </a:lnTo>
                <a:lnTo>
                  <a:pt x="612" y="882"/>
                </a:lnTo>
                <a:lnTo>
                  <a:pt x="634" y="873"/>
                </a:lnTo>
                <a:lnTo>
                  <a:pt x="634" y="873"/>
                </a:lnTo>
                <a:close/>
                <a:moveTo>
                  <a:pt x="636" y="888"/>
                </a:moveTo>
                <a:lnTo>
                  <a:pt x="636" y="888"/>
                </a:lnTo>
                <a:lnTo>
                  <a:pt x="662" y="880"/>
                </a:lnTo>
                <a:lnTo>
                  <a:pt x="688" y="873"/>
                </a:lnTo>
                <a:lnTo>
                  <a:pt x="688" y="873"/>
                </a:lnTo>
                <a:lnTo>
                  <a:pt x="697" y="870"/>
                </a:lnTo>
                <a:lnTo>
                  <a:pt x="697" y="870"/>
                </a:lnTo>
                <a:lnTo>
                  <a:pt x="643" y="890"/>
                </a:lnTo>
                <a:lnTo>
                  <a:pt x="615" y="900"/>
                </a:lnTo>
                <a:lnTo>
                  <a:pt x="588" y="910"/>
                </a:lnTo>
                <a:lnTo>
                  <a:pt x="588" y="910"/>
                </a:lnTo>
                <a:lnTo>
                  <a:pt x="589" y="903"/>
                </a:lnTo>
                <a:lnTo>
                  <a:pt x="589" y="903"/>
                </a:lnTo>
                <a:lnTo>
                  <a:pt x="612" y="896"/>
                </a:lnTo>
                <a:lnTo>
                  <a:pt x="636" y="888"/>
                </a:lnTo>
                <a:lnTo>
                  <a:pt x="636" y="888"/>
                </a:lnTo>
                <a:close/>
                <a:moveTo>
                  <a:pt x="497" y="945"/>
                </a:moveTo>
                <a:lnTo>
                  <a:pt x="497" y="945"/>
                </a:lnTo>
                <a:lnTo>
                  <a:pt x="492" y="945"/>
                </a:lnTo>
                <a:lnTo>
                  <a:pt x="492" y="945"/>
                </a:lnTo>
                <a:lnTo>
                  <a:pt x="489" y="945"/>
                </a:lnTo>
                <a:lnTo>
                  <a:pt x="489" y="945"/>
                </a:lnTo>
                <a:lnTo>
                  <a:pt x="490" y="945"/>
                </a:lnTo>
                <a:lnTo>
                  <a:pt x="490" y="945"/>
                </a:lnTo>
                <a:lnTo>
                  <a:pt x="493" y="944"/>
                </a:lnTo>
                <a:lnTo>
                  <a:pt x="497" y="943"/>
                </a:lnTo>
                <a:lnTo>
                  <a:pt x="497" y="943"/>
                </a:lnTo>
                <a:lnTo>
                  <a:pt x="498" y="944"/>
                </a:lnTo>
                <a:lnTo>
                  <a:pt x="498" y="944"/>
                </a:lnTo>
                <a:lnTo>
                  <a:pt x="497" y="945"/>
                </a:lnTo>
                <a:lnTo>
                  <a:pt x="497" y="945"/>
                </a:lnTo>
                <a:close/>
                <a:moveTo>
                  <a:pt x="493" y="938"/>
                </a:moveTo>
                <a:lnTo>
                  <a:pt x="493" y="938"/>
                </a:lnTo>
                <a:lnTo>
                  <a:pt x="498" y="933"/>
                </a:lnTo>
                <a:lnTo>
                  <a:pt x="498" y="933"/>
                </a:lnTo>
                <a:lnTo>
                  <a:pt x="498" y="940"/>
                </a:lnTo>
                <a:lnTo>
                  <a:pt x="498" y="940"/>
                </a:lnTo>
                <a:lnTo>
                  <a:pt x="488" y="943"/>
                </a:lnTo>
                <a:lnTo>
                  <a:pt x="487" y="943"/>
                </a:lnTo>
                <a:lnTo>
                  <a:pt x="487" y="942"/>
                </a:lnTo>
                <a:lnTo>
                  <a:pt x="493" y="938"/>
                </a:lnTo>
                <a:lnTo>
                  <a:pt x="493" y="938"/>
                </a:lnTo>
                <a:close/>
                <a:moveTo>
                  <a:pt x="483" y="946"/>
                </a:moveTo>
                <a:lnTo>
                  <a:pt x="483" y="946"/>
                </a:lnTo>
                <a:lnTo>
                  <a:pt x="452" y="946"/>
                </a:lnTo>
                <a:lnTo>
                  <a:pt x="452" y="946"/>
                </a:lnTo>
                <a:lnTo>
                  <a:pt x="460" y="942"/>
                </a:lnTo>
                <a:lnTo>
                  <a:pt x="467" y="938"/>
                </a:lnTo>
                <a:lnTo>
                  <a:pt x="467" y="938"/>
                </a:lnTo>
                <a:lnTo>
                  <a:pt x="480" y="930"/>
                </a:lnTo>
                <a:lnTo>
                  <a:pt x="491" y="922"/>
                </a:lnTo>
                <a:lnTo>
                  <a:pt x="491" y="922"/>
                </a:lnTo>
                <a:lnTo>
                  <a:pt x="485" y="927"/>
                </a:lnTo>
                <a:lnTo>
                  <a:pt x="485" y="927"/>
                </a:lnTo>
                <a:lnTo>
                  <a:pt x="476" y="935"/>
                </a:lnTo>
                <a:lnTo>
                  <a:pt x="472" y="939"/>
                </a:lnTo>
                <a:lnTo>
                  <a:pt x="468" y="944"/>
                </a:lnTo>
                <a:lnTo>
                  <a:pt x="468" y="944"/>
                </a:lnTo>
                <a:lnTo>
                  <a:pt x="468" y="945"/>
                </a:lnTo>
                <a:lnTo>
                  <a:pt x="469" y="946"/>
                </a:lnTo>
                <a:lnTo>
                  <a:pt x="469" y="946"/>
                </a:lnTo>
                <a:lnTo>
                  <a:pt x="482" y="939"/>
                </a:lnTo>
                <a:lnTo>
                  <a:pt x="495" y="931"/>
                </a:lnTo>
                <a:lnTo>
                  <a:pt x="495" y="931"/>
                </a:lnTo>
                <a:lnTo>
                  <a:pt x="496" y="930"/>
                </a:lnTo>
                <a:lnTo>
                  <a:pt x="497" y="930"/>
                </a:lnTo>
                <a:lnTo>
                  <a:pt x="495" y="933"/>
                </a:lnTo>
                <a:lnTo>
                  <a:pt x="488" y="938"/>
                </a:lnTo>
                <a:lnTo>
                  <a:pt x="488" y="938"/>
                </a:lnTo>
                <a:lnTo>
                  <a:pt x="482" y="944"/>
                </a:lnTo>
                <a:lnTo>
                  <a:pt x="482" y="944"/>
                </a:lnTo>
                <a:lnTo>
                  <a:pt x="482" y="945"/>
                </a:lnTo>
                <a:lnTo>
                  <a:pt x="483" y="946"/>
                </a:lnTo>
                <a:lnTo>
                  <a:pt x="483" y="946"/>
                </a:lnTo>
                <a:close/>
                <a:moveTo>
                  <a:pt x="489" y="931"/>
                </a:moveTo>
                <a:lnTo>
                  <a:pt x="489" y="931"/>
                </a:lnTo>
                <a:lnTo>
                  <a:pt x="481" y="937"/>
                </a:lnTo>
                <a:lnTo>
                  <a:pt x="481" y="937"/>
                </a:lnTo>
                <a:lnTo>
                  <a:pt x="476" y="940"/>
                </a:lnTo>
                <a:lnTo>
                  <a:pt x="473" y="942"/>
                </a:lnTo>
                <a:lnTo>
                  <a:pt x="473" y="941"/>
                </a:lnTo>
                <a:lnTo>
                  <a:pt x="474" y="939"/>
                </a:lnTo>
                <a:lnTo>
                  <a:pt x="474" y="939"/>
                </a:lnTo>
                <a:lnTo>
                  <a:pt x="480" y="933"/>
                </a:lnTo>
                <a:lnTo>
                  <a:pt x="487" y="928"/>
                </a:lnTo>
                <a:lnTo>
                  <a:pt x="500" y="918"/>
                </a:lnTo>
                <a:lnTo>
                  <a:pt x="500" y="918"/>
                </a:lnTo>
                <a:lnTo>
                  <a:pt x="499" y="927"/>
                </a:lnTo>
                <a:lnTo>
                  <a:pt x="499" y="927"/>
                </a:lnTo>
                <a:lnTo>
                  <a:pt x="489" y="931"/>
                </a:lnTo>
                <a:lnTo>
                  <a:pt x="489" y="931"/>
                </a:lnTo>
                <a:close/>
                <a:moveTo>
                  <a:pt x="477" y="928"/>
                </a:moveTo>
                <a:lnTo>
                  <a:pt x="477" y="928"/>
                </a:lnTo>
                <a:lnTo>
                  <a:pt x="466" y="936"/>
                </a:lnTo>
                <a:lnTo>
                  <a:pt x="466" y="936"/>
                </a:lnTo>
                <a:lnTo>
                  <a:pt x="459" y="940"/>
                </a:lnTo>
                <a:lnTo>
                  <a:pt x="455" y="942"/>
                </a:lnTo>
                <a:lnTo>
                  <a:pt x="452" y="944"/>
                </a:lnTo>
                <a:lnTo>
                  <a:pt x="452" y="944"/>
                </a:lnTo>
                <a:lnTo>
                  <a:pt x="464" y="934"/>
                </a:lnTo>
                <a:lnTo>
                  <a:pt x="477" y="925"/>
                </a:lnTo>
                <a:lnTo>
                  <a:pt x="490" y="915"/>
                </a:lnTo>
                <a:lnTo>
                  <a:pt x="501" y="905"/>
                </a:lnTo>
                <a:lnTo>
                  <a:pt x="501" y="905"/>
                </a:lnTo>
                <a:lnTo>
                  <a:pt x="500" y="914"/>
                </a:lnTo>
                <a:lnTo>
                  <a:pt x="500" y="914"/>
                </a:lnTo>
                <a:lnTo>
                  <a:pt x="477" y="928"/>
                </a:lnTo>
                <a:lnTo>
                  <a:pt x="477" y="928"/>
                </a:lnTo>
                <a:close/>
                <a:moveTo>
                  <a:pt x="447" y="946"/>
                </a:moveTo>
                <a:lnTo>
                  <a:pt x="447" y="946"/>
                </a:lnTo>
                <a:lnTo>
                  <a:pt x="447" y="946"/>
                </a:lnTo>
                <a:lnTo>
                  <a:pt x="447" y="946"/>
                </a:lnTo>
                <a:lnTo>
                  <a:pt x="436" y="946"/>
                </a:lnTo>
                <a:lnTo>
                  <a:pt x="436" y="946"/>
                </a:lnTo>
                <a:lnTo>
                  <a:pt x="448" y="938"/>
                </a:lnTo>
                <a:lnTo>
                  <a:pt x="459" y="929"/>
                </a:lnTo>
                <a:lnTo>
                  <a:pt x="459" y="929"/>
                </a:lnTo>
                <a:lnTo>
                  <a:pt x="468" y="924"/>
                </a:lnTo>
                <a:lnTo>
                  <a:pt x="477" y="919"/>
                </a:lnTo>
                <a:lnTo>
                  <a:pt x="494" y="909"/>
                </a:lnTo>
                <a:lnTo>
                  <a:pt x="494" y="909"/>
                </a:lnTo>
                <a:lnTo>
                  <a:pt x="497" y="908"/>
                </a:lnTo>
                <a:lnTo>
                  <a:pt x="497" y="908"/>
                </a:lnTo>
                <a:lnTo>
                  <a:pt x="492" y="911"/>
                </a:lnTo>
                <a:lnTo>
                  <a:pt x="492" y="911"/>
                </a:lnTo>
                <a:lnTo>
                  <a:pt x="483" y="918"/>
                </a:lnTo>
                <a:lnTo>
                  <a:pt x="473" y="925"/>
                </a:lnTo>
                <a:lnTo>
                  <a:pt x="473" y="925"/>
                </a:lnTo>
                <a:lnTo>
                  <a:pt x="459" y="935"/>
                </a:lnTo>
                <a:lnTo>
                  <a:pt x="447" y="946"/>
                </a:lnTo>
                <a:lnTo>
                  <a:pt x="447" y="946"/>
                </a:lnTo>
                <a:close/>
                <a:moveTo>
                  <a:pt x="462" y="925"/>
                </a:moveTo>
                <a:lnTo>
                  <a:pt x="462" y="925"/>
                </a:lnTo>
                <a:lnTo>
                  <a:pt x="444" y="939"/>
                </a:lnTo>
                <a:lnTo>
                  <a:pt x="444" y="939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6" y="943"/>
                </a:lnTo>
                <a:lnTo>
                  <a:pt x="436" y="943"/>
                </a:lnTo>
                <a:lnTo>
                  <a:pt x="453" y="930"/>
                </a:lnTo>
                <a:lnTo>
                  <a:pt x="470" y="918"/>
                </a:lnTo>
                <a:lnTo>
                  <a:pt x="488" y="905"/>
                </a:lnTo>
                <a:lnTo>
                  <a:pt x="496" y="899"/>
                </a:lnTo>
                <a:lnTo>
                  <a:pt x="503" y="891"/>
                </a:lnTo>
                <a:lnTo>
                  <a:pt x="503" y="891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492" y="908"/>
                </a:lnTo>
                <a:lnTo>
                  <a:pt x="482" y="913"/>
                </a:lnTo>
                <a:lnTo>
                  <a:pt x="473" y="919"/>
                </a:lnTo>
                <a:lnTo>
                  <a:pt x="462" y="925"/>
                </a:lnTo>
                <a:lnTo>
                  <a:pt x="462" y="925"/>
                </a:lnTo>
                <a:close/>
                <a:moveTo>
                  <a:pt x="279" y="689"/>
                </a:moveTo>
                <a:lnTo>
                  <a:pt x="279" y="689"/>
                </a:lnTo>
                <a:lnTo>
                  <a:pt x="290" y="677"/>
                </a:lnTo>
                <a:lnTo>
                  <a:pt x="290" y="677"/>
                </a:lnTo>
                <a:lnTo>
                  <a:pt x="302" y="665"/>
                </a:lnTo>
                <a:lnTo>
                  <a:pt x="316" y="653"/>
                </a:lnTo>
                <a:lnTo>
                  <a:pt x="316" y="653"/>
                </a:lnTo>
                <a:lnTo>
                  <a:pt x="341" y="629"/>
                </a:lnTo>
                <a:lnTo>
                  <a:pt x="366" y="608"/>
                </a:lnTo>
                <a:lnTo>
                  <a:pt x="393" y="588"/>
                </a:lnTo>
                <a:lnTo>
                  <a:pt x="420" y="568"/>
                </a:lnTo>
                <a:lnTo>
                  <a:pt x="420" y="568"/>
                </a:lnTo>
                <a:lnTo>
                  <a:pt x="462" y="536"/>
                </a:lnTo>
                <a:lnTo>
                  <a:pt x="462" y="536"/>
                </a:lnTo>
                <a:lnTo>
                  <a:pt x="493" y="512"/>
                </a:lnTo>
                <a:lnTo>
                  <a:pt x="493" y="512"/>
                </a:lnTo>
                <a:lnTo>
                  <a:pt x="509" y="499"/>
                </a:lnTo>
                <a:lnTo>
                  <a:pt x="509" y="499"/>
                </a:lnTo>
                <a:lnTo>
                  <a:pt x="520" y="490"/>
                </a:lnTo>
                <a:lnTo>
                  <a:pt x="520" y="490"/>
                </a:lnTo>
                <a:lnTo>
                  <a:pt x="523" y="489"/>
                </a:lnTo>
                <a:lnTo>
                  <a:pt x="524" y="487"/>
                </a:lnTo>
                <a:lnTo>
                  <a:pt x="524" y="487"/>
                </a:lnTo>
                <a:lnTo>
                  <a:pt x="528" y="485"/>
                </a:lnTo>
                <a:lnTo>
                  <a:pt x="528" y="485"/>
                </a:lnTo>
                <a:lnTo>
                  <a:pt x="529" y="484"/>
                </a:lnTo>
                <a:lnTo>
                  <a:pt x="528" y="483"/>
                </a:lnTo>
                <a:lnTo>
                  <a:pt x="528" y="483"/>
                </a:lnTo>
                <a:lnTo>
                  <a:pt x="527" y="483"/>
                </a:lnTo>
                <a:lnTo>
                  <a:pt x="527" y="483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07" y="496"/>
                </a:lnTo>
                <a:lnTo>
                  <a:pt x="493" y="507"/>
                </a:lnTo>
                <a:lnTo>
                  <a:pt x="463" y="530"/>
                </a:lnTo>
                <a:lnTo>
                  <a:pt x="463" y="530"/>
                </a:lnTo>
                <a:lnTo>
                  <a:pt x="411" y="571"/>
                </a:lnTo>
                <a:lnTo>
                  <a:pt x="411" y="571"/>
                </a:lnTo>
                <a:lnTo>
                  <a:pt x="401" y="579"/>
                </a:lnTo>
                <a:lnTo>
                  <a:pt x="401" y="579"/>
                </a:lnTo>
                <a:lnTo>
                  <a:pt x="369" y="602"/>
                </a:lnTo>
                <a:lnTo>
                  <a:pt x="339" y="627"/>
                </a:lnTo>
                <a:lnTo>
                  <a:pt x="311" y="653"/>
                </a:lnTo>
                <a:lnTo>
                  <a:pt x="281" y="679"/>
                </a:lnTo>
                <a:lnTo>
                  <a:pt x="281" y="679"/>
                </a:lnTo>
                <a:lnTo>
                  <a:pt x="276" y="683"/>
                </a:lnTo>
                <a:lnTo>
                  <a:pt x="276" y="683"/>
                </a:lnTo>
                <a:lnTo>
                  <a:pt x="276" y="682"/>
                </a:lnTo>
                <a:lnTo>
                  <a:pt x="276" y="682"/>
                </a:lnTo>
                <a:lnTo>
                  <a:pt x="281" y="677"/>
                </a:lnTo>
                <a:lnTo>
                  <a:pt x="281" y="677"/>
                </a:lnTo>
                <a:lnTo>
                  <a:pt x="292" y="664"/>
                </a:lnTo>
                <a:lnTo>
                  <a:pt x="292" y="664"/>
                </a:lnTo>
                <a:lnTo>
                  <a:pt x="306" y="648"/>
                </a:lnTo>
                <a:lnTo>
                  <a:pt x="306" y="648"/>
                </a:lnTo>
                <a:lnTo>
                  <a:pt x="323" y="632"/>
                </a:lnTo>
                <a:lnTo>
                  <a:pt x="323" y="632"/>
                </a:lnTo>
                <a:lnTo>
                  <a:pt x="339" y="618"/>
                </a:lnTo>
                <a:lnTo>
                  <a:pt x="355" y="605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411" y="564"/>
                </a:lnTo>
                <a:lnTo>
                  <a:pt x="432" y="547"/>
                </a:lnTo>
                <a:lnTo>
                  <a:pt x="432" y="547"/>
                </a:lnTo>
                <a:lnTo>
                  <a:pt x="441" y="540"/>
                </a:lnTo>
                <a:lnTo>
                  <a:pt x="441" y="540"/>
                </a:lnTo>
                <a:lnTo>
                  <a:pt x="451" y="532"/>
                </a:lnTo>
                <a:lnTo>
                  <a:pt x="451" y="532"/>
                </a:lnTo>
                <a:lnTo>
                  <a:pt x="482" y="509"/>
                </a:lnTo>
                <a:lnTo>
                  <a:pt x="497" y="497"/>
                </a:lnTo>
                <a:lnTo>
                  <a:pt x="511" y="485"/>
                </a:lnTo>
                <a:lnTo>
                  <a:pt x="511" y="485"/>
                </a:lnTo>
                <a:lnTo>
                  <a:pt x="516" y="484"/>
                </a:lnTo>
                <a:lnTo>
                  <a:pt x="516" y="484"/>
                </a:lnTo>
                <a:lnTo>
                  <a:pt x="529" y="482"/>
                </a:lnTo>
                <a:lnTo>
                  <a:pt x="529" y="482"/>
                </a:lnTo>
                <a:lnTo>
                  <a:pt x="529" y="484"/>
                </a:lnTo>
                <a:lnTo>
                  <a:pt x="529" y="484"/>
                </a:lnTo>
                <a:lnTo>
                  <a:pt x="531" y="494"/>
                </a:lnTo>
                <a:lnTo>
                  <a:pt x="531" y="494"/>
                </a:lnTo>
                <a:lnTo>
                  <a:pt x="520" y="505"/>
                </a:lnTo>
                <a:lnTo>
                  <a:pt x="520" y="505"/>
                </a:lnTo>
                <a:lnTo>
                  <a:pt x="516" y="507"/>
                </a:lnTo>
                <a:lnTo>
                  <a:pt x="516" y="507"/>
                </a:lnTo>
                <a:lnTo>
                  <a:pt x="498" y="520"/>
                </a:lnTo>
                <a:lnTo>
                  <a:pt x="498" y="520"/>
                </a:lnTo>
                <a:lnTo>
                  <a:pt x="468" y="544"/>
                </a:lnTo>
                <a:lnTo>
                  <a:pt x="437" y="568"/>
                </a:lnTo>
                <a:lnTo>
                  <a:pt x="437" y="568"/>
                </a:lnTo>
                <a:lnTo>
                  <a:pt x="382" y="607"/>
                </a:lnTo>
                <a:lnTo>
                  <a:pt x="355" y="626"/>
                </a:lnTo>
                <a:lnTo>
                  <a:pt x="329" y="648"/>
                </a:lnTo>
                <a:lnTo>
                  <a:pt x="329" y="648"/>
                </a:lnTo>
                <a:lnTo>
                  <a:pt x="304" y="670"/>
                </a:lnTo>
                <a:lnTo>
                  <a:pt x="291" y="681"/>
                </a:lnTo>
                <a:lnTo>
                  <a:pt x="279" y="691"/>
                </a:lnTo>
                <a:lnTo>
                  <a:pt x="279" y="691"/>
                </a:lnTo>
                <a:lnTo>
                  <a:pt x="276" y="693"/>
                </a:lnTo>
                <a:lnTo>
                  <a:pt x="276" y="693"/>
                </a:lnTo>
                <a:lnTo>
                  <a:pt x="276" y="692"/>
                </a:lnTo>
                <a:lnTo>
                  <a:pt x="276" y="692"/>
                </a:lnTo>
                <a:lnTo>
                  <a:pt x="279" y="689"/>
                </a:lnTo>
                <a:lnTo>
                  <a:pt x="279" y="689"/>
                </a:lnTo>
                <a:close/>
                <a:moveTo>
                  <a:pt x="276" y="689"/>
                </a:moveTo>
                <a:lnTo>
                  <a:pt x="276" y="689"/>
                </a:lnTo>
                <a:lnTo>
                  <a:pt x="276" y="685"/>
                </a:lnTo>
                <a:lnTo>
                  <a:pt x="276" y="685"/>
                </a:lnTo>
                <a:lnTo>
                  <a:pt x="288" y="677"/>
                </a:lnTo>
                <a:lnTo>
                  <a:pt x="288" y="677"/>
                </a:lnTo>
                <a:lnTo>
                  <a:pt x="276" y="689"/>
                </a:lnTo>
                <a:lnTo>
                  <a:pt x="276" y="689"/>
                </a:lnTo>
                <a:close/>
                <a:moveTo>
                  <a:pt x="464" y="531"/>
                </a:moveTo>
                <a:lnTo>
                  <a:pt x="464" y="531"/>
                </a:lnTo>
                <a:lnTo>
                  <a:pt x="485" y="515"/>
                </a:lnTo>
                <a:lnTo>
                  <a:pt x="485" y="515"/>
                </a:lnTo>
                <a:lnTo>
                  <a:pt x="469" y="527"/>
                </a:lnTo>
                <a:lnTo>
                  <a:pt x="469" y="527"/>
                </a:lnTo>
                <a:lnTo>
                  <a:pt x="464" y="531"/>
                </a:lnTo>
                <a:lnTo>
                  <a:pt x="464" y="531"/>
                </a:lnTo>
                <a:close/>
                <a:moveTo>
                  <a:pt x="308" y="557"/>
                </a:moveTo>
                <a:lnTo>
                  <a:pt x="308" y="557"/>
                </a:lnTo>
                <a:lnTo>
                  <a:pt x="292" y="570"/>
                </a:lnTo>
                <a:lnTo>
                  <a:pt x="285" y="577"/>
                </a:lnTo>
                <a:lnTo>
                  <a:pt x="278" y="585"/>
                </a:lnTo>
                <a:lnTo>
                  <a:pt x="278" y="585"/>
                </a:lnTo>
                <a:lnTo>
                  <a:pt x="278" y="583"/>
                </a:lnTo>
                <a:lnTo>
                  <a:pt x="278" y="583"/>
                </a:lnTo>
                <a:lnTo>
                  <a:pt x="279" y="583"/>
                </a:lnTo>
                <a:lnTo>
                  <a:pt x="279" y="583"/>
                </a:lnTo>
                <a:lnTo>
                  <a:pt x="285" y="576"/>
                </a:lnTo>
                <a:lnTo>
                  <a:pt x="293" y="569"/>
                </a:lnTo>
                <a:lnTo>
                  <a:pt x="308" y="557"/>
                </a:lnTo>
                <a:lnTo>
                  <a:pt x="308" y="557"/>
                </a:lnTo>
                <a:close/>
                <a:moveTo>
                  <a:pt x="279" y="570"/>
                </a:moveTo>
                <a:lnTo>
                  <a:pt x="279" y="570"/>
                </a:lnTo>
                <a:lnTo>
                  <a:pt x="279" y="569"/>
                </a:lnTo>
                <a:lnTo>
                  <a:pt x="279" y="569"/>
                </a:lnTo>
                <a:lnTo>
                  <a:pt x="285" y="564"/>
                </a:lnTo>
                <a:lnTo>
                  <a:pt x="285" y="564"/>
                </a:lnTo>
                <a:lnTo>
                  <a:pt x="279" y="570"/>
                </a:lnTo>
                <a:lnTo>
                  <a:pt x="279" y="570"/>
                </a:lnTo>
                <a:close/>
                <a:moveTo>
                  <a:pt x="319" y="550"/>
                </a:moveTo>
                <a:lnTo>
                  <a:pt x="319" y="550"/>
                </a:lnTo>
                <a:lnTo>
                  <a:pt x="327" y="544"/>
                </a:lnTo>
                <a:lnTo>
                  <a:pt x="327" y="544"/>
                </a:lnTo>
                <a:lnTo>
                  <a:pt x="345" y="534"/>
                </a:lnTo>
                <a:lnTo>
                  <a:pt x="345" y="534"/>
                </a:lnTo>
                <a:lnTo>
                  <a:pt x="311" y="564"/>
                </a:lnTo>
                <a:lnTo>
                  <a:pt x="293" y="579"/>
                </a:lnTo>
                <a:lnTo>
                  <a:pt x="278" y="595"/>
                </a:lnTo>
                <a:lnTo>
                  <a:pt x="278" y="595"/>
                </a:lnTo>
                <a:lnTo>
                  <a:pt x="278" y="589"/>
                </a:lnTo>
                <a:lnTo>
                  <a:pt x="278" y="589"/>
                </a:lnTo>
                <a:lnTo>
                  <a:pt x="287" y="578"/>
                </a:lnTo>
                <a:lnTo>
                  <a:pt x="297" y="569"/>
                </a:lnTo>
                <a:lnTo>
                  <a:pt x="319" y="550"/>
                </a:lnTo>
                <a:lnTo>
                  <a:pt x="319" y="550"/>
                </a:lnTo>
                <a:close/>
                <a:moveTo>
                  <a:pt x="287" y="588"/>
                </a:moveTo>
                <a:lnTo>
                  <a:pt x="287" y="588"/>
                </a:lnTo>
                <a:lnTo>
                  <a:pt x="300" y="575"/>
                </a:lnTo>
                <a:lnTo>
                  <a:pt x="314" y="564"/>
                </a:lnTo>
                <a:lnTo>
                  <a:pt x="314" y="564"/>
                </a:lnTo>
                <a:lnTo>
                  <a:pt x="352" y="531"/>
                </a:lnTo>
                <a:lnTo>
                  <a:pt x="352" y="531"/>
                </a:lnTo>
                <a:lnTo>
                  <a:pt x="362" y="526"/>
                </a:lnTo>
                <a:lnTo>
                  <a:pt x="362" y="526"/>
                </a:lnTo>
                <a:lnTo>
                  <a:pt x="342" y="542"/>
                </a:lnTo>
                <a:lnTo>
                  <a:pt x="342" y="542"/>
                </a:lnTo>
                <a:lnTo>
                  <a:pt x="315" y="565"/>
                </a:lnTo>
                <a:lnTo>
                  <a:pt x="300" y="577"/>
                </a:lnTo>
                <a:lnTo>
                  <a:pt x="288" y="589"/>
                </a:lnTo>
                <a:lnTo>
                  <a:pt x="288" y="589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87" y="588"/>
                </a:lnTo>
                <a:lnTo>
                  <a:pt x="287" y="588"/>
                </a:lnTo>
                <a:close/>
                <a:moveTo>
                  <a:pt x="295" y="584"/>
                </a:moveTo>
                <a:lnTo>
                  <a:pt x="295" y="584"/>
                </a:lnTo>
                <a:lnTo>
                  <a:pt x="303" y="576"/>
                </a:lnTo>
                <a:lnTo>
                  <a:pt x="313" y="569"/>
                </a:lnTo>
                <a:lnTo>
                  <a:pt x="331" y="555"/>
                </a:lnTo>
                <a:lnTo>
                  <a:pt x="331" y="555"/>
                </a:lnTo>
                <a:lnTo>
                  <a:pt x="360" y="531"/>
                </a:lnTo>
                <a:lnTo>
                  <a:pt x="360" y="531"/>
                </a:lnTo>
                <a:lnTo>
                  <a:pt x="373" y="521"/>
                </a:lnTo>
                <a:lnTo>
                  <a:pt x="373" y="521"/>
                </a:lnTo>
                <a:lnTo>
                  <a:pt x="379" y="518"/>
                </a:lnTo>
                <a:lnTo>
                  <a:pt x="379" y="518"/>
                </a:lnTo>
                <a:lnTo>
                  <a:pt x="382" y="517"/>
                </a:lnTo>
                <a:lnTo>
                  <a:pt x="382" y="517"/>
                </a:lnTo>
                <a:lnTo>
                  <a:pt x="368" y="531"/>
                </a:lnTo>
                <a:lnTo>
                  <a:pt x="353" y="544"/>
                </a:lnTo>
                <a:lnTo>
                  <a:pt x="322" y="570"/>
                </a:lnTo>
                <a:lnTo>
                  <a:pt x="322" y="570"/>
                </a:lnTo>
                <a:lnTo>
                  <a:pt x="307" y="583"/>
                </a:lnTo>
                <a:lnTo>
                  <a:pt x="293" y="597"/>
                </a:lnTo>
                <a:lnTo>
                  <a:pt x="293" y="597"/>
                </a:lnTo>
                <a:lnTo>
                  <a:pt x="285" y="604"/>
                </a:lnTo>
                <a:lnTo>
                  <a:pt x="277" y="612"/>
                </a:lnTo>
                <a:lnTo>
                  <a:pt x="277" y="612"/>
                </a:lnTo>
                <a:lnTo>
                  <a:pt x="277" y="600"/>
                </a:lnTo>
                <a:lnTo>
                  <a:pt x="277" y="600"/>
                </a:lnTo>
                <a:lnTo>
                  <a:pt x="286" y="593"/>
                </a:lnTo>
                <a:lnTo>
                  <a:pt x="295" y="584"/>
                </a:lnTo>
                <a:lnTo>
                  <a:pt x="295" y="584"/>
                </a:lnTo>
                <a:close/>
                <a:moveTo>
                  <a:pt x="278" y="614"/>
                </a:moveTo>
                <a:lnTo>
                  <a:pt x="278" y="614"/>
                </a:lnTo>
                <a:lnTo>
                  <a:pt x="286" y="606"/>
                </a:lnTo>
                <a:lnTo>
                  <a:pt x="294" y="598"/>
                </a:lnTo>
                <a:lnTo>
                  <a:pt x="294" y="598"/>
                </a:lnTo>
                <a:lnTo>
                  <a:pt x="311" y="583"/>
                </a:lnTo>
                <a:lnTo>
                  <a:pt x="328" y="569"/>
                </a:lnTo>
                <a:lnTo>
                  <a:pt x="328" y="569"/>
                </a:lnTo>
                <a:lnTo>
                  <a:pt x="358" y="542"/>
                </a:lnTo>
                <a:lnTo>
                  <a:pt x="373" y="529"/>
                </a:lnTo>
                <a:lnTo>
                  <a:pt x="387" y="515"/>
                </a:lnTo>
                <a:lnTo>
                  <a:pt x="387" y="515"/>
                </a:lnTo>
                <a:lnTo>
                  <a:pt x="381" y="526"/>
                </a:lnTo>
                <a:lnTo>
                  <a:pt x="381" y="526"/>
                </a:lnTo>
                <a:lnTo>
                  <a:pt x="357" y="546"/>
                </a:lnTo>
                <a:lnTo>
                  <a:pt x="357" y="546"/>
                </a:lnTo>
                <a:lnTo>
                  <a:pt x="321" y="578"/>
                </a:lnTo>
                <a:lnTo>
                  <a:pt x="302" y="593"/>
                </a:lnTo>
                <a:lnTo>
                  <a:pt x="285" y="609"/>
                </a:lnTo>
                <a:lnTo>
                  <a:pt x="285" y="609"/>
                </a:lnTo>
                <a:lnTo>
                  <a:pt x="277" y="617"/>
                </a:lnTo>
                <a:lnTo>
                  <a:pt x="277" y="617"/>
                </a:lnTo>
                <a:lnTo>
                  <a:pt x="277" y="615"/>
                </a:lnTo>
                <a:lnTo>
                  <a:pt x="277" y="615"/>
                </a:lnTo>
                <a:lnTo>
                  <a:pt x="278" y="614"/>
                </a:lnTo>
                <a:lnTo>
                  <a:pt x="278" y="614"/>
                </a:lnTo>
                <a:close/>
                <a:moveTo>
                  <a:pt x="401" y="514"/>
                </a:moveTo>
                <a:lnTo>
                  <a:pt x="401" y="514"/>
                </a:lnTo>
                <a:lnTo>
                  <a:pt x="401" y="523"/>
                </a:lnTo>
                <a:lnTo>
                  <a:pt x="401" y="523"/>
                </a:lnTo>
                <a:lnTo>
                  <a:pt x="388" y="532"/>
                </a:lnTo>
                <a:lnTo>
                  <a:pt x="388" y="532"/>
                </a:lnTo>
                <a:lnTo>
                  <a:pt x="396" y="518"/>
                </a:lnTo>
                <a:lnTo>
                  <a:pt x="396" y="518"/>
                </a:lnTo>
                <a:lnTo>
                  <a:pt x="401" y="514"/>
                </a:lnTo>
                <a:lnTo>
                  <a:pt x="401" y="514"/>
                </a:lnTo>
                <a:close/>
                <a:moveTo>
                  <a:pt x="399" y="513"/>
                </a:moveTo>
                <a:lnTo>
                  <a:pt x="399" y="513"/>
                </a:lnTo>
                <a:lnTo>
                  <a:pt x="401" y="511"/>
                </a:lnTo>
                <a:lnTo>
                  <a:pt x="401" y="511"/>
                </a:lnTo>
                <a:lnTo>
                  <a:pt x="401" y="512"/>
                </a:lnTo>
                <a:lnTo>
                  <a:pt x="401" y="512"/>
                </a:lnTo>
                <a:lnTo>
                  <a:pt x="399" y="513"/>
                </a:lnTo>
                <a:lnTo>
                  <a:pt x="399" y="513"/>
                </a:lnTo>
                <a:close/>
                <a:moveTo>
                  <a:pt x="397" y="528"/>
                </a:moveTo>
                <a:lnTo>
                  <a:pt x="397" y="528"/>
                </a:lnTo>
                <a:lnTo>
                  <a:pt x="401" y="524"/>
                </a:lnTo>
                <a:lnTo>
                  <a:pt x="401" y="524"/>
                </a:lnTo>
                <a:lnTo>
                  <a:pt x="401" y="536"/>
                </a:lnTo>
                <a:lnTo>
                  <a:pt x="401" y="536"/>
                </a:lnTo>
                <a:lnTo>
                  <a:pt x="385" y="547"/>
                </a:lnTo>
                <a:lnTo>
                  <a:pt x="385" y="547"/>
                </a:lnTo>
                <a:lnTo>
                  <a:pt x="388" y="534"/>
                </a:lnTo>
                <a:lnTo>
                  <a:pt x="388" y="534"/>
                </a:lnTo>
                <a:lnTo>
                  <a:pt x="397" y="528"/>
                </a:lnTo>
                <a:lnTo>
                  <a:pt x="397" y="528"/>
                </a:lnTo>
                <a:close/>
                <a:moveTo>
                  <a:pt x="385" y="560"/>
                </a:moveTo>
                <a:lnTo>
                  <a:pt x="385" y="560"/>
                </a:lnTo>
                <a:lnTo>
                  <a:pt x="384" y="556"/>
                </a:lnTo>
                <a:lnTo>
                  <a:pt x="384" y="550"/>
                </a:lnTo>
                <a:lnTo>
                  <a:pt x="384" y="550"/>
                </a:lnTo>
                <a:lnTo>
                  <a:pt x="401" y="539"/>
                </a:lnTo>
                <a:lnTo>
                  <a:pt x="401" y="539"/>
                </a:lnTo>
                <a:lnTo>
                  <a:pt x="399" y="545"/>
                </a:lnTo>
                <a:lnTo>
                  <a:pt x="398" y="550"/>
                </a:lnTo>
                <a:lnTo>
                  <a:pt x="398" y="550"/>
                </a:lnTo>
                <a:lnTo>
                  <a:pt x="385" y="560"/>
                </a:lnTo>
                <a:lnTo>
                  <a:pt x="385" y="560"/>
                </a:lnTo>
                <a:close/>
                <a:moveTo>
                  <a:pt x="395" y="556"/>
                </a:moveTo>
                <a:lnTo>
                  <a:pt x="395" y="556"/>
                </a:lnTo>
                <a:lnTo>
                  <a:pt x="391" y="560"/>
                </a:lnTo>
                <a:lnTo>
                  <a:pt x="391" y="560"/>
                </a:lnTo>
                <a:lnTo>
                  <a:pt x="387" y="561"/>
                </a:lnTo>
                <a:lnTo>
                  <a:pt x="387" y="561"/>
                </a:lnTo>
                <a:lnTo>
                  <a:pt x="395" y="556"/>
                </a:lnTo>
                <a:lnTo>
                  <a:pt x="395" y="556"/>
                </a:lnTo>
                <a:close/>
                <a:moveTo>
                  <a:pt x="346" y="559"/>
                </a:moveTo>
                <a:lnTo>
                  <a:pt x="346" y="559"/>
                </a:lnTo>
                <a:lnTo>
                  <a:pt x="380" y="530"/>
                </a:lnTo>
                <a:lnTo>
                  <a:pt x="380" y="530"/>
                </a:lnTo>
                <a:lnTo>
                  <a:pt x="376" y="542"/>
                </a:lnTo>
                <a:lnTo>
                  <a:pt x="376" y="542"/>
                </a:lnTo>
                <a:lnTo>
                  <a:pt x="358" y="555"/>
                </a:lnTo>
                <a:lnTo>
                  <a:pt x="341" y="568"/>
                </a:lnTo>
                <a:lnTo>
                  <a:pt x="341" y="568"/>
                </a:lnTo>
                <a:lnTo>
                  <a:pt x="321" y="585"/>
                </a:lnTo>
                <a:lnTo>
                  <a:pt x="301" y="603"/>
                </a:lnTo>
                <a:lnTo>
                  <a:pt x="301" y="603"/>
                </a:lnTo>
                <a:lnTo>
                  <a:pt x="289" y="615"/>
                </a:lnTo>
                <a:lnTo>
                  <a:pt x="277" y="628"/>
                </a:lnTo>
                <a:lnTo>
                  <a:pt x="277" y="628"/>
                </a:lnTo>
                <a:lnTo>
                  <a:pt x="277" y="619"/>
                </a:lnTo>
                <a:lnTo>
                  <a:pt x="277" y="619"/>
                </a:lnTo>
                <a:lnTo>
                  <a:pt x="294" y="604"/>
                </a:lnTo>
                <a:lnTo>
                  <a:pt x="312" y="589"/>
                </a:lnTo>
                <a:lnTo>
                  <a:pt x="329" y="574"/>
                </a:lnTo>
                <a:lnTo>
                  <a:pt x="346" y="559"/>
                </a:lnTo>
                <a:lnTo>
                  <a:pt x="346" y="559"/>
                </a:lnTo>
                <a:close/>
                <a:moveTo>
                  <a:pt x="287" y="621"/>
                </a:moveTo>
                <a:lnTo>
                  <a:pt x="287" y="621"/>
                </a:lnTo>
                <a:lnTo>
                  <a:pt x="307" y="601"/>
                </a:lnTo>
                <a:lnTo>
                  <a:pt x="307" y="601"/>
                </a:lnTo>
                <a:lnTo>
                  <a:pt x="329" y="582"/>
                </a:lnTo>
                <a:lnTo>
                  <a:pt x="350" y="564"/>
                </a:lnTo>
                <a:lnTo>
                  <a:pt x="350" y="564"/>
                </a:lnTo>
                <a:lnTo>
                  <a:pt x="375" y="543"/>
                </a:lnTo>
                <a:lnTo>
                  <a:pt x="375" y="543"/>
                </a:lnTo>
                <a:lnTo>
                  <a:pt x="374" y="550"/>
                </a:lnTo>
                <a:lnTo>
                  <a:pt x="374" y="556"/>
                </a:lnTo>
                <a:lnTo>
                  <a:pt x="374" y="556"/>
                </a:lnTo>
                <a:lnTo>
                  <a:pt x="363" y="564"/>
                </a:lnTo>
                <a:lnTo>
                  <a:pt x="363" y="564"/>
                </a:lnTo>
                <a:lnTo>
                  <a:pt x="341" y="580"/>
                </a:lnTo>
                <a:lnTo>
                  <a:pt x="320" y="596"/>
                </a:lnTo>
                <a:lnTo>
                  <a:pt x="320" y="596"/>
                </a:lnTo>
                <a:lnTo>
                  <a:pt x="310" y="605"/>
                </a:lnTo>
                <a:lnTo>
                  <a:pt x="299" y="614"/>
                </a:lnTo>
                <a:lnTo>
                  <a:pt x="289" y="623"/>
                </a:lnTo>
                <a:lnTo>
                  <a:pt x="279" y="631"/>
                </a:lnTo>
                <a:lnTo>
                  <a:pt x="279" y="631"/>
                </a:lnTo>
                <a:lnTo>
                  <a:pt x="277" y="634"/>
                </a:lnTo>
                <a:lnTo>
                  <a:pt x="277" y="634"/>
                </a:lnTo>
                <a:lnTo>
                  <a:pt x="277" y="631"/>
                </a:lnTo>
                <a:lnTo>
                  <a:pt x="277" y="631"/>
                </a:lnTo>
                <a:lnTo>
                  <a:pt x="287" y="621"/>
                </a:lnTo>
                <a:lnTo>
                  <a:pt x="287" y="621"/>
                </a:lnTo>
                <a:close/>
                <a:moveTo>
                  <a:pt x="310" y="608"/>
                </a:moveTo>
                <a:lnTo>
                  <a:pt x="310" y="608"/>
                </a:lnTo>
                <a:lnTo>
                  <a:pt x="323" y="597"/>
                </a:lnTo>
                <a:lnTo>
                  <a:pt x="336" y="586"/>
                </a:lnTo>
                <a:lnTo>
                  <a:pt x="364" y="566"/>
                </a:lnTo>
                <a:lnTo>
                  <a:pt x="364" y="566"/>
                </a:lnTo>
                <a:lnTo>
                  <a:pt x="374" y="559"/>
                </a:lnTo>
                <a:lnTo>
                  <a:pt x="374" y="559"/>
                </a:lnTo>
                <a:lnTo>
                  <a:pt x="375" y="562"/>
                </a:lnTo>
                <a:lnTo>
                  <a:pt x="378" y="565"/>
                </a:lnTo>
                <a:lnTo>
                  <a:pt x="378" y="565"/>
                </a:lnTo>
                <a:lnTo>
                  <a:pt x="350" y="586"/>
                </a:lnTo>
                <a:lnTo>
                  <a:pt x="350" y="586"/>
                </a:lnTo>
                <a:lnTo>
                  <a:pt x="329" y="602"/>
                </a:lnTo>
                <a:lnTo>
                  <a:pt x="308" y="619"/>
                </a:lnTo>
                <a:lnTo>
                  <a:pt x="308" y="619"/>
                </a:lnTo>
                <a:lnTo>
                  <a:pt x="291" y="635"/>
                </a:lnTo>
                <a:lnTo>
                  <a:pt x="283" y="643"/>
                </a:lnTo>
                <a:lnTo>
                  <a:pt x="276" y="651"/>
                </a:lnTo>
                <a:lnTo>
                  <a:pt x="276" y="651"/>
                </a:lnTo>
                <a:lnTo>
                  <a:pt x="276" y="636"/>
                </a:lnTo>
                <a:lnTo>
                  <a:pt x="276" y="636"/>
                </a:lnTo>
                <a:lnTo>
                  <a:pt x="285" y="629"/>
                </a:lnTo>
                <a:lnTo>
                  <a:pt x="293" y="622"/>
                </a:lnTo>
                <a:lnTo>
                  <a:pt x="310" y="608"/>
                </a:lnTo>
                <a:lnTo>
                  <a:pt x="310" y="608"/>
                </a:lnTo>
                <a:close/>
                <a:moveTo>
                  <a:pt x="295" y="636"/>
                </a:moveTo>
                <a:lnTo>
                  <a:pt x="295" y="636"/>
                </a:lnTo>
                <a:lnTo>
                  <a:pt x="306" y="624"/>
                </a:lnTo>
                <a:lnTo>
                  <a:pt x="318" y="614"/>
                </a:lnTo>
                <a:lnTo>
                  <a:pt x="318" y="614"/>
                </a:lnTo>
                <a:lnTo>
                  <a:pt x="344" y="593"/>
                </a:lnTo>
                <a:lnTo>
                  <a:pt x="371" y="573"/>
                </a:lnTo>
                <a:lnTo>
                  <a:pt x="371" y="573"/>
                </a:lnTo>
                <a:lnTo>
                  <a:pt x="379" y="567"/>
                </a:lnTo>
                <a:lnTo>
                  <a:pt x="379" y="567"/>
                </a:lnTo>
                <a:lnTo>
                  <a:pt x="381" y="567"/>
                </a:lnTo>
                <a:lnTo>
                  <a:pt x="381" y="567"/>
                </a:lnTo>
                <a:lnTo>
                  <a:pt x="374" y="572"/>
                </a:lnTo>
                <a:lnTo>
                  <a:pt x="374" y="572"/>
                </a:lnTo>
                <a:lnTo>
                  <a:pt x="349" y="592"/>
                </a:lnTo>
                <a:lnTo>
                  <a:pt x="324" y="612"/>
                </a:lnTo>
                <a:lnTo>
                  <a:pt x="324" y="612"/>
                </a:lnTo>
                <a:lnTo>
                  <a:pt x="300" y="632"/>
                </a:lnTo>
                <a:lnTo>
                  <a:pt x="300" y="632"/>
                </a:lnTo>
                <a:lnTo>
                  <a:pt x="289" y="644"/>
                </a:lnTo>
                <a:lnTo>
                  <a:pt x="289" y="644"/>
                </a:lnTo>
                <a:lnTo>
                  <a:pt x="282" y="649"/>
                </a:lnTo>
                <a:lnTo>
                  <a:pt x="276" y="655"/>
                </a:lnTo>
                <a:lnTo>
                  <a:pt x="276" y="655"/>
                </a:lnTo>
                <a:lnTo>
                  <a:pt x="276" y="654"/>
                </a:lnTo>
                <a:lnTo>
                  <a:pt x="276" y="654"/>
                </a:lnTo>
                <a:lnTo>
                  <a:pt x="280" y="649"/>
                </a:lnTo>
                <a:lnTo>
                  <a:pt x="285" y="644"/>
                </a:lnTo>
                <a:lnTo>
                  <a:pt x="295" y="636"/>
                </a:lnTo>
                <a:lnTo>
                  <a:pt x="295" y="636"/>
                </a:lnTo>
                <a:close/>
                <a:moveTo>
                  <a:pt x="317" y="620"/>
                </a:moveTo>
                <a:lnTo>
                  <a:pt x="317" y="620"/>
                </a:lnTo>
                <a:lnTo>
                  <a:pt x="348" y="595"/>
                </a:lnTo>
                <a:lnTo>
                  <a:pt x="380" y="571"/>
                </a:lnTo>
                <a:lnTo>
                  <a:pt x="380" y="571"/>
                </a:lnTo>
                <a:lnTo>
                  <a:pt x="383" y="568"/>
                </a:lnTo>
                <a:lnTo>
                  <a:pt x="383" y="568"/>
                </a:lnTo>
                <a:lnTo>
                  <a:pt x="384" y="568"/>
                </a:lnTo>
                <a:lnTo>
                  <a:pt x="384" y="568"/>
                </a:lnTo>
                <a:lnTo>
                  <a:pt x="388" y="569"/>
                </a:lnTo>
                <a:lnTo>
                  <a:pt x="388" y="569"/>
                </a:lnTo>
                <a:lnTo>
                  <a:pt x="364" y="586"/>
                </a:lnTo>
                <a:lnTo>
                  <a:pt x="364" y="586"/>
                </a:lnTo>
                <a:lnTo>
                  <a:pt x="339" y="606"/>
                </a:lnTo>
                <a:lnTo>
                  <a:pt x="315" y="627"/>
                </a:lnTo>
                <a:lnTo>
                  <a:pt x="315" y="627"/>
                </a:lnTo>
                <a:lnTo>
                  <a:pt x="302" y="641"/>
                </a:lnTo>
                <a:lnTo>
                  <a:pt x="290" y="653"/>
                </a:lnTo>
                <a:lnTo>
                  <a:pt x="290" y="653"/>
                </a:lnTo>
                <a:lnTo>
                  <a:pt x="276" y="667"/>
                </a:lnTo>
                <a:lnTo>
                  <a:pt x="276" y="667"/>
                </a:lnTo>
                <a:lnTo>
                  <a:pt x="276" y="658"/>
                </a:lnTo>
                <a:lnTo>
                  <a:pt x="276" y="658"/>
                </a:lnTo>
                <a:lnTo>
                  <a:pt x="287" y="650"/>
                </a:lnTo>
                <a:lnTo>
                  <a:pt x="297" y="640"/>
                </a:lnTo>
                <a:lnTo>
                  <a:pt x="306" y="629"/>
                </a:lnTo>
                <a:lnTo>
                  <a:pt x="317" y="620"/>
                </a:lnTo>
                <a:lnTo>
                  <a:pt x="317" y="620"/>
                </a:lnTo>
                <a:close/>
                <a:moveTo>
                  <a:pt x="276" y="670"/>
                </a:moveTo>
                <a:lnTo>
                  <a:pt x="276" y="670"/>
                </a:lnTo>
                <a:lnTo>
                  <a:pt x="282" y="666"/>
                </a:lnTo>
                <a:lnTo>
                  <a:pt x="288" y="660"/>
                </a:lnTo>
                <a:lnTo>
                  <a:pt x="298" y="648"/>
                </a:lnTo>
                <a:lnTo>
                  <a:pt x="298" y="648"/>
                </a:lnTo>
                <a:lnTo>
                  <a:pt x="311" y="635"/>
                </a:lnTo>
                <a:lnTo>
                  <a:pt x="324" y="622"/>
                </a:lnTo>
                <a:lnTo>
                  <a:pt x="324" y="622"/>
                </a:lnTo>
                <a:lnTo>
                  <a:pt x="337" y="610"/>
                </a:lnTo>
                <a:lnTo>
                  <a:pt x="352" y="598"/>
                </a:lnTo>
                <a:lnTo>
                  <a:pt x="381" y="576"/>
                </a:lnTo>
                <a:lnTo>
                  <a:pt x="381" y="576"/>
                </a:lnTo>
                <a:lnTo>
                  <a:pt x="393" y="568"/>
                </a:lnTo>
                <a:lnTo>
                  <a:pt x="393" y="568"/>
                </a:lnTo>
                <a:lnTo>
                  <a:pt x="398" y="566"/>
                </a:lnTo>
                <a:lnTo>
                  <a:pt x="401" y="563"/>
                </a:lnTo>
                <a:lnTo>
                  <a:pt x="401" y="563"/>
                </a:lnTo>
                <a:lnTo>
                  <a:pt x="424" y="545"/>
                </a:lnTo>
                <a:lnTo>
                  <a:pt x="447" y="527"/>
                </a:lnTo>
                <a:lnTo>
                  <a:pt x="469" y="509"/>
                </a:lnTo>
                <a:lnTo>
                  <a:pt x="480" y="499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507" y="486"/>
                </a:lnTo>
                <a:lnTo>
                  <a:pt x="507" y="486"/>
                </a:lnTo>
                <a:lnTo>
                  <a:pt x="449" y="531"/>
                </a:lnTo>
                <a:lnTo>
                  <a:pt x="420" y="554"/>
                </a:lnTo>
                <a:lnTo>
                  <a:pt x="391" y="576"/>
                </a:lnTo>
                <a:lnTo>
                  <a:pt x="391" y="576"/>
                </a:lnTo>
                <a:lnTo>
                  <a:pt x="389" y="577"/>
                </a:lnTo>
                <a:lnTo>
                  <a:pt x="389" y="577"/>
                </a:lnTo>
                <a:lnTo>
                  <a:pt x="370" y="590"/>
                </a:lnTo>
                <a:lnTo>
                  <a:pt x="370" y="590"/>
                </a:lnTo>
                <a:lnTo>
                  <a:pt x="342" y="612"/>
                </a:lnTo>
                <a:lnTo>
                  <a:pt x="328" y="624"/>
                </a:lnTo>
                <a:lnTo>
                  <a:pt x="315" y="637"/>
                </a:lnTo>
                <a:lnTo>
                  <a:pt x="315" y="637"/>
                </a:lnTo>
                <a:lnTo>
                  <a:pt x="298" y="653"/>
                </a:lnTo>
                <a:lnTo>
                  <a:pt x="298" y="653"/>
                </a:lnTo>
                <a:lnTo>
                  <a:pt x="287" y="662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close/>
                <a:moveTo>
                  <a:pt x="422" y="503"/>
                </a:moveTo>
                <a:lnTo>
                  <a:pt x="422" y="503"/>
                </a:lnTo>
                <a:lnTo>
                  <a:pt x="416" y="509"/>
                </a:lnTo>
                <a:lnTo>
                  <a:pt x="416" y="509"/>
                </a:lnTo>
                <a:lnTo>
                  <a:pt x="410" y="515"/>
                </a:lnTo>
                <a:lnTo>
                  <a:pt x="410" y="515"/>
                </a:lnTo>
                <a:lnTo>
                  <a:pt x="410" y="508"/>
                </a:lnTo>
                <a:lnTo>
                  <a:pt x="410" y="508"/>
                </a:lnTo>
                <a:lnTo>
                  <a:pt x="411" y="507"/>
                </a:lnTo>
                <a:lnTo>
                  <a:pt x="411" y="507"/>
                </a:lnTo>
                <a:lnTo>
                  <a:pt x="413" y="506"/>
                </a:lnTo>
                <a:lnTo>
                  <a:pt x="413" y="506"/>
                </a:lnTo>
                <a:lnTo>
                  <a:pt x="422" y="503"/>
                </a:lnTo>
                <a:lnTo>
                  <a:pt x="422" y="503"/>
                </a:lnTo>
                <a:close/>
                <a:moveTo>
                  <a:pt x="420" y="494"/>
                </a:moveTo>
                <a:lnTo>
                  <a:pt x="420" y="494"/>
                </a:lnTo>
                <a:lnTo>
                  <a:pt x="451" y="485"/>
                </a:lnTo>
                <a:lnTo>
                  <a:pt x="451" y="485"/>
                </a:lnTo>
                <a:lnTo>
                  <a:pt x="451" y="486"/>
                </a:lnTo>
                <a:lnTo>
                  <a:pt x="451" y="486"/>
                </a:lnTo>
                <a:lnTo>
                  <a:pt x="435" y="490"/>
                </a:lnTo>
                <a:lnTo>
                  <a:pt x="420" y="494"/>
                </a:lnTo>
                <a:lnTo>
                  <a:pt x="420" y="494"/>
                </a:lnTo>
                <a:close/>
                <a:moveTo>
                  <a:pt x="410" y="518"/>
                </a:moveTo>
                <a:lnTo>
                  <a:pt x="410" y="518"/>
                </a:lnTo>
                <a:lnTo>
                  <a:pt x="417" y="510"/>
                </a:lnTo>
                <a:lnTo>
                  <a:pt x="424" y="502"/>
                </a:lnTo>
                <a:lnTo>
                  <a:pt x="424" y="502"/>
                </a:lnTo>
                <a:lnTo>
                  <a:pt x="442" y="498"/>
                </a:lnTo>
                <a:lnTo>
                  <a:pt x="460" y="494"/>
                </a:lnTo>
                <a:lnTo>
                  <a:pt x="460" y="494"/>
                </a:lnTo>
                <a:lnTo>
                  <a:pt x="409" y="530"/>
                </a:lnTo>
                <a:lnTo>
                  <a:pt x="409" y="530"/>
                </a:lnTo>
                <a:lnTo>
                  <a:pt x="410" y="518"/>
                </a:lnTo>
                <a:lnTo>
                  <a:pt x="410" y="518"/>
                </a:lnTo>
                <a:close/>
                <a:moveTo>
                  <a:pt x="460" y="485"/>
                </a:moveTo>
                <a:lnTo>
                  <a:pt x="460" y="485"/>
                </a:lnTo>
                <a:lnTo>
                  <a:pt x="460" y="482"/>
                </a:lnTo>
                <a:lnTo>
                  <a:pt x="460" y="482"/>
                </a:lnTo>
                <a:lnTo>
                  <a:pt x="473" y="479"/>
                </a:lnTo>
                <a:lnTo>
                  <a:pt x="473" y="479"/>
                </a:lnTo>
                <a:lnTo>
                  <a:pt x="473" y="482"/>
                </a:lnTo>
                <a:lnTo>
                  <a:pt x="473" y="482"/>
                </a:lnTo>
                <a:lnTo>
                  <a:pt x="460" y="485"/>
                </a:lnTo>
                <a:lnTo>
                  <a:pt x="460" y="485"/>
                </a:lnTo>
                <a:close/>
                <a:moveTo>
                  <a:pt x="418" y="527"/>
                </a:moveTo>
                <a:lnTo>
                  <a:pt x="418" y="527"/>
                </a:lnTo>
                <a:lnTo>
                  <a:pt x="444" y="507"/>
                </a:lnTo>
                <a:lnTo>
                  <a:pt x="444" y="507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48" y="507"/>
                </a:lnTo>
                <a:lnTo>
                  <a:pt x="448" y="507"/>
                </a:lnTo>
                <a:lnTo>
                  <a:pt x="439" y="516"/>
                </a:lnTo>
                <a:lnTo>
                  <a:pt x="429" y="525"/>
                </a:lnTo>
                <a:lnTo>
                  <a:pt x="408" y="542"/>
                </a:lnTo>
                <a:lnTo>
                  <a:pt x="408" y="542"/>
                </a:lnTo>
                <a:lnTo>
                  <a:pt x="409" y="533"/>
                </a:lnTo>
                <a:lnTo>
                  <a:pt x="409" y="533"/>
                </a:lnTo>
                <a:lnTo>
                  <a:pt x="418" y="527"/>
                </a:lnTo>
                <a:lnTo>
                  <a:pt x="418" y="527"/>
                </a:lnTo>
                <a:close/>
                <a:moveTo>
                  <a:pt x="462" y="494"/>
                </a:moveTo>
                <a:lnTo>
                  <a:pt x="462" y="494"/>
                </a:lnTo>
                <a:lnTo>
                  <a:pt x="463" y="493"/>
                </a:lnTo>
                <a:lnTo>
                  <a:pt x="463" y="493"/>
                </a:lnTo>
                <a:lnTo>
                  <a:pt x="487" y="489"/>
                </a:lnTo>
                <a:lnTo>
                  <a:pt x="487" y="489"/>
                </a:lnTo>
                <a:lnTo>
                  <a:pt x="467" y="504"/>
                </a:lnTo>
                <a:lnTo>
                  <a:pt x="447" y="519"/>
                </a:lnTo>
                <a:lnTo>
                  <a:pt x="407" y="548"/>
                </a:lnTo>
                <a:lnTo>
                  <a:pt x="407" y="548"/>
                </a:lnTo>
                <a:lnTo>
                  <a:pt x="408" y="545"/>
                </a:lnTo>
                <a:lnTo>
                  <a:pt x="408" y="545"/>
                </a:lnTo>
                <a:lnTo>
                  <a:pt x="422" y="534"/>
                </a:lnTo>
                <a:lnTo>
                  <a:pt x="436" y="521"/>
                </a:lnTo>
                <a:lnTo>
                  <a:pt x="450" y="508"/>
                </a:lnTo>
                <a:lnTo>
                  <a:pt x="462" y="494"/>
                </a:lnTo>
                <a:lnTo>
                  <a:pt x="462" y="494"/>
                </a:lnTo>
                <a:close/>
                <a:moveTo>
                  <a:pt x="482" y="481"/>
                </a:moveTo>
                <a:lnTo>
                  <a:pt x="482" y="481"/>
                </a:lnTo>
                <a:lnTo>
                  <a:pt x="482" y="477"/>
                </a:lnTo>
                <a:lnTo>
                  <a:pt x="482" y="477"/>
                </a:lnTo>
                <a:lnTo>
                  <a:pt x="492" y="475"/>
                </a:lnTo>
                <a:lnTo>
                  <a:pt x="492" y="475"/>
                </a:lnTo>
                <a:lnTo>
                  <a:pt x="492" y="479"/>
                </a:lnTo>
                <a:lnTo>
                  <a:pt x="492" y="479"/>
                </a:lnTo>
                <a:lnTo>
                  <a:pt x="482" y="481"/>
                </a:lnTo>
                <a:lnTo>
                  <a:pt x="482" y="481"/>
                </a:lnTo>
                <a:close/>
                <a:moveTo>
                  <a:pt x="442" y="525"/>
                </a:moveTo>
                <a:lnTo>
                  <a:pt x="442" y="525"/>
                </a:lnTo>
                <a:lnTo>
                  <a:pt x="468" y="506"/>
                </a:lnTo>
                <a:lnTo>
                  <a:pt x="468" y="506"/>
                </a:lnTo>
                <a:lnTo>
                  <a:pt x="476" y="500"/>
                </a:lnTo>
                <a:lnTo>
                  <a:pt x="476" y="500"/>
                </a:lnTo>
                <a:lnTo>
                  <a:pt x="458" y="516"/>
                </a:lnTo>
                <a:lnTo>
                  <a:pt x="440" y="530"/>
                </a:lnTo>
                <a:lnTo>
                  <a:pt x="422" y="544"/>
                </a:lnTo>
                <a:lnTo>
                  <a:pt x="404" y="558"/>
                </a:lnTo>
                <a:lnTo>
                  <a:pt x="404" y="558"/>
                </a:lnTo>
                <a:lnTo>
                  <a:pt x="406" y="551"/>
                </a:lnTo>
                <a:lnTo>
                  <a:pt x="406" y="551"/>
                </a:lnTo>
                <a:lnTo>
                  <a:pt x="442" y="525"/>
                </a:lnTo>
                <a:lnTo>
                  <a:pt x="442" y="525"/>
                </a:lnTo>
                <a:close/>
                <a:moveTo>
                  <a:pt x="406" y="489"/>
                </a:moveTo>
                <a:lnTo>
                  <a:pt x="406" y="489"/>
                </a:lnTo>
                <a:lnTo>
                  <a:pt x="406" y="490"/>
                </a:lnTo>
                <a:lnTo>
                  <a:pt x="406" y="490"/>
                </a:lnTo>
                <a:lnTo>
                  <a:pt x="401" y="491"/>
                </a:lnTo>
                <a:lnTo>
                  <a:pt x="401" y="491"/>
                </a:lnTo>
                <a:lnTo>
                  <a:pt x="402" y="489"/>
                </a:lnTo>
                <a:lnTo>
                  <a:pt x="402" y="489"/>
                </a:lnTo>
                <a:lnTo>
                  <a:pt x="404" y="487"/>
                </a:lnTo>
                <a:lnTo>
                  <a:pt x="406" y="486"/>
                </a:lnTo>
                <a:lnTo>
                  <a:pt x="406" y="486"/>
                </a:lnTo>
                <a:lnTo>
                  <a:pt x="406" y="489"/>
                </a:lnTo>
                <a:lnTo>
                  <a:pt x="406" y="489"/>
                </a:lnTo>
                <a:close/>
                <a:moveTo>
                  <a:pt x="506" y="477"/>
                </a:moveTo>
                <a:lnTo>
                  <a:pt x="506" y="477"/>
                </a:lnTo>
                <a:lnTo>
                  <a:pt x="500" y="478"/>
                </a:lnTo>
                <a:lnTo>
                  <a:pt x="500" y="478"/>
                </a:lnTo>
                <a:lnTo>
                  <a:pt x="500" y="473"/>
                </a:lnTo>
                <a:lnTo>
                  <a:pt x="500" y="473"/>
                </a:lnTo>
                <a:lnTo>
                  <a:pt x="507" y="470"/>
                </a:lnTo>
                <a:lnTo>
                  <a:pt x="507" y="470"/>
                </a:lnTo>
                <a:lnTo>
                  <a:pt x="507" y="473"/>
                </a:lnTo>
                <a:lnTo>
                  <a:pt x="507" y="473"/>
                </a:lnTo>
                <a:lnTo>
                  <a:pt x="506" y="475"/>
                </a:lnTo>
                <a:lnTo>
                  <a:pt x="506" y="477"/>
                </a:lnTo>
                <a:lnTo>
                  <a:pt x="506" y="477"/>
                </a:lnTo>
                <a:close/>
                <a:moveTo>
                  <a:pt x="285" y="667"/>
                </a:moveTo>
                <a:lnTo>
                  <a:pt x="285" y="667"/>
                </a:lnTo>
                <a:lnTo>
                  <a:pt x="276" y="678"/>
                </a:lnTo>
                <a:lnTo>
                  <a:pt x="276" y="678"/>
                </a:lnTo>
                <a:lnTo>
                  <a:pt x="276" y="673"/>
                </a:lnTo>
                <a:lnTo>
                  <a:pt x="276" y="673"/>
                </a:lnTo>
                <a:lnTo>
                  <a:pt x="285" y="667"/>
                </a:lnTo>
                <a:lnTo>
                  <a:pt x="285" y="667"/>
                </a:lnTo>
                <a:close/>
                <a:moveTo>
                  <a:pt x="515" y="476"/>
                </a:moveTo>
                <a:lnTo>
                  <a:pt x="515" y="476"/>
                </a:lnTo>
                <a:lnTo>
                  <a:pt x="516" y="469"/>
                </a:lnTo>
                <a:lnTo>
                  <a:pt x="516" y="469"/>
                </a:lnTo>
                <a:lnTo>
                  <a:pt x="517" y="468"/>
                </a:lnTo>
                <a:lnTo>
                  <a:pt x="517" y="468"/>
                </a:lnTo>
                <a:lnTo>
                  <a:pt x="525" y="467"/>
                </a:lnTo>
                <a:lnTo>
                  <a:pt x="525" y="467"/>
                </a:lnTo>
                <a:lnTo>
                  <a:pt x="523" y="472"/>
                </a:lnTo>
                <a:lnTo>
                  <a:pt x="523" y="472"/>
                </a:lnTo>
                <a:lnTo>
                  <a:pt x="522" y="475"/>
                </a:lnTo>
                <a:lnTo>
                  <a:pt x="522" y="475"/>
                </a:lnTo>
                <a:lnTo>
                  <a:pt x="515" y="476"/>
                </a:lnTo>
                <a:lnTo>
                  <a:pt x="515" y="476"/>
                </a:lnTo>
                <a:close/>
                <a:moveTo>
                  <a:pt x="296" y="678"/>
                </a:moveTo>
                <a:lnTo>
                  <a:pt x="296" y="678"/>
                </a:lnTo>
                <a:lnTo>
                  <a:pt x="304" y="671"/>
                </a:lnTo>
                <a:lnTo>
                  <a:pt x="314" y="663"/>
                </a:lnTo>
                <a:lnTo>
                  <a:pt x="331" y="649"/>
                </a:lnTo>
                <a:lnTo>
                  <a:pt x="331" y="649"/>
                </a:lnTo>
                <a:lnTo>
                  <a:pt x="349" y="635"/>
                </a:lnTo>
                <a:lnTo>
                  <a:pt x="368" y="620"/>
                </a:lnTo>
                <a:lnTo>
                  <a:pt x="407" y="593"/>
                </a:lnTo>
                <a:lnTo>
                  <a:pt x="407" y="593"/>
                </a:lnTo>
                <a:lnTo>
                  <a:pt x="443" y="567"/>
                </a:lnTo>
                <a:lnTo>
                  <a:pt x="443" y="567"/>
                </a:lnTo>
                <a:lnTo>
                  <a:pt x="415" y="589"/>
                </a:lnTo>
                <a:lnTo>
                  <a:pt x="385" y="611"/>
                </a:lnTo>
                <a:lnTo>
                  <a:pt x="385" y="611"/>
                </a:lnTo>
                <a:lnTo>
                  <a:pt x="352" y="638"/>
                </a:lnTo>
                <a:lnTo>
                  <a:pt x="336" y="652"/>
                </a:lnTo>
                <a:lnTo>
                  <a:pt x="321" y="666"/>
                </a:lnTo>
                <a:lnTo>
                  <a:pt x="321" y="666"/>
                </a:lnTo>
                <a:lnTo>
                  <a:pt x="306" y="680"/>
                </a:lnTo>
                <a:lnTo>
                  <a:pt x="292" y="693"/>
                </a:lnTo>
                <a:lnTo>
                  <a:pt x="292" y="693"/>
                </a:lnTo>
                <a:lnTo>
                  <a:pt x="284" y="700"/>
                </a:lnTo>
                <a:lnTo>
                  <a:pt x="276" y="707"/>
                </a:lnTo>
                <a:lnTo>
                  <a:pt x="276" y="707"/>
                </a:lnTo>
                <a:lnTo>
                  <a:pt x="276" y="695"/>
                </a:lnTo>
                <a:lnTo>
                  <a:pt x="276" y="695"/>
                </a:lnTo>
                <a:lnTo>
                  <a:pt x="282" y="691"/>
                </a:lnTo>
                <a:lnTo>
                  <a:pt x="287" y="687"/>
                </a:lnTo>
                <a:lnTo>
                  <a:pt x="296" y="678"/>
                </a:lnTo>
                <a:lnTo>
                  <a:pt x="296" y="678"/>
                </a:lnTo>
                <a:close/>
                <a:moveTo>
                  <a:pt x="280" y="706"/>
                </a:moveTo>
                <a:lnTo>
                  <a:pt x="280" y="706"/>
                </a:lnTo>
                <a:lnTo>
                  <a:pt x="290" y="698"/>
                </a:lnTo>
                <a:lnTo>
                  <a:pt x="290" y="698"/>
                </a:lnTo>
                <a:lnTo>
                  <a:pt x="302" y="687"/>
                </a:lnTo>
                <a:lnTo>
                  <a:pt x="315" y="675"/>
                </a:lnTo>
                <a:lnTo>
                  <a:pt x="315" y="675"/>
                </a:lnTo>
                <a:lnTo>
                  <a:pt x="340" y="652"/>
                </a:lnTo>
                <a:lnTo>
                  <a:pt x="367" y="629"/>
                </a:lnTo>
                <a:lnTo>
                  <a:pt x="422" y="587"/>
                </a:lnTo>
                <a:lnTo>
                  <a:pt x="422" y="587"/>
                </a:lnTo>
                <a:lnTo>
                  <a:pt x="473" y="547"/>
                </a:lnTo>
                <a:lnTo>
                  <a:pt x="522" y="506"/>
                </a:lnTo>
                <a:lnTo>
                  <a:pt x="522" y="506"/>
                </a:lnTo>
                <a:lnTo>
                  <a:pt x="524" y="503"/>
                </a:lnTo>
                <a:lnTo>
                  <a:pt x="524" y="503"/>
                </a:lnTo>
                <a:lnTo>
                  <a:pt x="526" y="502"/>
                </a:lnTo>
                <a:lnTo>
                  <a:pt x="526" y="502"/>
                </a:lnTo>
                <a:lnTo>
                  <a:pt x="528" y="501"/>
                </a:lnTo>
                <a:lnTo>
                  <a:pt x="529" y="499"/>
                </a:lnTo>
                <a:lnTo>
                  <a:pt x="529" y="499"/>
                </a:lnTo>
                <a:lnTo>
                  <a:pt x="532" y="497"/>
                </a:lnTo>
                <a:lnTo>
                  <a:pt x="532" y="497"/>
                </a:lnTo>
                <a:lnTo>
                  <a:pt x="533" y="513"/>
                </a:lnTo>
                <a:lnTo>
                  <a:pt x="533" y="513"/>
                </a:lnTo>
                <a:lnTo>
                  <a:pt x="507" y="534"/>
                </a:lnTo>
                <a:lnTo>
                  <a:pt x="481" y="555"/>
                </a:lnTo>
                <a:lnTo>
                  <a:pt x="425" y="594"/>
                </a:lnTo>
                <a:lnTo>
                  <a:pt x="370" y="634"/>
                </a:lnTo>
                <a:lnTo>
                  <a:pt x="343" y="654"/>
                </a:lnTo>
                <a:lnTo>
                  <a:pt x="318" y="676"/>
                </a:lnTo>
                <a:lnTo>
                  <a:pt x="318" y="676"/>
                </a:lnTo>
                <a:lnTo>
                  <a:pt x="307" y="685"/>
                </a:lnTo>
                <a:lnTo>
                  <a:pt x="297" y="695"/>
                </a:lnTo>
                <a:lnTo>
                  <a:pt x="287" y="705"/>
                </a:lnTo>
                <a:lnTo>
                  <a:pt x="277" y="713"/>
                </a:lnTo>
                <a:lnTo>
                  <a:pt x="277" y="713"/>
                </a:lnTo>
                <a:lnTo>
                  <a:pt x="277" y="710"/>
                </a:lnTo>
                <a:lnTo>
                  <a:pt x="277" y="710"/>
                </a:lnTo>
                <a:lnTo>
                  <a:pt x="280" y="706"/>
                </a:lnTo>
                <a:lnTo>
                  <a:pt x="280" y="706"/>
                </a:lnTo>
                <a:close/>
                <a:moveTo>
                  <a:pt x="532" y="473"/>
                </a:moveTo>
                <a:lnTo>
                  <a:pt x="532" y="473"/>
                </a:lnTo>
                <a:lnTo>
                  <a:pt x="534" y="466"/>
                </a:lnTo>
                <a:lnTo>
                  <a:pt x="534" y="466"/>
                </a:lnTo>
                <a:lnTo>
                  <a:pt x="534" y="465"/>
                </a:lnTo>
                <a:lnTo>
                  <a:pt x="534" y="465"/>
                </a:lnTo>
                <a:lnTo>
                  <a:pt x="543" y="464"/>
                </a:lnTo>
                <a:lnTo>
                  <a:pt x="543" y="464"/>
                </a:lnTo>
                <a:lnTo>
                  <a:pt x="542" y="470"/>
                </a:lnTo>
                <a:lnTo>
                  <a:pt x="542" y="470"/>
                </a:lnTo>
                <a:lnTo>
                  <a:pt x="542" y="472"/>
                </a:lnTo>
                <a:lnTo>
                  <a:pt x="542" y="472"/>
                </a:lnTo>
                <a:lnTo>
                  <a:pt x="532" y="473"/>
                </a:lnTo>
                <a:lnTo>
                  <a:pt x="532" y="473"/>
                </a:lnTo>
                <a:close/>
                <a:moveTo>
                  <a:pt x="289" y="705"/>
                </a:moveTo>
                <a:lnTo>
                  <a:pt x="289" y="705"/>
                </a:lnTo>
                <a:lnTo>
                  <a:pt x="301" y="693"/>
                </a:lnTo>
                <a:lnTo>
                  <a:pt x="315" y="681"/>
                </a:lnTo>
                <a:lnTo>
                  <a:pt x="315" y="681"/>
                </a:lnTo>
                <a:lnTo>
                  <a:pt x="334" y="665"/>
                </a:lnTo>
                <a:lnTo>
                  <a:pt x="352" y="650"/>
                </a:lnTo>
                <a:lnTo>
                  <a:pt x="372" y="635"/>
                </a:lnTo>
                <a:lnTo>
                  <a:pt x="392" y="620"/>
                </a:lnTo>
                <a:lnTo>
                  <a:pt x="392" y="620"/>
                </a:lnTo>
                <a:lnTo>
                  <a:pt x="463" y="570"/>
                </a:lnTo>
                <a:lnTo>
                  <a:pt x="499" y="543"/>
                </a:lnTo>
                <a:lnTo>
                  <a:pt x="533" y="516"/>
                </a:lnTo>
                <a:lnTo>
                  <a:pt x="533" y="516"/>
                </a:lnTo>
                <a:lnTo>
                  <a:pt x="533" y="529"/>
                </a:lnTo>
                <a:lnTo>
                  <a:pt x="533" y="529"/>
                </a:lnTo>
                <a:lnTo>
                  <a:pt x="527" y="533"/>
                </a:lnTo>
                <a:lnTo>
                  <a:pt x="521" y="538"/>
                </a:lnTo>
                <a:lnTo>
                  <a:pt x="509" y="546"/>
                </a:lnTo>
                <a:lnTo>
                  <a:pt x="509" y="546"/>
                </a:lnTo>
                <a:lnTo>
                  <a:pt x="490" y="561"/>
                </a:lnTo>
                <a:lnTo>
                  <a:pt x="470" y="575"/>
                </a:lnTo>
                <a:lnTo>
                  <a:pt x="470" y="575"/>
                </a:lnTo>
                <a:lnTo>
                  <a:pt x="435" y="600"/>
                </a:lnTo>
                <a:lnTo>
                  <a:pt x="401" y="625"/>
                </a:lnTo>
                <a:lnTo>
                  <a:pt x="401" y="625"/>
                </a:lnTo>
                <a:lnTo>
                  <a:pt x="369" y="649"/>
                </a:lnTo>
                <a:lnTo>
                  <a:pt x="339" y="673"/>
                </a:lnTo>
                <a:lnTo>
                  <a:pt x="339" y="673"/>
                </a:lnTo>
                <a:lnTo>
                  <a:pt x="308" y="699"/>
                </a:lnTo>
                <a:lnTo>
                  <a:pt x="293" y="712"/>
                </a:lnTo>
                <a:lnTo>
                  <a:pt x="277" y="725"/>
                </a:lnTo>
                <a:lnTo>
                  <a:pt x="277" y="725"/>
                </a:lnTo>
                <a:lnTo>
                  <a:pt x="277" y="717"/>
                </a:lnTo>
                <a:lnTo>
                  <a:pt x="277" y="717"/>
                </a:lnTo>
                <a:lnTo>
                  <a:pt x="283" y="711"/>
                </a:lnTo>
                <a:lnTo>
                  <a:pt x="289" y="705"/>
                </a:lnTo>
                <a:lnTo>
                  <a:pt x="289" y="705"/>
                </a:lnTo>
                <a:close/>
                <a:moveTo>
                  <a:pt x="332" y="682"/>
                </a:moveTo>
                <a:lnTo>
                  <a:pt x="332" y="682"/>
                </a:lnTo>
                <a:lnTo>
                  <a:pt x="370" y="651"/>
                </a:lnTo>
                <a:lnTo>
                  <a:pt x="410" y="620"/>
                </a:lnTo>
                <a:lnTo>
                  <a:pt x="410" y="620"/>
                </a:lnTo>
                <a:lnTo>
                  <a:pt x="445" y="595"/>
                </a:lnTo>
                <a:lnTo>
                  <a:pt x="481" y="571"/>
                </a:lnTo>
                <a:lnTo>
                  <a:pt x="481" y="571"/>
                </a:lnTo>
                <a:lnTo>
                  <a:pt x="514" y="545"/>
                </a:lnTo>
                <a:lnTo>
                  <a:pt x="514" y="545"/>
                </a:lnTo>
                <a:lnTo>
                  <a:pt x="524" y="539"/>
                </a:lnTo>
                <a:lnTo>
                  <a:pt x="524" y="539"/>
                </a:lnTo>
                <a:lnTo>
                  <a:pt x="509" y="554"/>
                </a:lnTo>
                <a:lnTo>
                  <a:pt x="494" y="567"/>
                </a:lnTo>
                <a:lnTo>
                  <a:pt x="478" y="580"/>
                </a:lnTo>
                <a:lnTo>
                  <a:pt x="460" y="592"/>
                </a:lnTo>
                <a:lnTo>
                  <a:pt x="427" y="616"/>
                </a:lnTo>
                <a:lnTo>
                  <a:pt x="394" y="641"/>
                </a:lnTo>
                <a:lnTo>
                  <a:pt x="394" y="641"/>
                </a:lnTo>
                <a:lnTo>
                  <a:pt x="359" y="668"/>
                </a:lnTo>
                <a:lnTo>
                  <a:pt x="326" y="695"/>
                </a:lnTo>
                <a:lnTo>
                  <a:pt x="326" y="695"/>
                </a:lnTo>
                <a:lnTo>
                  <a:pt x="311" y="709"/>
                </a:lnTo>
                <a:lnTo>
                  <a:pt x="296" y="724"/>
                </a:lnTo>
                <a:lnTo>
                  <a:pt x="296" y="724"/>
                </a:lnTo>
                <a:lnTo>
                  <a:pt x="287" y="731"/>
                </a:lnTo>
                <a:lnTo>
                  <a:pt x="277" y="739"/>
                </a:lnTo>
                <a:lnTo>
                  <a:pt x="277" y="739"/>
                </a:lnTo>
                <a:lnTo>
                  <a:pt x="277" y="728"/>
                </a:lnTo>
                <a:lnTo>
                  <a:pt x="277" y="728"/>
                </a:lnTo>
                <a:lnTo>
                  <a:pt x="291" y="717"/>
                </a:lnTo>
                <a:lnTo>
                  <a:pt x="305" y="705"/>
                </a:lnTo>
                <a:lnTo>
                  <a:pt x="332" y="682"/>
                </a:lnTo>
                <a:lnTo>
                  <a:pt x="332" y="682"/>
                </a:lnTo>
                <a:close/>
                <a:moveTo>
                  <a:pt x="533" y="532"/>
                </a:moveTo>
                <a:lnTo>
                  <a:pt x="533" y="532"/>
                </a:lnTo>
                <a:lnTo>
                  <a:pt x="531" y="556"/>
                </a:lnTo>
                <a:lnTo>
                  <a:pt x="531" y="556"/>
                </a:lnTo>
                <a:lnTo>
                  <a:pt x="520" y="566"/>
                </a:lnTo>
                <a:lnTo>
                  <a:pt x="520" y="566"/>
                </a:lnTo>
                <a:lnTo>
                  <a:pt x="514" y="569"/>
                </a:lnTo>
                <a:lnTo>
                  <a:pt x="514" y="569"/>
                </a:lnTo>
                <a:lnTo>
                  <a:pt x="486" y="588"/>
                </a:lnTo>
                <a:lnTo>
                  <a:pt x="459" y="607"/>
                </a:lnTo>
                <a:lnTo>
                  <a:pt x="405" y="647"/>
                </a:lnTo>
                <a:lnTo>
                  <a:pt x="405" y="647"/>
                </a:lnTo>
                <a:lnTo>
                  <a:pt x="351" y="685"/>
                </a:lnTo>
                <a:lnTo>
                  <a:pt x="325" y="705"/>
                </a:lnTo>
                <a:lnTo>
                  <a:pt x="298" y="726"/>
                </a:lnTo>
                <a:lnTo>
                  <a:pt x="298" y="726"/>
                </a:lnTo>
                <a:lnTo>
                  <a:pt x="288" y="734"/>
                </a:lnTo>
                <a:lnTo>
                  <a:pt x="278" y="742"/>
                </a:lnTo>
                <a:lnTo>
                  <a:pt x="278" y="742"/>
                </a:lnTo>
                <a:lnTo>
                  <a:pt x="286" y="736"/>
                </a:lnTo>
                <a:lnTo>
                  <a:pt x="294" y="729"/>
                </a:lnTo>
                <a:lnTo>
                  <a:pt x="294" y="729"/>
                </a:lnTo>
                <a:lnTo>
                  <a:pt x="306" y="718"/>
                </a:lnTo>
                <a:lnTo>
                  <a:pt x="319" y="706"/>
                </a:lnTo>
                <a:lnTo>
                  <a:pt x="331" y="694"/>
                </a:lnTo>
                <a:lnTo>
                  <a:pt x="343" y="684"/>
                </a:lnTo>
                <a:lnTo>
                  <a:pt x="343" y="684"/>
                </a:lnTo>
                <a:lnTo>
                  <a:pt x="394" y="645"/>
                </a:lnTo>
                <a:lnTo>
                  <a:pt x="445" y="606"/>
                </a:lnTo>
                <a:lnTo>
                  <a:pt x="445" y="606"/>
                </a:lnTo>
                <a:lnTo>
                  <a:pt x="468" y="590"/>
                </a:lnTo>
                <a:lnTo>
                  <a:pt x="491" y="572"/>
                </a:lnTo>
                <a:lnTo>
                  <a:pt x="513" y="553"/>
                </a:lnTo>
                <a:lnTo>
                  <a:pt x="523" y="542"/>
                </a:lnTo>
                <a:lnTo>
                  <a:pt x="533" y="532"/>
                </a:lnTo>
                <a:lnTo>
                  <a:pt x="533" y="532"/>
                </a:lnTo>
                <a:close/>
                <a:moveTo>
                  <a:pt x="297" y="730"/>
                </a:moveTo>
                <a:lnTo>
                  <a:pt x="297" y="730"/>
                </a:lnTo>
                <a:lnTo>
                  <a:pt x="316" y="716"/>
                </a:lnTo>
                <a:lnTo>
                  <a:pt x="335" y="701"/>
                </a:lnTo>
                <a:lnTo>
                  <a:pt x="335" y="701"/>
                </a:lnTo>
                <a:lnTo>
                  <a:pt x="370" y="675"/>
                </a:lnTo>
                <a:lnTo>
                  <a:pt x="406" y="649"/>
                </a:lnTo>
                <a:lnTo>
                  <a:pt x="406" y="649"/>
                </a:lnTo>
                <a:lnTo>
                  <a:pt x="442" y="623"/>
                </a:lnTo>
                <a:lnTo>
                  <a:pt x="478" y="597"/>
                </a:lnTo>
                <a:lnTo>
                  <a:pt x="478" y="597"/>
                </a:lnTo>
                <a:lnTo>
                  <a:pt x="495" y="585"/>
                </a:lnTo>
                <a:lnTo>
                  <a:pt x="495" y="585"/>
                </a:lnTo>
                <a:lnTo>
                  <a:pt x="440" y="627"/>
                </a:lnTo>
                <a:lnTo>
                  <a:pt x="385" y="669"/>
                </a:lnTo>
                <a:lnTo>
                  <a:pt x="331" y="711"/>
                </a:lnTo>
                <a:lnTo>
                  <a:pt x="304" y="734"/>
                </a:lnTo>
                <a:lnTo>
                  <a:pt x="278" y="757"/>
                </a:lnTo>
                <a:lnTo>
                  <a:pt x="278" y="757"/>
                </a:lnTo>
                <a:lnTo>
                  <a:pt x="278" y="745"/>
                </a:lnTo>
                <a:lnTo>
                  <a:pt x="278" y="745"/>
                </a:lnTo>
                <a:lnTo>
                  <a:pt x="287" y="738"/>
                </a:lnTo>
                <a:lnTo>
                  <a:pt x="297" y="730"/>
                </a:lnTo>
                <a:lnTo>
                  <a:pt x="297" y="730"/>
                </a:lnTo>
                <a:close/>
                <a:moveTo>
                  <a:pt x="290" y="749"/>
                </a:moveTo>
                <a:lnTo>
                  <a:pt x="290" y="749"/>
                </a:lnTo>
                <a:lnTo>
                  <a:pt x="315" y="729"/>
                </a:lnTo>
                <a:lnTo>
                  <a:pt x="339" y="706"/>
                </a:lnTo>
                <a:lnTo>
                  <a:pt x="339" y="706"/>
                </a:lnTo>
                <a:lnTo>
                  <a:pt x="351" y="696"/>
                </a:lnTo>
                <a:lnTo>
                  <a:pt x="363" y="687"/>
                </a:lnTo>
                <a:lnTo>
                  <a:pt x="388" y="668"/>
                </a:lnTo>
                <a:lnTo>
                  <a:pt x="388" y="668"/>
                </a:lnTo>
                <a:lnTo>
                  <a:pt x="419" y="645"/>
                </a:lnTo>
                <a:lnTo>
                  <a:pt x="449" y="622"/>
                </a:lnTo>
                <a:lnTo>
                  <a:pt x="449" y="622"/>
                </a:lnTo>
                <a:lnTo>
                  <a:pt x="498" y="586"/>
                </a:lnTo>
                <a:lnTo>
                  <a:pt x="498" y="586"/>
                </a:lnTo>
                <a:lnTo>
                  <a:pt x="513" y="574"/>
                </a:lnTo>
                <a:lnTo>
                  <a:pt x="513" y="574"/>
                </a:lnTo>
                <a:lnTo>
                  <a:pt x="521" y="568"/>
                </a:lnTo>
                <a:lnTo>
                  <a:pt x="529" y="562"/>
                </a:lnTo>
                <a:lnTo>
                  <a:pt x="529" y="562"/>
                </a:lnTo>
                <a:lnTo>
                  <a:pt x="531" y="561"/>
                </a:lnTo>
                <a:lnTo>
                  <a:pt x="531" y="561"/>
                </a:lnTo>
                <a:lnTo>
                  <a:pt x="529" y="577"/>
                </a:lnTo>
                <a:lnTo>
                  <a:pt x="529" y="577"/>
                </a:lnTo>
                <a:lnTo>
                  <a:pt x="476" y="617"/>
                </a:lnTo>
                <a:lnTo>
                  <a:pt x="420" y="657"/>
                </a:lnTo>
                <a:lnTo>
                  <a:pt x="364" y="696"/>
                </a:lnTo>
                <a:lnTo>
                  <a:pt x="310" y="736"/>
                </a:lnTo>
                <a:lnTo>
                  <a:pt x="310" y="736"/>
                </a:lnTo>
                <a:lnTo>
                  <a:pt x="285" y="754"/>
                </a:lnTo>
                <a:lnTo>
                  <a:pt x="285" y="754"/>
                </a:lnTo>
                <a:lnTo>
                  <a:pt x="278" y="760"/>
                </a:lnTo>
                <a:lnTo>
                  <a:pt x="278" y="760"/>
                </a:lnTo>
                <a:lnTo>
                  <a:pt x="278" y="759"/>
                </a:lnTo>
                <a:lnTo>
                  <a:pt x="278" y="759"/>
                </a:lnTo>
                <a:lnTo>
                  <a:pt x="290" y="749"/>
                </a:lnTo>
                <a:lnTo>
                  <a:pt x="290" y="749"/>
                </a:lnTo>
                <a:close/>
                <a:moveTo>
                  <a:pt x="470" y="700"/>
                </a:moveTo>
                <a:lnTo>
                  <a:pt x="470" y="700"/>
                </a:lnTo>
                <a:lnTo>
                  <a:pt x="452" y="715"/>
                </a:lnTo>
                <a:lnTo>
                  <a:pt x="433" y="728"/>
                </a:lnTo>
                <a:lnTo>
                  <a:pt x="396" y="753"/>
                </a:lnTo>
                <a:lnTo>
                  <a:pt x="396" y="753"/>
                </a:lnTo>
                <a:lnTo>
                  <a:pt x="364" y="775"/>
                </a:lnTo>
                <a:lnTo>
                  <a:pt x="334" y="800"/>
                </a:lnTo>
                <a:lnTo>
                  <a:pt x="334" y="800"/>
                </a:lnTo>
                <a:lnTo>
                  <a:pt x="319" y="814"/>
                </a:lnTo>
                <a:lnTo>
                  <a:pt x="302" y="828"/>
                </a:lnTo>
                <a:lnTo>
                  <a:pt x="302" y="828"/>
                </a:lnTo>
                <a:lnTo>
                  <a:pt x="289" y="840"/>
                </a:lnTo>
                <a:lnTo>
                  <a:pt x="289" y="840"/>
                </a:lnTo>
                <a:lnTo>
                  <a:pt x="285" y="842"/>
                </a:lnTo>
                <a:lnTo>
                  <a:pt x="288" y="838"/>
                </a:lnTo>
                <a:lnTo>
                  <a:pt x="288" y="838"/>
                </a:lnTo>
                <a:lnTo>
                  <a:pt x="296" y="828"/>
                </a:lnTo>
                <a:lnTo>
                  <a:pt x="296" y="828"/>
                </a:lnTo>
                <a:lnTo>
                  <a:pt x="302" y="823"/>
                </a:lnTo>
                <a:lnTo>
                  <a:pt x="310" y="817"/>
                </a:lnTo>
                <a:lnTo>
                  <a:pt x="323" y="807"/>
                </a:lnTo>
                <a:lnTo>
                  <a:pt x="323" y="807"/>
                </a:lnTo>
                <a:lnTo>
                  <a:pt x="353" y="779"/>
                </a:lnTo>
                <a:lnTo>
                  <a:pt x="353" y="779"/>
                </a:lnTo>
                <a:lnTo>
                  <a:pt x="370" y="765"/>
                </a:lnTo>
                <a:lnTo>
                  <a:pt x="388" y="752"/>
                </a:lnTo>
                <a:lnTo>
                  <a:pt x="425" y="727"/>
                </a:lnTo>
                <a:lnTo>
                  <a:pt x="425" y="727"/>
                </a:lnTo>
                <a:lnTo>
                  <a:pt x="454" y="705"/>
                </a:lnTo>
                <a:lnTo>
                  <a:pt x="485" y="684"/>
                </a:lnTo>
                <a:lnTo>
                  <a:pt x="485" y="684"/>
                </a:lnTo>
                <a:lnTo>
                  <a:pt x="502" y="673"/>
                </a:lnTo>
                <a:lnTo>
                  <a:pt x="502" y="673"/>
                </a:lnTo>
                <a:lnTo>
                  <a:pt x="486" y="687"/>
                </a:lnTo>
                <a:lnTo>
                  <a:pt x="470" y="700"/>
                </a:lnTo>
                <a:lnTo>
                  <a:pt x="470" y="700"/>
                </a:lnTo>
                <a:close/>
                <a:moveTo>
                  <a:pt x="510" y="669"/>
                </a:moveTo>
                <a:lnTo>
                  <a:pt x="510" y="669"/>
                </a:lnTo>
                <a:lnTo>
                  <a:pt x="519" y="662"/>
                </a:lnTo>
                <a:lnTo>
                  <a:pt x="519" y="662"/>
                </a:lnTo>
                <a:lnTo>
                  <a:pt x="503" y="676"/>
                </a:lnTo>
                <a:lnTo>
                  <a:pt x="503" y="676"/>
                </a:lnTo>
                <a:lnTo>
                  <a:pt x="490" y="686"/>
                </a:lnTo>
                <a:lnTo>
                  <a:pt x="490" y="686"/>
                </a:lnTo>
                <a:lnTo>
                  <a:pt x="510" y="669"/>
                </a:lnTo>
                <a:lnTo>
                  <a:pt x="510" y="669"/>
                </a:lnTo>
                <a:close/>
                <a:moveTo>
                  <a:pt x="521" y="663"/>
                </a:moveTo>
                <a:lnTo>
                  <a:pt x="521" y="663"/>
                </a:lnTo>
                <a:lnTo>
                  <a:pt x="521" y="668"/>
                </a:lnTo>
                <a:lnTo>
                  <a:pt x="521" y="668"/>
                </a:lnTo>
                <a:lnTo>
                  <a:pt x="513" y="674"/>
                </a:lnTo>
                <a:lnTo>
                  <a:pt x="506" y="681"/>
                </a:lnTo>
                <a:lnTo>
                  <a:pt x="506" y="681"/>
                </a:lnTo>
                <a:lnTo>
                  <a:pt x="501" y="687"/>
                </a:lnTo>
                <a:lnTo>
                  <a:pt x="495" y="692"/>
                </a:lnTo>
                <a:lnTo>
                  <a:pt x="483" y="702"/>
                </a:lnTo>
                <a:lnTo>
                  <a:pt x="483" y="702"/>
                </a:lnTo>
                <a:lnTo>
                  <a:pt x="465" y="716"/>
                </a:lnTo>
                <a:lnTo>
                  <a:pt x="449" y="729"/>
                </a:lnTo>
                <a:lnTo>
                  <a:pt x="415" y="753"/>
                </a:lnTo>
                <a:lnTo>
                  <a:pt x="415" y="753"/>
                </a:lnTo>
                <a:lnTo>
                  <a:pt x="384" y="776"/>
                </a:lnTo>
                <a:lnTo>
                  <a:pt x="354" y="800"/>
                </a:lnTo>
                <a:lnTo>
                  <a:pt x="296" y="850"/>
                </a:lnTo>
                <a:lnTo>
                  <a:pt x="296" y="850"/>
                </a:lnTo>
                <a:lnTo>
                  <a:pt x="289" y="855"/>
                </a:lnTo>
                <a:lnTo>
                  <a:pt x="287" y="857"/>
                </a:lnTo>
                <a:lnTo>
                  <a:pt x="290" y="853"/>
                </a:lnTo>
                <a:lnTo>
                  <a:pt x="290" y="853"/>
                </a:lnTo>
                <a:lnTo>
                  <a:pt x="304" y="838"/>
                </a:lnTo>
                <a:lnTo>
                  <a:pt x="304" y="838"/>
                </a:lnTo>
                <a:lnTo>
                  <a:pt x="319" y="826"/>
                </a:lnTo>
                <a:lnTo>
                  <a:pt x="333" y="814"/>
                </a:lnTo>
                <a:lnTo>
                  <a:pt x="333" y="814"/>
                </a:lnTo>
                <a:lnTo>
                  <a:pt x="366" y="786"/>
                </a:lnTo>
                <a:lnTo>
                  <a:pt x="401" y="760"/>
                </a:lnTo>
                <a:lnTo>
                  <a:pt x="401" y="760"/>
                </a:lnTo>
                <a:lnTo>
                  <a:pt x="462" y="712"/>
                </a:lnTo>
                <a:lnTo>
                  <a:pt x="492" y="688"/>
                </a:lnTo>
                <a:lnTo>
                  <a:pt x="521" y="663"/>
                </a:lnTo>
                <a:lnTo>
                  <a:pt x="521" y="663"/>
                </a:lnTo>
                <a:close/>
                <a:moveTo>
                  <a:pt x="511" y="665"/>
                </a:moveTo>
                <a:lnTo>
                  <a:pt x="511" y="665"/>
                </a:lnTo>
                <a:lnTo>
                  <a:pt x="517" y="660"/>
                </a:lnTo>
                <a:lnTo>
                  <a:pt x="522" y="655"/>
                </a:lnTo>
                <a:lnTo>
                  <a:pt x="522" y="655"/>
                </a:lnTo>
                <a:lnTo>
                  <a:pt x="522" y="659"/>
                </a:lnTo>
                <a:lnTo>
                  <a:pt x="522" y="659"/>
                </a:lnTo>
                <a:lnTo>
                  <a:pt x="511" y="665"/>
                </a:lnTo>
                <a:lnTo>
                  <a:pt x="511" y="665"/>
                </a:lnTo>
                <a:close/>
                <a:moveTo>
                  <a:pt x="517" y="657"/>
                </a:moveTo>
                <a:lnTo>
                  <a:pt x="517" y="657"/>
                </a:lnTo>
                <a:lnTo>
                  <a:pt x="512" y="662"/>
                </a:lnTo>
                <a:lnTo>
                  <a:pt x="506" y="668"/>
                </a:lnTo>
                <a:lnTo>
                  <a:pt x="492" y="677"/>
                </a:lnTo>
                <a:lnTo>
                  <a:pt x="479" y="686"/>
                </a:lnTo>
                <a:lnTo>
                  <a:pt x="464" y="695"/>
                </a:lnTo>
                <a:lnTo>
                  <a:pt x="464" y="695"/>
                </a:lnTo>
                <a:lnTo>
                  <a:pt x="468" y="692"/>
                </a:lnTo>
                <a:lnTo>
                  <a:pt x="468" y="692"/>
                </a:lnTo>
                <a:lnTo>
                  <a:pt x="500" y="667"/>
                </a:lnTo>
                <a:lnTo>
                  <a:pt x="500" y="667"/>
                </a:lnTo>
                <a:lnTo>
                  <a:pt x="520" y="652"/>
                </a:lnTo>
                <a:lnTo>
                  <a:pt x="520" y="652"/>
                </a:lnTo>
                <a:lnTo>
                  <a:pt x="522" y="650"/>
                </a:lnTo>
                <a:lnTo>
                  <a:pt x="522" y="650"/>
                </a:lnTo>
                <a:lnTo>
                  <a:pt x="522" y="652"/>
                </a:lnTo>
                <a:lnTo>
                  <a:pt x="522" y="652"/>
                </a:lnTo>
                <a:lnTo>
                  <a:pt x="517" y="657"/>
                </a:lnTo>
                <a:lnTo>
                  <a:pt x="517" y="657"/>
                </a:lnTo>
                <a:close/>
                <a:moveTo>
                  <a:pt x="422" y="722"/>
                </a:moveTo>
                <a:lnTo>
                  <a:pt x="422" y="722"/>
                </a:lnTo>
                <a:lnTo>
                  <a:pt x="395" y="741"/>
                </a:lnTo>
                <a:lnTo>
                  <a:pt x="368" y="760"/>
                </a:lnTo>
                <a:lnTo>
                  <a:pt x="341" y="780"/>
                </a:lnTo>
                <a:lnTo>
                  <a:pt x="316" y="801"/>
                </a:lnTo>
                <a:lnTo>
                  <a:pt x="316" y="801"/>
                </a:lnTo>
                <a:lnTo>
                  <a:pt x="293" y="821"/>
                </a:lnTo>
                <a:lnTo>
                  <a:pt x="293" y="821"/>
                </a:lnTo>
                <a:lnTo>
                  <a:pt x="287" y="826"/>
                </a:lnTo>
                <a:lnTo>
                  <a:pt x="284" y="828"/>
                </a:lnTo>
                <a:lnTo>
                  <a:pt x="287" y="823"/>
                </a:lnTo>
                <a:lnTo>
                  <a:pt x="287" y="823"/>
                </a:lnTo>
                <a:lnTo>
                  <a:pt x="298" y="812"/>
                </a:lnTo>
                <a:lnTo>
                  <a:pt x="298" y="812"/>
                </a:lnTo>
                <a:lnTo>
                  <a:pt x="312" y="800"/>
                </a:lnTo>
                <a:lnTo>
                  <a:pt x="325" y="787"/>
                </a:lnTo>
                <a:lnTo>
                  <a:pt x="353" y="765"/>
                </a:lnTo>
                <a:lnTo>
                  <a:pt x="353" y="765"/>
                </a:lnTo>
                <a:lnTo>
                  <a:pt x="379" y="746"/>
                </a:lnTo>
                <a:lnTo>
                  <a:pt x="407" y="727"/>
                </a:lnTo>
                <a:lnTo>
                  <a:pt x="434" y="708"/>
                </a:lnTo>
                <a:lnTo>
                  <a:pt x="461" y="688"/>
                </a:lnTo>
                <a:lnTo>
                  <a:pt x="461" y="688"/>
                </a:lnTo>
                <a:lnTo>
                  <a:pt x="479" y="676"/>
                </a:lnTo>
                <a:lnTo>
                  <a:pt x="479" y="676"/>
                </a:lnTo>
                <a:lnTo>
                  <a:pt x="501" y="661"/>
                </a:lnTo>
                <a:lnTo>
                  <a:pt x="513" y="652"/>
                </a:lnTo>
                <a:lnTo>
                  <a:pt x="523" y="643"/>
                </a:lnTo>
                <a:lnTo>
                  <a:pt x="523" y="643"/>
                </a:lnTo>
                <a:lnTo>
                  <a:pt x="523" y="648"/>
                </a:lnTo>
                <a:lnTo>
                  <a:pt x="523" y="648"/>
                </a:lnTo>
                <a:lnTo>
                  <a:pt x="498" y="666"/>
                </a:lnTo>
                <a:lnTo>
                  <a:pt x="473" y="685"/>
                </a:lnTo>
                <a:lnTo>
                  <a:pt x="448" y="703"/>
                </a:lnTo>
                <a:lnTo>
                  <a:pt x="422" y="722"/>
                </a:lnTo>
                <a:lnTo>
                  <a:pt x="422" y="722"/>
                </a:lnTo>
                <a:close/>
                <a:moveTo>
                  <a:pt x="509" y="650"/>
                </a:moveTo>
                <a:lnTo>
                  <a:pt x="509" y="650"/>
                </a:lnTo>
                <a:lnTo>
                  <a:pt x="502" y="656"/>
                </a:lnTo>
                <a:lnTo>
                  <a:pt x="494" y="662"/>
                </a:lnTo>
                <a:lnTo>
                  <a:pt x="477" y="674"/>
                </a:lnTo>
                <a:lnTo>
                  <a:pt x="477" y="674"/>
                </a:lnTo>
                <a:lnTo>
                  <a:pt x="465" y="683"/>
                </a:lnTo>
                <a:lnTo>
                  <a:pt x="465" y="683"/>
                </a:lnTo>
                <a:lnTo>
                  <a:pt x="425" y="709"/>
                </a:lnTo>
                <a:lnTo>
                  <a:pt x="384" y="736"/>
                </a:lnTo>
                <a:lnTo>
                  <a:pt x="384" y="736"/>
                </a:lnTo>
                <a:lnTo>
                  <a:pt x="359" y="753"/>
                </a:lnTo>
                <a:lnTo>
                  <a:pt x="335" y="771"/>
                </a:lnTo>
                <a:lnTo>
                  <a:pt x="311" y="790"/>
                </a:lnTo>
                <a:lnTo>
                  <a:pt x="287" y="811"/>
                </a:lnTo>
                <a:lnTo>
                  <a:pt x="287" y="811"/>
                </a:lnTo>
                <a:lnTo>
                  <a:pt x="282" y="815"/>
                </a:lnTo>
                <a:lnTo>
                  <a:pt x="284" y="812"/>
                </a:lnTo>
                <a:lnTo>
                  <a:pt x="296" y="801"/>
                </a:lnTo>
                <a:lnTo>
                  <a:pt x="296" y="801"/>
                </a:lnTo>
                <a:lnTo>
                  <a:pt x="306" y="790"/>
                </a:lnTo>
                <a:lnTo>
                  <a:pt x="318" y="780"/>
                </a:lnTo>
                <a:lnTo>
                  <a:pt x="318" y="780"/>
                </a:lnTo>
                <a:lnTo>
                  <a:pt x="332" y="768"/>
                </a:lnTo>
                <a:lnTo>
                  <a:pt x="346" y="757"/>
                </a:lnTo>
                <a:lnTo>
                  <a:pt x="375" y="736"/>
                </a:lnTo>
                <a:lnTo>
                  <a:pt x="375" y="736"/>
                </a:lnTo>
                <a:lnTo>
                  <a:pt x="416" y="708"/>
                </a:lnTo>
                <a:lnTo>
                  <a:pt x="456" y="681"/>
                </a:lnTo>
                <a:lnTo>
                  <a:pt x="456" y="681"/>
                </a:lnTo>
                <a:lnTo>
                  <a:pt x="473" y="669"/>
                </a:lnTo>
                <a:lnTo>
                  <a:pt x="489" y="655"/>
                </a:lnTo>
                <a:lnTo>
                  <a:pt x="489" y="655"/>
                </a:lnTo>
                <a:lnTo>
                  <a:pt x="508" y="638"/>
                </a:lnTo>
                <a:lnTo>
                  <a:pt x="508" y="638"/>
                </a:lnTo>
                <a:lnTo>
                  <a:pt x="515" y="631"/>
                </a:lnTo>
                <a:lnTo>
                  <a:pt x="515" y="631"/>
                </a:lnTo>
                <a:lnTo>
                  <a:pt x="517" y="630"/>
                </a:lnTo>
                <a:lnTo>
                  <a:pt x="517" y="630"/>
                </a:lnTo>
                <a:lnTo>
                  <a:pt x="525" y="624"/>
                </a:lnTo>
                <a:lnTo>
                  <a:pt x="525" y="624"/>
                </a:lnTo>
                <a:lnTo>
                  <a:pt x="524" y="637"/>
                </a:lnTo>
                <a:lnTo>
                  <a:pt x="524" y="637"/>
                </a:lnTo>
                <a:lnTo>
                  <a:pt x="516" y="643"/>
                </a:lnTo>
                <a:lnTo>
                  <a:pt x="509" y="650"/>
                </a:lnTo>
                <a:lnTo>
                  <a:pt x="509" y="650"/>
                </a:lnTo>
                <a:close/>
                <a:moveTo>
                  <a:pt x="519" y="625"/>
                </a:moveTo>
                <a:lnTo>
                  <a:pt x="519" y="625"/>
                </a:lnTo>
                <a:lnTo>
                  <a:pt x="517" y="627"/>
                </a:lnTo>
                <a:lnTo>
                  <a:pt x="517" y="627"/>
                </a:lnTo>
                <a:lnTo>
                  <a:pt x="496" y="644"/>
                </a:lnTo>
                <a:lnTo>
                  <a:pt x="474" y="660"/>
                </a:lnTo>
                <a:lnTo>
                  <a:pt x="452" y="677"/>
                </a:lnTo>
                <a:lnTo>
                  <a:pt x="430" y="692"/>
                </a:lnTo>
                <a:lnTo>
                  <a:pt x="430" y="692"/>
                </a:lnTo>
                <a:lnTo>
                  <a:pt x="386" y="723"/>
                </a:lnTo>
                <a:lnTo>
                  <a:pt x="342" y="753"/>
                </a:lnTo>
                <a:lnTo>
                  <a:pt x="342" y="753"/>
                </a:lnTo>
                <a:lnTo>
                  <a:pt x="303" y="780"/>
                </a:lnTo>
                <a:lnTo>
                  <a:pt x="303" y="780"/>
                </a:lnTo>
                <a:lnTo>
                  <a:pt x="284" y="794"/>
                </a:lnTo>
                <a:lnTo>
                  <a:pt x="284" y="794"/>
                </a:lnTo>
                <a:lnTo>
                  <a:pt x="281" y="797"/>
                </a:lnTo>
                <a:lnTo>
                  <a:pt x="284" y="792"/>
                </a:lnTo>
                <a:lnTo>
                  <a:pt x="284" y="792"/>
                </a:lnTo>
                <a:lnTo>
                  <a:pt x="291" y="786"/>
                </a:lnTo>
                <a:lnTo>
                  <a:pt x="299" y="780"/>
                </a:lnTo>
                <a:lnTo>
                  <a:pt x="299" y="780"/>
                </a:lnTo>
                <a:lnTo>
                  <a:pt x="338" y="752"/>
                </a:lnTo>
                <a:lnTo>
                  <a:pt x="377" y="723"/>
                </a:lnTo>
                <a:lnTo>
                  <a:pt x="377" y="723"/>
                </a:lnTo>
                <a:lnTo>
                  <a:pt x="415" y="693"/>
                </a:lnTo>
                <a:lnTo>
                  <a:pt x="453" y="664"/>
                </a:lnTo>
                <a:lnTo>
                  <a:pt x="473" y="649"/>
                </a:lnTo>
                <a:lnTo>
                  <a:pt x="492" y="634"/>
                </a:lnTo>
                <a:lnTo>
                  <a:pt x="509" y="618"/>
                </a:lnTo>
                <a:lnTo>
                  <a:pt x="527" y="601"/>
                </a:lnTo>
                <a:lnTo>
                  <a:pt x="527" y="601"/>
                </a:lnTo>
                <a:lnTo>
                  <a:pt x="525" y="621"/>
                </a:lnTo>
                <a:lnTo>
                  <a:pt x="525" y="621"/>
                </a:lnTo>
                <a:lnTo>
                  <a:pt x="519" y="625"/>
                </a:lnTo>
                <a:lnTo>
                  <a:pt x="519" y="625"/>
                </a:lnTo>
                <a:close/>
                <a:moveTo>
                  <a:pt x="472" y="643"/>
                </a:moveTo>
                <a:lnTo>
                  <a:pt x="472" y="643"/>
                </a:lnTo>
                <a:lnTo>
                  <a:pt x="438" y="667"/>
                </a:lnTo>
                <a:lnTo>
                  <a:pt x="404" y="690"/>
                </a:lnTo>
                <a:lnTo>
                  <a:pt x="404" y="690"/>
                </a:lnTo>
                <a:lnTo>
                  <a:pt x="347" y="730"/>
                </a:lnTo>
                <a:lnTo>
                  <a:pt x="347" y="730"/>
                </a:lnTo>
                <a:lnTo>
                  <a:pt x="405" y="684"/>
                </a:lnTo>
                <a:lnTo>
                  <a:pt x="405" y="684"/>
                </a:lnTo>
                <a:lnTo>
                  <a:pt x="437" y="659"/>
                </a:lnTo>
                <a:lnTo>
                  <a:pt x="467" y="634"/>
                </a:lnTo>
                <a:lnTo>
                  <a:pt x="529" y="580"/>
                </a:lnTo>
                <a:lnTo>
                  <a:pt x="529" y="580"/>
                </a:lnTo>
                <a:lnTo>
                  <a:pt x="528" y="591"/>
                </a:lnTo>
                <a:lnTo>
                  <a:pt x="528" y="591"/>
                </a:lnTo>
                <a:lnTo>
                  <a:pt x="527" y="597"/>
                </a:lnTo>
                <a:lnTo>
                  <a:pt x="527" y="597"/>
                </a:lnTo>
                <a:lnTo>
                  <a:pt x="520" y="602"/>
                </a:lnTo>
                <a:lnTo>
                  <a:pt x="513" y="607"/>
                </a:lnTo>
                <a:lnTo>
                  <a:pt x="499" y="619"/>
                </a:lnTo>
                <a:lnTo>
                  <a:pt x="485" y="630"/>
                </a:lnTo>
                <a:lnTo>
                  <a:pt x="472" y="643"/>
                </a:lnTo>
                <a:lnTo>
                  <a:pt x="472" y="643"/>
                </a:lnTo>
                <a:close/>
                <a:moveTo>
                  <a:pt x="336" y="720"/>
                </a:moveTo>
                <a:lnTo>
                  <a:pt x="336" y="720"/>
                </a:lnTo>
                <a:lnTo>
                  <a:pt x="369" y="696"/>
                </a:lnTo>
                <a:lnTo>
                  <a:pt x="403" y="672"/>
                </a:lnTo>
                <a:lnTo>
                  <a:pt x="403" y="672"/>
                </a:lnTo>
                <a:lnTo>
                  <a:pt x="469" y="623"/>
                </a:lnTo>
                <a:lnTo>
                  <a:pt x="469" y="623"/>
                </a:lnTo>
                <a:lnTo>
                  <a:pt x="505" y="598"/>
                </a:lnTo>
                <a:lnTo>
                  <a:pt x="505" y="598"/>
                </a:lnTo>
                <a:lnTo>
                  <a:pt x="512" y="592"/>
                </a:lnTo>
                <a:lnTo>
                  <a:pt x="512" y="592"/>
                </a:lnTo>
                <a:lnTo>
                  <a:pt x="454" y="642"/>
                </a:lnTo>
                <a:lnTo>
                  <a:pt x="425" y="666"/>
                </a:lnTo>
                <a:lnTo>
                  <a:pt x="396" y="689"/>
                </a:lnTo>
                <a:lnTo>
                  <a:pt x="396" y="689"/>
                </a:lnTo>
                <a:lnTo>
                  <a:pt x="336" y="736"/>
                </a:lnTo>
                <a:lnTo>
                  <a:pt x="336" y="736"/>
                </a:lnTo>
                <a:lnTo>
                  <a:pt x="322" y="746"/>
                </a:lnTo>
                <a:lnTo>
                  <a:pt x="306" y="756"/>
                </a:lnTo>
                <a:lnTo>
                  <a:pt x="292" y="767"/>
                </a:lnTo>
                <a:lnTo>
                  <a:pt x="279" y="778"/>
                </a:lnTo>
                <a:lnTo>
                  <a:pt x="279" y="778"/>
                </a:lnTo>
                <a:lnTo>
                  <a:pt x="278" y="761"/>
                </a:lnTo>
                <a:lnTo>
                  <a:pt x="278" y="761"/>
                </a:lnTo>
                <a:lnTo>
                  <a:pt x="293" y="752"/>
                </a:lnTo>
                <a:lnTo>
                  <a:pt x="307" y="741"/>
                </a:lnTo>
                <a:lnTo>
                  <a:pt x="322" y="730"/>
                </a:lnTo>
                <a:lnTo>
                  <a:pt x="336" y="720"/>
                </a:lnTo>
                <a:lnTo>
                  <a:pt x="336" y="720"/>
                </a:lnTo>
                <a:close/>
                <a:moveTo>
                  <a:pt x="279" y="781"/>
                </a:moveTo>
                <a:lnTo>
                  <a:pt x="279" y="781"/>
                </a:lnTo>
                <a:lnTo>
                  <a:pt x="287" y="773"/>
                </a:lnTo>
                <a:lnTo>
                  <a:pt x="296" y="766"/>
                </a:lnTo>
                <a:lnTo>
                  <a:pt x="316" y="752"/>
                </a:lnTo>
                <a:lnTo>
                  <a:pt x="316" y="752"/>
                </a:lnTo>
                <a:lnTo>
                  <a:pt x="305" y="760"/>
                </a:lnTo>
                <a:lnTo>
                  <a:pt x="305" y="760"/>
                </a:lnTo>
                <a:lnTo>
                  <a:pt x="291" y="770"/>
                </a:lnTo>
                <a:lnTo>
                  <a:pt x="285" y="776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close/>
                <a:moveTo>
                  <a:pt x="295" y="771"/>
                </a:moveTo>
                <a:lnTo>
                  <a:pt x="295" y="771"/>
                </a:lnTo>
                <a:lnTo>
                  <a:pt x="303" y="763"/>
                </a:lnTo>
                <a:lnTo>
                  <a:pt x="313" y="757"/>
                </a:lnTo>
                <a:lnTo>
                  <a:pt x="332" y="743"/>
                </a:lnTo>
                <a:lnTo>
                  <a:pt x="332" y="743"/>
                </a:lnTo>
                <a:lnTo>
                  <a:pt x="365" y="719"/>
                </a:lnTo>
                <a:lnTo>
                  <a:pt x="401" y="695"/>
                </a:lnTo>
                <a:lnTo>
                  <a:pt x="401" y="695"/>
                </a:lnTo>
                <a:lnTo>
                  <a:pt x="430" y="675"/>
                </a:lnTo>
                <a:lnTo>
                  <a:pt x="460" y="654"/>
                </a:lnTo>
                <a:lnTo>
                  <a:pt x="489" y="632"/>
                </a:lnTo>
                <a:lnTo>
                  <a:pt x="503" y="620"/>
                </a:lnTo>
                <a:lnTo>
                  <a:pt x="516" y="609"/>
                </a:lnTo>
                <a:lnTo>
                  <a:pt x="516" y="609"/>
                </a:lnTo>
                <a:lnTo>
                  <a:pt x="502" y="621"/>
                </a:lnTo>
                <a:lnTo>
                  <a:pt x="488" y="634"/>
                </a:lnTo>
                <a:lnTo>
                  <a:pt x="459" y="657"/>
                </a:lnTo>
                <a:lnTo>
                  <a:pt x="401" y="701"/>
                </a:lnTo>
                <a:lnTo>
                  <a:pt x="401" y="701"/>
                </a:lnTo>
                <a:lnTo>
                  <a:pt x="368" y="726"/>
                </a:lnTo>
                <a:lnTo>
                  <a:pt x="336" y="750"/>
                </a:lnTo>
                <a:lnTo>
                  <a:pt x="336" y="750"/>
                </a:lnTo>
                <a:lnTo>
                  <a:pt x="307" y="771"/>
                </a:lnTo>
                <a:lnTo>
                  <a:pt x="293" y="782"/>
                </a:lnTo>
                <a:lnTo>
                  <a:pt x="280" y="794"/>
                </a:lnTo>
                <a:lnTo>
                  <a:pt x="280" y="794"/>
                </a:lnTo>
                <a:lnTo>
                  <a:pt x="279" y="784"/>
                </a:lnTo>
                <a:lnTo>
                  <a:pt x="279" y="784"/>
                </a:lnTo>
                <a:lnTo>
                  <a:pt x="287" y="778"/>
                </a:lnTo>
                <a:lnTo>
                  <a:pt x="295" y="771"/>
                </a:lnTo>
                <a:lnTo>
                  <a:pt x="295" y="771"/>
                </a:lnTo>
                <a:close/>
                <a:moveTo>
                  <a:pt x="300" y="785"/>
                </a:moveTo>
                <a:lnTo>
                  <a:pt x="300" y="785"/>
                </a:lnTo>
                <a:lnTo>
                  <a:pt x="330" y="764"/>
                </a:lnTo>
                <a:lnTo>
                  <a:pt x="330" y="764"/>
                </a:lnTo>
                <a:lnTo>
                  <a:pt x="361" y="742"/>
                </a:lnTo>
                <a:lnTo>
                  <a:pt x="394" y="720"/>
                </a:lnTo>
                <a:lnTo>
                  <a:pt x="394" y="720"/>
                </a:lnTo>
                <a:lnTo>
                  <a:pt x="420" y="702"/>
                </a:lnTo>
                <a:lnTo>
                  <a:pt x="445" y="684"/>
                </a:lnTo>
                <a:lnTo>
                  <a:pt x="495" y="647"/>
                </a:lnTo>
                <a:lnTo>
                  <a:pt x="495" y="647"/>
                </a:lnTo>
                <a:lnTo>
                  <a:pt x="473" y="667"/>
                </a:lnTo>
                <a:lnTo>
                  <a:pt x="473" y="667"/>
                </a:lnTo>
                <a:lnTo>
                  <a:pt x="454" y="681"/>
                </a:lnTo>
                <a:lnTo>
                  <a:pt x="435" y="694"/>
                </a:lnTo>
                <a:lnTo>
                  <a:pt x="397" y="719"/>
                </a:lnTo>
                <a:lnTo>
                  <a:pt x="397" y="719"/>
                </a:lnTo>
                <a:lnTo>
                  <a:pt x="366" y="740"/>
                </a:lnTo>
                <a:lnTo>
                  <a:pt x="336" y="762"/>
                </a:lnTo>
                <a:lnTo>
                  <a:pt x="322" y="774"/>
                </a:lnTo>
                <a:lnTo>
                  <a:pt x="307" y="786"/>
                </a:lnTo>
                <a:lnTo>
                  <a:pt x="294" y="800"/>
                </a:lnTo>
                <a:lnTo>
                  <a:pt x="281" y="813"/>
                </a:lnTo>
                <a:lnTo>
                  <a:pt x="281" y="813"/>
                </a:lnTo>
                <a:lnTo>
                  <a:pt x="280" y="799"/>
                </a:lnTo>
                <a:lnTo>
                  <a:pt x="280" y="799"/>
                </a:lnTo>
                <a:lnTo>
                  <a:pt x="285" y="797"/>
                </a:lnTo>
                <a:lnTo>
                  <a:pt x="290" y="792"/>
                </a:lnTo>
                <a:lnTo>
                  <a:pt x="300" y="785"/>
                </a:lnTo>
                <a:lnTo>
                  <a:pt x="300" y="785"/>
                </a:lnTo>
                <a:close/>
                <a:moveTo>
                  <a:pt x="333" y="775"/>
                </a:moveTo>
                <a:lnTo>
                  <a:pt x="333" y="775"/>
                </a:lnTo>
                <a:lnTo>
                  <a:pt x="368" y="750"/>
                </a:lnTo>
                <a:lnTo>
                  <a:pt x="385" y="738"/>
                </a:lnTo>
                <a:lnTo>
                  <a:pt x="404" y="726"/>
                </a:lnTo>
                <a:lnTo>
                  <a:pt x="404" y="726"/>
                </a:lnTo>
                <a:lnTo>
                  <a:pt x="418" y="717"/>
                </a:lnTo>
                <a:lnTo>
                  <a:pt x="418" y="717"/>
                </a:lnTo>
                <a:lnTo>
                  <a:pt x="403" y="727"/>
                </a:lnTo>
                <a:lnTo>
                  <a:pt x="403" y="727"/>
                </a:lnTo>
                <a:lnTo>
                  <a:pt x="370" y="749"/>
                </a:lnTo>
                <a:lnTo>
                  <a:pt x="339" y="773"/>
                </a:lnTo>
                <a:lnTo>
                  <a:pt x="324" y="785"/>
                </a:lnTo>
                <a:lnTo>
                  <a:pt x="310" y="799"/>
                </a:lnTo>
                <a:lnTo>
                  <a:pt x="295" y="812"/>
                </a:lnTo>
                <a:lnTo>
                  <a:pt x="282" y="826"/>
                </a:lnTo>
                <a:lnTo>
                  <a:pt x="282" y="826"/>
                </a:lnTo>
                <a:lnTo>
                  <a:pt x="281" y="818"/>
                </a:lnTo>
                <a:lnTo>
                  <a:pt x="281" y="818"/>
                </a:lnTo>
                <a:lnTo>
                  <a:pt x="295" y="808"/>
                </a:lnTo>
                <a:lnTo>
                  <a:pt x="307" y="797"/>
                </a:lnTo>
                <a:lnTo>
                  <a:pt x="321" y="785"/>
                </a:lnTo>
                <a:lnTo>
                  <a:pt x="333" y="775"/>
                </a:lnTo>
                <a:lnTo>
                  <a:pt x="333" y="775"/>
                </a:lnTo>
                <a:close/>
                <a:moveTo>
                  <a:pt x="298" y="819"/>
                </a:moveTo>
                <a:lnTo>
                  <a:pt x="298" y="819"/>
                </a:lnTo>
                <a:lnTo>
                  <a:pt x="314" y="806"/>
                </a:lnTo>
                <a:lnTo>
                  <a:pt x="330" y="791"/>
                </a:lnTo>
                <a:lnTo>
                  <a:pt x="330" y="791"/>
                </a:lnTo>
                <a:lnTo>
                  <a:pt x="348" y="777"/>
                </a:lnTo>
                <a:lnTo>
                  <a:pt x="366" y="763"/>
                </a:lnTo>
                <a:lnTo>
                  <a:pt x="405" y="737"/>
                </a:lnTo>
                <a:lnTo>
                  <a:pt x="405" y="737"/>
                </a:lnTo>
                <a:lnTo>
                  <a:pt x="446" y="708"/>
                </a:lnTo>
                <a:lnTo>
                  <a:pt x="446" y="708"/>
                </a:lnTo>
                <a:lnTo>
                  <a:pt x="393" y="746"/>
                </a:lnTo>
                <a:lnTo>
                  <a:pt x="393" y="746"/>
                </a:lnTo>
                <a:lnTo>
                  <a:pt x="376" y="757"/>
                </a:lnTo>
                <a:lnTo>
                  <a:pt x="362" y="769"/>
                </a:lnTo>
                <a:lnTo>
                  <a:pt x="333" y="794"/>
                </a:lnTo>
                <a:lnTo>
                  <a:pt x="333" y="794"/>
                </a:lnTo>
                <a:lnTo>
                  <a:pt x="307" y="818"/>
                </a:lnTo>
                <a:lnTo>
                  <a:pt x="294" y="829"/>
                </a:lnTo>
                <a:lnTo>
                  <a:pt x="283" y="841"/>
                </a:lnTo>
                <a:lnTo>
                  <a:pt x="283" y="841"/>
                </a:lnTo>
                <a:lnTo>
                  <a:pt x="282" y="830"/>
                </a:lnTo>
                <a:lnTo>
                  <a:pt x="282" y="830"/>
                </a:lnTo>
                <a:lnTo>
                  <a:pt x="287" y="828"/>
                </a:lnTo>
                <a:lnTo>
                  <a:pt x="290" y="826"/>
                </a:lnTo>
                <a:lnTo>
                  <a:pt x="298" y="819"/>
                </a:lnTo>
                <a:lnTo>
                  <a:pt x="298" y="819"/>
                </a:lnTo>
                <a:close/>
                <a:moveTo>
                  <a:pt x="294" y="839"/>
                </a:moveTo>
                <a:lnTo>
                  <a:pt x="294" y="839"/>
                </a:lnTo>
                <a:lnTo>
                  <a:pt x="306" y="827"/>
                </a:lnTo>
                <a:lnTo>
                  <a:pt x="320" y="816"/>
                </a:lnTo>
                <a:lnTo>
                  <a:pt x="320" y="816"/>
                </a:lnTo>
                <a:lnTo>
                  <a:pt x="336" y="801"/>
                </a:lnTo>
                <a:lnTo>
                  <a:pt x="353" y="787"/>
                </a:lnTo>
                <a:lnTo>
                  <a:pt x="370" y="774"/>
                </a:lnTo>
                <a:lnTo>
                  <a:pt x="387" y="761"/>
                </a:lnTo>
                <a:lnTo>
                  <a:pt x="387" y="761"/>
                </a:lnTo>
                <a:lnTo>
                  <a:pt x="421" y="739"/>
                </a:lnTo>
                <a:lnTo>
                  <a:pt x="454" y="716"/>
                </a:lnTo>
                <a:lnTo>
                  <a:pt x="454" y="716"/>
                </a:lnTo>
                <a:lnTo>
                  <a:pt x="400" y="758"/>
                </a:lnTo>
                <a:lnTo>
                  <a:pt x="400" y="758"/>
                </a:lnTo>
                <a:lnTo>
                  <a:pt x="369" y="780"/>
                </a:lnTo>
                <a:lnTo>
                  <a:pt x="339" y="804"/>
                </a:lnTo>
                <a:lnTo>
                  <a:pt x="325" y="816"/>
                </a:lnTo>
                <a:lnTo>
                  <a:pt x="311" y="829"/>
                </a:lnTo>
                <a:lnTo>
                  <a:pt x="297" y="842"/>
                </a:lnTo>
                <a:lnTo>
                  <a:pt x="284" y="856"/>
                </a:lnTo>
                <a:lnTo>
                  <a:pt x="284" y="856"/>
                </a:lnTo>
                <a:lnTo>
                  <a:pt x="284" y="846"/>
                </a:lnTo>
                <a:lnTo>
                  <a:pt x="284" y="846"/>
                </a:lnTo>
                <a:lnTo>
                  <a:pt x="286" y="845"/>
                </a:lnTo>
                <a:lnTo>
                  <a:pt x="289" y="844"/>
                </a:lnTo>
                <a:lnTo>
                  <a:pt x="294" y="839"/>
                </a:lnTo>
                <a:lnTo>
                  <a:pt x="294" y="839"/>
                </a:lnTo>
                <a:close/>
                <a:moveTo>
                  <a:pt x="301" y="849"/>
                </a:moveTo>
                <a:lnTo>
                  <a:pt x="301" y="849"/>
                </a:lnTo>
                <a:lnTo>
                  <a:pt x="334" y="820"/>
                </a:lnTo>
                <a:lnTo>
                  <a:pt x="334" y="820"/>
                </a:lnTo>
                <a:lnTo>
                  <a:pt x="367" y="791"/>
                </a:lnTo>
                <a:lnTo>
                  <a:pt x="403" y="764"/>
                </a:lnTo>
                <a:lnTo>
                  <a:pt x="403" y="764"/>
                </a:lnTo>
                <a:lnTo>
                  <a:pt x="435" y="741"/>
                </a:lnTo>
                <a:lnTo>
                  <a:pt x="467" y="718"/>
                </a:lnTo>
                <a:lnTo>
                  <a:pt x="467" y="718"/>
                </a:lnTo>
                <a:lnTo>
                  <a:pt x="496" y="694"/>
                </a:lnTo>
                <a:lnTo>
                  <a:pt x="496" y="694"/>
                </a:lnTo>
                <a:lnTo>
                  <a:pt x="502" y="688"/>
                </a:lnTo>
                <a:lnTo>
                  <a:pt x="508" y="682"/>
                </a:lnTo>
                <a:lnTo>
                  <a:pt x="514" y="676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15" y="675"/>
                </a:lnTo>
                <a:lnTo>
                  <a:pt x="510" y="681"/>
                </a:lnTo>
                <a:lnTo>
                  <a:pt x="500" y="692"/>
                </a:lnTo>
                <a:lnTo>
                  <a:pt x="500" y="692"/>
                </a:lnTo>
                <a:lnTo>
                  <a:pt x="485" y="705"/>
                </a:lnTo>
                <a:lnTo>
                  <a:pt x="469" y="719"/>
                </a:lnTo>
                <a:lnTo>
                  <a:pt x="469" y="719"/>
                </a:lnTo>
                <a:lnTo>
                  <a:pt x="438" y="743"/>
                </a:lnTo>
                <a:lnTo>
                  <a:pt x="407" y="768"/>
                </a:lnTo>
                <a:lnTo>
                  <a:pt x="407" y="768"/>
                </a:lnTo>
                <a:lnTo>
                  <a:pt x="375" y="794"/>
                </a:lnTo>
                <a:lnTo>
                  <a:pt x="345" y="821"/>
                </a:lnTo>
                <a:lnTo>
                  <a:pt x="315" y="849"/>
                </a:lnTo>
                <a:lnTo>
                  <a:pt x="286" y="879"/>
                </a:lnTo>
                <a:lnTo>
                  <a:pt x="286" y="879"/>
                </a:lnTo>
                <a:lnTo>
                  <a:pt x="285" y="860"/>
                </a:lnTo>
                <a:lnTo>
                  <a:pt x="285" y="860"/>
                </a:lnTo>
                <a:lnTo>
                  <a:pt x="289" y="858"/>
                </a:lnTo>
                <a:lnTo>
                  <a:pt x="293" y="855"/>
                </a:lnTo>
                <a:lnTo>
                  <a:pt x="301" y="849"/>
                </a:lnTo>
                <a:lnTo>
                  <a:pt x="301" y="849"/>
                </a:lnTo>
                <a:close/>
                <a:moveTo>
                  <a:pt x="462" y="748"/>
                </a:moveTo>
                <a:lnTo>
                  <a:pt x="462" y="748"/>
                </a:lnTo>
                <a:lnTo>
                  <a:pt x="447" y="760"/>
                </a:lnTo>
                <a:lnTo>
                  <a:pt x="432" y="773"/>
                </a:lnTo>
                <a:lnTo>
                  <a:pt x="403" y="801"/>
                </a:lnTo>
                <a:lnTo>
                  <a:pt x="403" y="801"/>
                </a:lnTo>
                <a:lnTo>
                  <a:pt x="342" y="854"/>
                </a:lnTo>
                <a:lnTo>
                  <a:pt x="342" y="854"/>
                </a:lnTo>
                <a:lnTo>
                  <a:pt x="328" y="865"/>
                </a:lnTo>
                <a:lnTo>
                  <a:pt x="314" y="878"/>
                </a:lnTo>
                <a:lnTo>
                  <a:pt x="314" y="878"/>
                </a:lnTo>
                <a:lnTo>
                  <a:pt x="301" y="887"/>
                </a:lnTo>
                <a:lnTo>
                  <a:pt x="295" y="893"/>
                </a:lnTo>
                <a:lnTo>
                  <a:pt x="290" y="898"/>
                </a:lnTo>
                <a:lnTo>
                  <a:pt x="290" y="898"/>
                </a:lnTo>
                <a:lnTo>
                  <a:pt x="295" y="892"/>
                </a:lnTo>
                <a:lnTo>
                  <a:pt x="301" y="887"/>
                </a:lnTo>
                <a:lnTo>
                  <a:pt x="314" y="877"/>
                </a:lnTo>
                <a:lnTo>
                  <a:pt x="314" y="877"/>
                </a:lnTo>
                <a:lnTo>
                  <a:pt x="328" y="863"/>
                </a:lnTo>
                <a:lnTo>
                  <a:pt x="342" y="850"/>
                </a:lnTo>
                <a:lnTo>
                  <a:pt x="342" y="850"/>
                </a:lnTo>
                <a:lnTo>
                  <a:pt x="372" y="823"/>
                </a:lnTo>
                <a:lnTo>
                  <a:pt x="403" y="797"/>
                </a:lnTo>
                <a:lnTo>
                  <a:pt x="403" y="797"/>
                </a:lnTo>
                <a:lnTo>
                  <a:pt x="435" y="770"/>
                </a:lnTo>
                <a:lnTo>
                  <a:pt x="467" y="744"/>
                </a:lnTo>
                <a:lnTo>
                  <a:pt x="467" y="744"/>
                </a:lnTo>
                <a:lnTo>
                  <a:pt x="481" y="733"/>
                </a:lnTo>
                <a:lnTo>
                  <a:pt x="494" y="721"/>
                </a:lnTo>
                <a:lnTo>
                  <a:pt x="518" y="696"/>
                </a:lnTo>
                <a:lnTo>
                  <a:pt x="518" y="696"/>
                </a:lnTo>
                <a:lnTo>
                  <a:pt x="518" y="704"/>
                </a:lnTo>
                <a:lnTo>
                  <a:pt x="518" y="704"/>
                </a:lnTo>
                <a:lnTo>
                  <a:pt x="517" y="705"/>
                </a:lnTo>
                <a:lnTo>
                  <a:pt x="517" y="705"/>
                </a:lnTo>
                <a:lnTo>
                  <a:pt x="504" y="717"/>
                </a:lnTo>
                <a:lnTo>
                  <a:pt x="491" y="728"/>
                </a:lnTo>
                <a:lnTo>
                  <a:pt x="462" y="748"/>
                </a:lnTo>
                <a:lnTo>
                  <a:pt x="462" y="748"/>
                </a:lnTo>
                <a:close/>
                <a:moveTo>
                  <a:pt x="513" y="715"/>
                </a:moveTo>
                <a:lnTo>
                  <a:pt x="513" y="715"/>
                </a:lnTo>
                <a:lnTo>
                  <a:pt x="508" y="721"/>
                </a:lnTo>
                <a:lnTo>
                  <a:pt x="503" y="727"/>
                </a:lnTo>
                <a:lnTo>
                  <a:pt x="491" y="738"/>
                </a:lnTo>
                <a:lnTo>
                  <a:pt x="463" y="758"/>
                </a:lnTo>
                <a:lnTo>
                  <a:pt x="463" y="758"/>
                </a:lnTo>
                <a:lnTo>
                  <a:pt x="430" y="784"/>
                </a:lnTo>
                <a:lnTo>
                  <a:pt x="397" y="811"/>
                </a:lnTo>
                <a:lnTo>
                  <a:pt x="397" y="811"/>
                </a:lnTo>
                <a:lnTo>
                  <a:pt x="372" y="831"/>
                </a:lnTo>
                <a:lnTo>
                  <a:pt x="372" y="831"/>
                </a:lnTo>
                <a:lnTo>
                  <a:pt x="405" y="802"/>
                </a:lnTo>
                <a:lnTo>
                  <a:pt x="405" y="802"/>
                </a:lnTo>
                <a:lnTo>
                  <a:pt x="436" y="773"/>
                </a:lnTo>
                <a:lnTo>
                  <a:pt x="451" y="760"/>
                </a:lnTo>
                <a:lnTo>
                  <a:pt x="467" y="747"/>
                </a:lnTo>
                <a:lnTo>
                  <a:pt x="467" y="747"/>
                </a:lnTo>
                <a:lnTo>
                  <a:pt x="483" y="737"/>
                </a:lnTo>
                <a:lnTo>
                  <a:pt x="497" y="727"/>
                </a:lnTo>
                <a:lnTo>
                  <a:pt x="497" y="727"/>
                </a:lnTo>
                <a:lnTo>
                  <a:pt x="508" y="717"/>
                </a:lnTo>
                <a:lnTo>
                  <a:pt x="508" y="717"/>
                </a:lnTo>
                <a:lnTo>
                  <a:pt x="513" y="711"/>
                </a:lnTo>
                <a:lnTo>
                  <a:pt x="515" y="710"/>
                </a:lnTo>
                <a:lnTo>
                  <a:pt x="513" y="715"/>
                </a:lnTo>
                <a:lnTo>
                  <a:pt x="513" y="715"/>
                </a:lnTo>
                <a:close/>
                <a:moveTo>
                  <a:pt x="518" y="693"/>
                </a:moveTo>
                <a:lnTo>
                  <a:pt x="518" y="693"/>
                </a:lnTo>
                <a:lnTo>
                  <a:pt x="488" y="719"/>
                </a:lnTo>
                <a:lnTo>
                  <a:pt x="456" y="742"/>
                </a:lnTo>
                <a:lnTo>
                  <a:pt x="395" y="788"/>
                </a:lnTo>
                <a:lnTo>
                  <a:pt x="395" y="788"/>
                </a:lnTo>
                <a:lnTo>
                  <a:pt x="365" y="812"/>
                </a:lnTo>
                <a:lnTo>
                  <a:pt x="337" y="837"/>
                </a:lnTo>
                <a:lnTo>
                  <a:pt x="337" y="837"/>
                </a:lnTo>
                <a:lnTo>
                  <a:pt x="310" y="860"/>
                </a:lnTo>
                <a:lnTo>
                  <a:pt x="310" y="860"/>
                </a:lnTo>
                <a:lnTo>
                  <a:pt x="303" y="866"/>
                </a:lnTo>
                <a:lnTo>
                  <a:pt x="297" y="872"/>
                </a:lnTo>
                <a:lnTo>
                  <a:pt x="297" y="872"/>
                </a:lnTo>
                <a:lnTo>
                  <a:pt x="290" y="879"/>
                </a:lnTo>
                <a:lnTo>
                  <a:pt x="289" y="880"/>
                </a:lnTo>
                <a:lnTo>
                  <a:pt x="293" y="875"/>
                </a:lnTo>
                <a:lnTo>
                  <a:pt x="293" y="875"/>
                </a:lnTo>
                <a:lnTo>
                  <a:pt x="321" y="846"/>
                </a:lnTo>
                <a:lnTo>
                  <a:pt x="350" y="819"/>
                </a:lnTo>
                <a:lnTo>
                  <a:pt x="380" y="792"/>
                </a:lnTo>
                <a:lnTo>
                  <a:pt x="412" y="766"/>
                </a:lnTo>
                <a:lnTo>
                  <a:pt x="412" y="766"/>
                </a:lnTo>
                <a:lnTo>
                  <a:pt x="468" y="723"/>
                </a:lnTo>
                <a:lnTo>
                  <a:pt x="495" y="698"/>
                </a:lnTo>
                <a:lnTo>
                  <a:pt x="508" y="686"/>
                </a:lnTo>
                <a:lnTo>
                  <a:pt x="520" y="673"/>
                </a:lnTo>
                <a:lnTo>
                  <a:pt x="520" y="673"/>
                </a:lnTo>
                <a:lnTo>
                  <a:pt x="519" y="692"/>
                </a:lnTo>
                <a:lnTo>
                  <a:pt x="519" y="692"/>
                </a:lnTo>
                <a:lnTo>
                  <a:pt x="518" y="693"/>
                </a:lnTo>
                <a:lnTo>
                  <a:pt x="518" y="693"/>
                </a:lnTo>
                <a:close/>
                <a:moveTo>
                  <a:pt x="305" y="867"/>
                </a:moveTo>
                <a:lnTo>
                  <a:pt x="305" y="867"/>
                </a:lnTo>
                <a:lnTo>
                  <a:pt x="320" y="854"/>
                </a:lnTo>
                <a:lnTo>
                  <a:pt x="334" y="842"/>
                </a:lnTo>
                <a:lnTo>
                  <a:pt x="334" y="842"/>
                </a:lnTo>
                <a:lnTo>
                  <a:pt x="367" y="814"/>
                </a:lnTo>
                <a:lnTo>
                  <a:pt x="383" y="801"/>
                </a:lnTo>
                <a:lnTo>
                  <a:pt x="400" y="786"/>
                </a:lnTo>
                <a:lnTo>
                  <a:pt x="400" y="786"/>
                </a:lnTo>
                <a:lnTo>
                  <a:pt x="433" y="763"/>
                </a:lnTo>
                <a:lnTo>
                  <a:pt x="465" y="739"/>
                </a:lnTo>
                <a:lnTo>
                  <a:pt x="465" y="739"/>
                </a:lnTo>
                <a:lnTo>
                  <a:pt x="496" y="716"/>
                </a:lnTo>
                <a:lnTo>
                  <a:pt x="496" y="716"/>
                </a:lnTo>
                <a:lnTo>
                  <a:pt x="477" y="733"/>
                </a:lnTo>
                <a:lnTo>
                  <a:pt x="456" y="749"/>
                </a:lnTo>
                <a:lnTo>
                  <a:pt x="456" y="749"/>
                </a:lnTo>
                <a:lnTo>
                  <a:pt x="425" y="775"/>
                </a:lnTo>
                <a:lnTo>
                  <a:pt x="394" y="802"/>
                </a:lnTo>
                <a:lnTo>
                  <a:pt x="394" y="802"/>
                </a:lnTo>
                <a:lnTo>
                  <a:pt x="362" y="829"/>
                </a:lnTo>
                <a:lnTo>
                  <a:pt x="333" y="856"/>
                </a:lnTo>
                <a:lnTo>
                  <a:pt x="333" y="856"/>
                </a:lnTo>
                <a:lnTo>
                  <a:pt x="322" y="866"/>
                </a:lnTo>
                <a:lnTo>
                  <a:pt x="310" y="875"/>
                </a:lnTo>
                <a:lnTo>
                  <a:pt x="298" y="886"/>
                </a:lnTo>
                <a:lnTo>
                  <a:pt x="293" y="891"/>
                </a:lnTo>
                <a:lnTo>
                  <a:pt x="288" y="897"/>
                </a:lnTo>
                <a:lnTo>
                  <a:pt x="288" y="897"/>
                </a:lnTo>
                <a:lnTo>
                  <a:pt x="287" y="883"/>
                </a:lnTo>
                <a:lnTo>
                  <a:pt x="287" y="883"/>
                </a:lnTo>
                <a:lnTo>
                  <a:pt x="292" y="880"/>
                </a:lnTo>
                <a:lnTo>
                  <a:pt x="296" y="875"/>
                </a:lnTo>
                <a:lnTo>
                  <a:pt x="305" y="867"/>
                </a:lnTo>
                <a:lnTo>
                  <a:pt x="305" y="867"/>
                </a:lnTo>
                <a:close/>
                <a:moveTo>
                  <a:pt x="289" y="901"/>
                </a:moveTo>
                <a:lnTo>
                  <a:pt x="289" y="901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1"/>
                </a:lnTo>
                <a:lnTo>
                  <a:pt x="289" y="901"/>
                </a:lnTo>
                <a:close/>
                <a:moveTo>
                  <a:pt x="299" y="893"/>
                </a:moveTo>
                <a:lnTo>
                  <a:pt x="299" y="893"/>
                </a:lnTo>
                <a:lnTo>
                  <a:pt x="335" y="863"/>
                </a:lnTo>
                <a:lnTo>
                  <a:pt x="335" y="863"/>
                </a:lnTo>
                <a:lnTo>
                  <a:pt x="360" y="843"/>
                </a:lnTo>
                <a:lnTo>
                  <a:pt x="360" y="843"/>
                </a:lnTo>
                <a:lnTo>
                  <a:pt x="393" y="817"/>
                </a:lnTo>
                <a:lnTo>
                  <a:pt x="425" y="791"/>
                </a:lnTo>
                <a:lnTo>
                  <a:pt x="425" y="791"/>
                </a:lnTo>
                <a:lnTo>
                  <a:pt x="489" y="741"/>
                </a:lnTo>
                <a:lnTo>
                  <a:pt x="489" y="741"/>
                </a:lnTo>
                <a:lnTo>
                  <a:pt x="497" y="734"/>
                </a:lnTo>
                <a:lnTo>
                  <a:pt x="505" y="727"/>
                </a:lnTo>
                <a:lnTo>
                  <a:pt x="512" y="720"/>
                </a:lnTo>
                <a:lnTo>
                  <a:pt x="515" y="715"/>
                </a:lnTo>
                <a:lnTo>
                  <a:pt x="517" y="710"/>
                </a:lnTo>
                <a:lnTo>
                  <a:pt x="517" y="710"/>
                </a:lnTo>
                <a:lnTo>
                  <a:pt x="516" y="725"/>
                </a:lnTo>
                <a:lnTo>
                  <a:pt x="516" y="725"/>
                </a:lnTo>
                <a:lnTo>
                  <a:pt x="486" y="748"/>
                </a:lnTo>
                <a:lnTo>
                  <a:pt x="455" y="772"/>
                </a:lnTo>
                <a:lnTo>
                  <a:pt x="425" y="798"/>
                </a:lnTo>
                <a:lnTo>
                  <a:pt x="396" y="824"/>
                </a:lnTo>
                <a:lnTo>
                  <a:pt x="396" y="824"/>
                </a:lnTo>
                <a:lnTo>
                  <a:pt x="363" y="852"/>
                </a:lnTo>
                <a:lnTo>
                  <a:pt x="347" y="865"/>
                </a:lnTo>
                <a:lnTo>
                  <a:pt x="329" y="878"/>
                </a:lnTo>
                <a:lnTo>
                  <a:pt x="329" y="878"/>
                </a:lnTo>
                <a:lnTo>
                  <a:pt x="318" y="886"/>
                </a:lnTo>
                <a:lnTo>
                  <a:pt x="307" y="894"/>
                </a:lnTo>
                <a:lnTo>
                  <a:pt x="307" y="894"/>
                </a:lnTo>
                <a:lnTo>
                  <a:pt x="299" y="901"/>
                </a:lnTo>
                <a:lnTo>
                  <a:pt x="294" y="904"/>
                </a:lnTo>
                <a:lnTo>
                  <a:pt x="289" y="906"/>
                </a:lnTo>
                <a:lnTo>
                  <a:pt x="289" y="906"/>
                </a:lnTo>
                <a:lnTo>
                  <a:pt x="293" y="901"/>
                </a:lnTo>
                <a:lnTo>
                  <a:pt x="299" y="893"/>
                </a:lnTo>
                <a:lnTo>
                  <a:pt x="299" y="893"/>
                </a:lnTo>
                <a:close/>
                <a:moveTo>
                  <a:pt x="509" y="735"/>
                </a:moveTo>
                <a:lnTo>
                  <a:pt x="509" y="735"/>
                </a:lnTo>
                <a:lnTo>
                  <a:pt x="502" y="742"/>
                </a:lnTo>
                <a:lnTo>
                  <a:pt x="495" y="748"/>
                </a:lnTo>
                <a:lnTo>
                  <a:pt x="495" y="748"/>
                </a:lnTo>
                <a:lnTo>
                  <a:pt x="483" y="759"/>
                </a:lnTo>
                <a:lnTo>
                  <a:pt x="469" y="770"/>
                </a:lnTo>
                <a:lnTo>
                  <a:pt x="469" y="770"/>
                </a:lnTo>
                <a:lnTo>
                  <a:pt x="410" y="818"/>
                </a:lnTo>
                <a:lnTo>
                  <a:pt x="410" y="818"/>
                </a:lnTo>
                <a:lnTo>
                  <a:pt x="381" y="839"/>
                </a:lnTo>
                <a:lnTo>
                  <a:pt x="381" y="839"/>
                </a:lnTo>
                <a:lnTo>
                  <a:pt x="385" y="836"/>
                </a:lnTo>
                <a:lnTo>
                  <a:pt x="385" y="836"/>
                </a:lnTo>
                <a:lnTo>
                  <a:pt x="446" y="782"/>
                </a:lnTo>
                <a:lnTo>
                  <a:pt x="478" y="757"/>
                </a:lnTo>
                <a:lnTo>
                  <a:pt x="510" y="732"/>
                </a:lnTo>
                <a:lnTo>
                  <a:pt x="510" y="732"/>
                </a:lnTo>
                <a:lnTo>
                  <a:pt x="514" y="729"/>
                </a:lnTo>
                <a:lnTo>
                  <a:pt x="514" y="730"/>
                </a:lnTo>
                <a:lnTo>
                  <a:pt x="509" y="735"/>
                </a:lnTo>
                <a:lnTo>
                  <a:pt x="509" y="735"/>
                </a:lnTo>
                <a:close/>
                <a:moveTo>
                  <a:pt x="303" y="900"/>
                </a:moveTo>
                <a:lnTo>
                  <a:pt x="303" y="900"/>
                </a:lnTo>
                <a:lnTo>
                  <a:pt x="317" y="890"/>
                </a:lnTo>
                <a:lnTo>
                  <a:pt x="330" y="880"/>
                </a:lnTo>
                <a:lnTo>
                  <a:pt x="330" y="880"/>
                </a:lnTo>
                <a:lnTo>
                  <a:pt x="331" y="879"/>
                </a:lnTo>
                <a:lnTo>
                  <a:pt x="331" y="879"/>
                </a:lnTo>
                <a:lnTo>
                  <a:pt x="313" y="895"/>
                </a:lnTo>
                <a:lnTo>
                  <a:pt x="295" y="911"/>
                </a:lnTo>
                <a:lnTo>
                  <a:pt x="295" y="911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7" y="905"/>
                </a:lnTo>
                <a:lnTo>
                  <a:pt x="303" y="900"/>
                </a:lnTo>
                <a:lnTo>
                  <a:pt x="303" y="900"/>
                </a:lnTo>
                <a:close/>
                <a:moveTo>
                  <a:pt x="299" y="910"/>
                </a:moveTo>
                <a:lnTo>
                  <a:pt x="299" y="910"/>
                </a:lnTo>
                <a:lnTo>
                  <a:pt x="314" y="897"/>
                </a:lnTo>
                <a:lnTo>
                  <a:pt x="328" y="885"/>
                </a:lnTo>
                <a:lnTo>
                  <a:pt x="356" y="861"/>
                </a:lnTo>
                <a:lnTo>
                  <a:pt x="416" y="816"/>
                </a:lnTo>
                <a:lnTo>
                  <a:pt x="416" y="816"/>
                </a:lnTo>
                <a:lnTo>
                  <a:pt x="475" y="768"/>
                </a:lnTo>
                <a:lnTo>
                  <a:pt x="475" y="768"/>
                </a:lnTo>
                <a:lnTo>
                  <a:pt x="497" y="750"/>
                </a:lnTo>
                <a:lnTo>
                  <a:pt x="507" y="740"/>
                </a:lnTo>
                <a:lnTo>
                  <a:pt x="516" y="729"/>
                </a:lnTo>
                <a:lnTo>
                  <a:pt x="516" y="729"/>
                </a:lnTo>
                <a:lnTo>
                  <a:pt x="515" y="743"/>
                </a:lnTo>
                <a:lnTo>
                  <a:pt x="515" y="743"/>
                </a:lnTo>
                <a:lnTo>
                  <a:pt x="504" y="752"/>
                </a:lnTo>
                <a:lnTo>
                  <a:pt x="492" y="760"/>
                </a:lnTo>
                <a:lnTo>
                  <a:pt x="480" y="768"/>
                </a:lnTo>
                <a:lnTo>
                  <a:pt x="468" y="777"/>
                </a:lnTo>
                <a:lnTo>
                  <a:pt x="468" y="777"/>
                </a:lnTo>
                <a:lnTo>
                  <a:pt x="440" y="802"/>
                </a:lnTo>
                <a:lnTo>
                  <a:pt x="426" y="815"/>
                </a:lnTo>
                <a:lnTo>
                  <a:pt x="412" y="826"/>
                </a:lnTo>
                <a:lnTo>
                  <a:pt x="412" y="826"/>
                </a:lnTo>
                <a:lnTo>
                  <a:pt x="349" y="875"/>
                </a:lnTo>
                <a:lnTo>
                  <a:pt x="349" y="875"/>
                </a:lnTo>
                <a:lnTo>
                  <a:pt x="317" y="900"/>
                </a:lnTo>
                <a:lnTo>
                  <a:pt x="317" y="900"/>
                </a:lnTo>
                <a:lnTo>
                  <a:pt x="304" y="909"/>
                </a:lnTo>
                <a:lnTo>
                  <a:pt x="304" y="909"/>
                </a:lnTo>
                <a:lnTo>
                  <a:pt x="298" y="913"/>
                </a:lnTo>
                <a:lnTo>
                  <a:pt x="298" y="913"/>
                </a:lnTo>
                <a:lnTo>
                  <a:pt x="297" y="912"/>
                </a:lnTo>
                <a:lnTo>
                  <a:pt x="297" y="912"/>
                </a:lnTo>
                <a:lnTo>
                  <a:pt x="299" y="910"/>
                </a:lnTo>
                <a:lnTo>
                  <a:pt x="299" y="910"/>
                </a:lnTo>
                <a:close/>
                <a:moveTo>
                  <a:pt x="346" y="881"/>
                </a:moveTo>
                <a:lnTo>
                  <a:pt x="346" y="881"/>
                </a:lnTo>
                <a:lnTo>
                  <a:pt x="409" y="831"/>
                </a:lnTo>
                <a:lnTo>
                  <a:pt x="409" y="831"/>
                </a:lnTo>
                <a:lnTo>
                  <a:pt x="438" y="808"/>
                </a:lnTo>
                <a:lnTo>
                  <a:pt x="466" y="782"/>
                </a:lnTo>
                <a:lnTo>
                  <a:pt x="466" y="782"/>
                </a:lnTo>
                <a:lnTo>
                  <a:pt x="478" y="772"/>
                </a:lnTo>
                <a:lnTo>
                  <a:pt x="491" y="764"/>
                </a:lnTo>
                <a:lnTo>
                  <a:pt x="503" y="755"/>
                </a:lnTo>
                <a:lnTo>
                  <a:pt x="515" y="746"/>
                </a:lnTo>
                <a:lnTo>
                  <a:pt x="515" y="746"/>
                </a:lnTo>
                <a:lnTo>
                  <a:pt x="514" y="763"/>
                </a:lnTo>
                <a:lnTo>
                  <a:pt x="514" y="763"/>
                </a:lnTo>
                <a:lnTo>
                  <a:pt x="509" y="766"/>
                </a:lnTo>
                <a:lnTo>
                  <a:pt x="504" y="769"/>
                </a:lnTo>
                <a:lnTo>
                  <a:pt x="495" y="777"/>
                </a:lnTo>
                <a:lnTo>
                  <a:pt x="495" y="777"/>
                </a:lnTo>
                <a:lnTo>
                  <a:pt x="480" y="788"/>
                </a:lnTo>
                <a:lnTo>
                  <a:pt x="464" y="799"/>
                </a:lnTo>
                <a:lnTo>
                  <a:pt x="464" y="799"/>
                </a:lnTo>
                <a:lnTo>
                  <a:pt x="407" y="840"/>
                </a:lnTo>
                <a:lnTo>
                  <a:pt x="407" y="840"/>
                </a:lnTo>
                <a:lnTo>
                  <a:pt x="356" y="874"/>
                </a:lnTo>
                <a:lnTo>
                  <a:pt x="331" y="894"/>
                </a:lnTo>
                <a:lnTo>
                  <a:pt x="319" y="904"/>
                </a:lnTo>
                <a:lnTo>
                  <a:pt x="307" y="915"/>
                </a:lnTo>
                <a:lnTo>
                  <a:pt x="307" y="915"/>
                </a:lnTo>
                <a:lnTo>
                  <a:pt x="304" y="916"/>
                </a:lnTo>
                <a:lnTo>
                  <a:pt x="304" y="916"/>
                </a:lnTo>
                <a:lnTo>
                  <a:pt x="299" y="914"/>
                </a:lnTo>
                <a:lnTo>
                  <a:pt x="299" y="914"/>
                </a:lnTo>
                <a:lnTo>
                  <a:pt x="312" y="906"/>
                </a:lnTo>
                <a:lnTo>
                  <a:pt x="324" y="898"/>
                </a:lnTo>
                <a:lnTo>
                  <a:pt x="346" y="881"/>
                </a:lnTo>
                <a:lnTo>
                  <a:pt x="346" y="881"/>
                </a:lnTo>
                <a:close/>
                <a:moveTo>
                  <a:pt x="512" y="766"/>
                </a:moveTo>
                <a:lnTo>
                  <a:pt x="512" y="766"/>
                </a:lnTo>
                <a:lnTo>
                  <a:pt x="512" y="769"/>
                </a:lnTo>
                <a:lnTo>
                  <a:pt x="512" y="769"/>
                </a:lnTo>
                <a:lnTo>
                  <a:pt x="507" y="774"/>
                </a:lnTo>
                <a:lnTo>
                  <a:pt x="502" y="779"/>
                </a:lnTo>
                <a:lnTo>
                  <a:pt x="502" y="779"/>
                </a:lnTo>
                <a:lnTo>
                  <a:pt x="466" y="806"/>
                </a:lnTo>
                <a:lnTo>
                  <a:pt x="466" y="806"/>
                </a:lnTo>
                <a:lnTo>
                  <a:pt x="445" y="821"/>
                </a:lnTo>
                <a:lnTo>
                  <a:pt x="425" y="836"/>
                </a:lnTo>
                <a:lnTo>
                  <a:pt x="381" y="865"/>
                </a:lnTo>
                <a:lnTo>
                  <a:pt x="381" y="865"/>
                </a:lnTo>
                <a:lnTo>
                  <a:pt x="365" y="877"/>
                </a:lnTo>
                <a:lnTo>
                  <a:pt x="349" y="890"/>
                </a:lnTo>
                <a:lnTo>
                  <a:pt x="332" y="901"/>
                </a:lnTo>
                <a:lnTo>
                  <a:pt x="323" y="907"/>
                </a:lnTo>
                <a:lnTo>
                  <a:pt x="315" y="912"/>
                </a:lnTo>
                <a:lnTo>
                  <a:pt x="315" y="912"/>
                </a:lnTo>
                <a:lnTo>
                  <a:pt x="316" y="910"/>
                </a:lnTo>
                <a:lnTo>
                  <a:pt x="316" y="910"/>
                </a:lnTo>
                <a:lnTo>
                  <a:pt x="325" y="903"/>
                </a:lnTo>
                <a:lnTo>
                  <a:pt x="334" y="896"/>
                </a:lnTo>
                <a:lnTo>
                  <a:pt x="334" y="896"/>
                </a:lnTo>
                <a:lnTo>
                  <a:pt x="375" y="865"/>
                </a:lnTo>
                <a:lnTo>
                  <a:pt x="417" y="835"/>
                </a:lnTo>
                <a:lnTo>
                  <a:pt x="417" y="835"/>
                </a:lnTo>
                <a:lnTo>
                  <a:pt x="492" y="782"/>
                </a:lnTo>
                <a:lnTo>
                  <a:pt x="492" y="782"/>
                </a:lnTo>
                <a:lnTo>
                  <a:pt x="502" y="774"/>
                </a:lnTo>
                <a:lnTo>
                  <a:pt x="502" y="774"/>
                </a:lnTo>
                <a:lnTo>
                  <a:pt x="512" y="766"/>
                </a:lnTo>
                <a:lnTo>
                  <a:pt x="512" y="766"/>
                </a:lnTo>
                <a:close/>
                <a:moveTo>
                  <a:pt x="308" y="916"/>
                </a:moveTo>
                <a:lnTo>
                  <a:pt x="308" y="916"/>
                </a:lnTo>
                <a:lnTo>
                  <a:pt x="322" y="910"/>
                </a:lnTo>
                <a:lnTo>
                  <a:pt x="333" y="902"/>
                </a:lnTo>
                <a:lnTo>
                  <a:pt x="355" y="886"/>
                </a:lnTo>
                <a:lnTo>
                  <a:pt x="355" y="886"/>
                </a:lnTo>
                <a:lnTo>
                  <a:pt x="388" y="863"/>
                </a:lnTo>
                <a:lnTo>
                  <a:pt x="421" y="841"/>
                </a:lnTo>
                <a:lnTo>
                  <a:pt x="421" y="841"/>
                </a:lnTo>
                <a:lnTo>
                  <a:pt x="451" y="820"/>
                </a:lnTo>
                <a:lnTo>
                  <a:pt x="481" y="798"/>
                </a:lnTo>
                <a:lnTo>
                  <a:pt x="481" y="798"/>
                </a:lnTo>
                <a:lnTo>
                  <a:pt x="498" y="785"/>
                </a:lnTo>
                <a:lnTo>
                  <a:pt x="507" y="778"/>
                </a:lnTo>
                <a:lnTo>
                  <a:pt x="511" y="774"/>
                </a:lnTo>
                <a:lnTo>
                  <a:pt x="514" y="770"/>
                </a:lnTo>
                <a:lnTo>
                  <a:pt x="514" y="770"/>
                </a:lnTo>
                <a:lnTo>
                  <a:pt x="513" y="785"/>
                </a:lnTo>
                <a:lnTo>
                  <a:pt x="513" y="785"/>
                </a:lnTo>
                <a:lnTo>
                  <a:pt x="495" y="799"/>
                </a:lnTo>
                <a:lnTo>
                  <a:pt x="477" y="813"/>
                </a:lnTo>
                <a:lnTo>
                  <a:pt x="459" y="826"/>
                </a:lnTo>
                <a:lnTo>
                  <a:pt x="441" y="839"/>
                </a:lnTo>
                <a:lnTo>
                  <a:pt x="441" y="839"/>
                </a:lnTo>
                <a:lnTo>
                  <a:pt x="420" y="852"/>
                </a:lnTo>
                <a:lnTo>
                  <a:pt x="400" y="864"/>
                </a:lnTo>
                <a:lnTo>
                  <a:pt x="357" y="889"/>
                </a:lnTo>
                <a:lnTo>
                  <a:pt x="357" y="889"/>
                </a:lnTo>
                <a:lnTo>
                  <a:pt x="337" y="902"/>
                </a:lnTo>
                <a:lnTo>
                  <a:pt x="317" y="913"/>
                </a:lnTo>
                <a:lnTo>
                  <a:pt x="317" y="913"/>
                </a:lnTo>
                <a:lnTo>
                  <a:pt x="313" y="916"/>
                </a:lnTo>
                <a:lnTo>
                  <a:pt x="308" y="917"/>
                </a:lnTo>
                <a:lnTo>
                  <a:pt x="308" y="917"/>
                </a:lnTo>
                <a:lnTo>
                  <a:pt x="308" y="916"/>
                </a:lnTo>
                <a:lnTo>
                  <a:pt x="308" y="916"/>
                </a:lnTo>
                <a:close/>
                <a:moveTo>
                  <a:pt x="493" y="875"/>
                </a:moveTo>
                <a:lnTo>
                  <a:pt x="493" y="875"/>
                </a:lnTo>
                <a:lnTo>
                  <a:pt x="503" y="868"/>
                </a:lnTo>
                <a:lnTo>
                  <a:pt x="503" y="868"/>
                </a:lnTo>
                <a:lnTo>
                  <a:pt x="497" y="872"/>
                </a:lnTo>
                <a:lnTo>
                  <a:pt x="497" y="872"/>
                </a:lnTo>
                <a:lnTo>
                  <a:pt x="493" y="875"/>
                </a:lnTo>
                <a:lnTo>
                  <a:pt x="493" y="875"/>
                </a:lnTo>
                <a:close/>
                <a:moveTo>
                  <a:pt x="446" y="901"/>
                </a:moveTo>
                <a:lnTo>
                  <a:pt x="446" y="901"/>
                </a:lnTo>
                <a:lnTo>
                  <a:pt x="415" y="919"/>
                </a:lnTo>
                <a:lnTo>
                  <a:pt x="415" y="919"/>
                </a:lnTo>
                <a:lnTo>
                  <a:pt x="411" y="922"/>
                </a:lnTo>
                <a:lnTo>
                  <a:pt x="411" y="922"/>
                </a:lnTo>
                <a:lnTo>
                  <a:pt x="434" y="904"/>
                </a:lnTo>
                <a:lnTo>
                  <a:pt x="446" y="896"/>
                </a:lnTo>
                <a:lnTo>
                  <a:pt x="458" y="888"/>
                </a:lnTo>
                <a:lnTo>
                  <a:pt x="458" y="888"/>
                </a:lnTo>
                <a:lnTo>
                  <a:pt x="485" y="871"/>
                </a:lnTo>
                <a:lnTo>
                  <a:pt x="497" y="862"/>
                </a:lnTo>
                <a:lnTo>
                  <a:pt x="509" y="852"/>
                </a:lnTo>
                <a:lnTo>
                  <a:pt x="509" y="852"/>
                </a:lnTo>
                <a:lnTo>
                  <a:pt x="507" y="862"/>
                </a:lnTo>
                <a:lnTo>
                  <a:pt x="507" y="862"/>
                </a:lnTo>
                <a:lnTo>
                  <a:pt x="477" y="883"/>
                </a:lnTo>
                <a:lnTo>
                  <a:pt x="446" y="901"/>
                </a:lnTo>
                <a:lnTo>
                  <a:pt x="446" y="901"/>
                </a:lnTo>
                <a:close/>
                <a:moveTo>
                  <a:pt x="413" y="870"/>
                </a:moveTo>
                <a:lnTo>
                  <a:pt x="413" y="870"/>
                </a:lnTo>
                <a:lnTo>
                  <a:pt x="362" y="900"/>
                </a:lnTo>
                <a:lnTo>
                  <a:pt x="362" y="900"/>
                </a:lnTo>
                <a:lnTo>
                  <a:pt x="393" y="879"/>
                </a:lnTo>
                <a:lnTo>
                  <a:pt x="393" y="879"/>
                </a:lnTo>
                <a:lnTo>
                  <a:pt x="442" y="845"/>
                </a:lnTo>
                <a:lnTo>
                  <a:pt x="442" y="845"/>
                </a:lnTo>
                <a:lnTo>
                  <a:pt x="460" y="834"/>
                </a:lnTo>
                <a:lnTo>
                  <a:pt x="480" y="821"/>
                </a:lnTo>
                <a:lnTo>
                  <a:pt x="490" y="814"/>
                </a:lnTo>
                <a:lnTo>
                  <a:pt x="498" y="807"/>
                </a:lnTo>
                <a:lnTo>
                  <a:pt x="506" y="799"/>
                </a:lnTo>
                <a:lnTo>
                  <a:pt x="513" y="790"/>
                </a:lnTo>
                <a:lnTo>
                  <a:pt x="513" y="790"/>
                </a:lnTo>
                <a:lnTo>
                  <a:pt x="512" y="805"/>
                </a:lnTo>
                <a:lnTo>
                  <a:pt x="512" y="805"/>
                </a:lnTo>
                <a:lnTo>
                  <a:pt x="501" y="815"/>
                </a:lnTo>
                <a:lnTo>
                  <a:pt x="490" y="824"/>
                </a:lnTo>
                <a:lnTo>
                  <a:pt x="478" y="833"/>
                </a:lnTo>
                <a:lnTo>
                  <a:pt x="464" y="841"/>
                </a:lnTo>
                <a:lnTo>
                  <a:pt x="438" y="856"/>
                </a:lnTo>
                <a:lnTo>
                  <a:pt x="413" y="870"/>
                </a:lnTo>
                <a:lnTo>
                  <a:pt x="413" y="870"/>
                </a:lnTo>
                <a:close/>
                <a:moveTo>
                  <a:pt x="512" y="809"/>
                </a:moveTo>
                <a:lnTo>
                  <a:pt x="512" y="809"/>
                </a:lnTo>
                <a:lnTo>
                  <a:pt x="511" y="821"/>
                </a:lnTo>
                <a:lnTo>
                  <a:pt x="511" y="821"/>
                </a:lnTo>
                <a:lnTo>
                  <a:pt x="489" y="837"/>
                </a:lnTo>
                <a:lnTo>
                  <a:pt x="464" y="853"/>
                </a:lnTo>
                <a:lnTo>
                  <a:pt x="440" y="867"/>
                </a:lnTo>
                <a:lnTo>
                  <a:pt x="416" y="882"/>
                </a:lnTo>
                <a:lnTo>
                  <a:pt x="416" y="882"/>
                </a:lnTo>
                <a:lnTo>
                  <a:pt x="386" y="899"/>
                </a:lnTo>
                <a:lnTo>
                  <a:pt x="386" y="899"/>
                </a:lnTo>
                <a:lnTo>
                  <a:pt x="412" y="882"/>
                </a:lnTo>
                <a:lnTo>
                  <a:pt x="438" y="864"/>
                </a:lnTo>
                <a:lnTo>
                  <a:pt x="438" y="864"/>
                </a:lnTo>
                <a:lnTo>
                  <a:pt x="459" y="851"/>
                </a:lnTo>
                <a:lnTo>
                  <a:pt x="480" y="836"/>
                </a:lnTo>
                <a:lnTo>
                  <a:pt x="480" y="836"/>
                </a:lnTo>
                <a:lnTo>
                  <a:pt x="496" y="824"/>
                </a:lnTo>
                <a:lnTo>
                  <a:pt x="505" y="817"/>
                </a:lnTo>
                <a:lnTo>
                  <a:pt x="512" y="809"/>
                </a:lnTo>
                <a:lnTo>
                  <a:pt x="512" y="809"/>
                </a:lnTo>
                <a:close/>
                <a:moveTo>
                  <a:pt x="344" y="900"/>
                </a:moveTo>
                <a:lnTo>
                  <a:pt x="344" y="900"/>
                </a:lnTo>
                <a:lnTo>
                  <a:pt x="401" y="866"/>
                </a:lnTo>
                <a:lnTo>
                  <a:pt x="401" y="866"/>
                </a:lnTo>
                <a:lnTo>
                  <a:pt x="428" y="850"/>
                </a:lnTo>
                <a:lnTo>
                  <a:pt x="442" y="841"/>
                </a:lnTo>
                <a:lnTo>
                  <a:pt x="455" y="832"/>
                </a:lnTo>
                <a:lnTo>
                  <a:pt x="455" y="832"/>
                </a:lnTo>
                <a:lnTo>
                  <a:pt x="481" y="813"/>
                </a:lnTo>
                <a:lnTo>
                  <a:pt x="506" y="793"/>
                </a:lnTo>
                <a:lnTo>
                  <a:pt x="506" y="793"/>
                </a:lnTo>
                <a:lnTo>
                  <a:pt x="511" y="789"/>
                </a:lnTo>
                <a:lnTo>
                  <a:pt x="506" y="796"/>
                </a:lnTo>
                <a:lnTo>
                  <a:pt x="506" y="796"/>
                </a:lnTo>
                <a:lnTo>
                  <a:pt x="502" y="800"/>
                </a:lnTo>
                <a:lnTo>
                  <a:pt x="497" y="805"/>
                </a:lnTo>
                <a:lnTo>
                  <a:pt x="497" y="805"/>
                </a:lnTo>
                <a:lnTo>
                  <a:pt x="485" y="814"/>
                </a:lnTo>
                <a:lnTo>
                  <a:pt x="472" y="823"/>
                </a:lnTo>
                <a:lnTo>
                  <a:pt x="472" y="823"/>
                </a:lnTo>
                <a:lnTo>
                  <a:pt x="419" y="858"/>
                </a:lnTo>
                <a:lnTo>
                  <a:pt x="419" y="858"/>
                </a:lnTo>
                <a:lnTo>
                  <a:pt x="364" y="896"/>
                </a:lnTo>
                <a:lnTo>
                  <a:pt x="364" y="896"/>
                </a:lnTo>
                <a:lnTo>
                  <a:pt x="354" y="902"/>
                </a:lnTo>
                <a:lnTo>
                  <a:pt x="343" y="909"/>
                </a:lnTo>
                <a:lnTo>
                  <a:pt x="332" y="916"/>
                </a:lnTo>
                <a:lnTo>
                  <a:pt x="323" y="923"/>
                </a:lnTo>
                <a:lnTo>
                  <a:pt x="323" y="923"/>
                </a:lnTo>
                <a:lnTo>
                  <a:pt x="322" y="924"/>
                </a:lnTo>
                <a:lnTo>
                  <a:pt x="322" y="924"/>
                </a:lnTo>
                <a:lnTo>
                  <a:pt x="312" y="919"/>
                </a:lnTo>
                <a:lnTo>
                  <a:pt x="312" y="919"/>
                </a:lnTo>
                <a:lnTo>
                  <a:pt x="320" y="915"/>
                </a:lnTo>
                <a:lnTo>
                  <a:pt x="329" y="910"/>
                </a:lnTo>
                <a:lnTo>
                  <a:pt x="344" y="900"/>
                </a:lnTo>
                <a:lnTo>
                  <a:pt x="344" y="900"/>
                </a:lnTo>
                <a:close/>
                <a:moveTo>
                  <a:pt x="424" y="866"/>
                </a:moveTo>
                <a:lnTo>
                  <a:pt x="424" y="866"/>
                </a:lnTo>
                <a:lnTo>
                  <a:pt x="449" y="852"/>
                </a:lnTo>
                <a:lnTo>
                  <a:pt x="475" y="837"/>
                </a:lnTo>
                <a:lnTo>
                  <a:pt x="475" y="837"/>
                </a:lnTo>
                <a:lnTo>
                  <a:pt x="451" y="853"/>
                </a:lnTo>
                <a:lnTo>
                  <a:pt x="428" y="868"/>
                </a:lnTo>
                <a:lnTo>
                  <a:pt x="428" y="868"/>
                </a:lnTo>
                <a:lnTo>
                  <a:pt x="405" y="884"/>
                </a:lnTo>
                <a:lnTo>
                  <a:pt x="382" y="899"/>
                </a:lnTo>
                <a:lnTo>
                  <a:pt x="360" y="915"/>
                </a:lnTo>
                <a:lnTo>
                  <a:pt x="338" y="930"/>
                </a:lnTo>
                <a:lnTo>
                  <a:pt x="338" y="930"/>
                </a:lnTo>
                <a:lnTo>
                  <a:pt x="325" y="925"/>
                </a:lnTo>
                <a:lnTo>
                  <a:pt x="325" y="925"/>
                </a:lnTo>
                <a:lnTo>
                  <a:pt x="424" y="866"/>
                </a:lnTo>
                <a:lnTo>
                  <a:pt x="424" y="866"/>
                </a:lnTo>
                <a:close/>
                <a:moveTo>
                  <a:pt x="450" y="864"/>
                </a:moveTo>
                <a:lnTo>
                  <a:pt x="450" y="864"/>
                </a:lnTo>
                <a:lnTo>
                  <a:pt x="470" y="851"/>
                </a:lnTo>
                <a:lnTo>
                  <a:pt x="491" y="838"/>
                </a:lnTo>
                <a:lnTo>
                  <a:pt x="491" y="838"/>
                </a:lnTo>
                <a:lnTo>
                  <a:pt x="478" y="847"/>
                </a:lnTo>
                <a:lnTo>
                  <a:pt x="464" y="856"/>
                </a:lnTo>
                <a:lnTo>
                  <a:pt x="464" y="856"/>
                </a:lnTo>
                <a:lnTo>
                  <a:pt x="438" y="873"/>
                </a:lnTo>
                <a:lnTo>
                  <a:pt x="412" y="891"/>
                </a:lnTo>
                <a:lnTo>
                  <a:pt x="386" y="910"/>
                </a:lnTo>
                <a:lnTo>
                  <a:pt x="362" y="930"/>
                </a:lnTo>
                <a:lnTo>
                  <a:pt x="362" y="930"/>
                </a:lnTo>
                <a:lnTo>
                  <a:pt x="360" y="931"/>
                </a:lnTo>
                <a:lnTo>
                  <a:pt x="360" y="931"/>
                </a:lnTo>
                <a:lnTo>
                  <a:pt x="355" y="935"/>
                </a:lnTo>
                <a:lnTo>
                  <a:pt x="355" y="935"/>
                </a:lnTo>
                <a:lnTo>
                  <a:pt x="341" y="930"/>
                </a:lnTo>
                <a:lnTo>
                  <a:pt x="341" y="930"/>
                </a:lnTo>
                <a:lnTo>
                  <a:pt x="396" y="898"/>
                </a:lnTo>
                <a:lnTo>
                  <a:pt x="450" y="864"/>
                </a:lnTo>
                <a:lnTo>
                  <a:pt x="450" y="864"/>
                </a:lnTo>
                <a:close/>
                <a:moveTo>
                  <a:pt x="511" y="824"/>
                </a:moveTo>
                <a:lnTo>
                  <a:pt x="511" y="824"/>
                </a:lnTo>
                <a:lnTo>
                  <a:pt x="511" y="829"/>
                </a:lnTo>
                <a:lnTo>
                  <a:pt x="511" y="829"/>
                </a:lnTo>
                <a:lnTo>
                  <a:pt x="510" y="833"/>
                </a:lnTo>
                <a:lnTo>
                  <a:pt x="510" y="833"/>
                </a:lnTo>
                <a:lnTo>
                  <a:pt x="502" y="840"/>
                </a:lnTo>
                <a:lnTo>
                  <a:pt x="493" y="847"/>
                </a:lnTo>
                <a:lnTo>
                  <a:pt x="474" y="860"/>
                </a:lnTo>
                <a:lnTo>
                  <a:pt x="435" y="884"/>
                </a:lnTo>
                <a:lnTo>
                  <a:pt x="435" y="884"/>
                </a:lnTo>
                <a:lnTo>
                  <a:pt x="383" y="916"/>
                </a:lnTo>
                <a:lnTo>
                  <a:pt x="383" y="916"/>
                </a:lnTo>
                <a:lnTo>
                  <a:pt x="392" y="910"/>
                </a:lnTo>
                <a:lnTo>
                  <a:pt x="392" y="910"/>
                </a:lnTo>
                <a:lnTo>
                  <a:pt x="413" y="895"/>
                </a:lnTo>
                <a:lnTo>
                  <a:pt x="435" y="879"/>
                </a:lnTo>
                <a:lnTo>
                  <a:pt x="435" y="879"/>
                </a:lnTo>
                <a:lnTo>
                  <a:pt x="454" y="865"/>
                </a:lnTo>
                <a:lnTo>
                  <a:pt x="475" y="853"/>
                </a:lnTo>
                <a:lnTo>
                  <a:pt x="493" y="839"/>
                </a:lnTo>
                <a:lnTo>
                  <a:pt x="502" y="832"/>
                </a:lnTo>
                <a:lnTo>
                  <a:pt x="511" y="824"/>
                </a:lnTo>
                <a:lnTo>
                  <a:pt x="511" y="824"/>
                </a:lnTo>
                <a:close/>
                <a:moveTo>
                  <a:pt x="365" y="930"/>
                </a:moveTo>
                <a:lnTo>
                  <a:pt x="365" y="930"/>
                </a:lnTo>
                <a:lnTo>
                  <a:pt x="370" y="927"/>
                </a:lnTo>
                <a:lnTo>
                  <a:pt x="370" y="927"/>
                </a:lnTo>
                <a:lnTo>
                  <a:pt x="383" y="918"/>
                </a:lnTo>
                <a:lnTo>
                  <a:pt x="383" y="918"/>
                </a:lnTo>
                <a:lnTo>
                  <a:pt x="412" y="900"/>
                </a:lnTo>
                <a:lnTo>
                  <a:pt x="412" y="900"/>
                </a:lnTo>
                <a:lnTo>
                  <a:pt x="472" y="863"/>
                </a:lnTo>
                <a:lnTo>
                  <a:pt x="472" y="863"/>
                </a:lnTo>
                <a:lnTo>
                  <a:pt x="493" y="850"/>
                </a:lnTo>
                <a:lnTo>
                  <a:pt x="493" y="850"/>
                </a:lnTo>
                <a:lnTo>
                  <a:pt x="474" y="863"/>
                </a:lnTo>
                <a:lnTo>
                  <a:pt x="454" y="874"/>
                </a:lnTo>
                <a:lnTo>
                  <a:pt x="454" y="874"/>
                </a:lnTo>
                <a:lnTo>
                  <a:pt x="430" y="892"/>
                </a:lnTo>
                <a:lnTo>
                  <a:pt x="407" y="910"/>
                </a:lnTo>
                <a:lnTo>
                  <a:pt x="407" y="910"/>
                </a:lnTo>
                <a:lnTo>
                  <a:pt x="386" y="926"/>
                </a:lnTo>
                <a:lnTo>
                  <a:pt x="386" y="926"/>
                </a:lnTo>
                <a:lnTo>
                  <a:pt x="383" y="929"/>
                </a:lnTo>
                <a:lnTo>
                  <a:pt x="383" y="929"/>
                </a:lnTo>
                <a:lnTo>
                  <a:pt x="381" y="931"/>
                </a:lnTo>
                <a:lnTo>
                  <a:pt x="379" y="933"/>
                </a:lnTo>
                <a:lnTo>
                  <a:pt x="379" y="933"/>
                </a:lnTo>
                <a:lnTo>
                  <a:pt x="372" y="938"/>
                </a:lnTo>
                <a:lnTo>
                  <a:pt x="372" y="938"/>
                </a:lnTo>
                <a:lnTo>
                  <a:pt x="372" y="939"/>
                </a:lnTo>
                <a:lnTo>
                  <a:pt x="372" y="939"/>
                </a:lnTo>
                <a:lnTo>
                  <a:pt x="358" y="935"/>
                </a:lnTo>
                <a:lnTo>
                  <a:pt x="358" y="935"/>
                </a:lnTo>
                <a:lnTo>
                  <a:pt x="365" y="930"/>
                </a:lnTo>
                <a:lnTo>
                  <a:pt x="365" y="930"/>
                </a:lnTo>
                <a:close/>
                <a:moveTo>
                  <a:pt x="510" y="837"/>
                </a:moveTo>
                <a:lnTo>
                  <a:pt x="510" y="837"/>
                </a:lnTo>
                <a:lnTo>
                  <a:pt x="509" y="849"/>
                </a:lnTo>
                <a:lnTo>
                  <a:pt x="509" y="849"/>
                </a:lnTo>
                <a:lnTo>
                  <a:pt x="493" y="860"/>
                </a:lnTo>
                <a:lnTo>
                  <a:pt x="477" y="869"/>
                </a:lnTo>
                <a:lnTo>
                  <a:pt x="443" y="889"/>
                </a:lnTo>
                <a:lnTo>
                  <a:pt x="443" y="889"/>
                </a:lnTo>
                <a:lnTo>
                  <a:pt x="420" y="905"/>
                </a:lnTo>
                <a:lnTo>
                  <a:pt x="397" y="921"/>
                </a:lnTo>
                <a:lnTo>
                  <a:pt x="397" y="921"/>
                </a:lnTo>
                <a:lnTo>
                  <a:pt x="404" y="915"/>
                </a:lnTo>
                <a:lnTo>
                  <a:pt x="404" y="915"/>
                </a:lnTo>
                <a:lnTo>
                  <a:pt x="425" y="898"/>
                </a:lnTo>
                <a:lnTo>
                  <a:pt x="447" y="883"/>
                </a:lnTo>
                <a:lnTo>
                  <a:pt x="447" y="883"/>
                </a:lnTo>
                <a:lnTo>
                  <a:pt x="480" y="861"/>
                </a:lnTo>
                <a:lnTo>
                  <a:pt x="496" y="850"/>
                </a:lnTo>
                <a:lnTo>
                  <a:pt x="503" y="844"/>
                </a:lnTo>
                <a:lnTo>
                  <a:pt x="510" y="837"/>
                </a:lnTo>
                <a:lnTo>
                  <a:pt x="510" y="837"/>
                </a:lnTo>
                <a:close/>
                <a:moveTo>
                  <a:pt x="378" y="937"/>
                </a:moveTo>
                <a:lnTo>
                  <a:pt x="378" y="937"/>
                </a:lnTo>
                <a:lnTo>
                  <a:pt x="378" y="937"/>
                </a:lnTo>
                <a:lnTo>
                  <a:pt x="378" y="937"/>
                </a:lnTo>
                <a:lnTo>
                  <a:pt x="396" y="924"/>
                </a:lnTo>
                <a:lnTo>
                  <a:pt x="396" y="924"/>
                </a:lnTo>
                <a:lnTo>
                  <a:pt x="422" y="906"/>
                </a:lnTo>
                <a:lnTo>
                  <a:pt x="449" y="888"/>
                </a:lnTo>
                <a:lnTo>
                  <a:pt x="449" y="888"/>
                </a:lnTo>
                <a:lnTo>
                  <a:pt x="473" y="874"/>
                </a:lnTo>
                <a:lnTo>
                  <a:pt x="495" y="861"/>
                </a:lnTo>
                <a:lnTo>
                  <a:pt x="495" y="861"/>
                </a:lnTo>
                <a:lnTo>
                  <a:pt x="489" y="865"/>
                </a:lnTo>
                <a:lnTo>
                  <a:pt x="489" y="865"/>
                </a:lnTo>
                <a:lnTo>
                  <a:pt x="478" y="873"/>
                </a:lnTo>
                <a:lnTo>
                  <a:pt x="465" y="881"/>
                </a:lnTo>
                <a:lnTo>
                  <a:pt x="465" y="881"/>
                </a:lnTo>
                <a:lnTo>
                  <a:pt x="440" y="896"/>
                </a:lnTo>
                <a:lnTo>
                  <a:pt x="429" y="904"/>
                </a:lnTo>
                <a:lnTo>
                  <a:pt x="417" y="913"/>
                </a:lnTo>
                <a:lnTo>
                  <a:pt x="417" y="913"/>
                </a:lnTo>
                <a:lnTo>
                  <a:pt x="401" y="927"/>
                </a:lnTo>
                <a:lnTo>
                  <a:pt x="384" y="940"/>
                </a:lnTo>
                <a:lnTo>
                  <a:pt x="384" y="940"/>
                </a:lnTo>
                <a:lnTo>
                  <a:pt x="384" y="941"/>
                </a:lnTo>
                <a:lnTo>
                  <a:pt x="384" y="941"/>
                </a:lnTo>
                <a:lnTo>
                  <a:pt x="374" y="939"/>
                </a:lnTo>
                <a:lnTo>
                  <a:pt x="374" y="939"/>
                </a:lnTo>
                <a:lnTo>
                  <a:pt x="378" y="937"/>
                </a:lnTo>
                <a:lnTo>
                  <a:pt x="378" y="937"/>
                </a:lnTo>
                <a:close/>
                <a:moveTo>
                  <a:pt x="391" y="938"/>
                </a:moveTo>
                <a:lnTo>
                  <a:pt x="391" y="938"/>
                </a:lnTo>
                <a:lnTo>
                  <a:pt x="393" y="938"/>
                </a:lnTo>
                <a:lnTo>
                  <a:pt x="395" y="936"/>
                </a:lnTo>
                <a:lnTo>
                  <a:pt x="395" y="936"/>
                </a:lnTo>
                <a:lnTo>
                  <a:pt x="412" y="924"/>
                </a:lnTo>
                <a:lnTo>
                  <a:pt x="429" y="913"/>
                </a:lnTo>
                <a:lnTo>
                  <a:pt x="465" y="892"/>
                </a:lnTo>
                <a:lnTo>
                  <a:pt x="465" y="892"/>
                </a:lnTo>
                <a:lnTo>
                  <a:pt x="453" y="901"/>
                </a:lnTo>
                <a:lnTo>
                  <a:pt x="453" y="901"/>
                </a:lnTo>
                <a:lnTo>
                  <a:pt x="425" y="921"/>
                </a:lnTo>
                <a:lnTo>
                  <a:pt x="411" y="931"/>
                </a:lnTo>
                <a:lnTo>
                  <a:pt x="398" y="943"/>
                </a:lnTo>
                <a:lnTo>
                  <a:pt x="398" y="943"/>
                </a:lnTo>
                <a:lnTo>
                  <a:pt x="386" y="941"/>
                </a:lnTo>
                <a:lnTo>
                  <a:pt x="386" y="941"/>
                </a:lnTo>
                <a:lnTo>
                  <a:pt x="391" y="938"/>
                </a:lnTo>
                <a:lnTo>
                  <a:pt x="391" y="938"/>
                </a:lnTo>
                <a:close/>
                <a:moveTo>
                  <a:pt x="430" y="945"/>
                </a:moveTo>
                <a:lnTo>
                  <a:pt x="430" y="945"/>
                </a:lnTo>
                <a:lnTo>
                  <a:pt x="417" y="945"/>
                </a:lnTo>
                <a:lnTo>
                  <a:pt x="417" y="945"/>
                </a:lnTo>
                <a:lnTo>
                  <a:pt x="438" y="930"/>
                </a:lnTo>
                <a:lnTo>
                  <a:pt x="460" y="917"/>
                </a:lnTo>
                <a:lnTo>
                  <a:pt x="460" y="917"/>
                </a:lnTo>
                <a:lnTo>
                  <a:pt x="483" y="904"/>
                </a:lnTo>
                <a:lnTo>
                  <a:pt x="494" y="897"/>
                </a:lnTo>
                <a:lnTo>
                  <a:pt x="498" y="893"/>
                </a:lnTo>
                <a:lnTo>
                  <a:pt x="503" y="889"/>
                </a:lnTo>
                <a:lnTo>
                  <a:pt x="503" y="889"/>
                </a:lnTo>
                <a:lnTo>
                  <a:pt x="495" y="897"/>
                </a:lnTo>
                <a:lnTo>
                  <a:pt x="486" y="905"/>
                </a:lnTo>
                <a:lnTo>
                  <a:pt x="467" y="918"/>
                </a:lnTo>
                <a:lnTo>
                  <a:pt x="448" y="931"/>
                </a:lnTo>
                <a:lnTo>
                  <a:pt x="439" y="938"/>
                </a:lnTo>
                <a:lnTo>
                  <a:pt x="430" y="945"/>
                </a:lnTo>
                <a:lnTo>
                  <a:pt x="430" y="945"/>
                </a:lnTo>
                <a:close/>
                <a:moveTo>
                  <a:pt x="459" y="915"/>
                </a:moveTo>
                <a:lnTo>
                  <a:pt x="459" y="915"/>
                </a:lnTo>
                <a:lnTo>
                  <a:pt x="436" y="929"/>
                </a:lnTo>
                <a:lnTo>
                  <a:pt x="436" y="929"/>
                </a:lnTo>
                <a:lnTo>
                  <a:pt x="426" y="936"/>
                </a:lnTo>
                <a:lnTo>
                  <a:pt x="426" y="936"/>
                </a:lnTo>
                <a:lnTo>
                  <a:pt x="435" y="928"/>
                </a:lnTo>
                <a:lnTo>
                  <a:pt x="445" y="921"/>
                </a:lnTo>
                <a:lnTo>
                  <a:pt x="466" y="908"/>
                </a:lnTo>
                <a:lnTo>
                  <a:pt x="487" y="894"/>
                </a:lnTo>
                <a:lnTo>
                  <a:pt x="496" y="887"/>
                </a:lnTo>
                <a:lnTo>
                  <a:pt x="505" y="879"/>
                </a:lnTo>
                <a:lnTo>
                  <a:pt x="505" y="879"/>
                </a:lnTo>
                <a:lnTo>
                  <a:pt x="505" y="878"/>
                </a:lnTo>
                <a:lnTo>
                  <a:pt x="505" y="878"/>
                </a:lnTo>
                <a:lnTo>
                  <a:pt x="504" y="887"/>
                </a:lnTo>
                <a:lnTo>
                  <a:pt x="504" y="887"/>
                </a:lnTo>
                <a:lnTo>
                  <a:pt x="482" y="901"/>
                </a:lnTo>
                <a:lnTo>
                  <a:pt x="459" y="915"/>
                </a:lnTo>
                <a:lnTo>
                  <a:pt x="459" y="915"/>
                </a:lnTo>
                <a:close/>
                <a:moveTo>
                  <a:pt x="413" y="944"/>
                </a:moveTo>
                <a:lnTo>
                  <a:pt x="413" y="944"/>
                </a:lnTo>
                <a:lnTo>
                  <a:pt x="402" y="943"/>
                </a:lnTo>
                <a:lnTo>
                  <a:pt x="402" y="943"/>
                </a:lnTo>
                <a:lnTo>
                  <a:pt x="412" y="937"/>
                </a:lnTo>
                <a:lnTo>
                  <a:pt x="422" y="930"/>
                </a:lnTo>
                <a:lnTo>
                  <a:pt x="432" y="923"/>
                </a:lnTo>
                <a:lnTo>
                  <a:pt x="442" y="916"/>
                </a:lnTo>
                <a:lnTo>
                  <a:pt x="442" y="916"/>
                </a:lnTo>
                <a:lnTo>
                  <a:pt x="468" y="900"/>
                </a:lnTo>
                <a:lnTo>
                  <a:pt x="496" y="884"/>
                </a:lnTo>
                <a:lnTo>
                  <a:pt x="496" y="884"/>
                </a:lnTo>
                <a:lnTo>
                  <a:pt x="499" y="881"/>
                </a:lnTo>
                <a:lnTo>
                  <a:pt x="499" y="881"/>
                </a:lnTo>
                <a:lnTo>
                  <a:pt x="497" y="883"/>
                </a:lnTo>
                <a:lnTo>
                  <a:pt x="497" y="883"/>
                </a:lnTo>
                <a:lnTo>
                  <a:pt x="490" y="889"/>
                </a:lnTo>
                <a:lnTo>
                  <a:pt x="482" y="895"/>
                </a:lnTo>
                <a:lnTo>
                  <a:pt x="482" y="895"/>
                </a:lnTo>
                <a:lnTo>
                  <a:pt x="469" y="903"/>
                </a:lnTo>
                <a:lnTo>
                  <a:pt x="457" y="911"/>
                </a:lnTo>
                <a:lnTo>
                  <a:pt x="457" y="911"/>
                </a:lnTo>
                <a:lnTo>
                  <a:pt x="434" y="926"/>
                </a:lnTo>
                <a:lnTo>
                  <a:pt x="423" y="935"/>
                </a:lnTo>
                <a:lnTo>
                  <a:pt x="413" y="944"/>
                </a:lnTo>
                <a:lnTo>
                  <a:pt x="413" y="944"/>
                </a:lnTo>
                <a:close/>
                <a:moveTo>
                  <a:pt x="504" y="877"/>
                </a:moveTo>
                <a:lnTo>
                  <a:pt x="504" y="877"/>
                </a:lnTo>
                <a:lnTo>
                  <a:pt x="489" y="885"/>
                </a:lnTo>
                <a:lnTo>
                  <a:pt x="475" y="894"/>
                </a:lnTo>
                <a:lnTo>
                  <a:pt x="445" y="911"/>
                </a:lnTo>
                <a:lnTo>
                  <a:pt x="445" y="911"/>
                </a:lnTo>
                <a:lnTo>
                  <a:pt x="432" y="919"/>
                </a:lnTo>
                <a:lnTo>
                  <a:pt x="420" y="928"/>
                </a:lnTo>
                <a:lnTo>
                  <a:pt x="420" y="928"/>
                </a:lnTo>
                <a:lnTo>
                  <a:pt x="410" y="936"/>
                </a:lnTo>
                <a:lnTo>
                  <a:pt x="410" y="936"/>
                </a:lnTo>
                <a:lnTo>
                  <a:pt x="404" y="940"/>
                </a:lnTo>
                <a:lnTo>
                  <a:pt x="407" y="937"/>
                </a:lnTo>
                <a:lnTo>
                  <a:pt x="407" y="937"/>
                </a:lnTo>
                <a:lnTo>
                  <a:pt x="421" y="925"/>
                </a:lnTo>
                <a:lnTo>
                  <a:pt x="437" y="914"/>
                </a:lnTo>
                <a:lnTo>
                  <a:pt x="468" y="893"/>
                </a:lnTo>
                <a:lnTo>
                  <a:pt x="468" y="893"/>
                </a:lnTo>
                <a:lnTo>
                  <a:pt x="478" y="887"/>
                </a:lnTo>
                <a:lnTo>
                  <a:pt x="489" y="881"/>
                </a:lnTo>
                <a:lnTo>
                  <a:pt x="498" y="874"/>
                </a:lnTo>
                <a:lnTo>
                  <a:pt x="503" y="870"/>
                </a:lnTo>
                <a:lnTo>
                  <a:pt x="507" y="866"/>
                </a:lnTo>
                <a:lnTo>
                  <a:pt x="507" y="866"/>
                </a:lnTo>
                <a:lnTo>
                  <a:pt x="505" y="878"/>
                </a:lnTo>
                <a:lnTo>
                  <a:pt x="505" y="878"/>
                </a:lnTo>
                <a:lnTo>
                  <a:pt x="505" y="877"/>
                </a:lnTo>
                <a:lnTo>
                  <a:pt x="504" y="877"/>
                </a:lnTo>
                <a:lnTo>
                  <a:pt x="504" y="877"/>
                </a:lnTo>
                <a:close/>
                <a:moveTo>
                  <a:pt x="551" y="470"/>
                </a:moveTo>
                <a:lnTo>
                  <a:pt x="551" y="470"/>
                </a:lnTo>
                <a:lnTo>
                  <a:pt x="553" y="463"/>
                </a:lnTo>
                <a:lnTo>
                  <a:pt x="553" y="463"/>
                </a:lnTo>
                <a:lnTo>
                  <a:pt x="563" y="462"/>
                </a:lnTo>
                <a:lnTo>
                  <a:pt x="563" y="462"/>
                </a:lnTo>
                <a:lnTo>
                  <a:pt x="562" y="469"/>
                </a:lnTo>
                <a:lnTo>
                  <a:pt x="562" y="469"/>
                </a:lnTo>
                <a:lnTo>
                  <a:pt x="551" y="470"/>
                </a:lnTo>
                <a:lnTo>
                  <a:pt x="551" y="470"/>
                </a:lnTo>
                <a:close/>
                <a:moveTo>
                  <a:pt x="571" y="468"/>
                </a:moveTo>
                <a:lnTo>
                  <a:pt x="571" y="468"/>
                </a:lnTo>
                <a:lnTo>
                  <a:pt x="572" y="461"/>
                </a:lnTo>
                <a:lnTo>
                  <a:pt x="572" y="461"/>
                </a:lnTo>
                <a:lnTo>
                  <a:pt x="575" y="461"/>
                </a:lnTo>
                <a:lnTo>
                  <a:pt x="575" y="461"/>
                </a:lnTo>
                <a:lnTo>
                  <a:pt x="576" y="468"/>
                </a:lnTo>
                <a:lnTo>
                  <a:pt x="576" y="468"/>
                </a:lnTo>
                <a:lnTo>
                  <a:pt x="571" y="468"/>
                </a:lnTo>
                <a:lnTo>
                  <a:pt x="571" y="468"/>
                </a:lnTo>
                <a:close/>
                <a:moveTo>
                  <a:pt x="584" y="461"/>
                </a:moveTo>
                <a:lnTo>
                  <a:pt x="584" y="461"/>
                </a:lnTo>
                <a:lnTo>
                  <a:pt x="592" y="461"/>
                </a:lnTo>
                <a:lnTo>
                  <a:pt x="592" y="461"/>
                </a:lnTo>
                <a:lnTo>
                  <a:pt x="592" y="467"/>
                </a:lnTo>
                <a:lnTo>
                  <a:pt x="592" y="467"/>
                </a:lnTo>
                <a:lnTo>
                  <a:pt x="584" y="467"/>
                </a:lnTo>
                <a:lnTo>
                  <a:pt x="584" y="467"/>
                </a:lnTo>
                <a:lnTo>
                  <a:pt x="584" y="461"/>
                </a:lnTo>
                <a:lnTo>
                  <a:pt x="584" y="461"/>
                </a:lnTo>
                <a:close/>
                <a:moveTo>
                  <a:pt x="601" y="467"/>
                </a:moveTo>
                <a:lnTo>
                  <a:pt x="601" y="467"/>
                </a:lnTo>
                <a:lnTo>
                  <a:pt x="601" y="461"/>
                </a:lnTo>
                <a:lnTo>
                  <a:pt x="601" y="461"/>
                </a:lnTo>
                <a:lnTo>
                  <a:pt x="610" y="461"/>
                </a:lnTo>
                <a:lnTo>
                  <a:pt x="610" y="461"/>
                </a:lnTo>
                <a:lnTo>
                  <a:pt x="610" y="467"/>
                </a:lnTo>
                <a:lnTo>
                  <a:pt x="610" y="467"/>
                </a:lnTo>
                <a:lnTo>
                  <a:pt x="607" y="466"/>
                </a:lnTo>
                <a:lnTo>
                  <a:pt x="607" y="466"/>
                </a:lnTo>
                <a:lnTo>
                  <a:pt x="601" y="467"/>
                </a:lnTo>
                <a:lnTo>
                  <a:pt x="601" y="467"/>
                </a:lnTo>
                <a:close/>
                <a:moveTo>
                  <a:pt x="616" y="599"/>
                </a:moveTo>
                <a:lnTo>
                  <a:pt x="616" y="599"/>
                </a:lnTo>
                <a:lnTo>
                  <a:pt x="635" y="589"/>
                </a:lnTo>
                <a:lnTo>
                  <a:pt x="654" y="580"/>
                </a:lnTo>
                <a:lnTo>
                  <a:pt x="654" y="580"/>
                </a:lnTo>
                <a:lnTo>
                  <a:pt x="700" y="559"/>
                </a:lnTo>
                <a:lnTo>
                  <a:pt x="700" y="559"/>
                </a:lnTo>
                <a:lnTo>
                  <a:pt x="723" y="548"/>
                </a:lnTo>
                <a:lnTo>
                  <a:pt x="745" y="537"/>
                </a:lnTo>
                <a:lnTo>
                  <a:pt x="745" y="537"/>
                </a:lnTo>
                <a:lnTo>
                  <a:pt x="764" y="527"/>
                </a:lnTo>
                <a:lnTo>
                  <a:pt x="764" y="527"/>
                </a:lnTo>
                <a:lnTo>
                  <a:pt x="775" y="520"/>
                </a:lnTo>
                <a:lnTo>
                  <a:pt x="778" y="519"/>
                </a:lnTo>
                <a:lnTo>
                  <a:pt x="772" y="524"/>
                </a:lnTo>
                <a:lnTo>
                  <a:pt x="772" y="524"/>
                </a:lnTo>
                <a:lnTo>
                  <a:pt x="763" y="530"/>
                </a:lnTo>
                <a:lnTo>
                  <a:pt x="753" y="535"/>
                </a:lnTo>
                <a:lnTo>
                  <a:pt x="734" y="546"/>
                </a:lnTo>
                <a:lnTo>
                  <a:pt x="692" y="566"/>
                </a:lnTo>
                <a:lnTo>
                  <a:pt x="692" y="566"/>
                </a:lnTo>
                <a:lnTo>
                  <a:pt x="673" y="575"/>
                </a:lnTo>
                <a:lnTo>
                  <a:pt x="653" y="585"/>
                </a:lnTo>
                <a:lnTo>
                  <a:pt x="634" y="596"/>
                </a:lnTo>
                <a:lnTo>
                  <a:pt x="615" y="608"/>
                </a:lnTo>
                <a:lnTo>
                  <a:pt x="615" y="608"/>
                </a:lnTo>
                <a:lnTo>
                  <a:pt x="616" y="599"/>
                </a:lnTo>
                <a:lnTo>
                  <a:pt x="616" y="599"/>
                </a:lnTo>
                <a:close/>
                <a:moveTo>
                  <a:pt x="698" y="573"/>
                </a:moveTo>
                <a:lnTo>
                  <a:pt x="698" y="573"/>
                </a:lnTo>
                <a:lnTo>
                  <a:pt x="721" y="562"/>
                </a:lnTo>
                <a:lnTo>
                  <a:pt x="743" y="551"/>
                </a:lnTo>
                <a:lnTo>
                  <a:pt x="743" y="551"/>
                </a:lnTo>
                <a:lnTo>
                  <a:pt x="766" y="540"/>
                </a:lnTo>
                <a:lnTo>
                  <a:pt x="766" y="540"/>
                </a:lnTo>
                <a:lnTo>
                  <a:pt x="768" y="539"/>
                </a:lnTo>
                <a:lnTo>
                  <a:pt x="768" y="539"/>
                </a:lnTo>
                <a:lnTo>
                  <a:pt x="751" y="549"/>
                </a:lnTo>
                <a:lnTo>
                  <a:pt x="733" y="559"/>
                </a:lnTo>
                <a:lnTo>
                  <a:pt x="696" y="575"/>
                </a:lnTo>
                <a:lnTo>
                  <a:pt x="696" y="575"/>
                </a:lnTo>
                <a:lnTo>
                  <a:pt x="675" y="585"/>
                </a:lnTo>
                <a:lnTo>
                  <a:pt x="654" y="597"/>
                </a:lnTo>
                <a:lnTo>
                  <a:pt x="614" y="622"/>
                </a:lnTo>
                <a:lnTo>
                  <a:pt x="614" y="622"/>
                </a:lnTo>
                <a:lnTo>
                  <a:pt x="615" y="612"/>
                </a:lnTo>
                <a:lnTo>
                  <a:pt x="615" y="612"/>
                </a:lnTo>
                <a:lnTo>
                  <a:pt x="636" y="603"/>
                </a:lnTo>
                <a:lnTo>
                  <a:pt x="657" y="593"/>
                </a:lnTo>
                <a:lnTo>
                  <a:pt x="698" y="573"/>
                </a:lnTo>
                <a:lnTo>
                  <a:pt x="698" y="573"/>
                </a:lnTo>
                <a:close/>
                <a:moveTo>
                  <a:pt x="700" y="583"/>
                </a:moveTo>
                <a:lnTo>
                  <a:pt x="700" y="583"/>
                </a:lnTo>
                <a:lnTo>
                  <a:pt x="713" y="577"/>
                </a:lnTo>
                <a:lnTo>
                  <a:pt x="713" y="577"/>
                </a:lnTo>
                <a:lnTo>
                  <a:pt x="687" y="590"/>
                </a:lnTo>
                <a:lnTo>
                  <a:pt x="663" y="603"/>
                </a:lnTo>
                <a:lnTo>
                  <a:pt x="638" y="616"/>
                </a:lnTo>
                <a:lnTo>
                  <a:pt x="613" y="631"/>
                </a:lnTo>
                <a:lnTo>
                  <a:pt x="613" y="631"/>
                </a:lnTo>
                <a:lnTo>
                  <a:pt x="614" y="625"/>
                </a:lnTo>
                <a:lnTo>
                  <a:pt x="614" y="625"/>
                </a:lnTo>
                <a:lnTo>
                  <a:pt x="636" y="615"/>
                </a:lnTo>
                <a:lnTo>
                  <a:pt x="657" y="604"/>
                </a:lnTo>
                <a:lnTo>
                  <a:pt x="678" y="593"/>
                </a:lnTo>
                <a:lnTo>
                  <a:pt x="700" y="583"/>
                </a:lnTo>
                <a:lnTo>
                  <a:pt x="700" y="583"/>
                </a:lnTo>
                <a:close/>
                <a:moveTo>
                  <a:pt x="639" y="624"/>
                </a:moveTo>
                <a:lnTo>
                  <a:pt x="639" y="624"/>
                </a:lnTo>
                <a:lnTo>
                  <a:pt x="660" y="612"/>
                </a:lnTo>
                <a:lnTo>
                  <a:pt x="682" y="601"/>
                </a:lnTo>
                <a:lnTo>
                  <a:pt x="682" y="601"/>
                </a:lnTo>
                <a:lnTo>
                  <a:pt x="706" y="590"/>
                </a:lnTo>
                <a:lnTo>
                  <a:pt x="732" y="580"/>
                </a:lnTo>
                <a:lnTo>
                  <a:pt x="756" y="570"/>
                </a:lnTo>
                <a:lnTo>
                  <a:pt x="780" y="559"/>
                </a:lnTo>
                <a:lnTo>
                  <a:pt x="780" y="559"/>
                </a:lnTo>
                <a:lnTo>
                  <a:pt x="737" y="579"/>
                </a:lnTo>
                <a:lnTo>
                  <a:pt x="694" y="600"/>
                </a:lnTo>
                <a:lnTo>
                  <a:pt x="673" y="611"/>
                </a:lnTo>
                <a:lnTo>
                  <a:pt x="652" y="623"/>
                </a:lnTo>
                <a:lnTo>
                  <a:pt x="631" y="637"/>
                </a:lnTo>
                <a:lnTo>
                  <a:pt x="612" y="650"/>
                </a:lnTo>
                <a:lnTo>
                  <a:pt x="612" y="650"/>
                </a:lnTo>
                <a:lnTo>
                  <a:pt x="613" y="636"/>
                </a:lnTo>
                <a:lnTo>
                  <a:pt x="613" y="636"/>
                </a:lnTo>
                <a:lnTo>
                  <a:pt x="620" y="635"/>
                </a:lnTo>
                <a:lnTo>
                  <a:pt x="626" y="631"/>
                </a:lnTo>
                <a:lnTo>
                  <a:pt x="639" y="624"/>
                </a:lnTo>
                <a:lnTo>
                  <a:pt x="639" y="624"/>
                </a:lnTo>
                <a:close/>
                <a:moveTo>
                  <a:pt x="691" y="612"/>
                </a:moveTo>
                <a:lnTo>
                  <a:pt x="691" y="612"/>
                </a:lnTo>
                <a:lnTo>
                  <a:pt x="734" y="592"/>
                </a:lnTo>
                <a:lnTo>
                  <a:pt x="734" y="592"/>
                </a:lnTo>
                <a:lnTo>
                  <a:pt x="759" y="582"/>
                </a:lnTo>
                <a:lnTo>
                  <a:pt x="771" y="576"/>
                </a:lnTo>
                <a:lnTo>
                  <a:pt x="782" y="570"/>
                </a:lnTo>
                <a:lnTo>
                  <a:pt x="782" y="570"/>
                </a:lnTo>
                <a:lnTo>
                  <a:pt x="761" y="582"/>
                </a:lnTo>
                <a:lnTo>
                  <a:pt x="739" y="593"/>
                </a:lnTo>
                <a:lnTo>
                  <a:pt x="693" y="614"/>
                </a:lnTo>
                <a:lnTo>
                  <a:pt x="693" y="614"/>
                </a:lnTo>
                <a:lnTo>
                  <a:pt x="672" y="625"/>
                </a:lnTo>
                <a:lnTo>
                  <a:pt x="652" y="638"/>
                </a:lnTo>
                <a:lnTo>
                  <a:pt x="611" y="662"/>
                </a:lnTo>
                <a:lnTo>
                  <a:pt x="611" y="662"/>
                </a:lnTo>
                <a:lnTo>
                  <a:pt x="612" y="654"/>
                </a:lnTo>
                <a:lnTo>
                  <a:pt x="612" y="654"/>
                </a:lnTo>
                <a:lnTo>
                  <a:pt x="631" y="644"/>
                </a:lnTo>
                <a:lnTo>
                  <a:pt x="652" y="632"/>
                </a:lnTo>
                <a:lnTo>
                  <a:pt x="671" y="622"/>
                </a:lnTo>
                <a:lnTo>
                  <a:pt x="691" y="612"/>
                </a:lnTo>
                <a:lnTo>
                  <a:pt x="691" y="612"/>
                </a:lnTo>
                <a:close/>
                <a:moveTo>
                  <a:pt x="646" y="648"/>
                </a:moveTo>
                <a:lnTo>
                  <a:pt x="646" y="648"/>
                </a:lnTo>
                <a:lnTo>
                  <a:pt x="669" y="636"/>
                </a:lnTo>
                <a:lnTo>
                  <a:pt x="692" y="623"/>
                </a:lnTo>
                <a:lnTo>
                  <a:pt x="692" y="623"/>
                </a:lnTo>
                <a:lnTo>
                  <a:pt x="722" y="610"/>
                </a:lnTo>
                <a:lnTo>
                  <a:pt x="722" y="610"/>
                </a:lnTo>
                <a:lnTo>
                  <a:pt x="679" y="630"/>
                </a:lnTo>
                <a:lnTo>
                  <a:pt x="679" y="630"/>
                </a:lnTo>
                <a:lnTo>
                  <a:pt x="668" y="637"/>
                </a:lnTo>
                <a:lnTo>
                  <a:pt x="657" y="644"/>
                </a:lnTo>
                <a:lnTo>
                  <a:pt x="637" y="658"/>
                </a:lnTo>
                <a:lnTo>
                  <a:pt x="637" y="658"/>
                </a:lnTo>
                <a:lnTo>
                  <a:pt x="623" y="666"/>
                </a:lnTo>
                <a:lnTo>
                  <a:pt x="617" y="669"/>
                </a:lnTo>
                <a:lnTo>
                  <a:pt x="611" y="673"/>
                </a:lnTo>
                <a:lnTo>
                  <a:pt x="611" y="673"/>
                </a:lnTo>
                <a:lnTo>
                  <a:pt x="611" y="665"/>
                </a:lnTo>
                <a:lnTo>
                  <a:pt x="611" y="665"/>
                </a:lnTo>
                <a:lnTo>
                  <a:pt x="620" y="662"/>
                </a:lnTo>
                <a:lnTo>
                  <a:pt x="629" y="658"/>
                </a:lnTo>
                <a:lnTo>
                  <a:pt x="646" y="648"/>
                </a:lnTo>
                <a:lnTo>
                  <a:pt x="646" y="648"/>
                </a:lnTo>
                <a:close/>
                <a:moveTo>
                  <a:pt x="643" y="698"/>
                </a:moveTo>
                <a:lnTo>
                  <a:pt x="643" y="698"/>
                </a:lnTo>
                <a:lnTo>
                  <a:pt x="690" y="678"/>
                </a:lnTo>
                <a:lnTo>
                  <a:pt x="690" y="678"/>
                </a:lnTo>
                <a:lnTo>
                  <a:pt x="715" y="667"/>
                </a:lnTo>
                <a:lnTo>
                  <a:pt x="738" y="656"/>
                </a:lnTo>
                <a:lnTo>
                  <a:pt x="738" y="656"/>
                </a:lnTo>
                <a:lnTo>
                  <a:pt x="761" y="644"/>
                </a:lnTo>
                <a:lnTo>
                  <a:pt x="761" y="644"/>
                </a:lnTo>
                <a:lnTo>
                  <a:pt x="774" y="638"/>
                </a:lnTo>
                <a:lnTo>
                  <a:pt x="774" y="638"/>
                </a:lnTo>
                <a:lnTo>
                  <a:pt x="784" y="632"/>
                </a:lnTo>
                <a:lnTo>
                  <a:pt x="787" y="630"/>
                </a:lnTo>
                <a:lnTo>
                  <a:pt x="784" y="634"/>
                </a:lnTo>
                <a:lnTo>
                  <a:pt x="784" y="634"/>
                </a:lnTo>
                <a:lnTo>
                  <a:pt x="773" y="641"/>
                </a:lnTo>
                <a:lnTo>
                  <a:pt x="762" y="648"/>
                </a:lnTo>
                <a:lnTo>
                  <a:pt x="738" y="660"/>
                </a:lnTo>
                <a:lnTo>
                  <a:pt x="712" y="671"/>
                </a:lnTo>
                <a:lnTo>
                  <a:pt x="688" y="682"/>
                </a:lnTo>
                <a:lnTo>
                  <a:pt x="688" y="682"/>
                </a:lnTo>
                <a:lnTo>
                  <a:pt x="647" y="701"/>
                </a:lnTo>
                <a:lnTo>
                  <a:pt x="626" y="711"/>
                </a:lnTo>
                <a:lnTo>
                  <a:pt x="617" y="717"/>
                </a:lnTo>
                <a:lnTo>
                  <a:pt x="608" y="724"/>
                </a:lnTo>
                <a:lnTo>
                  <a:pt x="608" y="724"/>
                </a:lnTo>
                <a:lnTo>
                  <a:pt x="608" y="718"/>
                </a:lnTo>
                <a:lnTo>
                  <a:pt x="608" y="718"/>
                </a:lnTo>
                <a:lnTo>
                  <a:pt x="617" y="712"/>
                </a:lnTo>
                <a:lnTo>
                  <a:pt x="625" y="708"/>
                </a:lnTo>
                <a:lnTo>
                  <a:pt x="643" y="698"/>
                </a:lnTo>
                <a:lnTo>
                  <a:pt x="643" y="698"/>
                </a:lnTo>
                <a:close/>
                <a:moveTo>
                  <a:pt x="616" y="710"/>
                </a:moveTo>
                <a:lnTo>
                  <a:pt x="616" y="710"/>
                </a:lnTo>
                <a:lnTo>
                  <a:pt x="628" y="703"/>
                </a:lnTo>
                <a:lnTo>
                  <a:pt x="628" y="703"/>
                </a:lnTo>
                <a:lnTo>
                  <a:pt x="616" y="710"/>
                </a:lnTo>
                <a:lnTo>
                  <a:pt x="613" y="712"/>
                </a:lnTo>
                <a:lnTo>
                  <a:pt x="616" y="710"/>
                </a:lnTo>
                <a:lnTo>
                  <a:pt x="616" y="710"/>
                </a:lnTo>
                <a:close/>
                <a:moveTo>
                  <a:pt x="608" y="712"/>
                </a:moveTo>
                <a:lnTo>
                  <a:pt x="608" y="712"/>
                </a:lnTo>
                <a:lnTo>
                  <a:pt x="609" y="708"/>
                </a:lnTo>
                <a:lnTo>
                  <a:pt x="609" y="708"/>
                </a:lnTo>
                <a:lnTo>
                  <a:pt x="609" y="702"/>
                </a:lnTo>
                <a:lnTo>
                  <a:pt x="609" y="702"/>
                </a:lnTo>
                <a:lnTo>
                  <a:pt x="630" y="692"/>
                </a:lnTo>
                <a:lnTo>
                  <a:pt x="652" y="681"/>
                </a:lnTo>
                <a:lnTo>
                  <a:pt x="672" y="670"/>
                </a:lnTo>
                <a:lnTo>
                  <a:pt x="693" y="660"/>
                </a:lnTo>
                <a:lnTo>
                  <a:pt x="693" y="660"/>
                </a:lnTo>
                <a:lnTo>
                  <a:pt x="720" y="648"/>
                </a:lnTo>
                <a:lnTo>
                  <a:pt x="747" y="636"/>
                </a:lnTo>
                <a:lnTo>
                  <a:pt x="747" y="636"/>
                </a:lnTo>
                <a:lnTo>
                  <a:pt x="758" y="630"/>
                </a:lnTo>
                <a:lnTo>
                  <a:pt x="769" y="623"/>
                </a:lnTo>
                <a:lnTo>
                  <a:pt x="769" y="623"/>
                </a:lnTo>
                <a:lnTo>
                  <a:pt x="781" y="616"/>
                </a:lnTo>
                <a:lnTo>
                  <a:pt x="781" y="616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73" y="622"/>
                </a:lnTo>
                <a:lnTo>
                  <a:pt x="763" y="628"/>
                </a:lnTo>
                <a:lnTo>
                  <a:pt x="743" y="641"/>
                </a:lnTo>
                <a:lnTo>
                  <a:pt x="743" y="641"/>
                </a:lnTo>
                <a:lnTo>
                  <a:pt x="718" y="654"/>
                </a:lnTo>
                <a:lnTo>
                  <a:pt x="692" y="667"/>
                </a:lnTo>
                <a:lnTo>
                  <a:pt x="692" y="667"/>
                </a:lnTo>
                <a:lnTo>
                  <a:pt x="668" y="681"/>
                </a:lnTo>
                <a:lnTo>
                  <a:pt x="657" y="687"/>
                </a:lnTo>
                <a:lnTo>
                  <a:pt x="645" y="693"/>
                </a:lnTo>
                <a:lnTo>
                  <a:pt x="645" y="693"/>
                </a:lnTo>
                <a:lnTo>
                  <a:pt x="626" y="702"/>
                </a:lnTo>
                <a:lnTo>
                  <a:pt x="617" y="707"/>
                </a:lnTo>
                <a:lnTo>
                  <a:pt x="608" y="712"/>
                </a:lnTo>
                <a:lnTo>
                  <a:pt x="608" y="712"/>
                </a:lnTo>
                <a:close/>
                <a:moveTo>
                  <a:pt x="610" y="679"/>
                </a:moveTo>
                <a:lnTo>
                  <a:pt x="610" y="679"/>
                </a:lnTo>
                <a:lnTo>
                  <a:pt x="631" y="670"/>
                </a:lnTo>
                <a:lnTo>
                  <a:pt x="652" y="660"/>
                </a:lnTo>
                <a:lnTo>
                  <a:pt x="672" y="649"/>
                </a:lnTo>
                <a:lnTo>
                  <a:pt x="692" y="639"/>
                </a:lnTo>
                <a:lnTo>
                  <a:pt x="692" y="639"/>
                </a:lnTo>
                <a:lnTo>
                  <a:pt x="718" y="627"/>
                </a:lnTo>
                <a:lnTo>
                  <a:pt x="742" y="616"/>
                </a:lnTo>
                <a:lnTo>
                  <a:pt x="742" y="616"/>
                </a:lnTo>
                <a:lnTo>
                  <a:pt x="763" y="606"/>
                </a:lnTo>
                <a:lnTo>
                  <a:pt x="763" y="606"/>
                </a:lnTo>
                <a:lnTo>
                  <a:pt x="725" y="625"/>
                </a:lnTo>
                <a:lnTo>
                  <a:pt x="685" y="645"/>
                </a:lnTo>
                <a:lnTo>
                  <a:pt x="685" y="645"/>
                </a:lnTo>
                <a:lnTo>
                  <a:pt x="673" y="651"/>
                </a:lnTo>
                <a:lnTo>
                  <a:pt x="661" y="657"/>
                </a:lnTo>
                <a:lnTo>
                  <a:pt x="638" y="671"/>
                </a:lnTo>
                <a:lnTo>
                  <a:pt x="638" y="671"/>
                </a:lnTo>
                <a:lnTo>
                  <a:pt x="623" y="679"/>
                </a:lnTo>
                <a:lnTo>
                  <a:pt x="616" y="683"/>
                </a:lnTo>
                <a:lnTo>
                  <a:pt x="610" y="688"/>
                </a:lnTo>
                <a:lnTo>
                  <a:pt x="610" y="688"/>
                </a:lnTo>
                <a:lnTo>
                  <a:pt x="610" y="679"/>
                </a:lnTo>
                <a:lnTo>
                  <a:pt x="610" y="679"/>
                </a:lnTo>
                <a:close/>
                <a:moveTo>
                  <a:pt x="640" y="678"/>
                </a:moveTo>
                <a:lnTo>
                  <a:pt x="640" y="678"/>
                </a:lnTo>
                <a:lnTo>
                  <a:pt x="662" y="666"/>
                </a:lnTo>
                <a:lnTo>
                  <a:pt x="684" y="654"/>
                </a:lnTo>
                <a:lnTo>
                  <a:pt x="684" y="654"/>
                </a:lnTo>
                <a:lnTo>
                  <a:pt x="720" y="637"/>
                </a:lnTo>
                <a:lnTo>
                  <a:pt x="754" y="620"/>
                </a:lnTo>
                <a:lnTo>
                  <a:pt x="754" y="620"/>
                </a:lnTo>
                <a:lnTo>
                  <a:pt x="741" y="627"/>
                </a:lnTo>
                <a:lnTo>
                  <a:pt x="741" y="627"/>
                </a:lnTo>
                <a:lnTo>
                  <a:pt x="716" y="641"/>
                </a:lnTo>
                <a:lnTo>
                  <a:pt x="691" y="653"/>
                </a:lnTo>
                <a:lnTo>
                  <a:pt x="691" y="653"/>
                </a:lnTo>
                <a:lnTo>
                  <a:pt x="667" y="665"/>
                </a:lnTo>
                <a:lnTo>
                  <a:pt x="645" y="679"/>
                </a:lnTo>
                <a:lnTo>
                  <a:pt x="645" y="679"/>
                </a:lnTo>
                <a:lnTo>
                  <a:pt x="636" y="684"/>
                </a:lnTo>
                <a:lnTo>
                  <a:pt x="627" y="689"/>
                </a:lnTo>
                <a:lnTo>
                  <a:pt x="609" y="698"/>
                </a:lnTo>
                <a:lnTo>
                  <a:pt x="609" y="698"/>
                </a:lnTo>
                <a:lnTo>
                  <a:pt x="610" y="692"/>
                </a:lnTo>
                <a:lnTo>
                  <a:pt x="610" y="692"/>
                </a:lnTo>
                <a:lnTo>
                  <a:pt x="617" y="690"/>
                </a:lnTo>
                <a:lnTo>
                  <a:pt x="625" y="686"/>
                </a:lnTo>
                <a:lnTo>
                  <a:pt x="640" y="678"/>
                </a:lnTo>
                <a:lnTo>
                  <a:pt x="640" y="678"/>
                </a:lnTo>
                <a:close/>
                <a:moveTo>
                  <a:pt x="610" y="758"/>
                </a:moveTo>
                <a:lnTo>
                  <a:pt x="610" y="758"/>
                </a:lnTo>
                <a:lnTo>
                  <a:pt x="620" y="753"/>
                </a:lnTo>
                <a:lnTo>
                  <a:pt x="620" y="753"/>
                </a:lnTo>
                <a:lnTo>
                  <a:pt x="610" y="758"/>
                </a:lnTo>
                <a:lnTo>
                  <a:pt x="607" y="760"/>
                </a:lnTo>
                <a:lnTo>
                  <a:pt x="610" y="758"/>
                </a:lnTo>
                <a:lnTo>
                  <a:pt x="610" y="758"/>
                </a:lnTo>
                <a:close/>
                <a:moveTo>
                  <a:pt x="699" y="726"/>
                </a:moveTo>
                <a:lnTo>
                  <a:pt x="699" y="726"/>
                </a:lnTo>
                <a:lnTo>
                  <a:pt x="725" y="718"/>
                </a:lnTo>
                <a:lnTo>
                  <a:pt x="750" y="708"/>
                </a:lnTo>
                <a:lnTo>
                  <a:pt x="750" y="708"/>
                </a:lnTo>
                <a:lnTo>
                  <a:pt x="777" y="698"/>
                </a:lnTo>
                <a:lnTo>
                  <a:pt x="777" y="698"/>
                </a:lnTo>
                <a:lnTo>
                  <a:pt x="779" y="697"/>
                </a:lnTo>
                <a:lnTo>
                  <a:pt x="779" y="697"/>
                </a:lnTo>
                <a:lnTo>
                  <a:pt x="734" y="718"/>
                </a:lnTo>
                <a:lnTo>
                  <a:pt x="711" y="727"/>
                </a:lnTo>
                <a:lnTo>
                  <a:pt x="688" y="736"/>
                </a:lnTo>
                <a:lnTo>
                  <a:pt x="688" y="736"/>
                </a:lnTo>
                <a:lnTo>
                  <a:pt x="646" y="751"/>
                </a:lnTo>
                <a:lnTo>
                  <a:pt x="624" y="760"/>
                </a:lnTo>
                <a:lnTo>
                  <a:pt x="614" y="765"/>
                </a:lnTo>
                <a:lnTo>
                  <a:pt x="604" y="771"/>
                </a:lnTo>
                <a:lnTo>
                  <a:pt x="604" y="771"/>
                </a:lnTo>
                <a:lnTo>
                  <a:pt x="605" y="762"/>
                </a:lnTo>
                <a:lnTo>
                  <a:pt x="605" y="762"/>
                </a:lnTo>
                <a:lnTo>
                  <a:pt x="652" y="743"/>
                </a:lnTo>
                <a:lnTo>
                  <a:pt x="676" y="734"/>
                </a:lnTo>
                <a:lnTo>
                  <a:pt x="699" y="726"/>
                </a:lnTo>
                <a:lnTo>
                  <a:pt x="699" y="726"/>
                </a:lnTo>
                <a:close/>
                <a:moveTo>
                  <a:pt x="605" y="758"/>
                </a:moveTo>
                <a:lnTo>
                  <a:pt x="605" y="758"/>
                </a:lnTo>
                <a:lnTo>
                  <a:pt x="606" y="748"/>
                </a:lnTo>
                <a:lnTo>
                  <a:pt x="606" y="748"/>
                </a:lnTo>
                <a:lnTo>
                  <a:pt x="656" y="726"/>
                </a:lnTo>
                <a:lnTo>
                  <a:pt x="681" y="716"/>
                </a:lnTo>
                <a:lnTo>
                  <a:pt x="706" y="705"/>
                </a:lnTo>
                <a:lnTo>
                  <a:pt x="706" y="705"/>
                </a:lnTo>
                <a:lnTo>
                  <a:pt x="732" y="697"/>
                </a:lnTo>
                <a:lnTo>
                  <a:pt x="756" y="689"/>
                </a:lnTo>
                <a:lnTo>
                  <a:pt x="756" y="689"/>
                </a:lnTo>
                <a:lnTo>
                  <a:pt x="692" y="716"/>
                </a:lnTo>
                <a:lnTo>
                  <a:pt x="692" y="716"/>
                </a:lnTo>
                <a:lnTo>
                  <a:pt x="668" y="727"/>
                </a:lnTo>
                <a:lnTo>
                  <a:pt x="644" y="739"/>
                </a:lnTo>
                <a:lnTo>
                  <a:pt x="644" y="739"/>
                </a:lnTo>
                <a:lnTo>
                  <a:pt x="624" y="748"/>
                </a:lnTo>
                <a:lnTo>
                  <a:pt x="615" y="753"/>
                </a:lnTo>
                <a:lnTo>
                  <a:pt x="605" y="758"/>
                </a:lnTo>
                <a:lnTo>
                  <a:pt x="605" y="758"/>
                </a:lnTo>
                <a:close/>
                <a:moveTo>
                  <a:pt x="607" y="735"/>
                </a:moveTo>
                <a:lnTo>
                  <a:pt x="607" y="735"/>
                </a:lnTo>
                <a:lnTo>
                  <a:pt x="658" y="712"/>
                </a:lnTo>
                <a:lnTo>
                  <a:pt x="683" y="701"/>
                </a:lnTo>
                <a:lnTo>
                  <a:pt x="708" y="691"/>
                </a:lnTo>
                <a:lnTo>
                  <a:pt x="708" y="691"/>
                </a:lnTo>
                <a:lnTo>
                  <a:pt x="760" y="673"/>
                </a:lnTo>
                <a:lnTo>
                  <a:pt x="760" y="673"/>
                </a:lnTo>
                <a:lnTo>
                  <a:pt x="778" y="666"/>
                </a:lnTo>
                <a:lnTo>
                  <a:pt x="778" y="666"/>
                </a:lnTo>
                <a:lnTo>
                  <a:pt x="775" y="667"/>
                </a:lnTo>
                <a:lnTo>
                  <a:pt x="775" y="667"/>
                </a:lnTo>
                <a:lnTo>
                  <a:pt x="751" y="678"/>
                </a:lnTo>
                <a:lnTo>
                  <a:pt x="726" y="688"/>
                </a:lnTo>
                <a:lnTo>
                  <a:pt x="701" y="698"/>
                </a:lnTo>
                <a:lnTo>
                  <a:pt x="677" y="709"/>
                </a:lnTo>
                <a:lnTo>
                  <a:pt x="677" y="709"/>
                </a:lnTo>
                <a:lnTo>
                  <a:pt x="655" y="720"/>
                </a:lnTo>
                <a:lnTo>
                  <a:pt x="631" y="730"/>
                </a:lnTo>
                <a:lnTo>
                  <a:pt x="631" y="730"/>
                </a:lnTo>
                <a:lnTo>
                  <a:pt x="618" y="736"/>
                </a:lnTo>
                <a:lnTo>
                  <a:pt x="606" y="744"/>
                </a:lnTo>
                <a:lnTo>
                  <a:pt x="606" y="744"/>
                </a:lnTo>
                <a:lnTo>
                  <a:pt x="607" y="735"/>
                </a:lnTo>
                <a:lnTo>
                  <a:pt x="607" y="735"/>
                </a:lnTo>
                <a:close/>
                <a:moveTo>
                  <a:pt x="649" y="757"/>
                </a:moveTo>
                <a:lnTo>
                  <a:pt x="649" y="757"/>
                </a:lnTo>
                <a:lnTo>
                  <a:pt x="676" y="747"/>
                </a:lnTo>
                <a:lnTo>
                  <a:pt x="702" y="738"/>
                </a:lnTo>
                <a:lnTo>
                  <a:pt x="702" y="738"/>
                </a:lnTo>
                <a:lnTo>
                  <a:pt x="729" y="729"/>
                </a:lnTo>
                <a:lnTo>
                  <a:pt x="754" y="720"/>
                </a:lnTo>
                <a:lnTo>
                  <a:pt x="754" y="720"/>
                </a:lnTo>
                <a:lnTo>
                  <a:pt x="741" y="726"/>
                </a:lnTo>
                <a:lnTo>
                  <a:pt x="728" y="731"/>
                </a:lnTo>
                <a:lnTo>
                  <a:pt x="701" y="740"/>
                </a:lnTo>
                <a:lnTo>
                  <a:pt x="701" y="740"/>
                </a:lnTo>
                <a:lnTo>
                  <a:pt x="676" y="750"/>
                </a:lnTo>
                <a:lnTo>
                  <a:pt x="652" y="761"/>
                </a:lnTo>
                <a:lnTo>
                  <a:pt x="603" y="784"/>
                </a:lnTo>
                <a:lnTo>
                  <a:pt x="603" y="784"/>
                </a:lnTo>
                <a:lnTo>
                  <a:pt x="604" y="774"/>
                </a:lnTo>
                <a:lnTo>
                  <a:pt x="604" y="774"/>
                </a:lnTo>
                <a:lnTo>
                  <a:pt x="615" y="771"/>
                </a:lnTo>
                <a:lnTo>
                  <a:pt x="626" y="766"/>
                </a:lnTo>
                <a:lnTo>
                  <a:pt x="649" y="757"/>
                </a:lnTo>
                <a:lnTo>
                  <a:pt x="649" y="757"/>
                </a:lnTo>
                <a:close/>
                <a:moveTo>
                  <a:pt x="596" y="846"/>
                </a:moveTo>
                <a:lnTo>
                  <a:pt x="596" y="846"/>
                </a:lnTo>
                <a:lnTo>
                  <a:pt x="608" y="841"/>
                </a:lnTo>
                <a:lnTo>
                  <a:pt x="608" y="841"/>
                </a:lnTo>
                <a:lnTo>
                  <a:pt x="596" y="849"/>
                </a:lnTo>
                <a:lnTo>
                  <a:pt x="596" y="849"/>
                </a:lnTo>
                <a:lnTo>
                  <a:pt x="596" y="846"/>
                </a:lnTo>
                <a:lnTo>
                  <a:pt x="596" y="846"/>
                </a:lnTo>
                <a:close/>
                <a:moveTo>
                  <a:pt x="598" y="833"/>
                </a:moveTo>
                <a:lnTo>
                  <a:pt x="598" y="833"/>
                </a:lnTo>
                <a:lnTo>
                  <a:pt x="610" y="830"/>
                </a:lnTo>
                <a:lnTo>
                  <a:pt x="622" y="826"/>
                </a:lnTo>
                <a:lnTo>
                  <a:pt x="648" y="818"/>
                </a:lnTo>
                <a:lnTo>
                  <a:pt x="648" y="818"/>
                </a:lnTo>
                <a:lnTo>
                  <a:pt x="706" y="799"/>
                </a:lnTo>
                <a:lnTo>
                  <a:pt x="706" y="799"/>
                </a:lnTo>
                <a:lnTo>
                  <a:pt x="736" y="788"/>
                </a:lnTo>
                <a:lnTo>
                  <a:pt x="736" y="788"/>
                </a:lnTo>
                <a:lnTo>
                  <a:pt x="700" y="802"/>
                </a:lnTo>
                <a:lnTo>
                  <a:pt x="665" y="813"/>
                </a:lnTo>
                <a:lnTo>
                  <a:pt x="648" y="820"/>
                </a:lnTo>
                <a:lnTo>
                  <a:pt x="630" y="827"/>
                </a:lnTo>
                <a:lnTo>
                  <a:pt x="613" y="834"/>
                </a:lnTo>
                <a:lnTo>
                  <a:pt x="596" y="843"/>
                </a:lnTo>
                <a:lnTo>
                  <a:pt x="596" y="843"/>
                </a:lnTo>
                <a:lnTo>
                  <a:pt x="598" y="833"/>
                </a:lnTo>
                <a:lnTo>
                  <a:pt x="598" y="833"/>
                </a:lnTo>
                <a:close/>
                <a:moveTo>
                  <a:pt x="599" y="825"/>
                </a:moveTo>
                <a:lnTo>
                  <a:pt x="599" y="825"/>
                </a:lnTo>
                <a:lnTo>
                  <a:pt x="611" y="821"/>
                </a:lnTo>
                <a:lnTo>
                  <a:pt x="624" y="817"/>
                </a:lnTo>
                <a:lnTo>
                  <a:pt x="649" y="807"/>
                </a:lnTo>
                <a:lnTo>
                  <a:pt x="649" y="807"/>
                </a:lnTo>
                <a:lnTo>
                  <a:pt x="671" y="799"/>
                </a:lnTo>
                <a:lnTo>
                  <a:pt x="671" y="799"/>
                </a:lnTo>
                <a:lnTo>
                  <a:pt x="629" y="816"/>
                </a:lnTo>
                <a:lnTo>
                  <a:pt x="629" y="816"/>
                </a:lnTo>
                <a:lnTo>
                  <a:pt x="613" y="822"/>
                </a:lnTo>
                <a:lnTo>
                  <a:pt x="605" y="826"/>
                </a:lnTo>
                <a:lnTo>
                  <a:pt x="598" y="830"/>
                </a:lnTo>
                <a:lnTo>
                  <a:pt x="598" y="830"/>
                </a:lnTo>
                <a:lnTo>
                  <a:pt x="599" y="825"/>
                </a:lnTo>
                <a:lnTo>
                  <a:pt x="599" y="825"/>
                </a:lnTo>
                <a:close/>
                <a:moveTo>
                  <a:pt x="600" y="816"/>
                </a:moveTo>
                <a:lnTo>
                  <a:pt x="600" y="816"/>
                </a:lnTo>
                <a:lnTo>
                  <a:pt x="627" y="804"/>
                </a:lnTo>
                <a:lnTo>
                  <a:pt x="655" y="793"/>
                </a:lnTo>
                <a:lnTo>
                  <a:pt x="655" y="793"/>
                </a:lnTo>
                <a:lnTo>
                  <a:pt x="642" y="801"/>
                </a:lnTo>
                <a:lnTo>
                  <a:pt x="642" y="801"/>
                </a:lnTo>
                <a:lnTo>
                  <a:pt x="631" y="806"/>
                </a:lnTo>
                <a:lnTo>
                  <a:pt x="620" y="811"/>
                </a:lnTo>
                <a:lnTo>
                  <a:pt x="609" y="816"/>
                </a:lnTo>
                <a:lnTo>
                  <a:pt x="599" y="822"/>
                </a:lnTo>
                <a:lnTo>
                  <a:pt x="599" y="822"/>
                </a:lnTo>
                <a:lnTo>
                  <a:pt x="600" y="816"/>
                </a:lnTo>
                <a:lnTo>
                  <a:pt x="600" y="816"/>
                </a:lnTo>
                <a:close/>
                <a:moveTo>
                  <a:pt x="601" y="802"/>
                </a:moveTo>
                <a:lnTo>
                  <a:pt x="601" y="802"/>
                </a:lnTo>
                <a:lnTo>
                  <a:pt x="612" y="799"/>
                </a:lnTo>
                <a:lnTo>
                  <a:pt x="621" y="794"/>
                </a:lnTo>
                <a:lnTo>
                  <a:pt x="642" y="785"/>
                </a:lnTo>
                <a:lnTo>
                  <a:pt x="642" y="785"/>
                </a:lnTo>
                <a:lnTo>
                  <a:pt x="655" y="779"/>
                </a:lnTo>
                <a:lnTo>
                  <a:pt x="669" y="773"/>
                </a:lnTo>
                <a:lnTo>
                  <a:pt x="697" y="763"/>
                </a:lnTo>
                <a:lnTo>
                  <a:pt x="697" y="763"/>
                </a:lnTo>
                <a:lnTo>
                  <a:pt x="796" y="727"/>
                </a:lnTo>
                <a:lnTo>
                  <a:pt x="796" y="727"/>
                </a:lnTo>
                <a:lnTo>
                  <a:pt x="784" y="731"/>
                </a:lnTo>
                <a:lnTo>
                  <a:pt x="774" y="736"/>
                </a:lnTo>
                <a:lnTo>
                  <a:pt x="752" y="746"/>
                </a:lnTo>
                <a:lnTo>
                  <a:pt x="752" y="746"/>
                </a:lnTo>
                <a:lnTo>
                  <a:pt x="723" y="758"/>
                </a:lnTo>
                <a:lnTo>
                  <a:pt x="693" y="769"/>
                </a:lnTo>
                <a:lnTo>
                  <a:pt x="693" y="769"/>
                </a:lnTo>
                <a:lnTo>
                  <a:pt x="669" y="779"/>
                </a:lnTo>
                <a:lnTo>
                  <a:pt x="646" y="789"/>
                </a:lnTo>
                <a:lnTo>
                  <a:pt x="623" y="801"/>
                </a:lnTo>
                <a:lnTo>
                  <a:pt x="600" y="813"/>
                </a:lnTo>
                <a:lnTo>
                  <a:pt x="600" y="813"/>
                </a:lnTo>
                <a:lnTo>
                  <a:pt x="601" y="802"/>
                </a:lnTo>
                <a:lnTo>
                  <a:pt x="601" y="802"/>
                </a:lnTo>
                <a:close/>
                <a:moveTo>
                  <a:pt x="602" y="800"/>
                </a:moveTo>
                <a:lnTo>
                  <a:pt x="602" y="800"/>
                </a:lnTo>
                <a:lnTo>
                  <a:pt x="608" y="797"/>
                </a:lnTo>
                <a:lnTo>
                  <a:pt x="615" y="792"/>
                </a:lnTo>
                <a:lnTo>
                  <a:pt x="615" y="792"/>
                </a:lnTo>
                <a:lnTo>
                  <a:pt x="641" y="783"/>
                </a:lnTo>
                <a:lnTo>
                  <a:pt x="641" y="783"/>
                </a:lnTo>
                <a:lnTo>
                  <a:pt x="648" y="780"/>
                </a:lnTo>
                <a:lnTo>
                  <a:pt x="648" y="780"/>
                </a:lnTo>
                <a:lnTo>
                  <a:pt x="621" y="792"/>
                </a:lnTo>
                <a:lnTo>
                  <a:pt x="621" y="792"/>
                </a:lnTo>
                <a:lnTo>
                  <a:pt x="611" y="797"/>
                </a:lnTo>
                <a:lnTo>
                  <a:pt x="602" y="800"/>
                </a:lnTo>
                <a:lnTo>
                  <a:pt x="602" y="800"/>
                </a:lnTo>
                <a:close/>
                <a:moveTo>
                  <a:pt x="694" y="759"/>
                </a:moveTo>
                <a:lnTo>
                  <a:pt x="694" y="759"/>
                </a:lnTo>
                <a:lnTo>
                  <a:pt x="679" y="764"/>
                </a:lnTo>
                <a:lnTo>
                  <a:pt x="665" y="770"/>
                </a:lnTo>
                <a:lnTo>
                  <a:pt x="636" y="783"/>
                </a:lnTo>
                <a:lnTo>
                  <a:pt x="636" y="783"/>
                </a:lnTo>
                <a:lnTo>
                  <a:pt x="618" y="789"/>
                </a:lnTo>
                <a:lnTo>
                  <a:pt x="610" y="792"/>
                </a:lnTo>
                <a:lnTo>
                  <a:pt x="602" y="797"/>
                </a:lnTo>
                <a:lnTo>
                  <a:pt x="602" y="797"/>
                </a:lnTo>
                <a:lnTo>
                  <a:pt x="603" y="787"/>
                </a:lnTo>
                <a:lnTo>
                  <a:pt x="603" y="787"/>
                </a:lnTo>
                <a:lnTo>
                  <a:pt x="615" y="783"/>
                </a:lnTo>
                <a:lnTo>
                  <a:pt x="627" y="777"/>
                </a:lnTo>
                <a:lnTo>
                  <a:pt x="640" y="772"/>
                </a:lnTo>
                <a:lnTo>
                  <a:pt x="652" y="766"/>
                </a:lnTo>
                <a:lnTo>
                  <a:pt x="652" y="766"/>
                </a:lnTo>
                <a:lnTo>
                  <a:pt x="678" y="756"/>
                </a:lnTo>
                <a:lnTo>
                  <a:pt x="705" y="748"/>
                </a:lnTo>
                <a:lnTo>
                  <a:pt x="705" y="748"/>
                </a:lnTo>
                <a:lnTo>
                  <a:pt x="734" y="739"/>
                </a:lnTo>
                <a:lnTo>
                  <a:pt x="762" y="731"/>
                </a:lnTo>
                <a:lnTo>
                  <a:pt x="762" y="731"/>
                </a:lnTo>
                <a:lnTo>
                  <a:pt x="767" y="729"/>
                </a:lnTo>
                <a:lnTo>
                  <a:pt x="767" y="729"/>
                </a:lnTo>
                <a:lnTo>
                  <a:pt x="757" y="734"/>
                </a:lnTo>
                <a:lnTo>
                  <a:pt x="757" y="734"/>
                </a:lnTo>
                <a:lnTo>
                  <a:pt x="742" y="741"/>
                </a:lnTo>
                <a:lnTo>
                  <a:pt x="726" y="748"/>
                </a:lnTo>
                <a:lnTo>
                  <a:pt x="694" y="759"/>
                </a:lnTo>
                <a:lnTo>
                  <a:pt x="694" y="759"/>
                </a:lnTo>
                <a:close/>
                <a:moveTo>
                  <a:pt x="799" y="698"/>
                </a:moveTo>
                <a:lnTo>
                  <a:pt x="799" y="698"/>
                </a:lnTo>
                <a:lnTo>
                  <a:pt x="790" y="701"/>
                </a:lnTo>
                <a:lnTo>
                  <a:pt x="783" y="704"/>
                </a:lnTo>
                <a:lnTo>
                  <a:pt x="783" y="704"/>
                </a:lnTo>
                <a:lnTo>
                  <a:pt x="759" y="715"/>
                </a:lnTo>
                <a:lnTo>
                  <a:pt x="759" y="715"/>
                </a:lnTo>
                <a:lnTo>
                  <a:pt x="744" y="722"/>
                </a:lnTo>
                <a:lnTo>
                  <a:pt x="728" y="728"/>
                </a:lnTo>
                <a:lnTo>
                  <a:pt x="694" y="739"/>
                </a:lnTo>
                <a:lnTo>
                  <a:pt x="662" y="750"/>
                </a:lnTo>
                <a:lnTo>
                  <a:pt x="646" y="756"/>
                </a:lnTo>
                <a:lnTo>
                  <a:pt x="629" y="763"/>
                </a:lnTo>
                <a:lnTo>
                  <a:pt x="629" y="763"/>
                </a:lnTo>
                <a:lnTo>
                  <a:pt x="610" y="770"/>
                </a:lnTo>
                <a:lnTo>
                  <a:pt x="610" y="770"/>
                </a:lnTo>
                <a:lnTo>
                  <a:pt x="606" y="772"/>
                </a:lnTo>
                <a:lnTo>
                  <a:pt x="609" y="770"/>
                </a:lnTo>
                <a:lnTo>
                  <a:pt x="609" y="770"/>
                </a:lnTo>
                <a:lnTo>
                  <a:pt x="616" y="766"/>
                </a:lnTo>
                <a:lnTo>
                  <a:pt x="624" y="763"/>
                </a:lnTo>
                <a:lnTo>
                  <a:pt x="640" y="757"/>
                </a:lnTo>
                <a:lnTo>
                  <a:pt x="640" y="757"/>
                </a:lnTo>
                <a:lnTo>
                  <a:pt x="693" y="736"/>
                </a:lnTo>
                <a:lnTo>
                  <a:pt x="693" y="736"/>
                </a:lnTo>
                <a:lnTo>
                  <a:pt x="720" y="726"/>
                </a:lnTo>
                <a:lnTo>
                  <a:pt x="745" y="715"/>
                </a:lnTo>
                <a:lnTo>
                  <a:pt x="745" y="715"/>
                </a:lnTo>
                <a:lnTo>
                  <a:pt x="772" y="703"/>
                </a:lnTo>
                <a:lnTo>
                  <a:pt x="785" y="697"/>
                </a:lnTo>
                <a:lnTo>
                  <a:pt x="799" y="690"/>
                </a:lnTo>
                <a:lnTo>
                  <a:pt x="799" y="690"/>
                </a:lnTo>
                <a:lnTo>
                  <a:pt x="799" y="698"/>
                </a:lnTo>
                <a:lnTo>
                  <a:pt x="799" y="698"/>
                </a:lnTo>
                <a:close/>
                <a:moveTo>
                  <a:pt x="798" y="688"/>
                </a:moveTo>
                <a:lnTo>
                  <a:pt x="798" y="688"/>
                </a:lnTo>
                <a:lnTo>
                  <a:pt x="798" y="688"/>
                </a:lnTo>
                <a:lnTo>
                  <a:pt x="798" y="688"/>
                </a:lnTo>
                <a:lnTo>
                  <a:pt x="772" y="697"/>
                </a:lnTo>
                <a:lnTo>
                  <a:pt x="746" y="707"/>
                </a:lnTo>
                <a:lnTo>
                  <a:pt x="721" y="717"/>
                </a:lnTo>
                <a:lnTo>
                  <a:pt x="694" y="726"/>
                </a:lnTo>
                <a:lnTo>
                  <a:pt x="694" y="726"/>
                </a:lnTo>
                <a:lnTo>
                  <a:pt x="672" y="733"/>
                </a:lnTo>
                <a:lnTo>
                  <a:pt x="650" y="741"/>
                </a:lnTo>
                <a:lnTo>
                  <a:pt x="650" y="741"/>
                </a:lnTo>
                <a:lnTo>
                  <a:pt x="626" y="751"/>
                </a:lnTo>
                <a:lnTo>
                  <a:pt x="626" y="751"/>
                </a:lnTo>
                <a:lnTo>
                  <a:pt x="631" y="748"/>
                </a:lnTo>
                <a:lnTo>
                  <a:pt x="631" y="748"/>
                </a:lnTo>
                <a:lnTo>
                  <a:pt x="654" y="736"/>
                </a:lnTo>
                <a:lnTo>
                  <a:pt x="654" y="736"/>
                </a:lnTo>
                <a:lnTo>
                  <a:pt x="679" y="725"/>
                </a:lnTo>
                <a:lnTo>
                  <a:pt x="704" y="713"/>
                </a:lnTo>
                <a:lnTo>
                  <a:pt x="704" y="713"/>
                </a:lnTo>
                <a:lnTo>
                  <a:pt x="797" y="674"/>
                </a:lnTo>
                <a:lnTo>
                  <a:pt x="797" y="674"/>
                </a:lnTo>
                <a:lnTo>
                  <a:pt x="798" y="688"/>
                </a:lnTo>
                <a:lnTo>
                  <a:pt x="798" y="688"/>
                </a:lnTo>
                <a:close/>
                <a:moveTo>
                  <a:pt x="797" y="672"/>
                </a:moveTo>
                <a:lnTo>
                  <a:pt x="797" y="672"/>
                </a:lnTo>
                <a:lnTo>
                  <a:pt x="785" y="676"/>
                </a:lnTo>
                <a:lnTo>
                  <a:pt x="774" y="680"/>
                </a:lnTo>
                <a:lnTo>
                  <a:pt x="752" y="689"/>
                </a:lnTo>
                <a:lnTo>
                  <a:pt x="752" y="689"/>
                </a:lnTo>
                <a:lnTo>
                  <a:pt x="727" y="697"/>
                </a:lnTo>
                <a:lnTo>
                  <a:pt x="700" y="705"/>
                </a:lnTo>
                <a:lnTo>
                  <a:pt x="700" y="705"/>
                </a:lnTo>
                <a:lnTo>
                  <a:pt x="677" y="715"/>
                </a:lnTo>
                <a:lnTo>
                  <a:pt x="654" y="724"/>
                </a:lnTo>
                <a:lnTo>
                  <a:pt x="654" y="724"/>
                </a:lnTo>
                <a:lnTo>
                  <a:pt x="628" y="736"/>
                </a:lnTo>
                <a:lnTo>
                  <a:pt x="628" y="736"/>
                </a:lnTo>
                <a:lnTo>
                  <a:pt x="618" y="740"/>
                </a:lnTo>
                <a:lnTo>
                  <a:pt x="618" y="740"/>
                </a:lnTo>
                <a:lnTo>
                  <a:pt x="611" y="744"/>
                </a:lnTo>
                <a:lnTo>
                  <a:pt x="608" y="745"/>
                </a:lnTo>
                <a:lnTo>
                  <a:pt x="610" y="744"/>
                </a:lnTo>
                <a:lnTo>
                  <a:pt x="610" y="744"/>
                </a:lnTo>
                <a:lnTo>
                  <a:pt x="619" y="738"/>
                </a:lnTo>
                <a:lnTo>
                  <a:pt x="630" y="733"/>
                </a:lnTo>
                <a:lnTo>
                  <a:pt x="652" y="724"/>
                </a:lnTo>
                <a:lnTo>
                  <a:pt x="652" y="724"/>
                </a:lnTo>
                <a:lnTo>
                  <a:pt x="672" y="715"/>
                </a:lnTo>
                <a:lnTo>
                  <a:pt x="692" y="704"/>
                </a:lnTo>
                <a:lnTo>
                  <a:pt x="692" y="704"/>
                </a:lnTo>
                <a:lnTo>
                  <a:pt x="717" y="694"/>
                </a:lnTo>
                <a:lnTo>
                  <a:pt x="741" y="684"/>
                </a:lnTo>
                <a:lnTo>
                  <a:pt x="765" y="674"/>
                </a:lnTo>
                <a:lnTo>
                  <a:pt x="788" y="664"/>
                </a:lnTo>
                <a:lnTo>
                  <a:pt x="788" y="664"/>
                </a:lnTo>
                <a:lnTo>
                  <a:pt x="790" y="663"/>
                </a:lnTo>
                <a:lnTo>
                  <a:pt x="790" y="663"/>
                </a:lnTo>
                <a:lnTo>
                  <a:pt x="796" y="660"/>
                </a:lnTo>
                <a:lnTo>
                  <a:pt x="796" y="660"/>
                </a:lnTo>
                <a:lnTo>
                  <a:pt x="797" y="672"/>
                </a:lnTo>
                <a:lnTo>
                  <a:pt x="797" y="672"/>
                </a:lnTo>
                <a:close/>
                <a:moveTo>
                  <a:pt x="793" y="644"/>
                </a:moveTo>
                <a:lnTo>
                  <a:pt x="793" y="644"/>
                </a:lnTo>
                <a:lnTo>
                  <a:pt x="796" y="658"/>
                </a:lnTo>
                <a:lnTo>
                  <a:pt x="796" y="658"/>
                </a:lnTo>
                <a:lnTo>
                  <a:pt x="794" y="658"/>
                </a:lnTo>
                <a:lnTo>
                  <a:pt x="794" y="658"/>
                </a:lnTo>
                <a:lnTo>
                  <a:pt x="697" y="693"/>
                </a:lnTo>
                <a:lnTo>
                  <a:pt x="697" y="693"/>
                </a:lnTo>
                <a:lnTo>
                  <a:pt x="675" y="701"/>
                </a:lnTo>
                <a:lnTo>
                  <a:pt x="652" y="711"/>
                </a:lnTo>
                <a:lnTo>
                  <a:pt x="607" y="732"/>
                </a:lnTo>
                <a:lnTo>
                  <a:pt x="607" y="732"/>
                </a:lnTo>
                <a:lnTo>
                  <a:pt x="608" y="728"/>
                </a:lnTo>
                <a:lnTo>
                  <a:pt x="608" y="728"/>
                </a:lnTo>
                <a:lnTo>
                  <a:pt x="617" y="724"/>
                </a:lnTo>
                <a:lnTo>
                  <a:pt x="627" y="719"/>
                </a:lnTo>
                <a:lnTo>
                  <a:pt x="647" y="709"/>
                </a:lnTo>
                <a:lnTo>
                  <a:pt x="647" y="709"/>
                </a:lnTo>
                <a:lnTo>
                  <a:pt x="671" y="697"/>
                </a:lnTo>
                <a:lnTo>
                  <a:pt x="695" y="687"/>
                </a:lnTo>
                <a:lnTo>
                  <a:pt x="695" y="687"/>
                </a:lnTo>
                <a:lnTo>
                  <a:pt x="745" y="666"/>
                </a:lnTo>
                <a:lnTo>
                  <a:pt x="770" y="655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close/>
                <a:moveTo>
                  <a:pt x="793" y="642"/>
                </a:moveTo>
                <a:lnTo>
                  <a:pt x="793" y="642"/>
                </a:lnTo>
                <a:lnTo>
                  <a:pt x="792" y="642"/>
                </a:lnTo>
                <a:lnTo>
                  <a:pt x="792" y="642"/>
                </a:lnTo>
                <a:lnTo>
                  <a:pt x="768" y="654"/>
                </a:lnTo>
                <a:lnTo>
                  <a:pt x="744" y="664"/>
                </a:lnTo>
                <a:lnTo>
                  <a:pt x="694" y="685"/>
                </a:lnTo>
                <a:lnTo>
                  <a:pt x="694" y="685"/>
                </a:lnTo>
                <a:lnTo>
                  <a:pt x="670" y="696"/>
                </a:lnTo>
                <a:lnTo>
                  <a:pt x="646" y="707"/>
                </a:lnTo>
                <a:lnTo>
                  <a:pt x="646" y="707"/>
                </a:lnTo>
                <a:lnTo>
                  <a:pt x="622" y="719"/>
                </a:lnTo>
                <a:lnTo>
                  <a:pt x="622" y="719"/>
                </a:lnTo>
                <a:lnTo>
                  <a:pt x="608" y="725"/>
                </a:lnTo>
                <a:lnTo>
                  <a:pt x="608" y="725"/>
                </a:lnTo>
                <a:lnTo>
                  <a:pt x="619" y="720"/>
                </a:lnTo>
                <a:lnTo>
                  <a:pt x="619" y="720"/>
                </a:lnTo>
                <a:lnTo>
                  <a:pt x="640" y="707"/>
                </a:lnTo>
                <a:lnTo>
                  <a:pt x="651" y="702"/>
                </a:lnTo>
                <a:lnTo>
                  <a:pt x="661" y="696"/>
                </a:lnTo>
                <a:lnTo>
                  <a:pt x="661" y="696"/>
                </a:lnTo>
                <a:lnTo>
                  <a:pt x="709" y="675"/>
                </a:lnTo>
                <a:lnTo>
                  <a:pt x="709" y="675"/>
                </a:lnTo>
                <a:lnTo>
                  <a:pt x="731" y="665"/>
                </a:lnTo>
                <a:lnTo>
                  <a:pt x="752" y="655"/>
                </a:lnTo>
                <a:lnTo>
                  <a:pt x="773" y="644"/>
                </a:lnTo>
                <a:lnTo>
                  <a:pt x="783" y="637"/>
                </a:lnTo>
                <a:lnTo>
                  <a:pt x="792" y="629"/>
                </a:lnTo>
                <a:lnTo>
                  <a:pt x="792" y="629"/>
                </a:lnTo>
                <a:lnTo>
                  <a:pt x="793" y="642"/>
                </a:lnTo>
                <a:lnTo>
                  <a:pt x="793" y="642"/>
                </a:lnTo>
                <a:close/>
                <a:moveTo>
                  <a:pt x="792" y="627"/>
                </a:moveTo>
                <a:lnTo>
                  <a:pt x="792" y="627"/>
                </a:lnTo>
                <a:lnTo>
                  <a:pt x="791" y="627"/>
                </a:lnTo>
                <a:lnTo>
                  <a:pt x="791" y="627"/>
                </a:lnTo>
                <a:lnTo>
                  <a:pt x="781" y="631"/>
                </a:lnTo>
                <a:lnTo>
                  <a:pt x="771" y="637"/>
                </a:lnTo>
                <a:lnTo>
                  <a:pt x="751" y="647"/>
                </a:lnTo>
                <a:lnTo>
                  <a:pt x="751" y="647"/>
                </a:lnTo>
                <a:lnTo>
                  <a:pt x="738" y="654"/>
                </a:lnTo>
                <a:lnTo>
                  <a:pt x="725" y="660"/>
                </a:lnTo>
                <a:lnTo>
                  <a:pt x="698" y="671"/>
                </a:lnTo>
                <a:lnTo>
                  <a:pt x="698" y="671"/>
                </a:lnTo>
                <a:lnTo>
                  <a:pt x="647" y="694"/>
                </a:lnTo>
                <a:lnTo>
                  <a:pt x="647" y="694"/>
                </a:lnTo>
                <a:lnTo>
                  <a:pt x="658" y="689"/>
                </a:lnTo>
                <a:lnTo>
                  <a:pt x="658" y="689"/>
                </a:lnTo>
                <a:lnTo>
                  <a:pt x="683" y="676"/>
                </a:lnTo>
                <a:lnTo>
                  <a:pt x="707" y="662"/>
                </a:lnTo>
                <a:lnTo>
                  <a:pt x="707" y="662"/>
                </a:lnTo>
                <a:lnTo>
                  <a:pt x="755" y="636"/>
                </a:lnTo>
                <a:lnTo>
                  <a:pt x="755" y="636"/>
                </a:lnTo>
                <a:lnTo>
                  <a:pt x="764" y="630"/>
                </a:lnTo>
                <a:lnTo>
                  <a:pt x="773" y="624"/>
                </a:lnTo>
                <a:lnTo>
                  <a:pt x="782" y="618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2" y="627"/>
                </a:lnTo>
                <a:lnTo>
                  <a:pt x="792" y="627"/>
                </a:lnTo>
                <a:close/>
                <a:moveTo>
                  <a:pt x="789" y="602"/>
                </a:moveTo>
                <a:lnTo>
                  <a:pt x="789" y="602"/>
                </a:lnTo>
                <a:lnTo>
                  <a:pt x="790" y="609"/>
                </a:lnTo>
                <a:lnTo>
                  <a:pt x="790" y="609"/>
                </a:lnTo>
                <a:lnTo>
                  <a:pt x="789" y="609"/>
                </a:lnTo>
                <a:lnTo>
                  <a:pt x="788" y="609"/>
                </a:lnTo>
                <a:lnTo>
                  <a:pt x="788" y="609"/>
                </a:lnTo>
                <a:lnTo>
                  <a:pt x="770" y="620"/>
                </a:lnTo>
                <a:lnTo>
                  <a:pt x="751" y="631"/>
                </a:lnTo>
                <a:lnTo>
                  <a:pt x="751" y="631"/>
                </a:lnTo>
                <a:lnTo>
                  <a:pt x="727" y="643"/>
                </a:lnTo>
                <a:lnTo>
                  <a:pt x="701" y="653"/>
                </a:lnTo>
                <a:lnTo>
                  <a:pt x="701" y="653"/>
                </a:lnTo>
                <a:lnTo>
                  <a:pt x="685" y="662"/>
                </a:lnTo>
                <a:lnTo>
                  <a:pt x="668" y="670"/>
                </a:lnTo>
                <a:lnTo>
                  <a:pt x="636" y="688"/>
                </a:lnTo>
                <a:lnTo>
                  <a:pt x="636" y="688"/>
                </a:lnTo>
                <a:lnTo>
                  <a:pt x="646" y="681"/>
                </a:lnTo>
                <a:lnTo>
                  <a:pt x="646" y="681"/>
                </a:lnTo>
                <a:lnTo>
                  <a:pt x="669" y="667"/>
                </a:lnTo>
                <a:lnTo>
                  <a:pt x="692" y="655"/>
                </a:lnTo>
                <a:lnTo>
                  <a:pt x="692" y="655"/>
                </a:lnTo>
                <a:lnTo>
                  <a:pt x="717" y="643"/>
                </a:lnTo>
                <a:lnTo>
                  <a:pt x="742" y="629"/>
                </a:lnTo>
                <a:lnTo>
                  <a:pt x="766" y="616"/>
                </a:lnTo>
                <a:lnTo>
                  <a:pt x="789" y="602"/>
                </a:lnTo>
                <a:lnTo>
                  <a:pt x="789" y="602"/>
                </a:lnTo>
                <a:close/>
                <a:moveTo>
                  <a:pt x="787" y="580"/>
                </a:moveTo>
                <a:lnTo>
                  <a:pt x="787" y="580"/>
                </a:lnTo>
                <a:lnTo>
                  <a:pt x="789" y="600"/>
                </a:lnTo>
                <a:lnTo>
                  <a:pt x="789" y="600"/>
                </a:lnTo>
                <a:lnTo>
                  <a:pt x="788" y="600"/>
                </a:lnTo>
                <a:lnTo>
                  <a:pt x="788" y="600"/>
                </a:lnTo>
                <a:lnTo>
                  <a:pt x="783" y="603"/>
                </a:lnTo>
                <a:lnTo>
                  <a:pt x="783" y="603"/>
                </a:lnTo>
                <a:lnTo>
                  <a:pt x="782" y="603"/>
                </a:lnTo>
                <a:lnTo>
                  <a:pt x="780" y="605"/>
                </a:lnTo>
                <a:lnTo>
                  <a:pt x="780" y="605"/>
                </a:lnTo>
                <a:lnTo>
                  <a:pt x="759" y="615"/>
                </a:lnTo>
                <a:lnTo>
                  <a:pt x="737" y="626"/>
                </a:lnTo>
                <a:lnTo>
                  <a:pt x="693" y="647"/>
                </a:lnTo>
                <a:lnTo>
                  <a:pt x="693" y="647"/>
                </a:lnTo>
                <a:lnTo>
                  <a:pt x="650" y="670"/>
                </a:lnTo>
                <a:lnTo>
                  <a:pt x="650" y="670"/>
                </a:lnTo>
                <a:lnTo>
                  <a:pt x="631" y="681"/>
                </a:lnTo>
                <a:lnTo>
                  <a:pt x="631" y="681"/>
                </a:lnTo>
                <a:lnTo>
                  <a:pt x="626" y="683"/>
                </a:lnTo>
                <a:lnTo>
                  <a:pt x="620" y="685"/>
                </a:lnTo>
                <a:lnTo>
                  <a:pt x="614" y="687"/>
                </a:lnTo>
                <a:lnTo>
                  <a:pt x="610" y="690"/>
                </a:lnTo>
                <a:lnTo>
                  <a:pt x="610" y="690"/>
                </a:lnTo>
                <a:lnTo>
                  <a:pt x="618" y="683"/>
                </a:lnTo>
                <a:lnTo>
                  <a:pt x="628" y="678"/>
                </a:lnTo>
                <a:lnTo>
                  <a:pt x="648" y="667"/>
                </a:lnTo>
                <a:lnTo>
                  <a:pt x="648" y="667"/>
                </a:lnTo>
                <a:lnTo>
                  <a:pt x="672" y="654"/>
                </a:lnTo>
                <a:lnTo>
                  <a:pt x="695" y="642"/>
                </a:lnTo>
                <a:lnTo>
                  <a:pt x="695" y="642"/>
                </a:lnTo>
                <a:lnTo>
                  <a:pt x="742" y="619"/>
                </a:lnTo>
                <a:lnTo>
                  <a:pt x="765" y="607"/>
                </a:lnTo>
                <a:lnTo>
                  <a:pt x="787" y="594"/>
                </a:lnTo>
                <a:lnTo>
                  <a:pt x="787" y="594"/>
                </a:lnTo>
                <a:lnTo>
                  <a:pt x="788" y="593"/>
                </a:lnTo>
                <a:lnTo>
                  <a:pt x="788" y="593"/>
                </a:lnTo>
                <a:lnTo>
                  <a:pt x="787" y="592"/>
                </a:lnTo>
                <a:lnTo>
                  <a:pt x="786" y="592"/>
                </a:lnTo>
                <a:lnTo>
                  <a:pt x="786" y="592"/>
                </a:lnTo>
                <a:lnTo>
                  <a:pt x="739" y="614"/>
                </a:lnTo>
                <a:lnTo>
                  <a:pt x="691" y="637"/>
                </a:lnTo>
                <a:lnTo>
                  <a:pt x="691" y="637"/>
                </a:lnTo>
                <a:lnTo>
                  <a:pt x="669" y="647"/>
                </a:lnTo>
                <a:lnTo>
                  <a:pt x="648" y="658"/>
                </a:lnTo>
                <a:lnTo>
                  <a:pt x="648" y="658"/>
                </a:lnTo>
                <a:lnTo>
                  <a:pt x="625" y="670"/>
                </a:lnTo>
                <a:lnTo>
                  <a:pt x="625" y="670"/>
                </a:lnTo>
                <a:lnTo>
                  <a:pt x="611" y="677"/>
                </a:lnTo>
                <a:lnTo>
                  <a:pt x="611" y="677"/>
                </a:lnTo>
                <a:lnTo>
                  <a:pt x="611" y="676"/>
                </a:lnTo>
                <a:lnTo>
                  <a:pt x="611" y="676"/>
                </a:lnTo>
                <a:lnTo>
                  <a:pt x="617" y="672"/>
                </a:lnTo>
                <a:lnTo>
                  <a:pt x="617" y="672"/>
                </a:lnTo>
                <a:lnTo>
                  <a:pt x="656" y="648"/>
                </a:lnTo>
                <a:lnTo>
                  <a:pt x="675" y="637"/>
                </a:lnTo>
                <a:lnTo>
                  <a:pt x="695" y="625"/>
                </a:lnTo>
                <a:lnTo>
                  <a:pt x="695" y="625"/>
                </a:lnTo>
                <a:lnTo>
                  <a:pt x="741" y="603"/>
                </a:lnTo>
                <a:lnTo>
                  <a:pt x="764" y="592"/>
                </a:lnTo>
                <a:lnTo>
                  <a:pt x="786" y="580"/>
                </a:lnTo>
                <a:lnTo>
                  <a:pt x="786" y="580"/>
                </a:lnTo>
                <a:lnTo>
                  <a:pt x="786" y="579"/>
                </a:lnTo>
                <a:lnTo>
                  <a:pt x="786" y="578"/>
                </a:lnTo>
                <a:lnTo>
                  <a:pt x="785" y="578"/>
                </a:lnTo>
                <a:lnTo>
                  <a:pt x="784" y="578"/>
                </a:lnTo>
                <a:lnTo>
                  <a:pt x="784" y="578"/>
                </a:lnTo>
                <a:lnTo>
                  <a:pt x="696" y="619"/>
                </a:lnTo>
                <a:lnTo>
                  <a:pt x="696" y="619"/>
                </a:lnTo>
                <a:lnTo>
                  <a:pt x="654" y="642"/>
                </a:lnTo>
                <a:lnTo>
                  <a:pt x="614" y="663"/>
                </a:lnTo>
                <a:lnTo>
                  <a:pt x="614" y="663"/>
                </a:lnTo>
                <a:lnTo>
                  <a:pt x="656" y="638"/>
                </a:lnTo>
                <a:lnTo>
                  <a:pt x="677" y="625"/>
                </a:lnTo>
                <a:lnTo>
                  <a:pt x="699" y="614"/>
                </a:lnTo>
                <a:lnTo>
                  <a:pt x="699" y="614"/>
                </a:lnTo>
                <a:lnTo>
                  <a:pt x="744" y="593"/>
                </a:lnTo>
                <a:lnTo>
                  <a:pt x="765" y="582"/>
                </a:lnTo>
                <a:lnTo>
                  <a:pt x="787" y="570"/>
                </a:lnTo>
                <a:lnTo>
                  <a:pt x="787" y="570"/>
                </a:lnTo>
                <a:lnTo>
                  <a:pt x="787" y="580"/>
                </a:lnTo>
                <a:lnTo>
                  <a:pt x="787" y="580"/>
                </a:lnTo>
                <a:close/>
                <a:moveTo>
                  <a:pt x="786" y="567"/>
                </a:moveTo>
                <a:lnTo>
                  <a:pt x="786" y="567"/>
                </a:lnTo>
                <a:lnTo>
                  <a:pt x="764" y="576"/>
                </a:lnTo>
                <a:lnTo>
                  <a:pt x="743" y="585"/>
                </a:lnTo>
                <a:lnTo>
                  <a:pt x="699" y="606"/>
                </a:lnTo>
                <a:lnTo>
                  <a:pt x="699" y="606"/>
                </a:lnTo>
                <a:lnTo>
                  <a:pt x="676" y="617"/>
                </a:lnTo>
                <a:lnTo>
                  <a:pt x="652" y="628"/>
                </a:lnTo>
                <a:lnTo>
                  <a:pt x="652" y="628"/>
                </a:lnTo>
                <a:lnTo>
                  <a:pt x="642" y="635"/>
                </a:lnTo>
                <a:lnTo>
                  <a:pt x="630" y="642"/>
                </a:lnTo>
                <a:lnTo>
                  <a:pt x="630" y="642"/>
                </a:lnTo>
                <a:lnTo>
                  <a:pt x="622" y="647"/>
                </a:lnTo>
                <a:lnTo>
                  <a:pt x="622" y="647"/>
                </a:lnTo>
                <a:lnTo>
                  <a:pt x="615" y="651"/>
                </a:lnTo>
                <a:lnTo>
                  <a:pt x="613" y="652"/>
                </a:lnTo>
                <a:lnTo>
                  <a:pt x="617" y="649"/>
                </a:lnTo>
                <a:lnTo>
                  <a:pt x="617" y="649"/>
                </a:lnTo>
                <a:lnTo>
                  <a:pt x="639" y="635"/>
                </a:lnTo>
                <a:lnTo>
                  <a:pt x="659" y="621"/>
                </a:lnTo>
                <a:lnTo>
                  <a:pt x="681" y="609"/>
                </a:lnTo>
                <a:lnTo>
                  <a:pt x="703" y="598"/>
                </a:lnTo>
                <a:lnTo>
                  <a:pt x="703" y="598"/>
                </a:lnTo>
                <a:lnTo>
                  <a:pt x="748" y="576"/>
                </a:lnTo>
                <a:lnTo>
                  <a:pt x="748" y="576"/>
                </a:lnTo>
                <a:lnTo>
                  <a:pt x="767" y="567"/>
                </a:lnTo>
                <a:lnTo>
                  <a:pt x="776" y="562"/>
                </a:lnTo>
                <a:lnTo>
                  <a:pt x="785" y="556"/>
                </a:lnTo>
                <a:lnTo>
                  <a:pt x="785" y="556"/>
                </a:lnTo>
                <a:lnTo>
                  <a:pt x="785" y="556"/>
                </a:lnTo>
                <a:lnTo>
                  <a:pt x="785" y="555"/>
                </a:lnTo>
                <a:lnTo>
                  <a:pt x="783" y="555"/>
                </a:lnTo>
                <a:lnTo>
                  <a:pt x="783" y="555"/>
                </a:lnTo>
                <a:lnTo>
                  <a:pt x="762" y="565"/>
                </a:lnTo>
                <a:lnTo>
                  <a:pt x="741" y="574"/>
                </a:lnTo>
                <a:lnTo>
                  <a:pt x="719" y="583"/>
                </a:lnTo>
                <a:lnTo>
                  <a:pt x="696" y="592"/>
                </a:lnTo>
                <a:lnTo>
                  <a:pt x="696" y="592"/>
                </a:lnTo>
                <a:lnTo>
                  <a:pt x="674" y="602"/>
                </a:lnTo>
                <a:lnTo>
                  <a:pt x="652" y="613"/>
                </a:lnTo>
                <a:lnTo>
                  <a:pt x="652" y="613"/>
                </a:lnTo>
                <a:lnTo>
                  <a:pt x="638" y="623"/>
                </a:lnTo>
                <a:lnTo>
                  <a:pt x="638" y="623"/>
                </a:lnTo>
                <a:lnTo>
                  <a:pt x="631" y="625"/>
                </a:lnTo>
                <a:lnTo>
                  <a:pt x="625" y="628"/>
                </a:lnTo>
                <a:lnTo>
                  <a:pt x="619" y="630"/>
                </a:lnTo>
                <a:lnTo>
                  <a:pt x="614" y="634"/>
                </a:lnTo>
                <a:lnTo>
                  <a:pt x="614" y="634"/>
                </a:lnTo>
                <a:lnTo>
                  <a:pt x="634" y="621"/>
                </a:lnTo>
                <a:lnTo>
                  <a:pt x="653" y="610"/>
                </a:lnTo>
                <a:lnTo>
                  <a:pt x="693" y="589"/>
                </a:lnTo>
                <a:lnTo>
                  <a:pt x="693" y="589"/>
                </a:lnTo>
                <a:lnTo>
                  <a:pt x="716" y="578"/>
                </a:lnTo>
                <a:lnTo>
                  <a:pt x="738" y="567"/>
                </a:lnTo>
                <a:lnTo>
                  <a:pt x="738" y="567"/>
                </a:lnTo>
                <a:lnTo>
                  <a:pt x="762" y="556"/>
                </a:lnTo>
                <a:lnTo>
                  <a:pt x="762" y="556"/>
                </a:lnTo>
                <a:lnTo>
                  <a:pt x="772" y="550"/>
                </a:lnTo>
                <a:lnTo>
                  <a:pt x="772" y="550"/>
                </a:lnTo>
                <a:lnTo>
                  <a:pt x="777" y="548"/>
                </a:lnTo>
                <a:lnTo>
                  <a:pt x="777" y="548"/>
                </a:lnTo>
                <a:lnTo>
                  <a:pt x="781" y="547"/>
                </a:lnTo>
                <a:lnTo>
                  <a:pt x="781" y="546"/>
                </a:lnTo>
                <a:lnTo>
                  <a:pt x="782" y="545"/>
                </a:lnTo>
                <a:lnTo>
                  <a:pt x="782" y="545"/>
                </a:lnTo>
                <a:lnTo>
                  <a:pt x="785" y="544"/>
                </a:lnTo>
                <a:lnTo>
                  <a:pt x="785" y="544"/>
                </a:lnTo>
                <a:lnTo>
                  <a:pt x="786" y="567"/>
                </a:lnTo>
                <a:lnTo>
                  <a:pt x="786" y="567"/>
                </a:lnTo>
                <a:close/>
                <a:moveTo>
                  <a:pt x="785" y="541"/>
                </a:moveTo>
                <a:lnTo>
                  <a:pt x="785" y="541"/>
                </a:lnTo>
                <a:lnTo>
                  <a:pt x="765" y="553"/>
                </a:lnTo>
                <a:lnTo>
                  <a:pt x="765" y="553"/>
                </a:lnTo>
                <a:lnTo>
                  <a:pt x="730" y="568"/>
                </a:lnTo>
                <a:lnTo>
                  <a:pt x="694" y="583"/>
                </a:lnTo>
                <a:lnTo>
                  <a:pt x="694" y="583"/>
                </a:lnTo>
                <a:lnTo>
                  <a:pt x="671" y="594"/>
                </a:lnTo>
                <a:lnTo>
                  <a:pt x="649" y="605"/>
                </a:lnTo>
                <a:lnTo>
                  <a:pt x="649" y="605"/>
                </a:lnTo>
                <a:lnTo>
                  <a:pt x="630" y="615"/>
                </a:lnTo>
                <a:lnTo>
                  <a:pt x="630" y="615"/>
                </a:lnTo>
                <a:lnTo>
                  <a:pt x="627" y="616"/>
                </a:lnTo>
                <a:lnTo>
                  <a:pt x="627" y="616"/>
                </a:lnTo>
                <a:lnTo>
                  <a:pt x="664" y="594"/>
                </a:lnTo>
                <a:lnTo>
                  <a:pt x="682" y="584"/>
                </a:lnTo>
                <a:lnTo>
                  <a:pt x="701" y="575"/>
                </a:lnTo>
                <a:lnTo>
                  <a:pt x="701" y="575"/>
                </a:lnTo>
                <a:lnTo>
                  <a:pt x="723" y="565"/>
                </a:lnTo>
                <a:lnTo>
                  <a:pt x="744" y="556"/>
                </a:lnTo>
                <a:lnTo>
                  <a:pt x="764" y="544"/>
                </a:lnTo>
                <a:lnTo>
                  <a:pt x="774" y="538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5" y="541"/>
                </a:lnTo>
                <a:lnTo>
                  <a:pt x="785" y="541"/>
                </a:lnTo>
                <a:close/>
                <a:moveTo>
                  <a:pt x="784" y="529"/>
                </a:moveTo>
                <a:lnTo>
                  <a:pt x="784" y="529"/>
                </a:lnTo>
                <a:lnTo>
                  <a:pt x="783" y="529"/>
                </a:lnTo>
                <a:lnTo>
                  <a:pt x="783" y="529"/>
                </a:lnTo>
                <a:lnTo>
                  <a:pt x="762" y="540"/>
                </a:lnTo>
                <a:lnTo>
                  <a:pt x="740" y="550"/>
                </a:lnTo>
                <a:lnTo>
                  <a:pt x="719" y="561"/>
                </a:lnTo>
                <a:lnTo>
                  <a:pt x="697" y="571"/>
                </a:lnTo>
                <a:lnTo>
                  <a:pt x="697" y="571"/>
                </a:lnTo>
                <a:lnTo>
                  <a:pt x="652" y="594"/>
                </a:lnTo>
                <a:lnTo>
                  <a:pt x="652" y="594"/>
                </a:lnTo>
                <a:lnTo>
                  <a:pt x="625" y="605"/>
                </a:lnTo>
                <a:lnTo>
                  <a:pt x="625" y="605"/>
                </a:lnTo>
                <a:lnTo>
                  <a:pt x="616" y="609"/>
                </a:lnTo>
                <a:lnTo>
                  <a:pt x="615" y="610"/>
                </a:lnTo>
                <a:lnTo>
                  <a:pt x="616" y="609"/>
                </a:lnTo>
                <a:lnTo>
                  <a:pt x="626" y="603"/>
                </a:lnTo>
                <a:lnTo>
                  <a:pt x="626" y="603"/>
                </a:lnTo>
                <a:lnTo>
                  <a:pt x="647" y="591"/>
                </a:lnTo>
                <a:lnTo>
                  <a:pt x="667" y="580"/>
                </a:lnTo>
                <a:lnTo>
                  <a:pt x="708" y="560"/>
                </a:lnTo>
                <a:lnTo>
                  <a:pt x="708" y="560"/>
                </a:lnTo>
                <a:lnTo>
                  <a:pt x="728" y="550"/>
                </a:lnTo>
                <a:lnTo>
                  <a:pt x="747" y="541"/>
                </a:lnTo>
                <a:lnTo>
                  <a:pt x="766" y="530"/>
                </a:lnTo>
                <a:lnTo>
                  <a:pt x="775" y="524"/>
                </a:lnTo>
                <a:lnTo>
                  <a:pt x="783" y="518"/>
                </a:lnTo>
                <a:lnTo>
                  <a:pt x="783" y="518"/>
                </a:lnTo>
                <a:lnTo>
                  <a:pt x="784" y="529"/>
                </a:lnTo>
                <a:lnTo>
                  <a:pt x="784" y="529"/>
                </a:lnTo>
                <a:close/>
                <a:moveTo>
                  <a:pt x="782" y="516"/>
                </a:moveTo>
                <a:lnTo>
                  <a:pt x="782" y="516"/>
                </a:lnTo>
                <a:lnTo>
                  <a:pt x="782" y="516"/>
                </a:lnTo>
                <a:lnTo>
                  <a:pt x="782" y="516"/>
                </a:lnTo>
                <a:lnTo>
                  <a:pt x="741" y="537"/>
                </a:lnTo>
                <a:lnTo>
                  <a:pt x="699" y="557"/>
                </a:lnTo>
                <a:lnTo>
                  <a:pt x="699" y="557"/>
                </a:lnTo>
                <a:lnTo>
                  <a:pt x="653" y="578"/>
                </a:lnTo>
                <a:lnTo>
                  <a:pt x="653" y="578"/>
                </a:lnTo>
                <a:lnTo>
                  <a:pt x="635" y="587"/>
                </a:lnTo>
                <a:lnTo>
                  <a:pt x="616" y="597"/>
                </a:lnTo>
                <a:lnTo>
                  <a:pt x="616" y="597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37" y="581"/>
                </a:lnTo>
                <a:lnTo>
                  <a:pt x="657" y="570"/>
                </a:lnTo>
                <a:lnTo>
                  <a:pt x="677" y="561"/>
                </a:lnTo>
                <a:lnTo>
                  <a:pt x="698" y="551"/>
                </a:lnTo>
                <a:lnTo>
                  <a:pt x="698" y="551"/>
                </a:lnTo>
                <a:lnTo>
                  <a:pt x="719" y="541"/>
                </a:lnTo>
                <a:lnTo>
                  <a:pt x="739" y="531"/>
                </a:lnTo>
                <a:lnTo>
                  <a:pt x="780" y="510"/>
                </a:lnTo>
                <a:lnTo>
                  <a:pt x="780" y="510"/>
                </a:lnTo>
                <a:lnTo>
                  <a:pt x="782" y="513"/>
                </a:lnTo>
                <a:lnTo>
                  <a:pt x="782" y="513"/>
                </a:lnTo>
                <a:lnTo>
                  <a:pt x="782" y="516"/>
                </a:lnTo>
                <a:lnTo>
                  <a:pt x="782" y="516"/>
                </a:lnTo>
                <a:close/>
                <a:moveTo>
                  <a:pt x="766" y="502"/>
                </a:moveTo>
                <a:lnTo>
                  <a:pt x="766" y="502"/>
                </a:lnTo>
                <a:lnTo>
                  <a:pt x="686" y="542"/>
                </a:lnTo>
                <a:lnTo>
                  <a:pt x="686" y="542"/>
                </a:lnTo>
                <a:lnTo>
                  <a:pt x="652" y="560"/>
                </a:lnTo>
                <a:lnTo>
                  <a:pt x="635" y="568"/>
                </a:lnTo>
                <a:lnTo>
                  <a:pt x="617" y="578"/>
                </a:lnTo>
                <a:lnTo>
                  <a:pt x="617" y="578"/>
                </a:lnTo>
                <a:lnTo>
                  <a:pt x="618" y="567"/>
                </a:lnTo>
                <a:lnTo>
                  <a:pt x="618" y="567"/>
                </a:lnTo>
                <a:lnTo>
                  <a:pt x="636" y="559"/>
                </a:lnTo>
                <a:lnTo>
                  <a:pt x="652" y="550"/>
                </a:lnTo>
                <a:lnTo>
                  <a:pt x="683" y="531"/>
                </a:lnTo>
                <a:lnTo>
                  <a:pt x="683" y="531"/>
                </a:lnTo>
                <a:lnTo>
                  <a:pt x="701" y="523"/>
                </a:lnTo>
                <a:lnTo>
                  <a:pt x="719" y="514"/>
                </a:lnTo>
                <a:lnTo>
                  <a:pt x="736" y="506"/>
                </a:lnTo>
                <a:lnTo>
                  <a:pt x="745" y="501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6" y="496"/>
                </a:lnTo>
                <a:lnTo>
                  <a:pt x="756" y="496"/>
                </a:lnTo>
                <a:lnTo>
                  <a:pt x="744" y="504"/>
                </a:lnTo>
                <a:lnTo>
                  <a:pt x="738" y="508"/>
                </a:lnTo>
                <a:lnTo>
                  <a:pt x="731" y="511"/>
                </a:lnTo>
                <a:lnTo>
                  <a:pt x="731" y="511"/>
                </a:lnTo>
                <a:lnTo>
                  <a:pt x="711" y="521"/>
                </a:lnTo>
                <a:lnTo>
                  <a:pt x="692" y="532"/>
                </a:lnTo>
                <a:lnTo>
                  <a:pt x="692" y="532"/>
                </a:lnTo>
                <a:lnTo>
                  <a:pt x="657" y="553"/>
                </a:lnTo>
                <a:lnTo>
                  <a:pt x="619" y="572"/>
                </a:lnTo>
                <a:lnTo>
                  <a:pt x="619" y="572"/>
                </a:lnTo>
                <a:lnTo>
                  <a:pt x="618" y="573"/>
                </a:lnTo>
                <a:lnTo>
                  <a:pt x="619" y="573"/>
                </a:lnTo>
                <a:lnTo>
                  <a:pt x="619" y="574"/>
                </a:lnTo>
                <a:lnTo>
                  <a:pt x="620" y="574"/>
                </a:lnTo>
                <a:lnTo>
                  <a:pt x="620" y="574"/>
                </a:lnTo>
                <a:lnTo>
                  <a:pt x="658" y="555"/>
                </a:lnTo>
                <a:lnTo>
                  <a:pt x="694" y="534"/>
                </a:lnTo>
                <a:lnTo>
                  <a:pt x="694" y="534"/>
                </a:lnTo>
                <a:lnTo>
                  <a:pt x="710" y="525"/>
                </a:lnTo>
                <a:lnTo>
                  <a:pt x="728" y="516"/>
                </a:lnTo>
                <a:lnTo>
                  <a:pt x="728" y="516"/>
                </a:lnTo>
                <a:lnTo>
                  <a:pt x="737" y="511"/>
                </a:lnTo>
                <a:lnTo>
                  <a:pt x="746" y="506"/>
                </a:lnTo>
                <a:lnTo>
                  <a:pt x="746" y="506"/>
                </a:lnTo>
                <a:lnTo>
                  <a:pt x="752" y="502"/>
                </a:lnTo>
                <a:lnTo>
                  <a:pt x="759" y="497"/>
                </a:lnTo>
                <a:lnTo>
                  <a:pt x="759" y="497"/>
                </a:lnTo>
                <a:lnTo>
                  <a:pt x="766" y="501"/>
                </a:lnTo>
                <a:lnTo>
                  <a:pt x="773" y="505"/>
                </a:lnTo>
                <a:lnTo>
                  <a:pt x="773" y="505"/>
                </a:lnTo>
                <a:lnTo>
                  <a:pt x="735" y="524"/>
                </a:lnTo>
                <a:lnTo>
                  <a:pt x="695" y="543"/>
                </a:lnTo>
                <a:lnTo>
                  <a:pt x="657" y="563"/>
                </a:lnTo>
                <a:lnTo>
                  <a:pt x="618" y="583"/>
                </a:lnTo>
                <a:lnTo>
                  <a:pt x="618" y="583"/>
                </a:lnTo>
                <a:lnTo>
                  <a:pt x="617" y="583"/>
                </a:lnTo>
                <a:lnTo>
                  <a:pt x="618" y="584"/>
                </a:lnTo>
                <a:lnTo>
                  <a:pt x="618" y="585"/>
                </a:lnTo>
                <a:lnTo>
                  <a:pt x="619" y="584"/>
                </a:lnTo>
                <a:lnTo>
                  <a:pt x="619" y="584"/>
                </a:lnTo>
                <a:lnTo>
                  <a:pt x="658" y="564"/>
                </a:lnTo>
                <a:lnTo>
                  <a:pt x="697" y="545"/>
                </a:lnTo>
                <a:lnTo>
                  <a:pt x="736" y="526"/>
                </a:lnTo>
                <a:lnTo>
                  <a:pt x="775" y="506"/>
                </a:lnTo>
                <a:lnTo>
                  <a:pt x="775" y="506"/>
                </a:lnTo>
                <a:lnTo>
                  <a:pt x="778" y="509"/>
                </a:lnTo>
                <a:lnTo>
                  <a:pt x="778" y="509"/>
                </a:lnTo>
                <a:lnTo>
                  <a:pt x="738" y="529"/>
                </a:lnTo>
                <a:lnTo>
                  <a:pt x="718" y="539"/>
                </a:lnTo>
                <a:lnTo>
                  <a:pt x="697" y="549"/>
                </a:lnTo>
                <a:lnTo>
                  <a:pt x="697" y="549"/>
                </a:lnTo>
                <a:lnTo>
                  <a:pt x="656" y="568"/>
                </a:lnTo>
                <a:lnTo>
                  <a:pt x="636" y="578"/>
                </a:lnTo>
                <a:lnTo>
                  <a:pt x="616" y="590"/>
                </a:lnTo>
                <a:lnTo>
                  <a:pt x="616" y="590"/>
                </a:lnTo>
                <a:lnTo>
                  <a:pt x="617" y="581"/>
                </a:lnTo>
                <a:lnTo>
                  <a:pt x="617" y="581"/>
                </a:lnTo>
                <a:lnTo>
                  <a:pt x="635" y="571"/>
                </a:lnTo>
                <a:lnTo>
                  <a:pt x="652" y="562"/>
                </a:lnTo>
                <a:lnTo>
                  <a:pt x="687" y="544"/>
                </a:lnTo>
                <a:lnTo>
                  <a:pt x="687" y="544"/>
                </a:lnTo>
                <a:lnTo>
                  <a:pt x="728" y="524"/>
                </a:lnTo>
                <a:lnTo>
                  <a:pt x="767" y="504"/>
                </a:lnTo>
                <a:lnTo>
                  <a:pt x="767" y="504"/>
                </a:lnTo>
                <a:lnTo>
                  <a:pt x="768" y="503"/>
                </a:lnTo>
                <a:lnTo>
                  <a:pt x="768" y="503"/>
                </a:lnTo>
                <a:lnTo>
                  <a:pt x="767" y="502"/>
                </a:lnTo>
                <a:lnTo>
                  <a:pt x="766" y="502"/>
                </a:lnTo>
                <a:lnTo>
                  <a:pt x="766" y="502"/>
                </a:lnTo>
                <a:close/>
                <a:moveTo>
                  <a:pt x="649" y="469"/>
                </a:moveTo>
                <a:lnTo>
                  <a:pt x="649" y="469"/>
                </a:lnTo>
                <a:lnTo>
                  <a:pt x="636" y="468"/>
                </a:lnTo>
                <a:lnTo>
                  <a:pt x="636" y="468"/>
                </a:lnTo>
                <a:lnTo>
                  <a:pt x="635" y="463"/>
                </a:lnTo>
                <a:lnTo>
                  <a:pt x="635" y="463"/>
                </a:lnTo>
                <a:lnTo>
                  <a:pt x="649" y="466"/>
                </a:lnTo>
                <a:lnTo>
                  <a:pt x="649" y="466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close/>
                <a:moveTo>
                  <a:pt x="620" y="566"/>
                </a:moveTo>
                <a:lnTo>
                  <a:pt x="620" y="566"/>
                </a:lnTo>
                <a:lnTo>
                  <a:pt x="639" y="554"/>
                </a:lnTo>
                <a:lnTo>
                  <a:pt x="639" y="554"/>
                </a:lnTo>
                <a:lnTo>
                  <a:pt x="654" y="542"/>
                </a:lnTo>
                <a:lnTo>
                  <a:pt x="670" y="531"/>
                </a:lnTo>
                <a:lnTo>
                  <a:pt x="670" y="531"/>
                </a:lnTo>
                <a:lnTo>
                  <a:pt x="703" y="512"/>
                </a:lnTo>
                <a:lnTo>
                  <a:pt x="720" y="502"/>
                </a:lnTo>
                <a:lnTo>
                  <a:pt x="736" y="491"/>
                </a:lnTo>
                <a:lnTo>
                  <a:pt x="736" y="491"/>
                </a:lnTo>
                <a:lnTo>
                  <a:pt x="737" y="490"/>
                </a:lnTo>
                <a:lnTo>
                  <a:pt x="737" y="490"/>
                </a:lnTo>
                <a:lnTo>
                  <a:pt x="751" y="494"/>
                </a:lnTo>
                <a:lnTo>
                  <a:pt x="751" y="494"/>
                </a:lnTo>
                <a:lnTo>
                  <a:pt x="737" y="503"/>
                </a:lnTo>
                <a:lnTo>
                  <a:pt x="722" y="510"/>
                </a:lnTo>
                <a:lnTo>
                  <a:pt x="691" y="525"/>
                </a:lnTo>
                <a:lnTo>
                  <a:pt x="691" y="525"/>
                </a:lnTo>
                <a:lnTo>
                  <a:pt x="660" y="542"/>
                </a:lnTo>
                <a:lnTo>
                  <a:pt x="645" y="551"/>
                </a:lnTo>
                <a:lnTo>
                  <a:pt x="628" y="561"/>
                </a:lnTo>
                <a:lnTo>
                  <a:pt x="628" y="561"/>
                </a:lnTo>
                <a:lnTo>
                  <a:pt x="620" y="566"/>
                </a:lnTo>
                <a:lnTo>
                  <a:pt x="620" y="566"/>
                </a:lnTo>
                <a:close/>
                <a:moveTo>
                  <a:pt x="619" y="564"/>
                </a:moveTo>
                <a:lnTo>
                  <a:pt x="619" y="564"/>
                </a:lnTo>
                <a:lnTo>
                  <a:pt x="620" y="556"/>
                </a:lnTo>
                <a:lnTo>
                  <a:pt x="620" y="556"/>
                </a:lnTo>
                <a:lnTo>
                  <a:pt x="634" y="548"/>
                </a:lnTo>
                <a:lnTo>
                  <a:pt x="648" y="541"/>
                </a:lnTo>
                <a:lnTo>
                  <a:pt x="674" y="524"/>
                </a:lnTo>
                <a:lnTo>
                  <a:pt x="674" y="524"/>
                </a:lnTo>
                <a:lnTo>
                  <a:pt x="688" y="516"/>
                </a:lnTo>
                <a:lnTo>
                  <a:pt x="703" y="508"/>
                </a:lnTo>
                <a:lnTo>
                  <a:pt x="718" y="500"/>
                </a:lnTo>
                <a:lnTo>
                  <a:pt x="733" y="492"/>
                </a:lnTo>
                <a:lnTo>
                  <a:pt x="733" y="492"/>
                </a:lnTo>
                <a:lnTo>
                  <a:pt x="676" y="527"/>
                </a:lnTo>
                <a:lnTo>
                  <a:pt x="648" y="544"/>
                </a:lnTo>
                <a:lnTo>
                  <a:pt x="619" y="564"/>
                </a:lnTo>
                <a:lnTo>
                  <a:pt x="619" y="564"/>
                </a:lnTo>
                <a:close/>
                <a:moveTo>
                  <a:pt x="712" y="502"/>
                </a:moveTo>
                <a:lnTo>
                  <a:pt x="712" y="502"/>
                </a:lnTo>
                <a:lnTo>
                  <a:pt x="705" y="506"/>
                </a:lnTo>
                <a:lnTo>
                  <a:pt x="697" y="510"/>
                </a:lnTo>
                <a:lnTo>
                  <a:pt x="681" y="517"/>
                </a:lnTo>
                <a:lnTo>
                  <a:pt x="681" y="517"/>
                </a:lnTo>
                <a:lnTo>
                  <a:pt x="667" y="526"/>
                </a:lnTo>
                <a:lnTo>
                  <a:pt x="653" y="535"/>
                </a:lnTo>
                <a:lnTo>
                  <a:pt x="639" y="543"/>
                </a:lnTo>
                <a:lnTo>
                  <a:pt x="623" y="551"/>
                </a:lnTo>
                <a:lnTo>
                  <a:pt x="623" y="551"/>
                </a:lnTo>
                <a:lnTo>
                  <a:pt x="620" y="554"/>
                </a:lnTo>
                <a:lnTo>
                  <a:pt x="620" y="554"/>
                </a:lnTo>
                <a:lnTo>
                  <a:pt x="620" y="553"/>
                </a:lnTo>
                <a:lnTo>
                  <a:pt x="620" y="553"/>
                </a:lnTo>
                <a:lnTo>
                  <a:pt x="640" y="541"/>
                </a:lnTo>
                <a:lnTo>
                  <a:pt x="640" y="541"/>
                </a:lnTo>
                <a:lnTo>
                  <a:pt x="654" y="531"/>
                </a:lnTo>
                <a:lnTo>
                  <a:pt x="669" y="521"/>
                </a:lnTo>
                <a:lnTo>
                  <a:pt x="669" y="521"/>
                </a:lnTo>
                <a:lnTo>
                  <a:pt x="681" y="513"/>
                </a:lnTo>
                <a:lnTo>
                  <a:pt x="694" y="505"/>
                </a:lnTo>
                <a:lnTo>
                  <a:pt x="707" y="496"/>
                </a:lnTo>
                <a:lnTo>
                  <a:pt x="720" y="487"/>
                </a:lnTo>
                <a:lnTo>
                  <a:pt x="720" y="487"/>
                </a:lnTo>
                <a:lnTo>
                  <a:pt x="734" y="489"/>
                </a:lnTo>
                <a:lnTo>
                  <a:pt x="734" y="489"/>
                </a:lnTo>
                <a:lnTo>
                  <a:pt x="723" y="495"/>
                </a:lnTo>
                <a:lnTo>
                  <a:pt x="712" y="502"/>
                </a:lnTo>
                <a:lnTo>
                  <a:pt x="712" y="502"/>
                </a:lnTo>
                <a:close/>
                <a:moveTo>
                  <a:pt x="620" y="550"/>
                </a:moveTo>
                <a:lnTo>
                  <a:pt x="620" y="550"/>
                </a:lnTo>
                <a:lnTo>
                  <a:pt x="621" y="543"/>
                </a:lnTo>
                <a:lnTo>
                  <a:pt x="621" y="543"/>
                </a:lnTo>
                <a:lnTo>
                  <a:pt x="645" y="530"/>
                </a:lnTo>
                <a:lnTo>
                  <a:pt x="667" y="515"/>
                </a:lnTo>
                <a:lnTo>
                  <a:pt x="667" y="515"/>
                </a:lnTo>
                <a:lnTo>
                  <a:pt x="685" y="506"/>
                </a:lnTo>
                <a:lnTo>
                  <a:pt x="704" y="496"/>
                </a:lnTo>
                <a:lnTo>
                  <a:pt x="704" y="496"/>
                </a:lnTo>
                <a:lnTo>
                  <a:pt x="703" y="497"/>
                </a:lnTo>
                <a:lnTo>
                  <a:pt x="703" y="497"/>
                </a:lnTo>
                <a:lnTo>
                  <a:pt x="690" y="505"/>
                </a:lnTo>
                <a:lnTo>
                  <a:pt x="690" y="505"/>
                </a:lnTo>
                <a:lnTo>
                  <a:pt x="676" y="514"/>
                </a:lnTo>
                <a:lnTo>
                  <a:pt x="663" y="523"/>
                </a:lnTo>
                <a:lnTo>
                  <a:pt x="663" y="523"/>
                </a:lnTo>
                <a:lnTo>
                  <a:pt x="642" y="536"/>
                </a:lnTo>
                <a:lnTo>
                  <a:pt x="631" y="543"/>
                </a:lnTo>
                <a:lnTo>
                  <a:pt x="620" y="550"/>
                </a:lnTo>
                <a:lnTo>
                  <a:pt x="620" y="550"/>
                </a:lnTo>
                <a:close/>
                <a:moveTo>
                  <a:pt x="675" y="508"/>
                </a:moveTo>
                <a:lnTo>
                  <a:pt x="675" y="508"/>
                </a:lnTo>
                <a:lnTo>
                  <a:pt x="654" y="521"/>
                </a:lnTo>
                <a:lnTo>
                  <a:pt x="634" y="534"/>
                </a:lnTo>
                <a:lnTo>
                  <a:pt x="634" y="534"/>
                </a:lnTo>
                <a:lnTo>
                  <a:pt x="635" y="533"/>
                </a:lnTo>
                <a:lnTo>
                  <a:pt x="635" y="533"/>
                </a:lnTo>
                <a:lnTo>
                  <a:pt x="661" y="515"/>
                </a:lnTo>
                <a:lnTo>
                  <a:pt x="661" y="515"/>
                </a:lnTo>
                <a:lnTo>
                  <a:pt x="683" y="501"/>
                </a:lnTo>
                <a:lnTo>
                  <a:pt x="693" y="493"/>
                </a:lnTo>
                <a:lnTo>
                  <a:pt x="704" y="485"/>
                </a:lnTo>
                <a:lnTo>
                  <a:pt x="704" y="485"/>
                </a:lnTo>
                <a:lnTo>
                  <a:pt x="717" y="487"/>
                </a:lnTo>
                <a:lnTo>
                  <a:pt x="717" y="487"/>
                </a:lnTo>
                <a:lnTo>
                  <a:pt x="706" y="493"/>
                </a:lnTo>
                <a:lnTo>
                  <a:pt x="695" y="498"/>
                </a:lnTo>
                <a:lnTo>
                  <a:pt x="675" y="508"/>
                </a:lnTo>
                <a:lnTo>
                  <a:pt x="675" y="508"/>
                </a:lnTo>
                <a:close/>
                <a:moveTo>
                  <a:pt x="660" y="513"/>
                </a:moveTo>
                <a:lnTo>
                  <a:pt x="660" y="513"/>
                </a:lnTo>
                <a:lnTo>
                  <a:pt x="641" y="526"/>
                </a:lnTo>
                <a:lnTo>
                  <a:pt x="621" y="539"/>
                </a:lnTo>
                <a:lnTo>
                  <a:pt x="621" y="539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4" y="531"/>
                </a:lnTo>
                <a:lnTo>
                  <a:pt x="626" y="529"/>
                </a:lnTo>
                <a:lnTo>
                  <a:pt x="626" y="529"/>
                </a:lnTo>
                <a:lnTo>
                  <a:pt x="656" y="510"/>
                </a:lnTo>
                <a:lnTo>
                  <a:pt x="656" y="510"/>
                </a:lnTo>
                <a:lnTo>
                  <a:pt x="678" y="497"/>
                </a:lnTo>
                <a:lnTo>
                  <a:pt x="678" y="497"/>
                </a:lnTo>
                <a:lnTo>
                  <a:pt x="689" y="492"/>
                </a:lnTo>
                <a:lnTo>
                  <a:pt x="695" y="489"/>
                </a:lnTo>
                <a:lnTo>
                  <a:pt x="699" y="486"/>
                </a:lnTo>
                <a:lnTo>
                  <a:pt x="699" y="486"/>
                </a:lnTo>
                <a:lnTo>
                  <a:pt x="690" y="494"/>
                </a:lnTo>
                <a:lnTo>
                  <a:pt x="680" y="500"/>
                </a:lnTo>
                <a:lnTo>
                  <a:pt x="660" y="513"/>
                </a:lnTo>
                <a:lnTo>
                  <a:pt x="660" y="513"/>
                </a:lnTo>
                <a:close/>
                <a:moveTo>
                  <a:pt x="650" y="497"/>
                </a:moveTo>
                <a:lnTo>
                  <a:pt x="650" y="497"/>
                </a:lnTo>
                <a:lnTo>
                  <a:pt x="661" y="490"/>
                </a:lnTo>
                <a:lnTo>
                  <a:pt x="672" y="482"/>
                </a:lnTo>
                <a:lnTo>
                  <a:pt x="672" y="482"/>
                </a:lnTo>
                <a:lnTo>
                  <a:pt x="686" y="484"/>
                </a:lnTo>
                <a:lnTo>
                  <a:pt x="686" y="484"/>
                </a:lnTo>
                <a:lnTo>
                  <a:pt x="670" y="492"/>
                </a:lnTo>
                <a:lnTo>
                  <a:pt x="655" y="500"/>
                </a:lnTo>
                <a:lnTo>
                  <a:pt x="640" y="509"/>
                </a:lnTo>
                <a:lnTo>
                  <a:pt x="632" y="513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30" y="512"/>
                </a:lnTo>
                <a:lnTo>
                  <a:pt x="638" y="507"/>
                </a:lnTo>
                <a:lnTo>
                  <a:pt x="650" y="497"/>
                </a:lnTo>
                <a:lnTo>
                  <a:pt x="650" y="497"/>
                </a:lnTo>
                <a:close/>
                <a:moveTo>
                  <a:pt x="624" y="513"/>
                </a:moveTo>
                <a:lnTo>
                  <a:pt x="624" y="513"/>
                </a:lnTo>
                <a:lnTo>
                  <a:pt x="624" y="506"/>
                </a:lnTo>
                <a:lnTo>
                  <a:pt x="624" y="506"/>
                </a:lnTo>
                <a:lnTo>
                  <a:pt x="636" y="501"/>
                </a:lnTo>
                <a:lnTo>
                  <a:pt x="647" y="496"/>
                </a:lnTo>
                <a:lnTo>
                  <a:pt x="657" y="490"/>
                </a:lnTo>
                <a:lnTo>
                  <a:pt x="665" y="485"/>
                </a:lnTo>
                <a:lnTo>
                  <a:pt x="665" y="485"/>
                </a:lnTo>
                <a:lnTo>
                  <a:pt x="645" y="499"/>
                </a:lnTo>
                <a:lnTo>
                  <a:pt x="635" y="505"/>
                </a:lnTo>
                <a:lnTo>
                  <a:pt x="624" y="513"/>
                </a:lnTo>
                <a:lnTo>
                  <a:pt x="624" y="513"/>
                </a:lnTo>
                <a:close/>
                <a:moveTo>
                  <a:pt x="684" y="487"/>
                </a:moveTo>
                <a:lnTo>
                  <a:pt x="684" y="487"/>
                </a:lnTo>
                <a:lnTo>
                  <a:pt x="676" y="491"/>
                </a:lnTo>
                <a:lnTo>
                  <a:pt x="669" y="495"/>
                </a:lnTo>
                <a:lnTo>
                  <a:pt x="654" y="506"/>
                </a:lnTo>
                <a:lnTo>
                  <a:pt x="639" y="518"/>
                </a:lnTo>
                <a:lnTo>
                  <a:pt x="623" y="529"/>
                </a:lnTo>
                <a:lnTo>
                  <a:pt x="623" y="529"/>
                </a:lnTo>
                <a:lnTo>
                  <a:pt x="623" y="518"/>
                </a:lnTo>
                <a:lnTo>
                  <a:pt x="623" y="518"/>
                </a:lnTo>
                <a:lnTo>
                  <a:pt x="631" y="515"/>
                </a:lnTo>
                <a:lnTo>
                  <a:pt x="640" y="512"/>
                </a:lnTo>
                <a:lnTo>
                  <a:pt x="655" y="503"/>
                </a:lnTo>
                <a:lnTo>
                  <a:pt x="669" y="495"/>
                </a:lnTo>
                <a:lnTo>
                  <a:pt x="684" y="487"/>
                </a:lnTo>
                <a:lnTo>
                  <a:pt x="684" y="487"/>
                </a:lnTo>
                <a:close/>
                <a:moveTo>
                  <a:pt x="652" y="510"/>
                </a:moveTo>
                <a:lnTo>
                  <a:pt x="652" y="510"/>
                </a:lnTo>
                <a:lnTo>
                  <a:pt x="689" y="485"/>
                </a:lnTo>
                <a:lnTo>
                  <a:pt x="689" y="485"/>
                </a:lnTo>
                <a:lnTo>
                  <a:pt x="689" y="484"/>
                </a:lnTo>
                <a:lnTo>
                  <a:pt x="689" y="484"/>
                </a:lnTo>
                <a:lnTo>
                  <a:pt x="698" y="485"/>
                </a:lnTo>
                <a:lnTo>
                  <a:pt x="698" y="485"/>
                </a:lnTo>
                <a:lnTo>
                  <a:pt x="686" y="490"/>
                </a:lnTo>
                <a:lnTo>
                  <a:pt x="675" y="496"/>
                </a:lnTo>
                <a:lnTo>
                  <a:pt x="652" y="510"/>
                </a:lnTo>
                <a:lnTo>
                  <a:pt x="652" y="510"/>
                </a:lnTo>
                <a:close/>
                <a:moveTo>
                  <a:pt x="679" y="475"/>
                </a:moveTo>
                <a:lnTo>
                  <a:pt x="679" y="475"/>
                </a:lnTo>
                <a:lnTo>
                  <a:pt x="658" y="470"/>
                </a:lnTo>
                <a:lnTo>
                  <a:pt x="658" y="470"/>
                </a:lnTo>
                <a:lnTo>
                  <a:pt x="658" y="469"/>
                </a:lnTo>
                <a:lnTo>
                  <a:pt x="658" y="469"/>
                </a:lnTo>
                <a:lnTo>
                  <a:pt x="658" y="468"/>
                </a:lnTo>
                <a:lnTo>
                  <a:pt x="658" y="468"/>
                </a:lnTo>
                <a:lnTo>
                  <a:pt x="662" y="469"/>
                </a:lnTo>
                <a:lnTo>
                  <a:pt x="662" y="469"/>
                </a:lnTo>
                <a:lnTo>
                  <a:pt x="688" y="476"/>
                </a:lnTo>
                <a:lnTo>
                  <a:pt x="688" y="476"/>
                </a:lnTo>
                <a:lnTo>
                  <a:pt x="679" y="475"/>
                </a:lnTo>
                <a:lnTo>
                  <a:pt x="679" y="475"/>
                </a:lnTo>
                <a:close/>
                <a:moveTo>
                  <a:pt x="667" y="481"/>
                </a:move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52" y="489"/>
                </a:lnTo>
                <a:lnTo>
                  <a:pt x="637" y="498"/>
                </a:lnTo>
                <a:lnTo>
                  <a:pt x="637" y="498"/>
                </a:lnTo>
                <a:lnTo>
                  <a:pt x="628" y="502"/>
                </a:lnTo>
                <a:lnTo>
                  <a:pt x="628" y="502"/>
                </a:lnTo>
                <a:lnTo>
                  <a:pt x="625" y="503"/>
                </a:lnTo>
                <a:lnTo>
                  <a:pt x="625" y="503"/>
                </a:lnTo>
                <a:lnTo>
                  <a:pt x="628" y="499"/>
                </a:lnTo>
                <a:lnTo>
                  <a:pt x="636" y="494"/>
                </a:lnTo>
                <a:lnTo>
                  <a:pt x="636" y="494"/>
                </a:lnTo>
                <a:lnTo>
                  <a:pt x="646" y="487"/>
                </a:lnTo>
                <a:lnTo>
                  <a:pt x="655" y="480"/>
                </a:lnTo>
                <a:lnTo>
                  <a:pt x="655" y="480"/>
                </a:lnTo>
                <a:lnTo>
                  <a:pt x="655" y="479"/>
                </a:lnTo>
                <a:lnTo>
                  <a:pt x="655" y="479"/>
                </a:lnTo>
                <a:lnTo>
                  <a:pt x="667" y="481"/>
                </a:lnTo>
                <a:lnTo>
                  <a:pt x="667" y="481"/>
                </a:lnTo>
                <a:close/>
                <a:moveTo>
                  <a:pt x="625" y="500"/>
                </a:moveTo>
                <a:lnTo>
                  <a:pt x="625" y="500"/>
                </a:lnTo>
                <a:lnTo>
                  <a:pt x="625" y="493"/>
                </a:lnTo>
                <a:lnTo>
                  <a:pt x="625" y="493"/>
                </a:lnTo>
                <a:lnTo>
                  <a:pt x="639" y="488"/>
                </a:lnTo>
                <a:lnTo>
                  <a:pt x="645" y="485"/>
                </a:lnTo>
                <a:lnTo>
                  <a:pt x="650" y="481"/>
                </a:lnTo>
                <a:lnTo>
                  <a:pt x="650" y="481"/>
                </a:lnTo>
                <a:lnTo>
                  <a:pt x="638" y="491"/>
                </a:lnTo>
                <a:lnTo>
                  <a:pt x="625" y="500"/>
                </a:lnTo>
                <a:lnTo>
                  <a:pt x="625" y="500"/>
                </a:lnTo>
                <a:close/>
                <a:moveTo>
                  <a:pt x="629" y="489"/>
                </a:moveTo>
                <a:lnTo>
                  <a:pt x="629" y="489"/>
                </a:lnTo>
                <a:lnTo>
                  <a:pt x="625" y="491"/>
                </a:lnTo>
                <a:lnTo>
                  <a:pt x="625" y="491"/>
                </a:lnTo>
                <a:lnTo>
                  <a:pt x="625" y="490"/>
                </a:lnTo>
                <a:lnTo>
                  <a:pt x="625" y="490"/>
                </a:lnTo>
                <a:lnTo>
                  <a:pt x="630" y="487"/>
                </a:lnTo>
                <a:lnTo>
                  <a:pt x="630" y="487"/>
                </a:lnTo>
                <a:lnTo>
                  <a:pt x="635" y="483"/>
                </a:lnTo>
                <a:lnTo>
                  <a:pt x="639" y="479"/>
                </a:lnTo>
                <a:lnTo>
                  <a:pt x="639" y="479"/>
                </a:lnTo>
                <a:lnTo>
                  <a:pt x="639" y="478"/>
                </a:lnTo>
                <a:lnTo>
                  <a:pt x="639" y="478"/>
                </a:lnTo>
                <a:lnTo>
                  <a:pt x="652" y="479"/>
                </a:lnTo>
                <a:lnTo>
                  <a:pt x="652" y="479"/>
                </a:lnTo>
                <a:lnTo>
                  <a:pt x="641" y="484"/>
                </a:lnTo>
                <a:lnTo>
                  <a:pt x="629" y="489"/>
                </a:lnTo>
                <a:lnTo>
                  <a:pt x="629" y="489"/>
                </a:lnTo>
                <a:close/>
                <a:moveTo>
                  <a:pt x="625" y="483"/>
                </a:moveTo>
                <a:lnTo>
                  <a:pt x="625" y="483"/>
                </a:lnTo>
                <a:lnTo>
                  <a:pt x="630" y="482"/>
                </a:lnTo>
                <a:lnTo>
                  <a:pt x="632" y="481"/>
                </a:lnTo>
                <a:lnTo>
                  <a:pt x="635" y="480"/>
                </a:lnTo>
                <a:lnTo>
                  <a:pt x="635" y="480"/>
                </a:lnTo>
                <a:lnTo>
                  <a:pt x="630" y="484"/>
                </a:lnTo>
                <a:lnTo>
                  <a:pt x="625" y="488"/>
                </a:lnTo>
                <a:lnTo>
                  <a:pt x="625" y="488"/>
                </a:lnTo>
                <a:lnTo>
                  <a:pt x="625" y="483"/>
                </a:lnTo>
                <a:lnTo>
                  <a:pt x="625" y="483"/>
                </a:lnTo>
                <a:close/>
                <a:moveTo>
                  <a:pt x="636" y="477"/>
                </a:moveTo>
                <a:lnTo>
                  <a:pt x="636" y="477"/>
                </a:lnTo>
                <a:lnTo>
                  <a:pt x="625" y="481"/>
                </a:lnTo>
                <a:lnTo>
                  <a:pt x="625" y="481"/>
                </a:lnTo>
                <a:lnTo>
                  <a:pt x="625" y="477"/>
                </a:lnTo>
                <a:lnTo>
                  <a:pt x="625" y="477"/>
                </a:lnTo>
                <a:lnTo>
                  <a:pt x="636" y="477"/>
                </a:lnTo>
                <a:lnTo>
                  <a:pt x="636" y="477"/>
                </a:lnTo>
                <a:close/>
                <a:moveTo>
                  <a:pt x="618" y="467"/>
                </a:moveTo>
                <a:lnTo>
                  <a:pt x="618" y="467"/>
                </a:lnTo>
                <a:lnTo>
                  <a:pt x="618" y="467"/>
                </a:lnTo>
                <a:lnTo>
                  <a:pt x="618" y="467"/>
                </a:lnTo>
                <a:lnTo>
                  <a:pt x="618" y="462"/>
                </a:lnTo>
                <a:lnTo>
                  <a:pt x="618" y="462"/>
                </a:lnTo>
                <a:lnTo>
                  <a:pt x="625" y="462"/>
                </a:lnTo>
                <a:lnTo>
                  <a:pt x="625" y="462"/>
                </a:lnTo>
                <a:lnTo>
                  <a:pt x="626" y="465"/>
                </a:lnTo>
                <a:lnTo>
                  <a:pt x="626" y="465"/>
                </a:lnTo>
                <a:lnTo>
                  <a:pt x="626" y="467"/>
                </a:lnTo>
                <a:lnTo>
                  <a:pt x="626" y="467"/>
                </a:lnTo>
                <a:lnTo>
                  <a:pt x="618" y="467"/>
                </a:lnTo>
                <a:lnTo>
                  <a:pt x="618" y="467"/>
                </a:lnTo>
                <a:close/>
                <a:moveTo>
                  <a:pt x="744" y="358"/>
                </a:moveTo>
                <a:lnTo>
                  <a:pt x="744" y="358"/>
                </a:lnTo>
                <a:lnTo>
                  <a:pt x="745" y="359"/>
                </a:lnTo>
                <a:lnTo>
                  <a:pt x="747" y="360"/>
                </a:lnTo>
                <a:lnTo>
                  <a:pt x="747" y="360"/>
                </a:lnTo>
                <a:lnTo>
                  <a:pt x="753" y="376"/>
                </a:lnTo>
                <a:lnTo>
                  <a:pt x="759" y="393"/>
                </a:lnTo>
                <a:lnTo>
                  <a:pt x="764" y="410"/>
                </a:lnTo>
                <a:lnTo>
                  <a:pt x="769" y="426"/>
                </a:lnTo>
                <a:lnTo>
                  <a:pt x="772" y="443"/>
                </a:lnTo>
                <a:lnTo>
                  <a:pt x="775" y="460"/>
                </a:lnTo>
                <a:lnTo>
                  <a:pt x="780" y="495"/>
                </a:lnTo>
                <a:lnTo>
                  <a:pt x="780" y="495"/>
                </a:lnTo>
                <a:lnTo>
                  <a:pt x="766" y="489"/>
                </a:lnTo>
                <a:lnTo>
                  <a:pt x="752" y="484"/>
                </a:lnTo>
                <a:lnTo>
                  <a:pt x="723" y="476"/>
                </a:lnTo>
                <a:lnTo>
                  <a:pt x="693" y="467"/>
                </a:lnTo>
                <a:lnTo>
                  <a:pt x="664" y="460"/>
                </a:lnTo>
                <a:lnTo>
                  <a:pt x="664" y="460"/>
                </a:lnTo>
                <a:lnTo>
                  <a:pt x="647" y="456"/>
                </a:lnTo>
                <a:lnTo>
                  <a:pt x="629" y="454"/>
                </a:lnTo>
                <a:lnTo>
                  <a:pt x="612" y="452"/>
                </a:lnTo>
                <a:lnTo>
                  <a:pt x="595" y="452"/>
                </a:lnTo>
                <a:lnTo>
                  <a:pt x="578" y="452"/>
                </a:lnTo>
                <a:lnTo>
                  <a:pt x="561" y="453"/>
                </a:lnTo>
                <a:lnTo>
                  <a:pt x="542" y="455"/>
                </a:lnTo>
                <a:lnTo>
                  <a:pt x="525" y="458"/>
                </a:lnTo>
                <a:lnTo>
                  <a:pt x="525" y="458"/>
                </a:lnTo>
                <a:lnTo>
                  <a:pt x="498" y="463"/>
                </a:lnTo>
                <a:lnTo>
                  <a:pt x="469" y="469"/>
                </a:lnTo>
                <a:lnTo>
                  <a:pt x="442" y="478"/>
                </a:lnTo>
                <a:lnTo>
                  <a:pt x="415" y="486"/>
                </a:lnTo>
                <a:lnTo>
                  <a:pt x="415" y="486"/>
                </a:lnTo>
                <a:lnTo>
                  <a:pt x="415" y="484"/>
                </a:lnTo>
                <a:lnTo>
                  <a:pt x="414" y="481"/>
                </a:lnTo>
                <a:lnTo>
                  <a:pt x="412" y="479"/>
                </a:lnTo>
                <a:lnTo>
                  <a:pt x="409" y="478"/>
                </a:lnTo>
                <a:lnTo>
                  <a:pt x="409" y="478"/>
                </a:lnTo>
                <a:lnTo>
                  <a:pt x="405" y="478"/>
                </a:lnTo>
                <a:lnTo>
                  <a:pt x="401" y="478"/>
                </a:lnTo>
                <a:lnTo>
                  <a:pt x="398" y="480"/>
                </a:lnTo>
                <a:lnTo>
                  <a:pt x="395" y="483"/>
                </a:lnTo>
                <a:lnTo>
                  <a:pt x="395" y="483"/>
                </a:lnTo>
                <a:lnTo>
                  <a:pt x="394" y="486"/>
                </a:lnTo>
                <a:lnTo>
                  <a:pt x="393" y="488"/>
                </a:lnTo>
                <a:lnTo>
                  <a:pt x="393" y="494"/>
                </a:lnTo>
                <a:lnTo>
                  <a:pt x="393" y="494"/>
                </a:lnTo>
                <a:lnTo>
                  <a:pt x="362" y="507"/>
                </a:lnTo>
                <a:lnTo>
                  <a:pt x="334" y="521"/>
                </a:lnTo>
                <a:lnTo>
                  <a:pt x="321" y="529"/>
                </a:lnTo>
                <a:lnTo>
                  <a:pt x="306" y="537"/>
                </a:lnTo>
                <a:lnTo>
                  <a:pt x="293" y="546"/>
                </a:lnTo>
                <a:lnTo>
                  <a:pt x="281" y="557"/>
                </a:lnTo>
                <a:lnTo>
                  <a:pt x="281" y="557"/>
                </a:lnTo>
                <a:lnTo>
                  <a:pt x="283" y="535"/>
                </a:lnTo>
                <a:lnTo>
                  <a:pt x="287" y="515"/>
                </a:lnTo>
                <a:lnTo>
                  <a:pt x="292" y="495"/>
                </a:lnTo>
                <a:lnTo>
                  <a:pt x="298" y="475"/>
                </a:lnTo>
                <a:lnTo>
                  <a:pt x="305" y="455"/>
                </a:lnTo>
                <a:lnTo>
                  <a:pt x="313" y="435"/>
                </a:lnTo>
                <a:lnTo>
                  <a:pt x="329" y="398"/>
                </a:lnTo>
                <a:lnTo>
                  <a:pt x="329" y="398"/>
                </a:lnTo>
                <a:lnTo>
                  <a:pt x="337" y="380"/>
                </a:lnTo>
                <a:lnTo>
                  <a:pt x="346" y="364"/>
                </a:lnTo>
                <a:lnTo>
                  <a:pt x="357" y="349"/>
                </a:lnTo>
                <a:lnTo>
                  <a:pt x="369" y="336"/>
                </a:lnTo>
                <a:lnTo>
                  <a:pt x="369" y="336"/>
                </a:lnTo>
                <a:lnTo>
                  <a:pt x="377" y="329"/>
                </a:lnTo>
                <a:lnTo>
                  <a:pt x="385" y="322"/>
                </a:lnTo>
                <a:lnTo>
                  <a:pt x="403" y="311"/>
                </a:lnTo>
                <a:lnTo>
                  <a:pt x="421" y="299"/>
                </a:lnTo>
                <a:lnTo>
                  <a:pt x="439" y="290"/>
                </a:lnTo>
                <a:lnTo>
                  <a:pt x="439" y="290"/>
                </a:lnTo>
                <a:lnTo>
                  <a:pt x="453" y="284"/>
                </a:lnTo>
                <a:lnTo>
                  <a:pt x="467" y="278"/>
                </a:lnTo>
                <a:lnTo>
                  <a:pt x="483" y="274"/>
                </a:lnTo>
                <a:lnTo>
                  <a:pt x="498" y="270"/>
                </a:lnTo>
                <a:lnTo>
                  <a:pt x="498" y="270"/>
                </a:lnTo>
                <a:lnTo>
                  <a:pt x="494" y="293"/>
                </a:lnTo>
                <a:lnTo>
                  <a:pt x="492" y="305"/>
                </a:lnTo>
                <a:lnTo>
                  <a:pt x="491" y="318"/>
                </a:lnTo>
                <a:lnTo>
                  <a:pt x="492" y="329"/>
                </a:lnTo>
                <a:lnTo>
                  <a:pt x="493" y="333"/>
                </a:lnTo>
                <a:lnTo>
                  <a:pt x="495" y="337"/>
                </a:lnTo>
                <a:lnTo>
                  <a:pt x="497" y="340"/>
                </a:lnTo>
                <a:lnTo>
                  <a:pt x="500" y="342"/>
                </a:lnTo>
                <a:lnTo>
                  <a:pt x="504" y="343"/>
                </a:lnTo>
                <a:lnTo>
                  <a:pt x="509" y="342"/>
                </a:lnTo>
                <a:lnTo>
                  <a:pt x="509" y="342"/>
                </a:lnTo>
                <a:lnTo>
                  <a:pt x="512" y="341"/>
                </a:lnTo>
                <a:lnTo>
                  <a:pt x="516" y="339"/>
                </a:lnTo>
                <a:lnTo>
                  <a:pt x="518" y="336"/>
                </a:lnTo>
                <a:lnTo>
                  <a:pt x="520" y="333"/>
                </a:lnTo>
                <a:lnTo>
                  <a:pt x="522" y="324"/>
                </a:lnTo>
                <a:lnTo>
                  <a:pt x="523" y="315"/>
                </a:lnTo>
                <a:lnTo>
                  <a:pt x="523" y="315"/>
                </a:lnTo>
                <a:lnTo>
                  <a:pt x="526" y="321"/>
                </a:lnTo>
                <a:lnTo>
                  <a:pt x="530" y="327"/>
                </a:lnTo>
                <a:lnTo>
                  <a:pt x="534" y="332"/>
                </a:lnTo>
                <a:lnTo>
                  <a:pt x="538" y="336"/>
                </a:lnTo>
                <a:lnTo>
                  <a:pt x="543" y="339"/>
                </a:lnTo>
                <a:lnTo>
                  <a:pt x="548" y="340"/>
                </a:lnTo>
                <a:lnTo>
                  <a:pt x="554" y="340"/>
                </a:lnTo>
                <a:lnTo>
                  <a:pt x="560" y="338"/>
                </a:lnTo>
                <a:lnTo>
                  <a:pt x="560" y="338"/>
                </a:lnTo>
                <a:lnTo>
                  <a:pt x="565" y="334"/>
                </a:lnTo>
                <a:lnTo>
                  <a:pt x="569" y="330"/>
                </a:lnTo>
                <a:lnTo>
                  <a:pt x="571" y="325"/>
                </a:lnTo>
                <a:lnTo>
                  <a:pt x="572" y="319"/>
                </a:lnTo>
                <a:lnTo>
                  <a:pt x="571" y="313"/>
                </a:lnTo>
                <a:lnTo>
                  <a:pt x="569" y="307"/>
                </a:lnTo>
                <a:lnTo>
                  <a:pt x="567" y="301"/>
                </a:lnTo>
                <a:lnTo>
                  <a:pt x="563" y="296"/>
                </a:lnTo>
                <a:lnTo>
                  <a:pt x="563" y="296"/>
                </a:lnTo>
                <a:lnTo>
                  <a:pt x="555" y="287"/>
                </a:lnTo>
                <a:lnTo>
                  <a:pt x="545" y="279"/>
                </a:lnTo>
                <a:lnTo>
                  <a:pt x="535" y="271"/>
                </a:lnTo>
                <a:lnTo>
                  <a:pt x="525" y="265"/>
                </a:lnTo>
                <a:lnTo>
                  <a:pt x="525" y="265"/>
                </a:lnTo>
                <a:lnTo>
                  <a:pt x="528" y="265"/>
                </a:lnTo>
                <a:lnTo>
                  <a:pt x="528" y="265"/>
                </a:lnTo>
                <a:lnTo>
                  <a:pt x="539" y="264"/>
                </a:lnTo>
                <a:lnTo>
                  <a:pt x="550" y="264"/>
                </a:lnTo>
                <a:lnTo>
                  <a:pt x="561" y="264"/>
                </a:lnTo>
                <a:lnTo>
                  <a:pt x="572" y="266"/>
                </a:lnTo>
                <a:lnTo>
                  <a:pt x="592" y="270"/>
                </a:lnTo>
                <a:lnTo>
                  <a:pt x="613" y="276"/>
                </a:lnTo>
                <a:lnTo>
                  <a:pt x="613" y="276"/>
                </a:lnTo>
                <a:lnTo>
                  <a:pt x="632" y="282"/>
                </a:lnTo>
                <a:lnTo>
                  <a:pt x="652" y="289"/>
                </a:lnTo>
                <a:lnTo>
                  <a:pt x="671" y="297"/>
                </a:lnTo>
                <a:lnTo>
                  <a:pt x="688" y="307"/>
                </a:lnTo>
                <a:lnTo>
                  <a:pt x="688" y="307"/>
                </a:lnTo>
                <a:lnTo>
                  <a:pt x="711" y="325"/>
                </a:lnTo>
                <a:lnTo>
                  <a:pt x="733" y="343"/>
                </a:lnTo>
                <a:lnTo>
                  <a:pt x="733" y="343"/>
                </a:lnTo>
                <a:lnTo>
                  <a:pt x="739" y="350"/>
                </a:lnTo>
                <a:lnTo>
                  <a:pt x="744" y="358"/>
                </a:lnTo>
                <a:lnTo>
                  <a:pt x="744" y="358"/>
                </a:lnTo>
                <a:close/>
                <a:moveTo>
                  <a:pt x="293" y="467"/>
                </a:moveTo>
                <a:lnTo>
                  <a:pt x="293" y="467"/>
                </a:lnTo>
                <a:lnTo>
                  <a:pt x="298" y="448"/>
                </a:lnTo>
                <a:lnTo>
                  <a:pt x="304" y="429"/>
                </a:lnTo>
                <a:lnTo>
                  <a:pt x="313" y="410"/>
                </a:lnTo>
                <a:lnTo>
                  <a:pt x="322" y="392"/>
                </a:lnTo>
                <a:lnTo>
                  <a:pt x="322" y="392"/>
                </a:lnTo>
                <a:lnTo>
                  <a:pt x="314" y="410"/>
                </a:lnTo>
                <a:lnTo>
                  <a:pt x="306" y="429"/>
                </a:lnTo>
                <a:lnTo>
                  <a:pt x="293" y="467"/>
                </a:lnTo>
                <a:lnTo>
                  <a:pt x="293" y="467"/>
                </a:lnTo>
                <a:close/>
                <a:moveTo>
                  <a:pt x="483" y="265"/>
                </a:moveTo>
                <a:lnTo>
                  <a:pt x="483" y="265"/>
                </a:lnTo>
                <a:lnTo>
                  <a:pt x="499" y="260"/>
                </a:lnTo>
                <a:lnTo>
                  <a:pt x="499" y="260"/>
                </a:lnTo>
                <a:lnTo>
                  <a:pt x="499" y="261"/>
                </a:lnTo>
                <a:lnTo>
                  <a:pt x="499" y="261"/>
                </a:lnTo>
                <a:lnTo>
                  <a:pt x="483" y="265"/>
                </a:lnTo>
                <a:lnTo>
                  <a:pt x="483" y="265"/>
                </a:lnTo>
                <a:close/>
                <a:moveTo>
                  <a:pt x="521" y="257"/>
                </a:moveTo>
                <a:lnTo>
                  <a:pt x="521" y="257"/>
                </a:lnTo>
                <a:lnTo>
                  <a:pt x="518" y="257"/>
                </a:lnTo>
                <a:lnTo>
                  <a:pt x="518" y="257"/>
                </a:lnTo>
                <a:lnTo>
                  <a:pt x="518" y="256"/>
                </a:lnTo>
                <a:lnTo>
                  <a:pt x="518" y="256"/>
                </a:lnTo>
                <a:lnTo>
                  <a:pt x="520" y="256"/>
                </a:lnTo>
                <a:lnTo>
                  <a:pt x="520" y="256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close/>
                <a:moveTo>
                  <a:pt x="549" y="294"/>
                </a:moveTo>
                <a:lnTo>
                  <a:pt x="549" y="294"/>
                </a:lnTo>
                <a:lnTo>
                  <a:pt x="554" y="299"/>
                </a:lnTo>
                <a:lnTo>
                  <a:pt x="558" y="303"/>
                </a:lnTo>
                <a:lnTo>
                  <a:pt x="561" y="310"/>
                </a:lnTo>
                <a:lnTo>
                  <a:pt x="563" y="315"/>
                </a:lnTo>
                <a:lnTo>
                  <a:pt x="563" y="315"/>
                </a:lnTo>
                <a:lnTo>
                  <a:pt x="564" y="318"/>
                </a:lnTo>
                <a:lnTo>
                  <a:pt x="563" y="321"/>
                </a:lnTo>
                <a:lnTo>
                  <a:pt x="561" y="326"/>
                </a:lnTo>
                <a:lnTo>
                  <a:pt x="557" y="330"/>
                </a:lnTo>
                <a:lnTo>
                  <a:pt x="554" y="331"/>
                </a:lnTo>
                <a:lnTo>
                  <a:pt x="550" y="332"/>
                </a:lnTo>
                <a:lnTo>
                  <a:pt x="550" y="332"/>
                </a:lnTo>
                <a:lnTo>
                  <a:pt x="546" y="331"/>
                </a:lnTo>
                <a:lnTo>
                  <a:pt x="542" y="328"/>
                </a:lnTo>
                <a:lnTo>
                  <a:pt x="539" y="324"/>
                </a:lnTo>
                <a:lnTo>
                  <a:pt x="535" y="319"/>
                </a:lnTo>
                <a:lnTo>
                  <a:pt x="530" y="308"/>
                </a:lnTo>
                <a:lnTo>
                  <a:pt x="527" y="299"/>
                </a:lnTo>
                <a:lnTo>
                  <a:pt x="527" y="299"/>
                </a:lnTo>
                <a:lnTo>
                  <a:pt x="522" y="285"/>
                </a:lnTo>
                <a:lnTo>
                  <a:pt x="518" y="271"/>
                </a:lnTo>
                <a:lnTo>
                  <a:pt x="518" y="271"/>
                </a:lnTo>
                <a:lnTo>
                  <a:pt x="526" y="276"/>
                </a:lnTo>
                <a:lnTo>
                  <a:pt x="534" y="282"/>
                </a:lnTo>
                <a:lnTo>
                  <a:pt x="549" y="294"/>
                </a:lnTo>
                <a:lnTo>
                  <a:pt x="549" y="294"/>
                </a:lnTo>
                <a:close/>
                <a:moveTo>
                  <a:pt x="507" y="248"/>
                </a:moveTo>
                <a:lnTo>
                  <a:pt x="507" y="248"/>
                </a:lnTo>
                <a:lnTo>
                  <a:pt x="511" y="246"/>
                </a:lnTo>
                <a:lnTo>
                  <a:pt x="515" y="245"/>
                </a:lnTo>
                <a:lnTo>
                  <a:pt x="515" y="245"/>
                </a:lnTo>
                <a:lnTo>
                  <a:pt x="518" y="245"/>
                </a:lnTo>
                <a:lnTo>
                  <a:pt x="519" y="246"/>
                </a:lnTo>
                <a:lnTo>
                  <a:pt x="519" y="246"/>
                </a:lnTo>
                <a:lnTo>
                  <a:pt x="507" y="248"/>
                </a:lnTo>
                <a:lnTo>
                  <a:pt x="507" y="248"/>
                </a:lnTo>
                <a:close/>
                <a:moveTo>
                  <a:pt x="512" y="294"/>
                </a:moveTo>
                <a:lnTo>
                  <a:pt x="512" y="294"/>
                </a:lnTo>
                <a:lnTo>
                  <a:pt x="513" y="303"/>
                </a:lnTo>
                <a:lnTo>
                  <a:pt x="514" y="314"/>
                </a:lnTo>
                <a:lnTo>
                  <a:pt x="514" y="319"/>
                </a:lnTo>
                <a:lnTo>
                  <a:pt x="513" y="324"/>
                </a:lnTo>
                <a:lnTo>
                  <a:pt x="512" y="328"/>
                </a:lnTo>
                <a:lnTo>
                  <a:pt x="509" y="332"/>
                </a:lnTo>
                <a:lnTo>
                  <a:pt x="509" y="332"/>
                </a:lnTo>
                <a:lnTo>
                  <a:pt x="507" y="334"/>
                </a:lnTo>
                <a:lnTo>
                  <a:pt x="505" y="334"/>
                </a:lnTo>
                <a:lnTo>
                  <a:pt x="504" y="332"/>
                </a:lnTo>
                <a:lnTo>
                  <a:pt x="502" y="330"/>
                </a:lnTo>
                <a:lnTo>
                  <a:pt x="500" y="324"/>
                </a:lnTo>
                <a:lnTo>
                  <a:pt x="500" y="319"/>
                </a:lnTo>
                <a:lnTo>
                  <a:pt x="500" y="319"/>
                </a:lnTo>
                <a:lnTo>
                  <a:pt x="500" y="314"/>
                </a:lnTo>
                <a:lnTo>
                  <a:pt x="500" y="307"/>
                </a:lnTo>
                <a:lnTo>
                  <a:pt x="503" y="295"/>
                </a:lnTo>
                <a:lnTo>
                  <a:pt x="503" y="295"/>
                </a:lnTo>
                <a:lnTo>
                  <a:pt x="505" y="284"/>
                </a:lnTo>
                <a:lnTo>
                  <a:pt x="507" y="272"/>
                </a:lnTo>
                <a:lnTo>
                  <a:pt x="507" y="272"/>
                </a:lnTo>
                <a:lnTo>
                  <a:pt x="512" y="294"/>
                </a:lnTo>
                <a:lnTo>
                  <a:pt x="512" y="294"/>
                </a:lnTo>
                <a:close/>
                <a:moveTo>
                  <a:pt x="529" y="254"/>
                </a:moveTo>
                <a:lnTo>
                  <a:pt x="529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5"/>
                </a:lnTo>
                <a:lnTo>
                  <a:pt x="533" y="255"/>
                </a:lnTo>
                <a:lnTo>
                  <a:pt x="534" y="255"/>
                </a:lnTo>
                <a:lnTo>
                  <a:pt x="534" y="255"/>
                </a:lnTo>
                <a:lnTo>
                  <a:pt x="533" y="255"/>
                </a:lnTo>
                <a:lnTo>
                  <a:pt x="533" y="255"/>
                </a:lnTo>
                <a:lnTo>
                  <a:pt x="529" y="256"/>
                </a:lnTo>
                <a:lnTo>
                  <a:pt x="529" y="256"/>
                </a:lnTo>
                <a:lnTo>
                  <a:pt x="529" y="254"/>
                </a:lnTo>
                <a:lnTo>
                  <a:pt x="529" y="254"/>
                </a:lnTo>
                <a:close/>
                <a:moveTo>
                  <a:pt x="545" y="254"/>
                </a:move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5"/>
                </a:lnTo>
                <a:lnTo>
                  <a:pt x="545" y="255"/>
                </a:lnTo>
                <a:lnTo>
                  <a:pt x="543" y="255"/>
                </a:lnTo>
                <a:lnTo>
                  <a:pt x="543" y="255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4"/>
                </a:lnTo>
                <a:lnTo>
                  <a:pt x="545" y="254"/>
                </a:lnTo>
                <a:close/>
                <a:moveTo>
                  <a:pt x="555" y="255"/>
                </a:moveTo>
                <a:lnTo>
                  <a:pt x="555" y="255"/>
                </a:lnTo>
                <a:lnTo>
                  <a:pt x="555" y="253"/>
                </a:lnTo>
                <a:lnTo>
                  <a:pt x="555" y="253"/>
                </a:lnTo>
                <a:lnTo>
                  <a:pt x="558" y="253"/>
                </a:lnTo>
                <a:lnTo>
                  <a:pt x="558" y="253"/>
                </a:lnTo>
                <a:lnTo>
                  <a:pt x="558" y="254"/>
                </a:lnTo>
                <a:lnTo>
                  <a:pt x="558" y="254"/>
                </a:lnTo>
                <a:lnTo>
                  <a:pt x="558" y="256"/>
                </a:lnTo>
                <a:lnTo>
                  <a:pt x="558" y="256"/>
                </a:lnTo>
                <a:lnTo>
                  <a:pt x="555" y="255"/>
                </a:lnTo>
                <a:lnTo>
                  <a:pt x="555" y="255"/>
                </a:lnTo>
                <a:close/>
                <a:moveTo>
                  <a:pt x="567" y="253"/>
                </a:moveTo>
                <a:lnTo>
                  <a:pt x="567" y="253"/>
                </a:lnTo>
                <a:lnTo>
                  <a:pt x="572" y="254"/>
                </a:lnTo>
                <a:lnTo>
                  <a:pt x="572" y="254"/>
                </a:lnTo>
                <a:lnTo>
                  <a:pt x="572" y="257"/>
                </a:lnTo>
                <a:lnTo>
                  <a:pt x="572" y="257"/>
                </a:lnTo>
                <a:lnTo>
                  <a:pt x="567" y="256"/>
                </a:lnTo>
                <a:lnTo>
                  <a:pt x="567" y="256"/>
                </a:lnTo>
                <a:lnTo>
                  <a:pt x="567" y="253"/>
                </a:lnTo>
                <a:lnTo>
                  <a:pt x="567" y="253"/>
                </a:lnTo>
                <a:close/>
                <a:moveTo>
                  <a:pt x="586" y="260"/>
                </a:moveTo>
                <a:lnTo>
                  <a:pt x="586" y="260"/>
                </a:lnTo>
                <a:lnTo>
                  <a:pt x="581" y="259"/>
                </a:lnTo>
                <a:lnTo>
                  <a:pt x="581" y="259"/>
                </a:lnTo>
                <a:lnTo>
                  <a:pt x="581" y="255"/>
                </a:lnTo>
                <a:lnTo>
                  <a:pt x="581" y="255"/>
                </a:lnTo>
                <a:lnTo>
                  <a:pt x="587" y="256"/>
                </a:lnTo>
                <a:lnTo>
                  <a:pt x="587" y="256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close/>
                <a:moveTo>
                  <a:pt x="596" y="262"/>
                </a:moveTo>
                <a:lnTo>
                  <a:pt x="596" y="262"/>
                </a:lnTo>
                <a:lnTo>
                  <a:pt x="595" y="262"/>
                </a:lnTo>
                <a:lnTo>
                  <a:pt x="595" y="262"/>
                </a:lnTo>
                <a:lnTo>
                  <a:pt x="595" y="260"/>
                </a:lnTo>
                <a:lnTo>
                  <a:pt x="595" y="260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6" y="259"/>
                </a:lnTo>
                <a:lnTo>
                  <a:pt x="596" y="259"/>
                </a:lnTo>
                <a:lnTo>
                  <a:pt x="596" y="261"/>
                </a:lnTo>
                <a:lnTo>
                  <a:pt x="596" y="261"/>
                </a:lnTo>
                <a:lnTo>
                  <a:pt x="596" y="262"/>
                </a:lnTo>
                <a:lnTo>
                  <a:pt x="596" y="262"/>
                </a:lnTo>
                <a:close/>
                <a:moveTo>
                  <a:pt x="609" y="266"/>
                </a:moveTo>
                <a:lnTo>
                  <a:pt x="609" y="266"/>
                </a:lnTo>
                <a:lnTo>
                  <a:pt x="606" y="265"/>
                </a:lnTo>
                <a:lnTo>
                  <a:pt x="606" y="265"/>
                </a:lnTo>
                <a:lnTo>
                  <a:pt x="605" y="262"/>
                </a:lnTo>
                <a:lnTo>
                  <a:pt x="605" y="262"/>
                </a:lnTo>
                <a:lnTo>
                  <a:pt x="605" y="261"/>
                </a:lnTo>
                <a:lnTo>
                  <a:pt x="605" y="261"/>
                </a:lnTo>
                <a:lnTo>
                  <a:pt x="609" y="263"/>
                </a:lnTo>
                <a:lnTo>
                  <a:pt x="609" y="263"/>
                </a:lnTo>
                <a:lnTo>
                  <a:pt x="609" y="266"/>
                </a:lnTo>
                <a:lnTo>
                  <a:pt x="609" y="266"/>
                </a:lnTo>
                <a:close/>
                <a:moveTo>
                  <a:pt x="615" y="267"/>
                </a:moveTo>
                <a:lnTo>
                  <a:pt x="615" y="267"/>
                </a:lnTo>
                <a:lnTo>
                  <a:pt x="617" y="265"/>
                </a:lnTo>
                <a:lnTo>
                  <a:pt x="617" y="265"/>
                </a:lnTo>
                <a:lnTo>
                  <a:pt x="628" y="270"/>
                </a:lnTo>
                <a:lnTo>
                  <a:pt x="640" y="276"/>
                </a:lnTo>
                <a:lnTo>
                  <a:pt x="640" y="276"/>
                </a:lnTo>
                <a:lnTo>
                  <a:pt x="619" y="269"/>
                </a:lnTo>
                <a:lnTo>
                  <a:pt x="619" y="269"/>
                </a:lnTo>
                <a:lnTo>
                  <a:pt x="615" y="267"/>
                </a:lnTo>
                <a:lnTo>
                  <a:pt x="615" y="267"/>
                </a:lnTo>
                <a:close/>
                <a:moveTo>
                  <a:pt x="547" y="157"/>
                </a:moveTo>
                <a:lnTo>
                  <a:pt x="547" y="157"/>
                </a:lnTo>
                <a:lnTo>
                  <a:pt x="571" y="170"/>
                </a:lnTo>
                <a:lnTo>
                  <a:pt x="571" y="170"/>
                </a:lnTo>
                <a:lnTo>
                  <a:pt x="594" y="184"/>
                </a:lnTo>
                <a:lnTo>
                  <a:pt x="617" y="201"/>
                </a:lnTo>
                <a:lnTo>
                  <a:pt x="639" y="218"/>
                </a:lnTo>
                <a:lnTo>
                  <a:pt x="659" y="238"/>
                </a:lnTo>
                <a:lnTo>
                  <a:pt x="679" y="258"/>
                </a:lnTo>
                <a:lnTo>
                  <a:pt x="696" y="279"/>
                </a:lnTo>
                <a:lnTo>
                  <a:pt x="713" y="301"/>
                </a:lnTo>
                <a:lnTo>
                  <a:pt x="729" y="326"/>
                </a:lnTo>
                <a:lnTo>
                  <a:pt x="729" y="326"/>
                </a:lnTo>
                <a:lnTo>
                  <a:pt x="721" y="319"/>
                </a:lnTo>
                <a:lnTo>
                  <a:pt x="712" y="312"/>
                </a:lnTo>
                <a:lnTo>
                  <a:pt x="694" y="300"/>
                </a:lnTo>
                <a:lnTo>
                  <a:pt x="694" y="300"/>
                </a:lnTo>
                <a:lnTo>
                  <a:pt x="679" y="289"/>
                </a:lnTo>
                <a:lnTo>
                  <a:pt x="664" y="279"/>
                </a:lnTo>
                <a:lnTo>
                  <a:pt x="648" y="270"/>
                </a:lnTo>
                <a:lnTo>
                  <a:pt x="631" y="262"/>
                </a:lnTo>
                <a:lnTo>
                  <a:pt x="614" y="255"/>
                </a:lnTo>
                <a:lnTo>
                  <a:pt x="596" y="250"/>
                </a:lnTo>
                <a:lnTo>
                  <a:pt x="578" y="246"/>
                </a:lnTo>
                <a:lnTo>
                  <a:pt x="560" y="244"/>
                </a:lnTo>
                <a:lnTo>
                  <a:pt x="560" y="244"/>
                </a:lnTo>
                <a:lnTo>
                  <a:pt x="543" y="244"/>
                </a:lnTo>
                <a:lnTo>
                  <a:pt x="528" y="245"/>
                </a:lnTo>
                <a:lnTo>
                  <a:pt x="528" y="245"/>
                </a:lnTo>
                <a:lnTo>
                  <a:pt x="526" y="241"/>
                </a:lnTo>
                <a:lnTo>
                  <a:pt x="524" y="239"/>
                </a:lnTo>
                <a:lnTo>
                  <a:pt x="521" y="237"/>
                </a:lnTo>
                <a:lnTo>
                  <a:pt x="516" y="236"/>
                </a:lnTo>
                <a:lnTo>
                  <a:pt x="516" y="236"/>
                </a:lnTo>
                <a:lnTo>
                  <a:pt x="510" y="237"/>
                </a:lnTo>
                <a:lnTo>
                  <a:pt x="505" y="239"/>
                </a:lnTo>
                <a:lnTo>
                  <a:pt x="501" y="243"/>
                </a:lnTo>
                <a:lnTo>
                  <a:pt x="498" y="248"/>
                </a:lnTo>
                <a:lnTo>
                  <a:pt x="498" y="248"/>
                </a:lnTo>
                <a:lnTo>
                  <a:pt x="497" y="250"/>
                </a:lnTo>
                <a:lnTo>
                  <a:pt x="497" y="250"/>
                </a:lnTo>
                <a:lnTo>
                  <a:pt x="478" y="256"/>
                </a:lnTo>
                <a:lnTo>
                  <a:pt x="457" y="263"/>
                </a:lnTo>
                <a:lnTo>
                  <a:pt x="438" y="272"/>
                </a:lnTo>
                <a:lnTo>
                  <a:pt x="420" y="282"/>
                </a:lnTo>
                <a:lnTo>
                  <a:pt x="402" y="293"/>
                </a:lnTo>
                <a:lnTo>
                  <a:pt x="385" y="305"/>
                </a:lnTo>
                <a:lnTo>
                  <a:pt x="369" y="318"/>
                </a:lnTo>
                <a:lnTo>
                  <a:pt x="355" y="332"/>
                </a:lnTo>
                <a:lnTo>
                  <a:pt x="355" y="332"/>
                </a:lnTo>
                <a:lnTo>
                  <a:pt x="345" y="342"/>
                </a:lnTo>
                <a:lnTo>
                  <a:pt x="336" y="353"/>
                </a:lnTo>
                <a:lnTo>
                  <a:pt x="327" y="364"/>
                </a:lnTo>
                <a:lnTo>
                  <a:pt x="320" y="376"/>
                </a:lnTo>
                <a:lnTo>
                  <a:pt x="313" y="388"/>
                </a:lnTo>
                <a:lnTo>
                  <a:pt x="306" y="402"/>
                </a:lnTo>
                <a:lnTo>
                  <a:pt x="300" y="415"/>
                </a:lnTo>
                <a:lnTo>
                  <a:pt x="295" y="428"/>
                </a:lnTo>
                <a:lnTo>
                  <a:pt x="287" y="455"/>
                </a:lnTo>
                <a:lnTo>
                  <a:pt x="281" y="483"/>
                </a:lnTo>
                <a:lnTo>
                  <a:pt x="276" y="511"/>
                </a:lnTo>
                <a:lnTo>
                  <a:pt x="273" y="539"/>
                </a:lnTo>
                <a:lnTo>
                  <a:pt x="273" y="539"/>
                </a:lnTo>
                <a:lnTo>
                  <a:pt x="270" y="576"/>
                </a:lnTo>
                <a:lnTo>
                  <a:pt x="268" y="611"/>
                </a:lnTo>
                <a:lnTo>
                  <a:pt x="267" y="647"/>
                </a:lnTo>
                <a:lnTo>
                  <a:pt x="267" y="683"/>
                </a:lnTo>
                <a:lnTo>
                  <a:pt x="268" y="719"/>
                </a:lnTo>
                <a:lnTo>
                  <a:pt x="269" y="754"/>
                </a:lnTo>
                <a:lnTo>
                  <a:pt x="273" y="826"/>
                </a:lnTo>
                <a:lnTo>
                  <a:pt x="273" y="826"/>
                </a:lnTo>
                <a:lnTo>
                  <a:pt x="276" y="863"/>
                </a:lnTo>
                <a:lnTo>
                  <a:pt x="280" y="902"/>
                </a:lnTo>
                <a:lnTo>
                  <a:pt x="280" y="902"/>
                </a:lnTo>
                <a:lnTo>
                  <a:pt x="272" y="896"/>
                </a:lnTo>
                <a:lnTo>
                  <a:pt x="265" y="890"/>
                </a:lnTo>
                <a:lnTo>
                  <a:pt x="258" y="883"/>
                </a:lnTo>
                <a:lnTo>
                  <a:pt x="251" y="874"/>
                </a:lnTo>
                <a:lnTo>
                  <a:pt x="245" y="867"/>
                </a:lnTo>
                <a:lnTo>
                  <a:pt x="240" y="859"/>
                </a:lnTo>
                <a:lnTo>
                  <a:pt x="235" y="850"/>
                </a:lnTo>
                <a:lnTo>
                  <a:pt x="231" y="841"/>
                </a:lnTo>
                <a:lnTo>
                  <a:pt x="231" y="841"/>
                </a:lnTo>
                <a:lnTo>
                  <a:pt x="225" y="828"/>
                </a:lnTo>
                <a:lnTo>
                  <a:pt x="222" y="815"/>
                </a:lnTo>
                <a:lnTo>
                  <a:pt x="221" y="802"/>
                </a:lnTo>
                <a:lnTo>
                  <a:pt x="220" y="787"/>
                </a:lnTo>
                <a:lnTo>
                  <a:pt x="221" y="774"/>
                </a:lnTo>
                <a:lnTo>
                  <a:pt x="222" y="760"/>
                </a:lnTo>
                <a:lnTo>
                  <a:pt x="225" y="734"/>
                </a:lnTo>
                <a:lnTo>
                  <a:pt x="225" y="734"/>
                </a:lnTo>
                <a:lnTo>
                  <a:pt x="227" y="717"/>
                </a:lnTo>
                <a:lnTo>
                  <a:pt x="230" y="699"/>
                </a:lnTo>
                <a:lnTo>
                  <a:pt x="231" y="665"/>
                </a:lnTo>
                <a:lnTo>
                  <a:pt x="232" y="631"/>
                </a:lnTo>
                <a:lnTo>
                  <a:pt x="233" y="597"/>
                </a:lnTo>
                <a:lnTo>
                  <a:pt x="233" y="597"/>
                </a:lnTo>
                <a:lnTo>
                  <a:pt x="235" y="581"/>
                </a:lnTo>
                <a:lnTo>
                  <a:pt x="237" y="565"/>
                </a:lnTo>
                <a:lnTo>
                  <a:pt x="239" y="547"/>
                </a:lnTo>
                <a:lnTo>
                  <a:pt x="240" y="531"/>
                </a:lnTo>
                <a:lnTo>
                  <a:pt x="240" y="531"/>
                </a:lnTo>
                <a:lnTo>
                  <a:pt x="240" y="515"/>
                </a:lnTo>
                <a:lnTo>
                  <a:pt x="240" y="500"/>
                </a:lnTo>
                <a:lnTo>
                  <a:pt x="238" y="484"/>
                </a:lnTo>
                <a:lnTo>
                  <a:pt x="236" y="467"/>
                </a:lnTo>
                <a:lnTo>
                  <a:pt x="236" y="467"/>
                </a:lnTo>
                <a:lnTo>
                  <a:pt x="231" y="434"/>
                </a:lnTo>
                <a:lnTo>
                  <a:pt x="225" y="402"/>
                </a:lnTo>
                <a:lnTo>
                  <a:pt x="223" y="385"/>
                </a:lnTo>
                <a:lnTo>
                  <a:pt x="222" y="368"/>
                </a:lnTo>
                <a:lnTo>
                  <a:pt x="223" y="352"/>
                </a:lnTo>
                <a:lnTo>
                  <a:pt x="225" y="335"/>
                </a:lnTo>
                <a:lnTo>
                  <a:pt x="225" y="335"/>
                </a:lnTo>
                <a:lnTo>
                  <a:pt x="230" y="319"/>
                </a:lnTo>
                <a:lnTo>
                  <a:pt x="235" y="303"/>
                </a:lnTo>
                <a:lnTo>
                  <a:pt x="241" y="289"/>
                </a:lnTo>
                <a:lnTo>
                  <a:pt x="249" y="275"/>
                </a:lnTo>
                <a:lnTo>
                  <a:pt x="258" y="262"/>
                </a:lnTo>
                <a:lnTo>
                  <a:pt x="268" y="250"/>
                </a:lnTo>
                <a:lnTo>
                  <a:pt x="279" y="238"/>
                </a:lnTo>
                <a:lnTo>
                  <a:pt x="291" y="226"/>
                </a:lnTo>
                <a:lnTo>
                  <a:pt x="291" y="226"/>
                </a:lnTo>
                <a:lnTo>
                  <a:pt x="303" y="217"/>
                </a:lnTo>
                <a:lnTo>
                  <a:pt x="317" y="208"/>
                </a:lnTo>
                <a:lnTo>
                  <a:pt x="331" y="200"/>
                </a:lnTo>
                <a:lnTo>
                  <a:pt x="345" y="194"/>
                </a:lnTo>
                <a:lnTo>
                  <a:pt x="359" y="188"/>
                </a:lnTo>
                <a:lnTo>
                  <a:pt x="374" y="183"/>
                </a:lnTo>
                <a:lnTo>
                  <a:pt x="389" y="179"/>
                </a:lnTo>
                <a:lnTo>
                  <a:pt x="405" y="176"/>
                </a:lnTo>
                <a:lnTo>
                  <a:pt x="405" y="176"/>
                </a:lnTo>
                <a:lnTo>
                  <a:pt x="424" y="174"/>
                </a:lnTo>
                <a:lnTo>
                  <a:pt x="443" y="172"/>
                </a:lnTo>
                <a:lnTo>
                  <a:pt x="481" y="169"/>
                </a:lnTo>
                <a:lnTo>
                  <a:pt x="481" y="169"/>
                </a:lnTo>
                <a:lnTo>
                  <a:pt x="498" y="167"/>
                </a:lnTo>
                <a:lnTo>
                  <a:pt x="514" y="164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close/>
                <a:moveTo>
                  <a:pt x="535" y="151"/>
                </a:moveTo>
                <a:lnTo>
                  <a:pt x="535" y="151"/>
                </a:lnTo>
                <a:lnTo>
                  <a:pt x="508" y="157"/>
                </a:lnTo>
                <a:lnTo>
                  <a:pt x="495" y="159"/>
                </a:lnTo>
                <a:lnTo>
                  <a:pt x="481" y="161"/>
                </a:lnTo>
                <a:lnTo>
                  <a:pt x="481" y="161"/>
                </a:lnTo>
                <a:lnTo>
                  <a:pt x="445" y="164"/>
                </a:lnTo>
                <a:lnTo>
                  <a:pt x="427" y="165"/>
                </a:lnTo>
                <a:lnTo>
                  <a:pt x="410" y="167"/>
                </a:lnTo>
                <a:lnTo>
                  <a:pt x="410" y="167"/>
                </a:lnTo>
                <a:lnTo>
                  <a:pt x="396" y="169"/>
                </a:lnTo>
                <a:lnTo>
                  <a:pt x="382" y="172"/>
                </a:lnTo>
                <a:lnTo>
                  <a:pt x="369" y="175"/>
                </a:lnTo>
                <a:lnTo>
                  <a:pt x="356" y="180"/>
                </a:lnTo>
                <a:lnTo>
                  <a:pt x="344" y="184"/>
                </a:lnTo>
                <a:lnTo>
                  <a:pt x="332" y="190"/>
                </a:lnTo>
                <a:lnTo>
                  <a:pt x="320" y="196"/>
                </a:lnTo>
                <a:lnTo>
                  <a:pt x="307" y="203"/>
                </a:lnTo>
                <a:lnTo>
                  <a:pt x="307" y="203"/>
                </a:lnTo>
                <a:lnTo>
                  <a:pt x="296" y="211"/>
                </a:lnTo>
                <a:lnTo>
                  <a:pt x="285" y="220"/>
                </a:lnTo>
                <a:lnTo>
                  <a:pt x="275" y="230"/>
                </a:lnTo>
                <a:lnTo>
                  <a:pt x="265" y="240"/>
                </a:lnTo>
                <a:lnTo>
                  <a:pt x="257" y="250"/>
                </a:lnTo>
                <a:lnTo>
                  <a:pt x="249" y="261"/>
                </a:lnTo>
                <a:lnTo>
                  <a:pt x="242" y="272"/>
                </a:lnTo>
                <a:lnTo>
                  <a:pt x="235" y="284"/>
                </a:lnTo>
                <a:lnTo>
                  <a:pt x="230" y="296"/>
                </a:lnTo>
                <a:lnTo>
                  <a:pt x="224" y="308"/>
                </a:lnTo>
                <a:lnTo>
                  <a:pt x="220" y="322"/>
                </a:lnTo>
                <a:lnTo>
                  <a:pt x="217" y="335"/>
                </a:lnTo>
                <a:lnTo>
                  <a:pt x="215" y="348"/>
                </a:lnTo>
                <a:lnTo>
                  <a:pt x="213" y="362"/>
                </a:lnTo>
                <a:lnTo>
                  <a:pt x="213" y="375"/>
                </a:lnTo>
                <a:lnTo>
                  <a:pt x="214" y="389"/>
                </a:lnTo>
                <a:lnTo>
                  <a:pt x="214" y="389"/>
                </a:lnTo>
                <a:lnTo>
                  <a:pt x="215" y="406"/>
                </a:lnTo>
                <a:lnTo>
                  <a:pt x="218" y="421"/>
                </a:lnTo>
                <a:lnTo>
                  <a:pt x="223" y="452"/>
                </a:lnTo>
                <a:lnTo>
                  <a:pt x="229" y="484"/>
                </a:lnTo>
                <a:lnTo>
                  <a:pt x="231" y="499"/>
                </a:lnTo>
                <a:lnTo>
                  <a:pt x="232" y="515"/>
                </a:lnTo>
                <a:lnTo>
                  <a:pt x="232" y="515"/>
                </a:lnTo>
                <a:lnTo>
                  <a:pt x="231" y="531"/>
                </a:lnTo>
                <a:lnTo>
                  <a:pt x="230" y="548"/>
                </a:lnTo>
                <a:lnTo>
                  <a:pt x="225" y="581"/>
                </a:lnTo>
                <a:lnTo>
                  <a:pt x="225" y="581"/>
                </a:lnTo>
                <a:lnTo>
                  <a:pt x="223" y="604"/>
                </a:lnTo>
                <a:lnTo>
                  <a:pt x="223" y="604"/>
                </a:lnTo>
                <a:lnTo>
                  <a:pt x="222" y="604"/>
                </a:lnTo>
                <a:lnTo>
                  <a:pt x="220" y="604"/>
                </a:lnTo>
                <a:lnTo>
                  <a:pt x="220" y="604"/>
                </a:lnTo>
                <a:lnTo>
                  <a:pt x="214" y="605"/>
                </a:lnTo>
                <a:lnTo>
                  <a:pt x="208" y="606"/>
                </a:lnTo>
                <a:lnTo>
                  <a:pt x="202" y="606"/>
                </a:lnTo>
                <a:lnTo>
                  <a:pt x="196" y="606"/>
                </a:lnTo>
                <a:lnTo>
                  <a:pt x="184" y="603"/>
                </a:lnTo>
                <a:lnTo>
                  <a:pt x="174" y="598"/>
                </a:lnTo>
                <a:lnTo>
                  <a:pt x="164" y="591"/>
                </a:lnTo>
                <a:lnTo>
                  <a:pt x="155" y="582"/>
                </a:lnTo>
                <a:lnTo>
                  <a:pt x="148" y="573"/>
                </a:lnTo>
                <a:lnTo>
                  <a:pt x="140" y="563"/>
                </a:lnTo>
                <a:lnTo>
                  <a:pt x="140" y="563"/>
                </a:lnTo>
                <a:lnTo>
                  <a:pt x="140" y="528"/>
                </a:lnTo>
                <a:lnTo>
                  <a:pt x="140" y="528"/>
                </a:lnTo>
                <a:lnTo>
                  <a:pt x="138" y="497"/>
                </a:lnTo>
                <a:lnTo>
                  <a:pt x="136" y="465"/>
                </a:lnTo>
                <a:lnTo>
                  <a:pt x="134" y="434"/>
                </a:lnTo>
                <a:lnTo>
                  <a:pt x="133" y="404"/>
                </a:lnTo>
                <a:lnTo>
                  <a:pt x="134" y="372"/>
                </a:lnTo>
                <a:lnTo>
                  <a:pt x="135" y="357"/>
                </a:lnTo>
                <a:lnTo>
                  <a:pt x="137" y="341"/>
                </a:lnTo>
                <a:lnTo>
                  <a:pt x="139" y="326"/>
                </a:lnTo>
                <a:lnTo>
                  <a:pt x="142" y="311"/>
                </a:lnTo>
                <a:lnTo>
                  <a:pt x="148" y="295"/>
                </a:lnTo>
                <a:lnTo>
                  <a:pt x="153" y="280"/>
                </a:lnTo>
                <a:lnTo>
                  <a:pt x="153" y="280"/>
                </a:lnTo>
                <a:lnTo>
                  <a:pt x="159" y="266"/>
                </a:lnTo>
                <a:lnTo>
                  <a:pt x="166" y="252"/>
                </a:lnTo>
                <a:lnTo>
                  <a:pt x="174" y="239"/>
                </a:lnTo>
                <a:lnTo>
                  <a:pt x="183" y="226"/>
                </a:lnTo>
                <a:lnTo>
                  <a:pt x="192" y="214"/>
                </a:lnTo>
                <a:lnTo>
                  <a:pt x="202" y="202"/>
                </a:lnTo>
                <a:lnTo>
                  <a:pt x="213" y="192"/>
                </a:lnTo>
                <a:lnTo>
                  <a:pt x="225" y="181"/>
                </a:lnTo>
                <a:lnTo>
                  <a:pt x="238" y="172"/>
                </a:lnTo>
                <a:lnTo>
                  <a:pt x="250" y="163"/>
                </a:lnTo>
                <a:lnTo>
                  <a:pt x="263" y="155"/>
                </a:lnTo>
                <a:lnTo>
                  <a:pt x="277" y="148"/>
                </a:lnTo>
                <a:lnTo>
                  <a:pt x="290" y="140"/>
                </a:lnTo>
                <a:lnTo>
                  <a:pt x="304" y="134"/>
                </a:lnTo>
                <a:lnTo>
                  <a:pt x="320" y="129"/>
                </a:lnTo>
                <a:lnTo>
                  <a:pt x="334" y="124"/>
                </a:lnTo>
                <a:lnTo>
                  <a:pt x="334" y="124"/>
                </a:lnTo>
                <a:lnTo>
                  <a:pt x="354" y="120"/>
                </a:lnTo>
                <a:lnTo>
                  <a:pt x="375" y="117"/>
                </a:lnTo>
                <a:lnTo>
                  <a:pt x="396" y="116"/>
                </a:lnTo>
                <a:lnTo>
                  <a:pt x="416" y="117"/>
                </a:lnTo>
                <a:lnTo>
                  <a:pt x="416" y="117"/>
                </a:lnTo>
                <a:lnTo>
                  <a:pt x="419" y="117"/>
                </a:lnTo>
                <a:lnTo>
                  <a:pt x="419" y="117"/>
                </a:lnTo>
                <a:lnTo>
                  <a:pt x="434" y="119"/>
                </a:lnTo>
                <a:lnTo>
                  <a:pt x="448" y="121"/>
                </a:lnTo>
                <a:lnTo>
                  <a:pt x="463" y="124"/>
                </a:lnTo>
                <a:lnTo>
                  <a:pt x="479" y="128"/>
                </a:lnTo>
                <a:lnTo>
                  <a:pt x="493" y="133"/>
                </a:lnTo>
                <a:lnTo>
                  <a:pt x="507" y="138"/>
                </a:lnTo>
                <a:lnTo>
                  <a:pt x="535" y="151"/>
                </a:lnTo>
                <a:lnTo>
                  <a:pt x="535" y="151"/>
                </a:lnTo>
                <a:close/>
                <a:moveTo>
                  <a:pt x="138" y="293"/>
                </a:moveTo>
                <a:lnTo>
                  <a:pt x="138" y="293"/>
                </a:lnTo>
                <a:lnTo>
                  <a:pt x="110" y="306"/>
                </a:lnTo>
                <a:lnTo>
                  <a:pt x="110" y="306"/>
                </a:lnTo>
                <a:lnTo>
                  <a:pt x="99" y="312"/>
                </a:lnTo>
                <a:lnTo>
                  <a:pt x="88" y="316"/>
                </a:lnTo>
                <a:lnTo>
                  <a:pt x="88" y="316"/>
                </a:lnTo>
                <a:lnTo>
                  <a:pt x="85" y="317"/>
                </a:lnTo>
                <a:lnTo>
                  <a:pt x="84" y="317"/>
                </a:lnTo>
                <a:lnTo>
                  <a:pt x="88" y="314"/>
                </a:lnTo>
                <a:lnTo>
                  <a:pt x="97" y="308"/>
                </a:lnTo>
                <a:lnTo>
                  <a:pt x="97" y="308"/>
                </a:lnTo>
                <a:lnTo>
                  <a:pt x="109" y="303"/>
                </a:lnTo>
                <a:lnTo>
                  <a:pt x="121" y="298"/>
                </a:lnTo>
                <a:lnTo>
                  <a:pt x="132" y="291"/>
                </a:lnTo>
                <a:lnTo>
                  <a:pt x="142" y="283"/>
                </a:lnTo>
                <a:lnTo>
                  <a:pt x="142" y="283"/>
                </a:lnTo>
                <a:lnTo>
                  <a:pt x="138" y="293"/>
                </a:lnTo>
                <a:lnTo>
                  <a:pt x="138" y="293"/>
                </a:lnTo>
                <a:close/>
                <a:moveTo>
                  <a:pt x="144" y="277"/>
                </a:moveTo>
                <a:lnTo>
                  <a:pt x="144" y="277"/>
                </a:lnTo>
                <a:lnTo>
                  <a:pt x="129" y="284"/>
                </a:lnTo>
                <a:lnTo>
                  <a:pt x="115" y="291"/>
                </a:lnTo>
                <a:lnTo>
                  <a:pt x="115" y="291"/>
                </a:lnTo>
                <a:lnTo>
                  <a:pt x="97" y="300"/>
                </a:lnTo>
                <a:lnTo>
                  <a:pt x="97" y="300"/>
                </a:lnTo>
                <a:lnTo>
                  <a:pt x="90" y="303"/>
                </a:lnTo>
                <a:lnTo>
                  <a:pt x="90" y="303"/>
                </a:lnTo>
                <a:lnTo>
                  <a:pt x="94" y="301"/>
                </a:lnTo>
                <a:lnTo>
                  <a:pt x="94" y="301"/>
                </a:lnTo>
                <a:lnTo>
                  <a:pt x="107" y="294"/>
                </a:lnTo>
                <a:lnTo>
                  <a:pt x="121" y="287"/>
                </a:lnTo>
                <a:lnTo>
                  <a:pt x="134" y="280"/>
                </a:lnTo>
                <a:lnTo>
                  <a:pt x="148" y="271"/>
                </a:lnTo>
                <a:lnTo>
                  <a:pt x="148" y="271"/>
                </a:lnTo>
                <a:lnTo>
                  <a:pt x="144" y="277"/>
                </a:lnTo>
                <a:lnTo>
                  <a:pt x="144" y="277"/>
                </a:lnTo>
                <a:close/>
                <a:moveTo>
                  <a:pt x="286" y="101"/>
                </a:moveTo>
                <a:lnTo>
                  <a:pt x="286" y="101"/>
                </a:lnTo>
                <a:lnTo>
                  <a:pt x="294" y="99"/>
                </a:lnTo>
                <a:lnTo>
                  <a:pt x="297" y="99"/>
                </a:lnTo>
                <a:lnTo>
                  <a:pt x="297" y="99"/>
                </a:lnTo>
                <a:lnTo>
                  <a:pt x="295" y="101"/>
                </a:lnTo>
                <a:lnTo>
                  <a:pt x="295" y="101"/>
                </a:lnTo>
                <a:lnTo>
                  <a:pt x="286" y="106"/>
                </a:lnTo>
                <a:lnTo>
                  <a:pt x="278" y="112"/>
                </a:lnTo>
                <a:lnTo>
                  <a:pt x="278" y="112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82" y="103"/>
                </a:lnTo>
                <a:lnTo>
                  <a:pt x="286" y="101"/>
                </a:lnTo>
                <a:lnTo>
                  <a:pt x="286" y="101"/>
                </a:lnTo>
                <a:close/>
                <a:moveTo>
                  <a:pt x="283" y="101"/>
                </a:moveTo>
                <a:lnTo>
                  <a:pt x="283" y="101"/>
                </a:lnTo>
                <a:lnTo>
                  <a:pt x="291" y="97"/>
                </a:lnTo>
                <a:lnTo>
                  <a:pt x="291" y="97"/>
                </a:lnTo>
                <a:lnTo>
                  <a:pt x="283" y="101"/>
                </a:lnTo>
                <a:lnTo>
                  <a:pt x="283" y="101"/>
                </a:lnTo>
                <a:close/>
                <a:moveTo>
                  <a:pt x="285" y="133"/>
                </a:moveTo>
                <a:lnTo>
                  <a:pt x="285" y="133"/>
                </a:lnTo>
                <a:lnTo>
                  <a:pt x="282" y="134"/>
                </a:lnTo>
                <a:lnTo>
                  <a:pt x="282" y="134"/>
                </a:lnTo>
                <a:lnTo>
                  <a:pt x="280" y="124"/>
                </a:lnTo>
                <a:lnTo>
                  <a:pt x="280" y="124"/>
                </a:lnTo>
                <a:lnTo>
                  <a:pt x="286" y="123"/>
                </a:lnTo>
                <a:lnTo>
                  <a:pt x="292" y="120"/>
                </a:lnTo>
                <a:lnTo>
                  <a:pt x="292" y="120"/>
                </a:lnTo>
                <a:lnTo>
                  <a:pt x="301" y="121"/>
                </a:lnTo>
                <a:lnTo>
                  <a:pt x="301" y="121"/>
                </a:lnTo>
                <a:lnTo>
                  <a:pt x="293" y="126"/>
                </a:lnTo>
                <a:lnTo>
                  <a:pt x="293" y="126"/>
                </a:lnTo>
                <a:lnTo>
                  <a:pt x="285" y="131"/>
                </a:lnTo>
                <a:lnTo>
                  <a:pt x="285" y="131"/>
                </a:lnTo>
                <a:lnTo>
                  <a:pt x="285" y="132"/>
                </a:lnTo>
                <a:lnTo>
                  <a:pt x="285" y="133"/>
                </a:lnTo>
                <a:lnTo>
                  <a:pt x="285" y="133"/>
                </a:lnTo>
                <a:close/>
                <a:moveTo>
                  <a:pt x="278" y="114"/>
                </a:moveTo>
                <a:lnTo>
                  <a:pt x="278" y="114"/>
                </a:lnTo>
                <a:lnTo>
                  <a:pt x="288" y="110"/>
                </a:lnTo>
                <a:lnTo>
                  <a:pt x="297" y="106"/>
                </a:lnTo>
                <a:lnTo>
                  <a:pt x="297" y="106"/>
                </a:lnTo>
                <a:lnTo>
                  <a:pt x="295" y="113"/>
                </a:lnTo>
                <a:lnTo>
                  <a:pt x="295" y="113"/>
                </a:lnTo>
                <a:lnTo>
                  <a:pt x="289" y="116"/>
                </a:lnTo>
                <a:lnTo>
                  <a:pt x="289" y="116"/>
                </a:lnTo>
                <a:lnTo>
                  <a:pt x="279" y="122"/>
                </a:lnTo>
                <a:lnTo>
                  <a:pt x="279" y="122"/>
                </a:lnTo>
                <a:lnTo>
                  <a:pt x="278" y="114"/>
                </a:lnTo>
                <a:lnTo>
                  <a:pt x="278" y="114"/>
                </a:lnTo>
                <a:close/>
                <a:moveTo>
                  <a:pt x="420" y="95"/>
                </a:moveTo>
                <a:lnTo>
                  <a:pt x="420" y="95"/>
                </a:lnTo>
                <a:lnTo>
                  <a:pt x="431" y="92"/>
                </a:lnTo>
                <a:lnTo>
                  <a:pt x="437" y="91"/>
                </a:lnTo>
                <a:lnTo>
                  <a:pt x="443" y="91"/>
                </a:lnTo>
                <a:lnTo>
                  <a:pt x="443" y="91"/>
                </a:lnTo>
                <a:lnTo>
                  <a:pt x="439" y="93"/>
                </a:lnTo>
                <a:lnTo>
                  <a:pt x="436" y="95"/>
                </a:lnTo>
                <a:lnTo>
                  <a:pt x="436" y="95"/>
                </a:lnTo>
                <a:lnTo>
                  <a:pt x="427" y="99"/>
                </a:lnTo>
                <a:lnTo>
                  <a:pt x="427" y="99"/>
                </a:lnTo>
                <a:lnTo>
                  <a:pt x="421" y="102"/>
                </a:lnTo>
                <a:lnTo>
                  <a:pt x="421" y="102"/>
                </a:lnTo>
                <a:lnTo>
                  <a:pt x="420" y="95"/>
                </a:lnTo>
                <a:lnTo>
                  <a:pt x="420" y="95"/>
                </a:lnTo>
                <a:close/>
                <a:moveTo>
                  <a:pt x="422" y="109"/>
                </a:moveTo>
                <a:lnTo>
                  <a:pt x="422" y="109"/>
                </a:lnTo>
                <a:lnTo>
                  <a:pt x="422" y="106"/>
                </a:lnTo>
                <a:lnTo>
                  <a:pt x="422" y="106"/>
                </a:lnTo>
                <a:lnTo>
                  <a:pt x="434" y="102"/>
                </a:lnTo>
                <a:lnTo>
                  <a:pt x="440" y="100"/>
                </a:lnTo>
                <a:lnTo>
                  <a:pt x="447" y="100"/>
                </a:lnTo>
                <a:lnTo>
                  <a:pt x="447" y="100"/>
                </a:lnTo>
                <a:lnTo>
                  <a:pt x="437" y="106"/>
                </a:lnTo>
                <a:lnTo>
                  <a:pt x="437" y="106"/>
                </a:lnTo>
                <a:lnTo>
                  <a:pt x="434" y="107"/>
                </a:lnTo>
                <a:lnTo>
                  <a:pt x="431" y="110"/>
                </a:lnTo>
                <a:lnTo>
                  <a:pt x="431" y="110"/>
                </a:lnTo>
                <a:lnTo>
                  <a:pt x="422" y="109"/>
                </a:lnTo>
                <a:lnTo>
                  <a:pt x="422" y="109"/>
                </a:lnTo>
                <a:close/>
                <a:moveTo>
                  <a:pt x="442" y="111"/>
                </a:moveTo>
                <a:lnTo>
                  <a:pt x="442" y="111"/>
                </a:lnTo>
                <a:lnTo>
                  <a:pt x="447" y="111"/>
                </a:lnTo>
                <a:lnTo>
                  <a:pt x="449" y="111"/>
                </a:lnTo>
                <a:lnTo>
                  <a:pt x="449" y="113"/>
                </a:lnTo>
                <a:lnTo>
                  <a:pt x="449" y="113"/>
                </a:lnTo>
                <a:lnTo>
                  <a:pt x="442" y="111"/>
                </a:lnTo>
                <a:lnTo>
                  <a:pt x="442" y="111"/>
                </a:lnTo>
                <a:close/>
                <a:moveTo>
                  <a:pt x="446" y="88"/>
                </a:moveTo>
                <a:lnTo>
                  <a:pt x="446" y="88"/>
                </a:lnTo>
                <a:lnTo>
                  <a:pt x="449" y="94"/>
                </a:lnTo>
                <a:lnTo>
                  <a:pt x="451" y="100"/>
                </a:lnTo>
                <a:lnTo>
                  <a:pt x="453" y="113"/>
                </a:lnTo>
                <a:lnTo>
                  <a:pt x="453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1"/>
                </a:lnTo>
                <a:lnTo>
                  <a:pt x="450" y="110"/>
                </a:lnTo>
                <a:lnTo>
                  <a:pt x="448" y="109"/>
                </a:lnTo>
                <a:lnTo>
                  <a:pt x="444" y="109"/>
                </a:lnTo>
                <a:lnTo>
                  <a:pt x="441" y="109"/>
                </a:lnTo>
                <a:lnTo>
                  <a:pt x="441" y="109"/>
                </a:lnTo>
                <a:lnTo>
                  <a:pt x="435" y="110"/>
                </a:lnTo>
                <a:lnTo>
                  <a:pt x="435" y="110"/>
                </a:lnTo>
                <a:lnTo>
                  <a:pt x="433" y="110"/>
                </a:lnTo>
                <a:lnTo>
                  <a:pt x="433" y="110"/>
                </a:lnTo>
                <a:lnTo>
                  <a:pt x="436" y="108"/>
                </a:lnTo>
                <a:lnTo>
                  <a:pt x="436" y="108"/>
                </a:lnTo>
                <a:lnTo>
                  <a:pt x="444" y="105"/>
                </a:lnTo>
                <a:lnTo>
                  <a:pt x="447" y="103"/>
                </a:lnTo>
                <a:lnTo>
                  <a:pt x="450" y="100"/>
                </a:lnTo>
                <a:lnTo>
                  <a:pt x="450" y="100"/>
                </a:lnTo>
                <a:lnTo>
                  <a:pt x="450" y="99"/>
                </a:lnTo>
                <a:lnTo>
                  <a:pt x="449" y="98"/>
                </a:lnTo>
                <a:lnTo>
                  <a:pt x="449" y="98"/>
                </a:lnTo>
                <a:lnTo>
                  <a:pt x="446" y="98"/>
                </a:lnTo>
                <a:lnTo>
                  <a:pt x="442" y="98"/>
                </a:lnTo>
                <a:lnTo>
                  <a:pt x="435" y="99"/>
                </a:lnTo>
                <a:lnTo>
                  <a:pt x="422" y="104"/>
                </a:lnTo>
                <a:lnTo>
                  <a:pt x="422" y="104"/>
                </a:lnTo>
                <a:lnTo>
                  <a:pt x="434" y="98"/>
                </a:lnTo>
                <a:lnTo>
                  <a:pt x="440" y="95"/>
                </a:lnTo>
                <a:lnTo>
                  <a:pt x="445" y="92"/>
                </a:lnTo>
                <a:lnTo>
                  <a:pt x="445" y="92"/>
                </a:lnTo>
                <a:lnTo>
                  <a:pt x="446" y="91"/>
                </a:lnTo>
                <a:lnTo>
                  <a:pt x="445" y="90"/>
                </a:lnTo>
                <a:lnTo>
                  <a:pt x="445" y="90"/>
                </a:lnTo>
                <a:lnTo>
                  <a:pt x="442" y="89"/>
                </a:lnTo>
                <a:lnTo>
                  <a:pt x="439" y="89"/>
                </a:lnTo>
                <a:lnTo>
                  <a:pt x="433" y="90"/>
                </a:lnTo>
                <a:lnTo>
                  <a:pt x="421" y="93"/>
                </a:lnTo>
                <a:lnTo>
                  <a:pt x="421" y="93"/>
                </a:lnTo>
                <a:lnTo>
                  <a:pt x="431" y="88"/>
                </a:lnTo>
                <a:lnTo>
                  <a:pt x="436" y="84"/>
                </a:lnTo>
                <a:lnTo>
                  <a:pt x="439" y="80"/>
                </a:lnTo>
                <a:lnTo>
                  <a:pt x="439" y="80"/>
                </a:lnTo>
                <a:lnTo>
                  <a:pt x="443" y="84"/>
                </a:lnTo>
                <a:lnTo>
                  <a:pt x="446" y="88"/>
                </a:lnTo>
                <a:lnTo>
                  <a:pt x="446" y="88"/>
                </a:lnTo>
                <a:close/>
                <a:moveTo>
                  <a:pt x="419" y="91"/>
                </a:moveTo>
                <a:lnTo>
                  <a:pt x="419" y="91"/>
                </a:lnTo>
                <a:lnTo>
                  <a:pt x="417" y="86"/>
                </a:lnTo>
                <a:lnTo>
                  <a:pt x="417" y="86"/>
                </a:lnTo>
                <a:lnTo>
                  <a:pt x="422" y="85"/>
                </a:lnTo>
                <a:lnTo>
                  <a:pt x="422" y="85"/>
                </a:lnTo>
                <a:lnTo>
                  <a:pt x="430" y="82"/>
                </a:lnTo>
                <a:lnTo>
                  <a:pt x="437" y="80"/>
                </a:lnTo>
                <a:lnTo>
                  <a:pt x="437" y="80"/>
                </a:lnTo>
                <a:lnTo>
                  <a:pt x="434" y="84"/>
                </a:lnTo>
                <a:lnTo>
                  <a:pt x="430" y="87"/>
                </a:lnTo>
                <a:lnTo>
                  <a:pt x="419" y="91"/>
                </a:lnTo>
                <a:lnTo>
                  <a:pt x="419" y="91"/>
                </a:lnTo>
                <a:close/>
                <a:moveTo>
                  <a:pt x="436" y="78"/>
                </a:moveTo>
                <a:lnTo>
                  <a:pt x="436" y="78"/>
                </a:lnTo>
                <a:lnTo>
                  <a:pt x="431" y="79"/>
                </a:lnTo>
                <a:lnTo>
                  <a:pt x="426" y="81"/>
                </a:lnTo>
                <a:lnTo>
                  <a:pt x="416" y="84"/>
                </a:lnTo>
                <a:lnTo>
                  <a:pt x="416" y="84"/>
                </a:lnTo>
                <a:lnTo>
                  <a:pt x="415" y="83"/>
                </a:lnTo>
                <a:lnTo>
                  <a:pt x="415" y="83"/>
                </a:lnTo>
                <a:lnTo>
                  <a:pt x="422" y="78"/>
                </a:lnTo>
                <a:lnTo>
                  <a:pt x="422" y="78"/>
                </a:lnTo>
                <a:lnTo>
                  <a:pt x="426" y="74"/>
                </a:lnTo>
                <a:lnTo>
                  <a:pt x="426" y="74"/>
                </a:lnTo>
                <a:lnTo>
                  <a:pt x="431" y="76"/>
                </a:lnTo>
                <a:lnTo>
                  <a:pt x="436" y="78"/>
                </a:lnTo>
                <a:lnTo>
                  <a:pt x="436" y="78"/>
                </a:lnTo>
                <a:close/>
                <a:moveTo>
                  <a:pt x="423" y="74"/>
                </a:moveTo>
                <a:lnTo>
                  <a:pt x="423" y="74"/>
                </a:lnTo>
                <a:lnTo>
                  <a:pt x="419" y="76"/>
                </a:lnTo>
                <a:lnTo>
                  <a:pt x="416" y="79"/>
                </a:lnTo>
                <a:lnTo>
                  <a:pt x="416" y="79"/>
                </a:lnTo>
                <a:lnTo>
                  <a:pt x="414" y="81"/>
                </a:lnTo>
                <a:lnTo>
                  <a:pt x="414" y="81"/>
                </a:lnTo>
                <a:lnTo>
                  <a:pt x="411" y="77"/>
                </a:lnTo>
                <a:lnTo>
                  <a:pt x="411" y="77"/>
                </a:lnTo>
                <a:lnTo>
                  <a:pt x="417" y="76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close/>
                <a:moveTo>
                  <a:pt x="418" y="73"/>
                </a:moveTo>
                <a:lnTo>
                  <a:pt x="418" y="73"/>
                </a:lnTo>
                <a:lnTo>
                  <a:pt x="418" y="73"/>
                </a:lnTo>
                <a:lnTo>
                  <a:pt x="418" y="73"/>
                </a:lnTo>
                <a:lnTo>
                  <a:pt x="414" y="74"/>
                </a:lnTo>
                <a:lnTo>
                  <a:pt x="409" y="74"/>
                </a:lnTo>
                <a:lnTo>
                  <a:pt x="409" y="74"/>
                </a:lnTo>
                <a:lnTo>
                  <a:pt x="407" y="72"/>
                </a:lnTo>
                <a:lnTo>
                  <a:pt x="407" y="72"/>
                </a:lnTo>
                <a:lnTo>
                  <a:pt x="418" y="73"/>
                </a:lnTo>
                <a:lnTo>
                  <a:pt x="418" y="73"/>
                </a:lnTo>
                <a:close/>
                <a:moveTo>
                  <a:pt x="413" y="108"/>
                </a:moveTo>
                <a:lnTo>
                  <a:pt x="413" y="108"/>
                </a:lnTo>
                <a:lnTo>
                  <a:pt x="401" y="107"/>
                </a:lnTo>
                <a:lnTo>
                  <a:pt x="388" y="107"/>
                </a:lnTo>
                <a:lnTo>
                  <a:pt x="364" y="110"/>
                </a:lnTo>
                <a:lnTo>
                  <a:pt x="341" y="114"/>
                </a:lnTo>
                <a:lnTo>
                  <a:pt x="318" y="120"/>
                </a:lnTo>
                <a:lnTo>
                  <a:pt x="318" y="120"/>
                </a:lnTo>
                <a:lnTo>
                  <a:pt x="317" y="101"/>
                </a:lnTo>
                <a:lnTo>
                  <a:pt x="317" y="91"/>
                </a:lnTo>
                <a:lnTo>
                  <a:pt x="317" y="80"/>
                </a:lnTo>
                <a:lnTo>
                  <a:pt x="319" y="69"/>
                </a:lnTo>
                <a:lnTo>
                  <a:pt x="321" y="58"/>
                </a:lnTo>
                <a:lnTo>
                  <a:pt x="323" y="54"/>
                </a:lnTo>
                <a:lnTo>
                  <a:pt x="325" y="50"/>
                </a:lnTo>
                <a:lnTo>
                  <a:pt x="328" y="46"/>
                </a:lnTo>
                <a:lnTo>
                  <a:pt x="332" y="43"/>
                </a:lnTo>
                <a:lnTo>
                  <a:pt x="332" y="43"/>
                </a:lnTo>
                <a:lnTo>
                  <a:pt x="334" y="42"/>
                </a:lnTo>
                <a:lnTo>
                  <a:pt x="337" y="41"/>
                </a:lnTo>
                <a:lnTo>
                  <a:pt x="343" y="41"/>
                </a:lnTo>
                <a:lnTo>
                  <a:pt x="349" y="42"/>
                </a:lnTo>
                <a:lnTo>
                  <a:pt x="355" y="45"/>
                </a:lnTo>
                <a:lnTo>
                  <a:pt x="368" y="53"/>
                </a:lnTo>
                <a:lnTo>
                  <a:pt x="377" y="60"/>
                </a:lnTo>
                <a:lnTo>
                  <a:pt x="377" y="60"/>
                </a:lnTo>
                <a:lnTo>
                  <a:pt x="391" y="70"/>
                </a:lnTo>
                <a:lnTo>
                  <a:pt x="397" y="75"/>
                </a:lnTo>
                <a:lnTo>
                  <a:pt x="403" y="81"/>
                </a:lnTo>
                <a:lnTo>
                  <a:pt x="407" y="86"/>
                </a:lnTo>
                <a:lnTo>
                  <a:pt x="410" y="93"/>
                </a:lnTo>
                <a:lnTo>
                  <a:pt x="413" y="100"/>
                </a:lnTo>
                <a:lnTo>
                  <a:pt x="413" y="108"/>
                </a:lnTo>
                <a:lnTo>
                  <a:pt x="413" y="108"/>
                </a:lnTo>
                <a:close/>
                <a:moveTo>
                  <a:pt x="334" y="33"/>
                </a:moveTo>
                <a:lnTo>
                  <a:pt x="334" y="33"/>
                </a:lnTo>
                <a:lnTo>
                  <a:pt x="343" y="28"/>
                </a:lnTo>
                <a:lnTo>
                  <a:pt x="343" y="28"/>
                </a:lnTo>
                <a:lnTo>
                  <a:pt x="351" y="26"/>
                </a:lnTo>
                <a:lnTo>
                  <a:pt x="351" y="26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47" y="29"/>
                </a:lnTo>
                <a:lnTo>
                  <a:pt x="341" y="32"/>
                </a:lnTo>
                <a:lnTo>
                  <a:pt x="341" y="32"/>
                </a:lnTo>
                <a:lnTo>
                  <a:pt x="337" y="32"/>
                </a:lnTo>
                <a:lnTo>
                  <a:pt x="337" y="32"/>
                </a:lnTo>
                <a:lnTo>
                  <a:pt x="334" y="33"/>
                </a:lnTo>
                <a:lnTo>
                  <a:pt x="334" y="33"/>
                </a:lnTo>
                <a:close/>
                <a:moveTo>
                  <a:pt x="350" y="34"/>
                </a:moveTo>
                <a:lnTo>
                  <a:pt x="350" y="34"/>
                </a:lnTo>
                <a:lnTo>
                  <a:pt x="352" y="33"/>
                </a:lnTo>
                <a:lnTo>
                  <a:pt x="352" y="33"/>
                </a:lnTo>
                <a:lnTo>
                  <a:pt x="356" y="32"/>
                </a:lnTo>
                <a:lnTo>
                  <a:pt x="360" y="33"/>
                </a:lnTo>
                <a:lnTo>
                  <a:pt x="360" y="33"/>
                </a:lnTo>
                <a:lnTo>
                  <a:pt x="356" y="36"/>
                </a:lnTo>
                <a:lnTo>
                  <a:pt x="356" y="36"/>
                </a:lnTo>
                <a:lnTo>
                  <a:pt x="350" y="34"/>
                </a:lnTo>
                <a:lnTo>
                  <a:pt x="350" y="34"/>
                </a:lnTo>
                <a:close/>
                <a:moveTo>
                  <a:pt x="364" y="32"/>
                </a:moveTo>
                <a:lnTo>
                  <a:pt x="364" y="32"/>
                </a:lnTo>
                <a:lnTo>
                  <a:pt x="370" y="44"/>
                </a:lnTo>
                <a:lnTo>
                  <a:pt x="370" y="44"/>
                </a:lnTo>
                <a:lnTo>
                  <a:pt x="367" y="42"/>
                </a:lnTo>
                <a:lnTo>
                  <a:pt x="367" y="42"/>
                </a:lnTo>
                <a:lnTo>
                  <a:pt x="368" y="41"/>
                </a:lnTo>
                <a:lnTo>
                  <a:pt x="368" y="40"/>
                </a:lnTo>
                <a:lnTo>
                  <a:pt x="368" y="40"/>
                </a:lnTo>
                <a:lnTo>
                  <a:pt x="364" y="38"/>
                </a:lnTo>
                <a:lnTo>
                  <a:pt x="362" y="37"/>
                </a:lnTo>
                <a:lnTo>
                  <a:pt x="362" y="35"/>
                </a:lnTo>
                <a:lnTo>
                  <a:pt x="364" y="32"/>
                </a:lnTo>
                <a:lnTo>
                  <a:pt x="364" y="32"/>
                </a:lnTo>
                <a:close/>
                <a:moveTo>
                  <a:pt x="360" y="24"/>
                </a:moveTo>
                <a:lnTo>
                  <a:pt x="360" y="24"/>
                </a:lnTo>
                <a:lnTo>
                  <a:pt x="360" y="24"/>
                </a:lnTo>
                <a:lnTo>
                  <a:pt x="360" y="24"/>
                </a:lnTo>
                <a:lnTo>
                  <a:pt x="363" y="29"/>
                </a:lnTo>
                <a:lnTo>
                  <a:pt x="363" y="29"/>
                </a:lnTo>
                <a:lnTo>
                  <a:pt x="359" y="29"/>
                </a:lnTo>
                <a:lnTo>
                  <a:pt x="355" y="30"/>
                </a:lnTo>
                <a:lnTo>
                  <a:pt x="348" y="32"/>
                </a:lnTo>
                <a:lnTo>
                  <a:pt x="348" y="32"/>
                </a:lnTo>
                <a:lnTo>
                  <a:pt x="346" y="33"/>
                </a:lnTo>
                <a:lnTo>
                  <a:pt x="346" y="33"/>
                </a:lnTo>
                <a:lnTo>
                  <a:pt x="345" y="33"/>
                </a:lnTo>
                <a:lnTo>
                  <a:pt x="345" y="33"/>
                </a:lnTo>
                <a:lnTo>
                  <a:pt x="347" y="31"/>
                </a:lnTo>
                <a:lnTo>
                  <a:pt x="347" y="31"/>
                </a:lnTo>
                <a:lnTo>
                  <a:pt x="360" y="24"/>
                </a:lnTo>
                <a:lnTo>
                  <a:pt x="360" y="24"/>
                </a:lnTo>
                <a:close/>
                <a:moveTo>
                  <a:pt x="328" y="12"/>
                </a:moveTo>
                <a:lnTo>
                  <a:pt x="328" y="12"/>
                </a:lnTo>
                <a:lnTo>
                  <a:pt x="332" y="10"/>
                </a:lnTo>
                <a:lnTo>
                  <a:pt x="336" y="9"/>
                </a:lnTo>
                <a:lnTo>
                  <a:pt x="340" y="9"/>
                </a:lnTo>
                <a:lnTo>
                  <a:pt x="343" y="9"/>
                </a:lnTo>
                <a:lnTo>
                  <a:pt x="343" y="9"/>
                </a:lnTo>
                <a:lnTo>
                  <a:pt x="332" y="15"/>
                </a:lnTo>
                <a:lnTo>
                  <a:pt x="326" y="17"/>
                </a:lnTo>
                <a:lnTo>
                  <a:pt x="321" y="18"/>
                </a:lnTo>
                <a:lnTo>
                  <a:pt x="321" y="18"/>
                </a:lnTo>
                <a:lnTo>
                  <a:pt x="324" y="15"/>
                </a:lnTo>
                <a:lnTo>
                  <a:pt x="328" y="12"/>
                </a:lnTo>
                <a:lnTo>
                  <a:pt x="328" y="12"/>
                </a:lnTo>
                <a:close/>
                <a:moveTo>
                  <a:pt x="319" y="21"/>
                </a:moveTo>
                <a:lnTo>
                  <a:pt x="319" y="21"/>
                </a:lnTo>
                <a:lnTo>
                  <a:pt x="323" y="20"/>
                </a:lnTo>
                <a:lnTo>
                  <a:pt x="328" y="18"/>
                </a:lnTo>
                <a:lnTo>
                  <a:pt x="328" y="18"/>
                </a:lnTo>
                <a:lnTo>
                  <a:pt x="335" y="15"/>
                </a:lnTo>
                <a:lnTo>
                  <a:pt x="335" y="15"/>
                </a:lnTo>
                <a:lnTo>
                  <a:pt x="342" y="12"/>
                </a:lnTo>
                <a:lnTo>
                  <a:pt x="344" y="10"/>
                </a:lnTo>
                <a:lnTo>
                  <a:pt x="342" y="12"/>
                </a:lnTo>
                <a:lnTo>
                  <a:pt x="342" y="12"/>
                </a:lnTo>
                <a:lnTo>
                  <a:pt x="335" y="16"/>
                </a:lnTo>
                <a:lnTo>
                  <a:pt x="329" y="19"/>
                </a:lnTo>
                <a:lnTo>
                  <a:pt x="315" y="25"/>
                </a:lnTo>
                <a:lnTo>
                  <a:pt x="315" y="25"/>
                </a:lnTo>
                <a:lnTo>
                  <a:pt x="319" y="21"/>
                </a:lnTo>
                <a:lnTo>
                  <a:pt x="319" y="21"/>
                </a:lnTo>
                <a:close/>
                <a:moveTo>
                  <a:pt x="313" y="28"/>
                </a:moveTo>
                <a:lnTo>
                  <a:pt x="313" y="28"/>
                </a:lnTo>
                <a:lnTo>
                  <a:pt x="331" y="20"/>
                </a:lnTo>
                <a:lnTo>
                  <a:pt x="339" y="16"/>
                </a:lnTo>
                <a:lnTo>
                  <a:pt x="347" y="11"/>
                </a:lnTo>
                <a:lnTo>
                  <a:pt x="347" y="11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42" y="18"/>
                </a:lnTo>
                <a:lnTo>
                  <a:pt x="331" y="22"/>
                </a:lnTo>
                <a:lnTo>
                  <a:pt x="331" y="22"/>
                </a:lnTo>
                <a:lnTo>
                  <a:pt x="318" y="27"/>
                </a:lnTo>
                <a:lnTo>
                  <a:pt x="318" y="27"/>
                </a:lnTo>
                <a:lnTo>
                  <a:pt x="313" y="29"/>
                </a:lnTo>
                <a:lnTo>
                  <a:pt x="313" y="29"/>
                </a:lnTo>
                <a:lnTo>
                  <a:pt x="313" y="28"/>
                </a:lnTo>
                <a:lnTo>
                  <a:pt x="313" y="28"/>
                </a:lnTo>
                <a:close/>
                <a:moveTo>
                  <a:pt x="312" y="31"/>
                </a:moveTo>
                <a:lnTo>
                  <a:pt x="312" y="31"/>
                </a:lnTo>
                <a:lnTo>
                  <a:pt x="319" y="29"/>
                </a:lnTo>
                <a:lnTo>
                  <a:pt x="327" y="26"/>
                </a:lnTo>
                <a:lnTo>
                  <a:pt x="327" y="26"/>
                </a:lnTo>
                <a:lnTo>
                  <a:pt x="340" y="21"/>
                </a:lnTo>
                <a:lnTo>
                  <a:pt x="340" y="21"/>
                </a:lnTo>
                <a:lnTo>
                  <a:pt x="347" y="18"/>
                </a:lnTo>
                <a:lnTo>
                  <a:pt x="348" y="18"/>
                </a:lnTo>
                <a:lnTo>
                  <a:pt x="347" y="19"/>
                </a:lnTo>
                <a:lnTo>
                  <a:pt x="343" y="21"/>
                </a:lnTo>
                <a:lnTo>
                  <a:pt x="343" y="21"/>
                </a:lnTo>
                <a:lnTo>
                  <a:pt x="335" y="25"/>
                </a:lnTo>
                <a:lnTo>
                  <a:pt x="326" y="29"/>
                </a:lnTo>
                <a:lnTo>
                  <a:pt x="317" y="32"/>
                </a:lnTo>
                <a:lnTo>
                  <a:pt x="308" y="36"/>
                </a:lnTo>
                <a:lnTo>
                  <a:pt x="308" y="36"/>
                </a:lnTo>
                <a:lnTo>
                  <a:pt x="312" y="31"/>
                </a:lnTo>
                <a:lnTo>
                  <a:pt x="312" y="31"/>
                </a:lnTo>
                <a:close/>
                <a:moveTo>
                  <a:pt x="306" y="39"/>
                </a:moveTo>
                <a:lnTo>
                  <a:pt x="306" y="39"/>
                </a:lnTo>
                <a:lnTo>
                  <a:pt x="319" y="34"/>
                </a:lnTo>
                <a:lnTo>
                  <a:pt x="331" y="29"/>
                </a:lnTo>
                <a:lnTo>
                  <a:pt x="343" y="24"/>
                </a:lnTo>
                <a:lnTo>
                  <a:pt x="348" y="20"/>
                </a:lnTo>
                <a:lnTo>
                  <a:pt x="354" y="17"/>
                </a:lnTo>
                <a:lnTo>
                  <a:pt x="354" y="17"/>
                </a:lnTo>
                <a:lnTo>
                  <a:pt x="354" y="16"/>
                </a:lnTo>
                <a:lnTo>
                  <a:pt x="354" y="16"/>
                </a:lnTo>
                <a:lnTo>
                  <a:pt x="358" y="21"/>
                </a:lnTo>
                <a:lnTo>
                  <a:pt x="358" y="21"/>
                </a:lnTo>
                <a:lnTo>
                  <a:pt x="359" y="22"/>
                </a:lnTo>
                <a:lnTo>
                  <a:pt x="359" y="22"/>
                </a:lnTo>
                <a:lnTo>
                  <a:pt x="346" y="25"/>
                </a:lnTo>
                <a:lnTo>
                  <a:pt x="334" y="30"/>
                </a:lnTo>
                <a:lnTo>
                  <a:pt x="334" y="30"/>
                </a:lnTo>
                <a:lnTo>
                  <a:pt x="315" y="39"/>
                </a:lnTo>
                <a:lnTo>
                  <a:pt x="315" y="39"/>
                </a:lnTo>
                <a:lnTo>
                  <a:pt x="305" y="42"/>
                </a:lnTo>
                <a:lnTo>
                  <a:pt x="305" y="42"/>
                </a:lnTo>
                <a:lnTo>
                  <a:pt x="306" y="39"/>
                </a:lnTo>
                <a:lnTo>
                  <a:pt x="306" y="39"/>
                </a:lnTo>
                <a:close/>
                <a:moveTo>
                  <a:pt x="304" y="44"/>
                </a:moveTo>
                <a:lnTo>
                  <a:pt x="304" y="44"/>
                </a:lnTo>
                <a:lnTo>
                  <a:pt x="315" y="41"/>
                </a:lnTo>
                <a:lnTo>
                  <a:pt x="324" y="37"/>
                </a:lnTo>
                <a:lnTo>
                  <a:pt x="324" y="37"/>
                </a:lnTo>
                <a:lnTo>
                  <a:pt x="321" y="41"/>
                </a:lnTo>
                <a:lnTo>
                  <a:pt x="317" y="45"/>
                </a:lnTo>
                <a:lnTo>
                  <a:pt x="317" y="45"/>
                </a:lnTo>
                <a:lnTo>
                  <a:pt x="301" y="50"/>
                </a:lnTo>
                <a:lnTo>
                  <a:pt x="301" y="50"/>
                </a:lnTo>
                <a:lnTo>
                  <a:pt x="304" y="44"/>
                </a:lnTo>
                <a:lnTo>
                  <a:pt x="304" y="44"/>
                </a:lnTo>
                <a:close/>
                <a:moveTo>
                  <a:pt x="299" y="53"/>
                </a:moveTo>
                <a:lnTo>
                  <a:pt x="299" y="53"/>
                </a:lnTo>
                <a:lnTo>
                  <a:pt x="310" y="49"/>
                </a:lnTo>
                <a:lnTo>
                  <a:pt x="310" y="49"/>
                </a:lnTo>
                <a:lnTo>
                  <a:pt x="315" y="48"/>
                </a:lnTo>
                <a:lnTo>
                  <a:pt x="315" y="48"/>
                </a:lnTo>
                <a:lnTo>
                  <a:pt x="315" y="48"/>
                </a:lnTo>
                <a:lnTo>
                  <a:pt x="308" y="51"/>
                </a:lnTo>
                <a:lnTo>
                  <a:pt x="308" y="51"/>
                </a:lnTo>
                <a:lnTo>
                  <a:pt x="295" y="59"/>
                </a:lnTo>
                <a:lnTo>
                  <a:pt x="295" y="59"/>
                </a:lnTo>
                <a:lnTo>
                  <a:pt x="299" y="53"/>
                </a:lnTo>
                <a:lnTo>
                  <a:pt x="299" y="53"/>
                </a:lnTo>
                <a:close/>
                <a:moveTo>
                  <a:pt x="290" y="67"/>
                </a:moveTo>
                <a:lnTo>
                  <a:pt x="290" y="67"/>
                </a:lnTo>
                <a:lnTo>
                  <a:pt x="297" y="63"/>
                </a:lnTo>
                <a:lnTo>
                  <a:pt x="297" y="63"/>
                </a:lnTo>
                <a:lnTo>
                  <a:pt x="304" y="60"/>
                </a:lnTo>
                <a:lnTo>
                  <a:pt x="305" y="60"/>
                </a:lnTo>
                <a:lnTo>
                  <a:pt x="304" y="61"/>
                </a:lnTo>
                <a:lnTo>
                  <a:pt x="300" y="64"/>
                </a:lnTo>
                <a:lnTo>
                  <a:pt x="300" y="64"/>
                </a:lnTo>
                <a:lnTo>
                  <a:pt x="287" y="72"/>
                </a:lnTo>
                <a:lnTo>
                  <a:pt x="287" y="72"/>
                </a:lnTo>
                <a:lnTo>
                  <a:pt x="290" y="67"/>
                </a:lnTo>
                <a:lnTo>
                  <a:pt x="290" y="67"/>
                </a:lnTo>
                <a:close/>
                <a:moveTo>
                  <a:pt x="286" y="74"/>
                </a:moveTo>
                <a:lnTo>
                  <a:pt x="286" y="74"/>
                </a:lnTo>
                <a:lnTo>
                  <a:pt x="299" y="67"/>
                </a:lnTo>
                <a:lnTo>
                  <a:pt x="305" y="63"/>
                </a:lnTo>
                <a:lnTo>
                  <a:pt x="311" y="59"/>
                </a:lnTo>
                <a:lnTo>
                  <a:pt x="311" y="59"/>
                </a:lnTo>
                <a:lnTo>
                  <a:pt x="312" y="57"/>
                </a:lnTo>
                <a:lnTo>
                  <a:pt x="310" y="57"/>
                </a:lnTo>
                <a:lnTo>
                  <a:pt x="310" y="57"/>
                </a:lnTo>
                <a:lnTo>
                  <a:pt x="304" y="58"/>
                </a:lnTo>
                <a:lnTo>
                  <a:pt x="299" y="60"/>
                </a:lnTo>
                <a:lnTo>
                  <a:pt x="299" y="60"/>
                </a:lnTo>
                <a:lnTo>
                  <a:pt x="291" y="64"/>
                </a:lnTo>
                <a:lnTo>
                  <a:pt x="291" y="64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303" y="56"/>
                </a:lnTo>
                <a:lnTo>
                  <a:pt x="315" y="50"/>
                </a:lnTo>
                <a:lnTo>
                  <a:pt x="315" y="50"/>
                </a:lnTo>
                <a:lnTo>
                  <a:pt x="312" y="59"/>
                </a:lnTo>
                <a:lnTo>
                  <a:pt x="310" y="69"/>
                </a:lnTo>
                <a:lnTo>
                  <a:pt x="308" y="79"/>
                </a:lnTo>
                <a:lnTo>
                  <a:pt x="308" y="88"/>
                </a:lnTo>
                <a:lnTo>
                  <a:pt x="308" y="107"/>
                </a:lnTo>
                <a:lnTo>
                  <a:pt x="308" y="121"/>
                </a:lnTo>
                <a:lnTo>
                  <a:pt x="308" y="121"/>
                </a:lnTo>
                <a:lnTo>
                  <a:pt x="310" y="123"/>
                </a:lnTo>
                <a:lnTo>
                  <a:pt x="310" y="123"/>
                </a:lnTo>
                <a:lnTo>
                  <a:pt x="300" y="126"/>
                </a:lnTo>
                <a:lnTo>
                  <a:pt x="300" y="126"/>
                </a:lnTo>
                <a:lnTo>
                  <a:pt x="299" y="126"/>
                </a:lnTo>
                <a:lnTo>
                  <a:pt x="299" y="126"/>
                </a:lnTo>
                <a:lnTo>
                  <a:pt x="298" y="126"/>
                </a:lnTo>
                <a:lnTo>
                  <a:pt x="298" y="126"/>
                </a:lnTo>
                <a:lnTo>
                  <a:pt x="303" y="123"/>
                </a:lnTo>
                <a:lnTo>
                  <a:pt x="306" y="117"/>
                </a:lnTo>
                <a:lnTo>
                  <a:pt x="306" y="117"/>
                </a:lnTo>
                <a:lnTo>
                  <a:pt x="306" y="117"/>
                </a:lnTo>
                <a:lnTo>
                  <a:pt x="306" y="116"/>
                </a:lnTo>
                <a:lnTo>
                  <a:pt x="306" y="116"/>
                </a:lnTo>
                <a:lnTo>
                  <a:pt x="300" y="115"/>
                </a:lnTo>
                <a:lnTo>
                  <a:pt x="295" y="117"/>
                </a:lnTo>
                <a:lnTo>
                  <a:pt x="295" y="117"/>
                </a:lnTo>
                <a:lnTo>
                  <a:pt x="286" y="121"/>
                </a:lnTo>
                <a:lnTo>
                  <a:pt x="282" y="123"/>
                </a:lnTo>
                <a:lnTo>
                  <a:pt x="284" y="121"/>
                </a:lnTo>
                <a:lnTo>
                  <a:pt x="284" y="121"/>
                </a:lnTo>
                <a:lnTo>
                  <a:pt x="295" y="115"/>
                </a:lnTo>
                <a:lnTo>
                  <a:pt x="300" y="111"/>
                </a:lnTo>
                <a:lnTo>
                  <a:pt x="302" y="108"/>
                </a:lnTo>
                <a:lnTo>
                  <a:pt x="304" y="105"/>
                </a:lnTo>
                <a:lnTo>
                  <a:pt x="304" y="105"/>
                </a:lnTo>
                <a:lnTo>
                  <a:pt x="303" y="104"/>
                </a:lnTo>
                <a:lnTo>
                  <a:pt x="302" y="104"/>
                </a:lnTo>
                <a:lnTo>
                  <a:pt x="302" y="104"/>
                </a:lnTo>
                <a:lnTo>
                  <a:pt x="298" y="104"/>
                </a:lnTo>
                <a:lnTo>
                  <a:pt x="294" y="105"/>
                </a:lnTo>
                <a:lnTo>
                  <a:pt x="285" y="109"/>
                </a:lnTo>
                <a:lnTo>
                  <a:pt x="285" y="109"/>
                </a:lnTo>
                <a:lnTo>
                  <a:pt x="297" y="102"/>
                </a:lnTo>
                <a:lnTo>
                  <a:pt x="302" y="98"/>
                </a:lnTo>
                <a:lnTo>
                  <a:pt x="306" y="94"/>
                </a:lnTo>
                <a:lnTo>
                  <a:pt x="306" y="94"/>
                </a:lnTo>
                <a:lnTo>
                  <a:pt x="306" y="92"/>
                </a:lnTo>
                <a:lnTo>
                  <a:pt x="305" y="92"/>
                </a:lnTo>
                <a:lnTo>
                  <a:pt x="305" y="92"/>
                </a:lnTo>
                <a:lnTo>
                  <a:pt x="301" y="92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302" y="90"/>
                </a:lnTo>
                <a:lnTo>
                  <a:pt x="306" y="85"/>
                </a:lnTo>
                <a:lnTo>
                  <a:pt x="306" y="85"/>
                </a:lnTo>
                <a:lnTo>
                  <a:pt x="306" y="84"/>
                </a:lnTo>
                <a:lnTo>
                  <a:pt x="305" y="83"/>
                </a:lnTo>
                <a:lnTo>
                  <a:pt x="305" y="83"/>
                </a:lnTo>
                <a:lnTo>
                  <a:pt x="299" y="85"/>
                </a:lnTo>
                <a:lnTo>
                  <a:pt x="292" y="87"/>
                </a:lnTo>
                <a:lnTo>
                  <a:pt x="292" y="87"/>
                </a:lnTo>
                <a:lnTo>
                  <a:pt x="282" y="92"/>
                </a:lnTo>
                <a:lnTo>
                  <a:pt x="280" y="93"/>
                </a:lnTo>
                <a:lnTo>
                  <a:pt x="280" y="92"/>
                </a:lnTo>
                <a:lnTo>
                  <a:pt x="286" y="88"/>
                </a:lnTo>
                <a:lnTo>
                  <a:pt x="286" y="88"/>
                </a:lnTo>
                <a:lnTo>
                  <a:pt x="297" y="81"/>
                </a:lnTo>
                <a:lnTo>
                  <a:pt x="302" y="77"/>
                </a:lnTo>
                <a:lnTo>
                  <a:pt x="307" y="72"/>
                </a:lnTo>
                <a:lnTo>
                  <a:pt x="307" y="72"/>
                </a:lnTo>
                <a:lnTo>
                  <a:pt x="307" y="71"/>
                </a:lnTo>
                <a:lnTo>
                  <a:pt x="306" y="70"/>
                </a:lnTo>
                <a:lnTo>
                  <a:pt x="306" y="70"/>
                </a:lnTo>
                <a:lnTo>
                  <a:pt x="302" y="71"/>
                </a:lnTo>
                <a:lnTo>
                  <a:pt x="298" y="72"/>
                </a:lnTo>
                <a:lnTo>
                  <a:pt x="298" y="72"/>
                </a:lnTo>
                <a:lnTo>
                  <a:pt x="284" y="78"/>
                </a:lnTo>
                <a:lnTo>
                  <a:pt x="284" y="78"/>
                </a:lnTo>
                <a:lnTo>
                  <a:pt x="286" y="74"/>
                </a:lnTo>
                <a:lnTo>
                  <a:pt x="286" y="74"/>
                </a:lnTo>
                <a:close/>
                <a:moveTo>
                  <a:pt x="281" y="83"/>
                </a:moveTo>
                <a:lnTo>
                  <a:pt x="281" y="83"/>
                </a:lnTo>
                <a:lnTo>
                  <a:pt x="283" y="82"/>
                </a:lnTo>
                <a:lnTo>
                  <a:pt x="283" y="82"/>
                </a:lnTo>
                <a:lnTo>
                  <a:pt x="291" y="78"/>
                </a:lnTo>
                <a:lnTo>
                  <a:pt x="291" y="78"/>
                </a:lnTo>
                <a:lnTo>
                  <a:pt x="293" y="76"/>
                </a:lnTo>
                <a:lnTo>
                  <a:pt x="295" y="76"/>
                </a:lnTo>
                <a:lnTo>
                  <a:pt x="298" y="75"/>
                </a:lnTo>
                <a:lnTo>
                  <a:pt x="300" y="76"/>
                </a:lnTo>
                <a:lnTo>
                  <a:pt x="300" y="76"/>
                </a:lnTo>
                <a:lnTo>
                  <a:pt x="295" y="80"/>
                </a:lnTo>
                <a:lnTo>
                  <a:pt x="290" y="84"/>
                </a:lnTo>
                <a:lnTo>
                  <a:pt x="284" y="87"/>
                </a:lnTo>
                <a:lnTo>
                  <a:pt x="278" y="91"/>
                </a:lnTo>
                <a:lnTo>
                  <a:pt x="278" y="91"/>
                </a:lnTo>
                <a:lnTo>
                  <a:pt x="281" y="83"/>
                </a:lnTo>
                <a:lnTo>
                  <a:pt x="281" y="83"/>
                </a:lnTo>
                <a:close/>
                <a:moveTo>
                  <a:pt x="278" y="95"/>
                </a:moveTo>
                <a:lnTo>
                  <a:pt x="278" y="95"/>
                </a:lnTo>
                <a:lnTo>
                  <a:pt x="285" y="93"/>
                </a:lnTo>
                <a:lnTo>
                  <a:pt x="285" y="93"/>
                </a:lnTo>
                <a:lnTo>
                  <a:pt x="297" y="88"/>
                </a:lnTo>
                <a:lnTo>
                  <a:pt x="301" y="87"/>
                </a:lnTo>
                <a:lnTo>
                  <a:pt x="301" y="88"/>
                </a:lnTo>
                <a:lnTo>
                  <a:pt x="298" y="90"/>
                </a:lnTo>
                <a:lnTo>
                  <a:pt x="298" y="90"/>
                </a:lnTo>
                <a:lnTo>
                  <a:pt x="293" y="94"/>
                </a:lnTo>
                <a:lnTo>
                  <a:pt x="288" y="96"/>
                </a:lnTo>
                <a:lnTo>
                  <a:pt x="282" y="99"/>
                </a:lnTo>
                <a:lnTo>
                  <a:pt x="277" y="102"/>
                </a:lnTo>
                <a:lnTo>
                  <a:pt x="277" y="102"/>
                </a:lnTo>
                <a:lnTo>
                  <a:pt x="278" y="95"/>
                </a:lnTo>
                <a:lnTo>
                  <a:pt x="278" y="95"/>
                </a:lnTo>
                <a:close/>
                <a:moveTo>
                  <a:pt x="251" y="142"/>
                </a:moveTo>
                <a:lnTo>
                  <a:pt x="251" y="142"/>
                </a:lnTo>
                <a:lnTo>
                  <a:pt x="243" y="148"/>
                </a:lnTo>
                <a:lnTo>
                  <a:pt x="243" y="148"/>
                </a:lnTo>
                <a:lnTo>
                  <a:pt x="203" y="169"/>
                </a:lnTo>
                <a:lnTo>
                  <a:pt x="203" y="169"/>
                </a:lnTo>
                <a:lnTo>
                  <a:pt x="168" y="188"/>
                </a:lnTo>
                <a:lnTo>
                  <a:pt x="132" y="208"/>
                </a:lnTo>
                <a:lnTo>
                  <a:pt x="132" y="208"/>
                </a:lnTo>
                <a:lnTo>
                  <a:pt x="136" y="206"/>
                </a:lnTo>
                <a:lnTo>
                  <a:pt x="136" y="206"/>
                </a:lnTo>
                <a:lnTo>
                  <a:pt x="154" y="194"/>
                </a:lnTo>
                <a:lnTo>
                  <a:pt x="172" y="183"/>
                </a:lnTo>
                <a:lnTo>
                  <a:pt x="172" y="183"/>
                </a:lnTo>
                <a:lnTo>
                  <a:pt x="188" y="173"/>
                </a:lnTo>
                <a:lnTo>
                  <a:pt x="204" y="164"/>
                </a:lnTo>
                <a:lnTo>
                  <a:pt x="220" y="155"/>
                </a:lnTo>
                <a:lnTo>
                  <a:pt x="237" y="145"/>
                </a:lnTo>
                <a:lnTo>
                  <a:pt x="237" y="145"/>
                </a:lnTo>
                <a:lnTo>
                  <a:pt x="251" y="142"/>
                </a:lnTo>
                <a:lnTo>
                  <a:pt x="251" y="142"/>
                </a:lnTo>
                <a:close/>
                <a:moveTo>
                  <a:pt x="144" y="189"/>
                </a:moveTo>
                <a:lnTo>
                  <a:pt x="144" y="189"/>
                </a:lnTo>
                <a:lnTo>
                  <a:pt x="153" y="182"/>
                </a:lnTo>
                <a:lnTo>
                  <a:pt x="162" y="175"/>
                </a:lnTo>
                <a:lnTo>
                  <a:pt x="172" y="169"/>
                </a:lnTo>
                <a:lnTo>
                  <a:pt x="181" y="164"/>
                </a:lnTo>
                <a:lnTo>
                  <a:pt x="192" y="159"/>
                </a:lnTo>
                <a:lnTo>
                  <a:pt x="202" y="155"/>
                </a:lnTo>
                <a:lnTo>
                  <a:pt x="224" y="149"/>
                </a:lnTo>
                <a:lnTo>
                  <a:pt x="224" y="149"/>
                </a:lnTo>
                <a:lnTo>
                  <a:pt x="183" y="169"/>
                </a:lnTo>
                <a:lnTo>
                  <a:pt x="163" y="180"/>
                </a:lnTo>
                <a:lnTo>
                  <a:pt x="142" y="191"/>
                </a:lnTo>
                <a:lnTo>
                  <a:pt x="142" y="191"/>
                </a:lnTo>
                <a:lnTo>
                  <a:pt x="144" y="189"/>
                </a:lnTo>
                <a:lnTo>
                  <a:pt x="144" y="189"/>
                </a:lnTo>
                <a:close/>
                <a:moveTo>
                  <a:pt x="136" y="198"/>
                </a:moveTo>
                <a:lnTo>
                  <a:pt x="136" y="198"/>
                </a:lnTo>
                <a:lnTo>
                  <a:pt x="161" y="183"/>
                </a:lnTo>
                <a:lnTo>
                  <a:pt x="186" y="170"/>
                </a:lnTo>
                <a:lnTo>
                  <a:pt x="186" y="170"/>
                </a:lnTo>
                <a:lnTo>
                  <a:pt x="215" y="155"/>
                </a:lnTo>
                <a:lnTo>
                  <a:pt x="215" y="155"/>
                </a:lnTo>
                <a:lnTo>
                  <a:pt x="216" y="155"/>
                </a:lnTo>
                <a:lnTo>
                  <a:pt x="216" y="155"/>
                </a:lnTo>
                <a:lnTo>
                  <a:pt x="193" y="168"/>
                </a:lnTo>
                <a:lnTo>
                  <a:pt x="170" y="181"/>
                </a:lnTo>
                <a:lnTo>
                  <a:pt x="148" y="196"/>
                </a:lnTo>
                <a:lnTo>
                  <a:pt x="125" y="211"/>
                </a:lnTo>
                <a:lnTo>
                  <a:pt x="125" y="211"/>
                </a:lnTo>
                <a:lnTo>
                  <a:pt x="136" y="198"/>
                </a:lnTo>
                <a:lnTo>
                  <a:pt x="136" y="198"/>
                </a:lnTo>
                <a:close/>
                <a:moveTo>
                  <a:pt x="120" y="219"/>
                </a:moveTo>
                <a:lnTo>
                  <a:pt x="120" y="219"/>
                </a:lnTo>
                <a:lnTo>
                  <a:pt x="121" y="218"/>
                </a:lnTo>
                <a:lnTo>
                  <a:pt x="121" y="218"/>
                </a:lnTo>
                <a:lnTo>
                  <a:pt x="156" y="197"/>
                </a:lnTo>
                <a:lnTo>
                  <a:pt x="190" y="178"/>
                </a:lnTo>
                <a:lnTo>
                  <a:pt x="190" y="178"/>
                </a:lnTo>
                <a:lnTo>
                  <a:pt x="209" y="168"/>
                </a:lnTo>
                <a:lnTo>
                  <a:pt x="229" y="157"/>
                </a:lnTo>
                <a:lnTo>
                  <a:pt x="229" y="157"/>
                </a:lnTo>
                <a:lnTo>
                  <a:pt x="249" y="146"/>
                </a:lnTo>
                <a:lnTo>
                  <a:pt x="249" y="146"/>
                </a:lnTo>
                <a:lnTo>
                  <a:pt x="256" y="141"/>
                </a:lnTo>
                <a:lnTo>
                  <a:pt x="256" y="141"/>
                </a:lnTo>
                <a:lnTo>
                  <a:pt x="257" y="141"/>
                </a:lnTo>
                <a:lnTo>
                  <a:pt x="257" y="141"/>
                </a:lnTo>
                <a:lnTo>
                  <a:pt x="258" y="141"/>
                </a:lnTo>
                <a:lnTo>
                  <a:pt x="258" y="141"/>
                </a:lnTo>
                <a:lnTo>
                  <a:pt x="255" y="143"/>
                </a:lnTo>
                <a:lnTo>
                  <a:pt x="255" y="143"/>
                </a:lnTo>
                <a:lnTo>
                  <a:pt x="236" y="155"/>
                </a:lnTo>
                <a:lnTo>
                  <a:pt x="217" y="166"/>
                </a:lnTo>
                <a:lnTo>
                  <a:pt x="179" y="186"/>
                </a:lnTo>
                <a:lnTo>
                  <a:pt x="179" y="186"/>
                </a:lnTo>
                <a:lnTo>
                  <a:pt x="163" y="196"/>
                </a:lnTo>
                <a:lnTo>
                  <a:pt x="146" y="207"/>
                </a:lnTo>
                <a:lnTo>
                  <a:pt x="114" y="230"/>
                </a:lnTo>
                <a:lnTo>
                  <a:pt x="114" y="230"/>
                </a:lnTo>
                <a:lnTo>
                  <a:pt x="120" y="219"/>
                </a:lnTo>
                <a:lnTo>
                  <a:pt x="120" y="219"/>
                </a:lnTo>
                <a:close/>
                <a:moveTo>
                  <a:pt x="122" y="226"/>
                </a:moveTo>
                <a:lnTo>
                  <a:pt x="122" y="226"/>
                </a:lnTo>
                <a:lnTo>
                  <a:pt x="144" y="211"/>
                </a:lnTo>
                <a:lnTo>
                  <a:pt x="144" y="211"/>
                </a:lnTo>
                <a:lnTo>
                  <a:pt x="167" y="196"/>
                </a:lnTo>
                <a:lnTo>
                  <a:pt x="190" y="183"/>
                </a:lnTo>
                <a:lnTo>
                  <a:pt x="190" y="183"/>
                </a:lnTo>
                <a:lnTo>
                  <a:pt x="226" y="163"/>
                </a:lnTo>
                <a:lnTo>
                  <a:pt x="246" y="153"/>
                </a:lnTo>
                <a:lnTo>
                  <a:pt x="263" y="140"/>
                </a:lnTo>
                <a:lnTo>
                  <a:pt x="263" y="140"/>
                </a:lnTo>
                <a:lnTo>
                  <a:pt x="273" y="139"/>
                </a:lnTo>
                <a:lnTo>
                  <a:pt x="273" y="139"/>
                </a:lnTo>
                <a:lnTo>
                  <a:pt x="274" y="138"/>
                </a:lnTo>
                <a:lnTo>
                  <a:pt x="274" y="138"/>
                </a:lnTo>
                <a:lnTo>
                  <a:pt x="251" y="152"/>
                </a:lnTo>
                <a:lnTo>
                  <a:pt x="229" y="167"/>
                </a:lnTo>
                <a:lnTo>
                  <a:pt x="229" y="167"/>
                </a:lnTo>
                <a:lnTo>
                  <a:pt x="225" y="170"/>
                </a:lnTo>
                <a:lnTo>
                  <a:pt x="225" y="170"/>
                </a:lnTo>
                <a:lnTo>
                  <a:pt x="199" y="187"/>
                </a:lnTo>
                <a:lnTo>
                  <a:pt x="199" y="187"/>
                </a:lnTo>
                <a:lnTo>
                  <a:pt x="178" y="198"/>
                </a:lnTo>
                <a:lnTo>
                  <a:pt x="156" y="209"/>
                </a:lnTo>
                <a:lnTo>
                  <a:pt x="134" y="220"/>
                </a:lnTo>
                <a:lnTo>
                  <a:pt x="113" y="233"/>
                </a:lnTo>
                <a:lnTo>
                  <a:pt x="113" y="233"/>
                </a:lnTo>
                <a:lnTo>
                  <a:pt x="122" y="226"/>
                </a:lnTo>
                <a:lnTo>
                  <a:pt x="122" y="226"/>
                </a:lnTo>
                <a:close/>
                <a:moveTo>
                  <a:pt x="110" y="237"/>
                </a:moveTo>
                <a:lnTo>
                  <a:pt x="110" y="237"/>
                </a:lnTo>
                <a:lnTo>
                  <a:pt x="119" y="233"/>
                </a:lnTo>
                <a:lnTo>
                  <a:pt x="128" y="227"/>
                </a:lnTo>
                <a:lnTo>
                  <a:pt x="145" y="217"/>
                </a:lnTo>
                <a:lnTo>
                  <a:pt x="145" y="217"/>
                </a:lnTo>
                <a:lnTo>
                  <a:pt x="169" y="206"/>
                </a:lnTo>
                <a:lnTo>
                  <a:pt x="191" y="194"/>
                </a:lnTo>
                <a:lnTo>
                  <a:pt x="191" y="194"/>
                </a:lnTo>
                <a:lnTo>
                  <a:pt x="211" y="181"/>
                </a:lnTo>
                <a:lnTo>
                  <a:pt x="211" y="181"/>
                </a:lnTo>
                <a:lnTo>
                  <a:pt x="194" y="198"/>
                </a:lnTo>
                <a:lnTo>
                  <a:pt x="194" y="198"/>
                </a:lnTo>
                <a:lnTo>
                  <a:pt x="152" y="221"/>
                </a:lnTo>
                <a:lnTo>
                  <a:pt x="129" y="233"/>
                </a:lnTo>
                <a:lnTo>
                  <a:pt x="108" y="243"/>
                </a:lnTo>
                <a:lnTo>
                  <a:pt x="108" y="243"/>
                </a:lnTo>
                <a:lnTo>
                  <a:pt x="110" y="237"/>
                </a:lnTo>
                <a:lnTo>
                  <a:pt x="110" y="237"/>
                </a:lnTo>
                <a:close/>
                <a:moveTo>
                  <a:pt x="157" y="221"/>
                </a:moveTo>
                <a:lnTo>
                  <a:pt x="157" y="221"/>
                </a:lnTo>
                <a:lnTo>
                  <a:pt x="140" y="231"/>
                </a:lnTo>
                <a:lnTo>
                  <a:pt x="140" y="231"/>
                </a:lnTo>
                <a:lnTo>
                  <a:pt x="127" y="236"/>
                </a:lnTo>
                <a:lnTo>
                  <a:pt x="127" y="236"/>
                </a:lnTo>
                <a:lnTo>
                  <a:pt x="152" y="223"/>
                </a:lnTo>
                <a:lnTo>
                  <a:pt x="152" y="223"/>
                </a:lnTo>
                <a:lnTo>
                  <a:pt x="157" y="221"/>
                </a:lnTo>
                <a:lnTo>
                  <a:pt x="157" y="221"/>
                </a:lnTo>
                <a:close/>
                <a:moveTo>
                  <a:pt x="105" y="248"/>
                </a:moveTo>
                <a:lnTo>
                  <a:pt x="105" y="248"/>
                </a:lnTo>
                <a:lnTo>
                  <a:pt x="113" y="244"/>
                </a:lnTo>
                <a:lnTo>
                  <a:pt x="113" y="244"/>
                </a:lnTo>
                <a:lnTo>
                  <a:pt x="132" y="236"/>
                </a:lnTo>
                <a:lnTo>
                  <a:pt x="152" y="226"/>
                </a:lnTo>
                <a:lnTo>
                  <a:pt x="170" y="216"/>
                </a:lnTo>
                <a:lnTo>
                  <a:pt x="188" y="205"/>
                </a:lnTo>
                <a:lnTo>
                  <a:pt x="188" y="205"/>
                </a:lnTo>
                <a:lnTo>
                  <a:pt x="178" y="218"/>
                </a:lnTo>
                <a:lnTo>
                  <a:pt x="178" y="218"/>
                </a:lnTo>
                <a:lnTo>
                  <a:pt x="160" y="225"/>
                </a:lnTo>
                <a:lnTo>
                  <a:pt x="142" y="233"/>
                </a:lnTo>
                <a:lnTo>
                  <a:pt x="142" y="233"/>
                </a:lnTo>
                <a:lnTo>
                  <a:pt x="117" y="244"/>
                </a:lnTo>
                <a:lnTo>
                  <a:pt x="117" y="244"/>
                </a:lnTo>
                <a:lnTo>
                  <a:pt x="108" y="248"/>
                </a:lnTo>
                <a:lnTo>
                  <a:pt x="108" y="248"/>
                </a:lnTo>
                <a:lnTo>
                  <a:pt x="105" y="249"/>
                </a:lnTo>
                <a:lnTo>
                  <a:pt x="105" y="249"/>
                </a:lnTo>
                <a:lnTo>
                  <a:pt x="105" y="248"/>
                </a:lnTo>
                <a:lnTo>
                  <a:pt x="105" y="248"/>
                </a:lnTo>
                <a:close/>
                <a:moveTo>
                  <a:pt x="104" y="251"/>
                </a:moveTo>
                <a:lnTo>
                  <a:pt x="104" y="251"/>
                </a:lnTo>
                <a:lnTo>
                  <a:pt x="119" y="245"/>
                </a:lnTo>
                <a:lnTo>
                  <a:pt x="135" y="239"/>
                </a:lnTo>
                <a:lnTo>
                  <a:pt x="135" y="239"/>
                </a:lnTo>
                <a:lnTo>
                  <a:pt x="156" y="231"/>
                </a:lnTo>
                <a:lnTo>
                  <a:pt x="167" y="226"/>
                </a:lnTo>
                <a:lnTo>
                  <a:pt x="176" y="221"/>
                </a:lnTo>
                <a:lnTo>
                  <a:pt x="176" y="221"/>
                </a:lnTo>
                <a:lnTo>
                  <a:pt x="176" y="222"/>
                </a:lnTo>
                <a:lnTo>
                  <a:pt x="176" y="222"/>
                </a:lnTo>
                <a:lnTo>
                  <a:pt x="156" y="234"/>
                </a:lnTo>
                <a:lnTo>
                  <a:pt x="136" y="245"/>
                </a:lnTo>
                <a:lnTo>
                  <a:pt x="116" y="255"/>
                </a:lnTo>
                <a:lnTo>
                  <a:pt x="97" y="267"/>
                </a:lnTo>
                <a:lnTo>
                  <a:pt x="97" y="267"/>
                </a:lnTo>
                <a:lnTo>
                  <a:pt x="104" y="251"/>
                </a:lnTo>
                <a:lnTo>
                  <a:pt x="104" y="251"/>
                </a:lnTo>
                <a:close/>
                <a:moveTo>
                  <a:pt x="96" y="270"/>
                </a:moveTo>
                <a:lnTo>
                  <a:pt x="96" y="270"/>
                </a:lnTo>
                <a:lnTo>
                  <a:pt x="115" y="259"/>
                </a:lnTo>
                <a:lnTo>
                  <a:pt x="134" y="248"/>
                </a:lnTo>
                <a:lnTo>
                  <a:pt x="173" y="226"/>
                </a:lnTo>
                <a:lnTo>
                  <a:pt x="173" y="226"/>
                </a:lnTo>
                <a:lnTo>
                  <a:pt x="166" y="237"/>
                </a:lnTo>
                <a:lnTo>
                  <a:pt x="166" y="237"/>
                </a:lnTo>
                <a:lnTo>
                  <a:pt x="159" y="239"/>
                </a:lnTo>
                <a:lnTo>
                  <a:pt x="151" y="243"/>
                </a:lnTo>
                <a:lnTo>
                  <a:pt x="136" y="250"/>
                </a:lnTo>
                <a:lnTo>
                  <a:pt x="136" y="250"/>
                </a:lnTo>
                <a:lnTo>
                  <a:pt x="115" y="259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close/>
                <a:moveTo>
                  <a:pt x="96" y="271"/>
                </a:moveTo>
                <a:lnTo>
                  <a:pt x="96" y="271"/>
                </a:lnTo>
                <a:lnTo>
                  <a:pt x="128" y="256"/>
                </a:lnTo>
                <a:lnTo>
                  <a:pt x="128" y="256"/>
                </a:lnTo>
                <a:lnTo>
                  <a:pt x="148" y="247"/>
                </a:lnTo>
                <a:lnTo>
                  <a:pt x="157" y="243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46" y="250"/>
                </a:lnTo>
                <a:lnTo>
                  <a:pt x="128" y="259"/>
                </a:lnTo>
                <a:lnTo>
                  <a:pt x="110" y="269"/>
                </a:lnTo>
                <a:lnTo>
                  <a:pt x="93" y="279"/>
                </a:lnTo>
                <a:lnTo>
                  <a:pt x="93" y="279"/>
                </a:lnTo>
                <a:lnTo>
                  <a:pt x="96" y="271"/>
                </a:lnTo>
                <a:lnTo>
                  <a:pt x="96" y="271"/>
                </a:lnTo>
                <a:close/>
                <a:moveTo>
                  <a:pt x="96" y="280"/>
                </a:moveTo>
                <a:lnTo>
                  <a:pt x="96" y="280"/>
                </a:lnTo>
                <a:lnTo>
                  <a:pt x="112" y="270"/>
                </a:lnTo>
                <a:lnTo>
                  <a:pt x="128" y="261"/>
                </a:lnTo>
                <a:lnTo>
                  <a:pt x="145" y="252"/>
                </a:lnTo>
                <a:lnTo>
                  <a:pt x="162" y="243"/>
                </a:lnTo>
                <a:lnTo>
                  <a:pt x="162" y="243"/>
                </a:lnTo>
                <a:lnTo>
                  <a:pt x="158" y="251"/>
                </a:lnTo>
                <a:lnTo>
                  <a:pt x="158" y="251"/>
                </a:lnTo>
                <a:lnTo>
                  <a:pt x="157" y="252"/>
                </a:lnTo>
                <a:lnTo>
                  <a:pt x="157" y="252"/>
                </a:lnTo>
                <a:lnTo>
                  <a:pt x="139" y="260"/>
                </a:lnTo>
                <a:lnTo>
                  <a:pt x="122" y="269"/>
                </a:lnTo>
                <a:lnTo>
                  <a:pt x="122" y="269"/>
                </a:lnTo>
                <a:lnTo>
                  <a:pt x="111" y="274"/>
                </a:lnTo>
                <a:lnTo>
                  <a:pt x="101" y="279"/>
                </a:lnTo>
                <a:lnTo>
                  <a:pt x="101" y="279"/>
                </a:lnTo>
                <a:lnTo>
                  <a:pt x="93" y="282"/>
                </a:lnTo>
                <a:lnTo>
                  <a:pt x="92" y="283"/>
                </a:lnTo>
                <a:lnTo>
                  <a:pt x="96" y="280"/>
                </a:lnTo>
                <a:lnTo>
                  <a:pt x="96" y="280"/>
                </a:lnTo>
                <a:close/>
                <a:moveTo>
                  <a:pt x="91" y="284"/>
                </a:moveTo>
                <a:lnTo>
                  <a:pt x="91" y="284"/>
                </a:lnTo>
                <a:lnTo>
                  <a:pt x="108" y="278"/>
                </a:lnTo>
                <a:lnTo>
                  <a:pt x="123" y="271"/>
                </a:lnTo>
                <a:lnTo>
                  <a:pt x="123" y="271"/>
                </a:lnTo>
                <a:lnTo>
                  <a:pt x="140" y="262"/>
                </a:lnTo>
                <a:lnTo>
                  <a:pt x="140" y="262"/>
                </a:lnTo>
                <a:lnTo>
                  <a:pt x="152" y="256"/>
                </a:lnTo>
                <a:lnTo>
                  <a:pt x="154" y="255"/>
                </a:lnTo>
                <a:lnTo>
                  <a:pt x="146" y="260"/>
                </a:lnTo>
                <a:lnTo>
                  <a:pt x="146" y="260"/>
                </a:lnTo>
                <a:lnTo>
                  <a:pt x="140" y="264"/>
                </a:lnTo>
                <a:lnTo>
                  <a:pt x="133" y="268"/>
                </a:lnTo>
                <a:lnTo>
                  <a:pt x="118" y="275"/>
                </a:lnTo>
                <a:lnTo>
                  <a:pt x="103" y="282"/>
                </a:lnTo>
                <a:lnTo>
                  <a:pt x="96" y="286"/>
                </a:lnTo>
                <a:lnTo>
                  <a:pt x="89" y="291"/>
                </a:lnTo>
                <a:lnTo>
                  <a:pt x="89" y="291"/>
                </a:lnTo>
                <a:lnTo>
                  <a:pt x="91" y="284"/>
                </a:lnTo>
                <a:lnTo>
                  <a:pt x="91" y="284"/>
                </a:lnTo>
                <a:close/>
                <a:moveTo>
                  <a:pt x="94" y="290"/>
                </a:moveTo>
                <a:lnTo>
                  <a:pt x="94" y="290"/>
                </a:lnTo>
                <a:lnTo>
                  <a:pt x="101" y="285"/>
                </a:lnTo>
                <a:lnTo>
                  <a:pt x="109" y="281"/>
                </a:lnTo>
                <a:lnTo>
                  <a:pt x="124" y="274"/>
                </a:lnTo>
                <a:lnTo>
                  <a:pt x="140" y="266"/>
                </a:lnTo>
                <a:lnTo>
                  <a:pt x="148" y="262"/>
                </a:lnTo>
                <a:lnTo>
                  <a:pt x="155" y="257"/>
                </a:lnTo>
                <a:lnTo>
                  <a:pt x="155" y="257"/>
                </a:lnTo>
                <a:lnTo>
                  <a:pt x="151" y="264"/>
                </a:lnTo>
                <a:lnTo>
                  <a:pt x="151" y="264"/>
                </a:lnTo>
                <a:lnTo>
                  <a:pt x="143" y="268"/>
                </a:lnTo>
                <a:lnTo>
                  <a:pt x="136" y="271"/>
                </a:lnTo>
                <a:lnTo>
                  <a:pt x="122" y="278"/>
                </a:lnTo>
                <a:lnTo>
                  <a:pt x="122" y="278"/>
                </a:lnTo>
                <a:lnTo>
                  <a:pt x="113" y="282"/>
                </a:lnTo>
                <a:lnTo>
                  <a:pt x="105" y="286"/>
                </a:lnTo>
                <a:lnTo>
                  <a:pt x="105" y="286"/>
                </a:lnTo>
                <a:lnTo>
                  <a:pt x="92" y="293"/>
                </a:lnTo>
                <a:lnTo>
                  <a:pt x="88" y="294"/>
                </a:lnTo>
                <a:lnTo>
                  <a:pt x="94" y="290"/>
                </a:lnTo>
                <a:lnTo>
                  <a:pt x="94" y="290"/>
                </a:lnTo>
                <a:close/>
                <a:moveTo>
                  <a:pt x="87" y="297"/>
                </a:moveTo>
                <a:lnTo>
                  <a:pt x="87" y="297"/>
                </a:lnTo>
                <a:lnTo>
                  <a:pt x="103" y="290"/>
                </a:lnTo>
                <a:lnTo>
                  <a:pt x="119" y="281"/>
                </a:lnTo>
                <a:lnTo>
                  <a:pt x="119" y="281"/>
                </a:lnTo>
                <a:lnTo>
                  <a:pt x="126" y="278"/>
                </a:lnTo>
                <a:lnTo>
                  <a:pt x="134" y="275"/>
                </a:lnTo>
                <a:lnTo>
                  <a:pt x="142" y="271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42" y="272"/>
                </a:lnTo>
                <a:lnTo>
                  <a:pt x="134" y="277"/>
                </a:lnTo>
                <a:lnTo>
                  <a:pt x="119" y="284"/>
                </a:lnTo>
                <a:lnTo>
                  <a:pt x="119" y="284"/>
                </a:lnTo>
                <a:lnTo>
                  <a:pt x="102" y="293"/>
                </a:lnTo>
                <a:lnTo>
                  <a:pt x="85" y="303"/>
                </a:lnTo>
                <a:lnTo>
                  <a:pt x="85" y="303"/>
                </a:lnTo>
                <a:lnTo>
                  <a:pt x="87" y="297"/>
                </a:lnTo>
                <a:lnTo>
                  <a:pt x="87" y="297"/>
                </a:lnTo>
                <a:close/>
                <a:moveTo>
                  <a:pt x="84" y="308"/>
                </a:moveTo>
                <a:lnTo>
                  <a:pt x="84" y="308"/>
                </a:lnTo>
                <a:lnTo>
                  <a:pt x="98" y="302"/>
                </a:lnTo>
                <a:lnTo>
                  <a:pt x="111" y="295"/>
                </a:lnTo>
                <a:lnTo>
                  <a:pt x="111" y="295"/>
                </a:lnTo>
                <a:lnTo>
                  <a:pt x="129" y="286"/>
                </a:lnTo>
                <a:lnTo>
                  <a:pt x="129" y="286"/>
                </a:lnTo>
                <a:lnTo>
                  <a:pt x="138" y="281"/>
                </a:lnTo>
                <a:lnTo>
                  <a:pt x="142" y="280"/>
                </a:lnTo>
                <a:lnTo>
                  <a:pt x="142" y="280"/>
                </a:lnTo>
                <a:lnTo>
                  <a:pt x="140" y="282"/>
                </a:lnTo>
                <a:lnTo>
                  <a:pt x="140" y="282"/>
                </a:lnTo>
                <a:lnTo>
                  <a:pt x="134" y="287"/>
                </a:lnTo>
                <a:lnTo>
                  <a:pt x="127" y="292"/>
                </a:lnTo>
                <a:lnTo>
                  <a:pt x="112" y="299"/>
                </a:lnTo>
                <a:lnTo>
                  <a:pt x="97" y="305"/>
                </a:lnTo>
                <a:lnTo>
                  <a:pt x="89" y="310"/>
                </a:lnTo>
                <a:lnTo>
                  <a:pt x="82" y="314"/>
                </a:lnTo>
                <a:lnTo>
                  <a:pt x="82" y="314"/>
                </a:lnTo>
                <a:lnTo>
                  <a:pt x="84" y="308"/>
                </a:lnTo>
                <a:lnTo>
                  <a:pt x="84" y="308"/>
                </a:lnTo>
                <a:close/>
                <a:moveTo>
                  <a:pt x="80" y="320"/>
                </a:moveTo>
                <a:lnTo>
                  <a:pt x="80" y="320"/>
                </a:lnTo>
                <a:lnTo>
                  <a:pt x="91" y="317"/>
                </a:lnTo>
                <a:lnTo>
                  <a:pt x="102" y="313"/>
                </a:lnTo>
                <a:lnTo>
                  <a:pt x="102" y="313"/>
                </a:lnTo>
                <a:lnTo>
                  <a:pt x="123" y="303"/>
                </a:lnTo>
                <a:lnTo>
                  <a:pt x="123" y="303"/>
                </a:lnTo>
                <a:lnTo>
                  <a:pt x="128" y="301"/>
                </a:lnTo>
                <a:lnTo>
                  <a:pt x="128" y="301"/>
                </a:lnTo>
                <a:lnTo>
                  <a:pt x="134" y="297"/>
                </a:lnTo>
                <a:lnTo>
                  <a:pt x="136" y="296"/>
                </a:lnTo>
                <a:lnTo>
                  <a:pt x="134" y="297"/>
                </a:lnTo>
                <a:lnTo>
                  <a:pt x="134" y="297"/>
                </a:lnTo>
                <a:lnTo>
                  <a:pt x="127" y="303"/>
                </a:lnTo>
                <a:lnTo>
                  <a:pt x="118" y="307"/>
                </a:lnTo>
                <a:lnTo>
                  <a:pt x="101" y="315"/>
                </a:lnTo>
                <a:lnTo>
                  <a:pt x="101" y="315"/>
                </a:lnTo>
                <a:lnTo>
                  <a:pt x="89" y="323"/>
                </a:lnTo>
                <a:lnTo>
                  <a:pt x="77" y="331"/>
                </a:lnTo>
                <a:lnTo>
                  <a:pt x="77" y="331"/>
                </a:lnTo>
                <a:lnTo>
                  <a:pt x="80" y="320"/>
                </a:lnTo>
                <a:lnTo>
                  <a:pt x="80" y="320"/>
                </a:lnTo>
                <a:close/>
                <a:moveTo>
                  <a:pt x="76" y="334"/>
                </a:moveTo>
                <a:lnTo>
                  <a:pt x="76" y="334"/>
                </a:lnTo>
                <a:lnTo>
                  <a:pt x="82" y="330"/>
                </a:lnTo>
                <a:lnTo>
                  <a:pt x="82" y="330"/>
                </a:lnTo>
                <a:lnTo>
                  <a:pt x="96" y="322"/>
                </a:lnTo>
                <a:lnTo>
                  <a:pt x="110" y="315"/>
                </a:lnTo>
                <a:lnTo>
                  <a:pt x="124" y="307"/>
                </a:lnTo>
                <a:lnTo>
                  <a:pt x="130" y="303"/>
                </a:lnTo>
                <a:lnTo>
                  <a:pt x="137" y="298"/>
                </a:lnTo>
                <a:lnTo>
                  <a:pt x="137" y="298"/>
                </a:lnTo>
                <a:lnTo>
                  <a:pt x="134" y="307"/>
                </a:lnTo>
                <a:lnTo>
                  <a:pt x="134" y="307"/>
                </a:lnTo>
                <a:lnTo>
                  <a:pt x="120" y="314"/>
                </a:lnTo>
                <a:lnTo>
                  <a:pt x="106" y="320"/>
                </a:lnTo>
                <a:lnTo>
                  <a:pt x="106" y="320"/>
                </a:lnTo>
                <a:lnTo>
                  <a:pt x="90" y="329"/>
                </a:lnTo>
                <a:lnTo>
                  <a:pt x="90" y="329"/>
                </a:lnTo>
                <a:lnTo>
                  <a:pt x="78" y="335"/>
                </a:lnTo>
                <a:lnTo>
                  <a:pt x="78" y="335"/>
                </a:lnTo>
                <a:lnTo>
                  <a:pt x="76" y="335"/>
                </a:lnTo>
                <a:lnTo>
                  <a:pt x="76" y="335"/>
                </a:lnTo>
                <a:lnTo>
                  <a:pt x="76" y="334"/>
                </a:lnTo>
                <a:lnTo>
                  <a:pt x="76" y="334"/>
                </a:lnTo>
                <a:close/>
                <a:moveTo>
                  <a:pt x="75" y="338"/>
                </a:moveTo>
                <a:lnTo>
                  <a:pt x="75" y="338"/>
                </a:lnTo>
                <a:lnTo>
                  <a:pt x="82" y="335"/>
                </a:lnTo>
                <a:lnTo>
                  <a:pt x="89" y="332"/>
                </a:lnTo>
                <a:lnTo>
                  <a:pt x="103" y="324"/>
                </a:lnTo>
                <a:lnTo>
                  <a:pt x="103" y="324"/>
                </a:lnTo>
                <a:lnTo>
                  <a:pt x="111" y="320"/>
                </a:lnTo>
                <a:lnTo>
                  <a:pt x="119" y="316"/>
                </a:lnTo>
                <a:lnTo>
                  <a:pt x="119" y="316"/>
                </a:lnTo>
                <a:lnTo>
                  <a:pt x="122" y="315"/>
                </a:lnTo>
                <a:lnTo>
                  <a:pt x="122" y="315"/>
                </a:lnTo>
                <a:lnTo>
                  <a:pt x="105" y="326"/>
                </a:lnTo>
                <a:lnTo>
                  <a:pt x="88" y="336"/>
                </a:lnTo>
                <a:lnTo>
                  <a:pt x="88" y="336"/>
                </a:lnTo>
                <a:lnTo>
                  <a:pt x="80" y="341"/>
                </a:lnTo>
                <a:lnTo>
                  <a:pt x="72" y="346"/>
                </a:lnTo>
                <a:lnTo>
                  <a:pt x="72" y="346"/>
                </a:lnTo>
                <a:lnTo>
                  <a:pt x="75" y="338"/>
                </a:lnTo>
                <a:lnTo>
                  <a:pt x="75" y="338"/>
                </a:lnTo>
                <a:close/>
                <a:moveTo>
                  <a:pt x="72" y="349"/>
                </a:moveTo>
                <a:lnTo>
                  <a:pt x="72" y="349"/>
                </a:lnTo>
                <a:lnTo>
                  <a:pt x="85" y="340"/>
                </a:lnTo>
                <a:lnTo>
                  <a:pt x="98" y="333"/>
                </a:lnTo>
                <a:lnTo>
                  <a:pt x="98" y="333"/>
                </a:lnTo>
                <a:lnTo>
                  <a:pt x="116" y="322"/>
                </a:lnTo>
                <a:lnTo>
                  <a:pt x="133" y="311"/>
                </a:lnTo>
                <a:lnTo>
                  <a:pt x="133" y="311"/>
                </a:lnTo>
                <a:lnTo>
                  <a:pt x="131" y="318"/>
                </a:lnTo>
                <a:lnTo>
                  <a:pt x="131" y="318"/>
                </a:lnTo>
                <a:lnTo>
                  <a:pt x="114" y="328"/>
                </a:lnTo>
                <a:lnTo>
                  <a:pt x="96" y="337"/>
                </a:lnTo>
                <a:lnTo>
                  <a:pt x="96" y="337"/>
                </a:lnTo>
                <a:lnTo>
                  <a:pt x="83" y="342"/>
                </a:lnTo>
                <a:lnTo>
                  <a:pt x="77" y="346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close/>
                <a:moveTo>
                  <a:pt x="115" y="814"/>
                </a:moveTo>
                <a:lnTo>
                  <a:pt x="115" y="814"/>
                </a:lnTo>
                <a:lnTo>
                  <a:pt x="117" y="826"/>
                </a:lnTo>
                <a:lnTo>
                  <a:pt x="121" y="837"/>
                </a:lnTo>
                <a:lnTo>
                  <a:pt x="121" y="837"/>
                </a:lnTo>
                <a:lnTo>
                  <a:pt x="104" y="831"/>
                </a:lnTo>
                <a:lnTo>
                  <a:pt x="97" y="827"/>
                </a:lnTo>
                <a:lnTo>
                  <a:pt x="90" y="823"/>
                </a:lnTo>
                <a:lnTo>
                  <a:pt x="85" y="818"/>
                </a:lnTo>
                <a:lnTo>
                  <a:pt x="84" y="815"/>
                </a:lnTo>
                <a:lnTo>
                  <a:pt x="82" y="812"/>
                </a:lnTo>
                <a:lnTo>
                  <a:pt x="82" y="809"/>
                </a:lnTo>
                <a:lnTo>
                  <a:pt x="82" y="805"/>
                </a:lnTo>
                <a:lnTo>
                  <a:pt x="84" y="801"/>
                </a:lnTo>
                <a:lnTo>
                  <a:pt x="86" y="796"/>
                </a:lnTo>
                <a:lnTo>
                  <a:pt x="86" y="796"/>
                </a:lnTo>
                <a:lnTo>
                  <a:pt x="86" y="794"/>
                </a:lnTo>
                <a:lnTo>
                  <a:pt x="86" y="794"/>
                </a:lnTo>
                <a:lnTo>
                  <a:pt x="91" y="790"/>
                </a:lnTo>
                <a:lnTo>
                  <a:pt x="95" y="784"/>
                </a:lnTo>
                <a:lnTo>
                  <a:pt x="99" y="779"/>
                </a:lnTo>
                <a:lnTo>
                  <a:pt x="102" y="773"/>
                </a:lnTo>
                <a:lnTo>
                  <a:pt x="104" y="766"/>
                </a:lnTo>
                <a:lnTo>
                  <a:pt x="106" y="759"/>
                </a:lnTo>
                <a:lnTo>
                  <a:pt x="107" y="752"/>
                </a:lnTo>
                <a:lnTo>
                  <a:pt x="108" y="745"/>
                </a:lnTo>
                <a:lnTo>
                  <a:pt x="108" y="745"/>
                </a:lnTo>
                <a:lnTo>
                  <a:pt x="107" y="731"/>
                </a:lnTo>
                <a:lnTo>
                  <a:pt x="105" y="717"/>
                </a:lnTo>
                <a:lnTo>
                  <a:pt x="103" y="702"/>
                </a:lnTo>
                <a:lnTo>
                  <a:pt x="102" y="688"/>
                </a:lnTo>
                <a:lnTo>
                  <a:pt x="102" y="688"/>
                </a:lnTo>
                <a:lnTo>
                  <a:pt x="102" y="677"/>
                </a:lnTo>
                <a:lnTo>
                  <a:pt x="102" y="667"/>
                </a:lnTo>
                <a:lnTo>
                  <a:pt x="105" y="647"/>
                </a:lnTo>
                <a:lnTo>
                  <a:pt x="112" y="605"/>
                </a:lnTo>
                <a:lnTo>
                  <a:pt x="112" y="605"/>
                </a:lnTo>
                <a:lnTo>
                  <a:pt x="114" y="589"/>
                </a:lnTo>
                <a:lnTo>
                  <a:pt x="116" y="572"/>
                </a:lnTo>
                <a:lnTo>
                  <a:pt x="118" y="538"/>
                </a:lnTo>
                <a:lnTo>
                  <a:pt x="122" y="505"/>
                </a:lnTo>
                <a:lnTo>
                  <a:pt x="124" y="489"/>
                </a:lnTo>
                <a:lnTo>
                  <a:pt x="127" y="473"/>
                </a:lnTo>
                <a:lnTo>
                  <a:pt x="127" y="473"/>
                </a:lnTo>
                <a:lnTo>
                  <a:pt x="130" y="514"/>
                </a:lnTo>
                <a:lnTo>
                  <a:pt x="131" y="535"/>
                </a:lnTo>
                <a:lnTo>
                  <a:pt x="132" y="557"/>
                </a:lnTo>
                <a:lnTo>
                  <a:pt x="132" y="557"/>
                </a:lnTo>
                <a:lnTo>
                  <a:pt x="132" y="564"/>
                </a:lnTo>
                <a:lnTo>
                  <a:pt x="132" y="564"/>
                </a:lnTo>
                <a:lnTo>
                  <a:pt x="132" y="565"/>
                </a:lnTo>
                <a:lnTo>
                  <a:pt x="132" y="565"/>
                </a:lnTo>
                <a:lnTo>
                  <a:pt x="131" y="594"/>
                </a:lnTo>
                <a:lnTo>
                  <a:pt x="128" y="623"/>
                </a:lnTo>
                <a:lnTo>
                  <a:pt x="122" y="681"/>
                </a:lnTo>
                <a:lnTo>
                  <a:pt x="122" y="681"/>
                </a:lnTo>
                <a:lnTo>
                  <a:pt x="117" y="747"/>
                </a:lnTo>
                <a:lnTo>
                  <a:pt x="114" y="813"/>
                </a:lnTo>
                <a:lnTo>
                  <a:pt x="114" y="813"/>
                </a:lnTo>
                <a:lnTo>
                  <a:pt x="115" y="814"/>
                </a:lnTo>
                <a:lnTo>
                  <a:pt x="115" y="814"/>
                </a:lnTo>
                <a:close/>
                <a:moveTo>
                  <a:pt x="109" y="532"/>
                </a:moveTo>
                <a:lnTo>
                  <a:pt x="109" y="532"/>
                </a:lnTo>
                <a:lnTo>
                  <a:pt x="109" y="539"/>
                </a:lnTo>
                <a:lnTo>
                  <a:pt x="109" y="539"/>
                </a:lnTo>
                <a:lnTo>
                  <a:pt x="108" y="539"/>
                </a:lnTo>
                <a:lnTo>
                  <a:pt x="108" y="539"/>
                </a:lnTo>
                <a:lnTo>
                  <a:pt x="86" y="545"/>
                </a:lnTo>
                <a:lnTo>
                  <a:pt x="63" y="555"/>
                </a:lnTo>
                <a:lnTo>
                  <a:pt x="63" y="555"/>
                </a:lnTo>
                <a:lnTo>
                  <a:pt x="50" y="560"/>
                </a:lnTo>
                <a:lnTo>
                  <a:pt x="50" y="560"/>
                </a:lnTo>
                <a:lnTo>
                  <a:pt x="74" y="549"/>
                </a:lnTo>
                <a:lnTo>
                  <a:pt x="74" y="549"/>
                </a:lnTo>
                <a:lnTo>
                  <a:pt x="92" y="542"/>
                </a:lnTo>
                <a:lnTo>
                  <a:pt x="101" y="537"/>
                </a:lnTo>
                <a:lnTo>
                  <a:pt x="109" y="532"/>
                </a:lnTo>
                <a:lnTo>
                  <a:pt x="109" y="532"/>
                </a:lnTo>
                <a:close/>
                <a:moveTo>
                  <a:pt x="109" y="529"/>
                </a:moveTo>
                <a:lnTo>
                  <a:pt x="109" y="529"/>
                </a:lnTo>
                <a:lnTo>
                  <a:pt x="97" y="534"/>
                </a:lnTo>
                <a:lnTo>
                  <a:pt x="84" y="539"/>
                </a:lnTo>
                <a:lnTo>
                  <a:pt x="72" y="542"/>
                </a:lnTo>
                <a:lnTo>
                  <a:pt x="58" y="547"/>
                </a:lnTo>
                <a:lnTo>
                  <a:pt x="58" y="547"/>
                </a:lnTo>
                <a:lnTo>
                  <a:pt x="39" y="556"/>
                </a:lnTo>
                <a:lnTo>
                  <a:pt x="39" y="556"/>
                </a:lnTo>
                <a:lnTo>
                  <a:pt x="29" y="561"/>
                </a:lnTo>
                <a:lnTo>
                  <a:pt x="29" y="561"/>
                </a:lnTo>
                <a:lnTo>
                  <a:pt x="26" y="563"/>
                </a:lnTo>
                <a:lnTo>
                  <a:pt x="33" y="559"/>
                </a:lnTo>
                <a:lnTo>
                  <a:pt x="33" y="559"/>
                </a:lnTo>
                <a:lnTo>
                  <a:pt x="42" y="553"/>
                </a:lnTo>
                <a:lnTo>
                  <a:pt x="52" y="547"/>
                </a:lnTo>
                <a:lnTo>
                  <a:pt x="73" y="538"/>
                </a:lnTo>
                <a:lnTo>
                  <a:pt x="92" y="529"/>
                </a:lnTo>
                <a:lnTo>
                  <a:pt x="102" y="523"/>
                </a:lnTo>
                <a:lnTo>
                  <a:pt x="111" y="517"/>
                </a:lnTo>
                <a:lnTo>
                  <a:pt x="111" y="517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close/>
                <a:moveTo>
                  <a:pt x="108" y="541"/>
                </a:moveTo>
                <a:lnTo>
                  <a:pt x="108" y="541"/>
                </a:lnTo>
                <a:lnTo>
                  <a:pt x="108" y="554"/>
                </a:lnTo>
                <a:lnTo>
                  <a:pt x="108" y="554"/>
                </a:lnTo>
                <a:lnTo>
                  <a:pt x="104" y="556"/>
                </a:lnTo>
                <a:lnTo>
                  <a:pt x="104" y="556"/>
                </a:lnTo>
                <a:lnTo>
                  <a:pt x="99" y="557"/>
                </a:lnTo>
                <a:lnTo>
                  <a:pt x="99" y="557"/>
                </a:lnTo>
                <a:lnTo>
                  <a:pt x="89" y="561"/>
                </a:lnTo>
                <a:lnTo>
                  <a:pt x="89" y="561"/>
                </a:lnTo>
                <a:lnTo>
                  <a:pt x="64" y="570"/>
                </a:lnTo>
                <a:lnTo>
                  <a:pt x="64" y="570"/>
                </a:lnTo>
                <a:lnTo>
                  <a:pt x="44" y="577"/>
                </a:lnTo>
                <a:lnTo>
                  <a:pt x="24" y="586"/>
                </a:lnTo>
                <a:lnTo>
                  <a:pt x="24" y="586"/>
                </a:lnTo>
                <a:lnTo>
                  <a:pt x="67" y="565"/>
                </a:lnTo>
                <a:lnTo>
                  <a:pt x="108" y="541"/>
                </a:lnTo>
                <a:lnTo>
                  <a:pt x="108" y="541"/>
                </a:lnTo>
                <a:close/>
                <a:moveTo>
                  <a:pt x="100" y="559"/>
                </a:moveTo>
                <a:lnTo>
                  <a:pt x="100" y="559"/>
                </a:lnTo>
                <a:lnTo>
                  <a:pt x="101" y="559"/>
                </a:lnTo>
                <a:lnTo>
                  <a:pt x="101" y="559"/>
                </a:lnTo>
                <a:lnTo>
                  <a:pt x="108" y="556"/>
                </a:lnTo>
                <a:lnTo>
                  <a:pt x="108" y="556"/>
                </a:lnTo>
                <a:lnTo>
                  <a:pt x="107" y="569"/>
                </a:lnTo>
                <a:lnTo>
                  <a:pt x="107" y="569"/>
                </a:lnTo>
                <a:lnTo>
                  <a:pt x="96" y="573"/>
                </a:lnTo>
                <a:lnTo>
                  <a:pt x="96" y="573"/>
                </a:lnTo>
                <a:lnTo>
                  <a:pt x="93" y="573"/>
                </a:lnTo>
                <a:lnTo>
                  <a:pt x="93" y="573"/>
                </a:lnTo>
                <a:lnTo>
                  <a:pt x="73" y="580"/>
                </a:lnTo>
                <a:lnTo>
                  <a:pt x="73" y="580"/>
                </a:lnTo>
                <a:lnTo>
                  <a:pt x="54" y="587"/>
                </a:lnTo>
                <a:lnTo>
                  <a:pt x="35" y="595"/>
                </a:lnTo>
                <a:lnTo>
                  <a:pt x="35" y="595"/>
                </a:lnTo>
                <a:lnTo>
                  <a:pt x="27" y="599"/>
                </a:lnTo>
                <a:lnTo>
                  <a:pt x="26" y="599"/>
                </a:lnTo>
                <a:lnTo>
                  <a:pt x="27" y="599"/>
                </a:lnTo>
                <a:lnTo>
                  <a:pt x="35" y="593"/>
                </a:lnTo>
                <a:lnTo>
                  <a:pt x="35" y="593"/>
                </a:lnTo>
                <a:lnTo>
                  <a:pt x="57" y="582"/>
                </a:lnTo>
                <a:lnTo>
                  <a:pt x="57" y="582"/>
                </a:lnTo>
                <a:lnTo>
                  <a:pt x="79" y="570"/>
                </a:lnTo>
                <a:lnTo>
                  <a:pt x="100" y="559"/>
                </a:lnTo>
                <a:lnTo>
                  <a:pt x="100" y="559"/>
                </a:lnTo>
                <a:close/>
                <a:moveTo>
                  <a:pt x="97" y="575"/>
                </a:moveTo>
                <a:lnTo>
                  <a:pt x="97" y="575"/>
                </a:lnTo>
                <a:lnTo>
                  <a:pt x="107" y="572"/>
                </a:lnTo>
                <a:lnTo>
                  <a:pt x="107" y="572"/>
                </a:lnTo>
                <a:lnTo>
                  <a:pt x="107" y="574"/>
                </a:lnTo>
                <a:lnTo>
                  <a:pt x="107" y="574"/>
                </a:lnTo>
                <a:lnTo>
                  <a:pt x="106" y="578"/>
                </a:lnTo>
                <a:lnTo>
                  <a:pt x="106" y="578"/>
                </a:lnTo>
                <a:lnTo>
                  <a:pt x="95" y="583"/>
                </a:lnTo>
                <a:lnTo>
                  <a:pt x="83" y="588"/>
                </a:lnTo>
                <a:lnTo>
                  <a:pt x="83" y="588"/>
                </a:lnTo>
                <a:lnTo>
                  <a:pt x="58" y="598"/>
                </a:lnTo>
                <a:lnTo>
                  <a:pt x="58" y="598"/>
                </a:lnTo>
                <a:lnTo>
                  <a:pt x="48" y="602"/>
                </a:lnTo>
                <a:lnTo>
                  <a:pt x="48" y="602"/>
                </a:lnTo>
                <a:lnTo>
                  <a:pt x="61" y="595"/>
                </a:lnTo>
                <a:lnTo>
                  <a:pt x="61" y="595"/>
                </a:lnTo>
                <a:lnTo>
                  <a:pt x="79" y="584"/>
                </a:lnTo>
                <a:lnTo>
                  <a:pt x="88" y="579"/>
                </a:lnTo>
                <a:lnTo>
                  <a:pt x="97" y="575"/>
                </a:lnTo>
                <a:lnTo>
                  <a:pt x="97" y="575"/>
                </a:lnTo>
                <a:close/>
                <a:moveTo>
                  <a:pt x="85" y="590"/>
                </a:moveTo>
                <a:lnTo>
                  <a:pt x="85" y="590"/>
                </a:lnTo>
                <a:lnTo>
                  <a:pt x="97" y="585"/>
                </a:lnTo>
                <a:lnTo>
                  <a:pt x="97" y="585"/>
                </a:lnTo>
                <a:lnTo>
                  <a:pt x="102" y="584"/>
                </a:lnTo>
                <a:lnTo>
                  <a:pt x="103" y="583"/>
                </a:lnTo>
                <a:lnTo>
                  <a:pt x="104" y="582"/>
                </a:lnTo>
                <a:lnTo>
                  <a:pt x="104" y="582"/>
                </a:lnTo>
                <a:lnTo>
                  <a:pt x="106" y="580"/>
                </a:lnTo>
                <a:lnTo>
                  <a:pt x="106" y="580"/>
                </a:lnTo>
                <a:lnTo>
                  <a:pt x="105" y="588"/>
                </a:lnTo>
                <a:lnTo>
                  <a:pt x="105" y="588"/>
                </a:lnTo>
                <a:lnTo>
                  <a:pt x="65" y="605"/>
                </a:lnTo>
                <a:lnTo>
                  <a:pt x="65" y="605"/>
                </a:lnTo>
                <a:lnTo>
                  <a:pt x="46" y="612"/>
                </a:lnTo>
                <a:lnTo>
                  <a:pt x="36" y="617"/>
                </a:lnTo>
                <a:lnTo>
                  <a:pt x="27" y="621"/>
                </a:lnTo>
                <a:lnTo>
                  <a:pt x="27" y="621"/>
                </a:lnTo>
                <a:lnTo>
                  <a:pt x="36" y="616"/>
                </a:lnTo>
                <a:lnTo>
                  <a:pt x="45" y="611"/>
                </a:lnTo>
                <a:lnTo>
                  <a:pt x="64" y="602"/>
                </a:lnTo>
                <a:lnTo>
                  <a:pt x="64" y="602"/>
                </a:lnTo>
                <a:lnTo>
                  <a:pt x="82" y="592"/>
                </a:lnTo>
                <a:lnTo>
                  <a:pt x="82" y="592"/>
                </a:lnTo>
                <a:lnTo>
                  <a:pt x="85" y="590"/>
                </a:lnTo>
                <a:lnTo>
                  <a:pt x="85" y="590"/>
                </a:lnTo>
                <a:close/>
                <a:moveTo>
                  <a:pt x="92" y="615"/>
                </a:moveTo>
                <a:lnTo>
                  <a:pt x="92" y="615"/>
                </a:lnTo>
                <a:lnTo>
                  <a:pt x="102" y="611"/>
                </a:lnTo>
                <a:lnTo>
                  <a:pt x="102" y="611"/>
                </a:lnTo>
                <a:lnTo>
                  <a:pt x="101" y="618"/>
                </a:lnTo>
                <a:lnTo>
                  <a:pt x="101" y="618"/>
                </a:lnTo>
                <a:lnTo>
                  <a:pt x="64" y="631"/>
                </a:lnTo>
                <a:lnTo>
                  <a:pt x="47" y="639"/>
                </a:lnTo>
                <a:lnTo>
                  <a:pt x="30" y="648"/>
                </a:lnTo>
                <a:lnTo>
                  <a:pt x="30" y="648"/>
                </a:lnTo>
                <a:lnTo>
                  <a:pt x="35" y="645"/>
                </a:lnTo>
                <a:lnTo>
                  <a:pt x="35" y="645"/>
                </a:lnTo>
                <a:lnTo>
                  <a:pt x="56" y="635"/>
                </a:lnTo>
                <a:lnTo>
                  <a:pt x="56" y="635"/>
                </a:lnTo>
                <a:lnTo>
                  <a:pt x="75" y="625"/>
                </a:lnTo>
                <a:lnTo>
                  <a:pt x="92" y="615"/>
                </a:lnTo>
                <a:lnTo>
                  <a:pt x="92" y="615"/>
                </a:lnTo>
                <a:close/>
                <a:moveTo>
                  <a:pt x="64" y="625"/>
                </a:moveTo>
                <a:lnTo>
                  <a:pt x="64" y="625"/>
                </a:lnTo>
                <a:lnTo>
                  <a:pt x="45" y="634"/>
                </a:lnTo>
                <a:lnTo>
                  <a:pt x="35" y="637"/>
                </a:lnTo>
                <a:lnTo>
                  <a:pt x="25" y="640"/>
                </a:lnTo>
                <a:lnTo>
                  <a:pt x="25" y="640"/>
                </a:lnTo>
                <a:lnTo>
                  <a:pt x="28" y="639"/>
                </a:lnTo>
                <a:lnTo>
                  <a:pt x="31" y="637"/>
                </a:lnTo>
                <a:lnTo>
                  <a:pt x="37" y="634"/>
                </a:lnTo>
                <a:lnTo>
                  <a:pt x="37" y="634"/>
                </a:lnTo>
                <a:lnTo>
                  <a:pt x="48" y="628"/>
                </a:lnTo>
                <a:lnTo>
                  <a:pt x="59" y="622"/>
                </a:lnTo>
                <a:lnTo>
                  <a:pt x="59" y="622"/>
                </a:lnTo>
                <a:lnTo>
                  <a:pt x="81" y="610"/>
                </a:lnTo>
                <a:lnTo>
                  <a:pt x="92" y="605"/>
                </a:lnTo>
                <a:lnTo>
                  <a:pt x="104" y="600"/>
                </a:lnTo>
                <a:lnTo>
                  <a:pt x="104" y="600"/>
                </a:lnTo>
                <a:lnTo>
                  <a:pt x="102" y="609"/>
                </a:lnTo>
                <a:lnTo>
                  <a:pt x="102" y="609"/>
                </a:lnTo>
                <a:lnTo>
                  <a:pt x="97" y="611"/>
                </a:lnTo>
                <a:lnTo>
                  <a:pt x="91" y="613"/>
                </a:lnTo>
                <a:lnTo>
                  <a:pt x="91" y="613"/>
                </a:lnTo>
                <a:lnTo>
                  <a:pt x="88" y="615"/>
                </a:lnTo>
                <a:lnTo>
                  <a:pt x="88" y="615"/>
                </a:lnTo>
                <a:lnTo>
                  <a:pt x="64" y="625"/>
                </a:lnTo>
                <a:lnTo>
                  <a:pt x="64" y="625"/>
                </a:lnTo>
                <a:close/>
                <a:moveTo>
                  <a:pt x="94" y="702"/>
                </a:moveTo>
                <a:lnTo>
                  <a:pt x="94" y="702"/>
                </a:lnTo>
                <a:lnTo>
                  <a:pt x="80" y="711"/>
                </a:lnTo>
                <a:lnTo>
                  <a:pt x="65" y="722"/>
                </a:lnTo>
                <a:lnTo>
                  <a:pt x="38" y="743"/>
                </a:lnTo>
                <a:lnTo>
                  <a:pt x="38" y="743"/>
                </a:lnTo>
                <a:lnTo>
                  <a:pt x="52" y="731"/>
                </a:lnTo>
                <a:lnTo>
                  <a:pt x="67" y="719"/>
                </a:lnTo>
                <a:lnTo>
                  <a:pt x="93" y="694"/>
                </a:lnTo>
                <a:lnTo>
                  <a:pt x="93" y="694"/>
                </a:lnTo>
                <a:lnTo>
                  <a:pt x="94" y="698"/>
                </a:lnTo>
                <a:lnTo>
                  <a:pt x="94" y="698"/>
                </a:lnTo>
                <a:lnTo>
                  <a:pt x="94" y="702"/>
                </a:lnTo>
                <a:lnTo>
                  <a:pt x="94" y="702"/>
                </a:lnTo>
                <a:close/>
                <a:moveTo>
                  <a:pt x="56" y="672"/>
                </a:moveTo>
                <a:lnTo>
                  <a:pt x="56" y="672"/>
                </a:lnTo>
                <a:lnTo>
                  <a:pt x="31" y="683"/>
                </a:lnTo>
                <a:lnTo>
                  <a:pt x="31" y="683"/>
                </a:lnTo>
                <a:lnTo>
                  <a:pt x="23" y="689"/>
                </a:lnTo>
                <a:lnTo>
                  <a:pt x="20" y="690"/>
                </a:lnTo>
                <a:lnTo>
                  <a:pt x="23" y="688"/>
                </a:lnTo>
                <a:lnTo>
                  <a:pt x="23" y="688"/>
                </a:lnTo>
                <a:lnTo>
                  <a:pt x="41" y="677"/>
                </a:lnTo>
                <a:lnTo>
                  <a:pt x="59" y="667"/>
                </a:lnTo>
                <a:lnTo>
                  <a:pt x="79" y="656"/>
                </a:lnTo>
                <a:lnTo>
                  <a:pt x="87" y="651"/>
                </a:lnTo>
                <a:lnTo>
                  <a:pt x="96" y="645"/>
                </a:lnTo>
                <a:lnTo>
                  <a:pt x="96" y="645"/>
                </a:lnTo>
                <a:lnTo>
                  <a:pt x="94" y="656"/>
                </a:lnTo>
                <a:lnTo>
                  <a:pt x="94" y="656"/>
                </a:lnTo>
                <a:lnTo>
                  <a:pt x="75" y="663"/>
                </a:lnTo>
                <a:lnTo>
                  <a:pt x="56" y="672"/>
                </a:lnTo>
                <a:lnTo>
                  <a:pt x="56" y="672"/>
                </a:lnTo>
                <a:close/>
                <a:moveTo>
                  <a:pt x="88" y="709"/>
                </a:moveTo>
                <a:lnTo>
                  <a:pt x="88" y="709"/>
                </a:lnTo>
                <a:lnTo>
                  <a:pt x="92" y="706"/>
                </a:lnTo>
                <a:lnTo>
                  <a:pt x="90" y="708"/>
                </a:lnTo>
                <a:lnTo>
                  <a:pt x="90" y="708"/>
                </a:lnTo>
                <a:lnTo>
                  <a:pt x="84" y="715"/>
                </a:lnTo>
                <a:lnTo>
                  <a:pt x="78" y="720"/>
                </a:lnTo>
                <a:lnTo>
                  <a:pt x="78" y="720"/>
                </a:lnTo>
                <a:lnTo>
                  <a:pt x="69" y="726"/>
                </a:lnTo>
                <a:lnTo>
                  <a:pt x="59" y="732"/>
                </a:lnTo>
                <a:lnTo>
                  <a:pt x="59" y="732"/>
                </a:lnTo>
                <a:lnTo>
                  <a:pt x="53" y="736"/>
                </a:lnTo>
                <a:lnTo>
                  <a:pt x="53" y="736"/>
                </a:lnTo>
                <a:lnTo>
                  <a:pt x="71" y="722"/>
                </a:lnTo>
                <a:lnTo>
                  <a:pt x="88" y="709"/>
                </a:lnTo>
                <a:lnTo>
                  <a:pt x="88" y="709"/>
                </a:lnTo>
                <a:close/>
                <a:moveTo>
                  <a:pt x="68" y="729"/>
                </a:moveTo>
                <a:lnTo>
                  <a:pt x="68" y="729"/>
                </a:lnTo>
                <a:lnTo>
                  <a:pt x="76" y="725"/>
                </a:lnTo>
                <a:lnTo>
                  <a:pt x="83" y="719"/>
                </a:lnTo>
                <a:lnTo>
                  <a:pt x="89" y="712"/>
                </a:lnTo>
                <a:lnTo>
                  <a:pt x="95" y="706"/>
                </a:lnTo>
                <a:lnTo>
                  <a:pt x="95" y="706"/>
                </a:lnTo>
                <a:lnTo>
                  <a:pt x="96" y="713"/>
                </a:lnTo>
                <a:lnTo>
                  <a:pt x="96" y="713"/>
                </a:lnTo>
                <a:lnTo>
                  <a:pt x="86" y="722"/>
                </a:lnTo>
                <a:lnTo>
                  <a:pt x="76" y="730"/>
                </a:lnTo>
                <a:lnTo>
                  <a:pt x="54" y="744"/>
                </a:lnTo>
                <a:lnTo>
                  <a:pt x="54" y="744"/>
                </a:lnTo>
                <a:lnTo>
                  <a:pt x="44" y="751"/>
                </a:lnTo>
                <a:lnTo>
                  <a:pt x="34" y="757"/>
                </a:lnTo>
                <a:lnTo>
                  <a:pt x="34" y="757"/>
                </a:lnTo>
                <a:lnTo>
                  <a:pt x="25" y="763"/>
                </a:lnTo>
                <a:lnTo>
                  <a:pt x="25" y="763"/>
                </a:lnTo>
                <a:lnTo>
                  <a:pt x="21" y="765"/>
                </a:lnTo>
                <a:lnTo>
                  <a:pt x="21" y="765"/>
                </a:lnTo>
                <a:lnTo>
                  <a:pt x="44" y="746"/>
                </a:lnTo>
                <a:lnTo>
                  <a:pt x="55" y="738"/>
                </a:lnTo>
                <a:lnTo>
                  <a:pt x="68" y="729"/>
                </a:lnTo>
                <a:lnTo>
                  <a:pt x="68" y="729"/>
                </a:lnTo>
                <a:close/>
                <a:moveTo>
                  <a:pt x="22" y="674"/>
                </a:moveTo>
                <a:lnTo>
                  <a:pt x="22" y="674"/>
                </a:lnTo>
                <a:lnTo>
                  <a:pt x="25" y="673"/>
                </a:lnTo>
                <a:lnTo>
                  <a:pt x="29" y="670"/>
                </a:lnTo>
                <a:lnTo>
                  <a:pt x="36" y="666"/>
                </a:lnTo>
                <a:lnTo>
                  <a:pt x="36" y="666"/>
                </a:lnTo>
                <a:lnTo>
                  <a:pt x="46" y="661"/>
                </a:lnTo>
                <a:lnTo>
                  <a:pt x="55" y="655"/>
                </a:lnTo>
                <a:lnTo>
                  <a:pt x="55" y="655"/>
                </a:lnTo>
                <a:lnTo>
                  <a:pt x="77" y="643"/>
                </a:lnTo>
                <a:lnTo>
                  <a:pt x="87" y="638"/>
                </a:lnTo>
                <a:lnTo>
                  <a:pt x="98" y="632"/>
                </a:lnTo>
                <a:lnTo>
                  <a:pt x="98" y="632"/>
                </a:lnTo>
                <a:lnTo>
                  <a:pt x="96" y="641"/>
                </a:lnTo>
                <a:lnTo>
                  <a:pt x="96" y="641"/>
                </a:lnTo>
                <a:lnTo>
                  <a:pt x="87" y="644"/>
                </a:lnTo>
                <a:lnTo>
                  <a:pt x="77" y="648"/>
                </a:lnTo>
                <a:lnTo>
                  <a:pt x="58" y="657"/>
                </a:lnTo>
                <a:lnTo>
                  <a:pt x="40" y="666"/>
                </a:lnTo>
                <a:lnTo>
                  <a:pt x="31" y="671"/>
                </a:lnTo>
                <a:lnTo>
                  <a:pt x="22" y="674"/>
                </a:lnTo>
                <a:lnTo>
                  <a:pt x="22" y="674"/>
                </a:lnTo>
                <a:close/>
                <a:moveTo>
                  <a:pt x="96" y="717"/>
                </a:moveTo>
                <a:lnTo>
                  <a:pt x="96" y="717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78" y="740"/>
                </a:lnTo>
                <a:lnTo>
                  <a:pt x="59" y="753"/>
                </a:lnTo>
                <a:lnTo>
                  <a:pt x="59" y="753"/>
                </a:lnTo>
                <a:lnTo>
                  <a:pt x="38" y="767"/>
                </a:lnTo>
                <a:lnTo>
                  <a:pt x="38" y="767"/>
                </a:lnTo>
                <a:lnTo>
                  <a:pt x="28" y="773"/>
                </a:lnTo>
                <a:lnTo>
                  <a:pt x="26" y="773"/>
                </a:lnTo>
                <a:lnTo>
                  <a:pt x="30" y="769"/>
                </a:lnTo>
                <a:lnTo>
                  <a:pt x="30" y="769"/>
                </a:lnTo>
                <a:lnTo>
                  <a:pt x="38" y="762"/>
                </a:lnTo>
                <a:lnTo>
                  <a:pt x="46" y="756"/>
                </a:lnTo>
                <a:lnTo>
                  <a:pt x="63" y="744"/>
                </a:lnTo>
                <a:lnTo>
                  <a:pt x="81" y="731"/>
                </a:lnTo>
                <a:lnTo>
                  <a:pt x="89" y="725"/>
                </a:lnTo>
                <a:lnTo>
                  <a:pt x="96" y="717"/>
                </a:lnTo>
                <a:lnTo>
                  <a:pt x="96" y="717"/>
                </a:lnTo>
                <a:close/>
                <a:moveTo>
                  <a:pt x="98" y="730"/>
                </a:moveTo>
                <a:lnTo>
                  <a:pt x="98" y="730"/>
                </a:lnTo>
                <a:lnTo>
                  <a:pt x="98" y="742"/>
                </a:lnTo>
                <a:lnTo>
                  <a:pt x="98" y="742"/>
                </a:lnTo>
                <a:lnTo>
                  <a:pt x="82" y="753"/>
                </a:lnTo>
                <a:lnTo>
                  <a:pt x="74" y="759"/>
                </a:lnTo>
                <a:lnTo>
                  <a:pt x="65" y="764"/>
                </a:lnTo>
                <a:lnTo>
                  <a:pt x="65" y="764"/>
                </a:lnTo>
                <a:lnTo>
                  <a:pt x="50" y="774"/>
                </a:lnTo>
                <a:lnTo>
                  <a:pt x="36" y="785"/>
                </a:lnTo>
                <a:lnTo>
                  <a:pt x="36" y="785"/>
                </a:lnTo>
                <a:lnTo>
                  <a:pt x="43" y="778"/>
                </a:lnTo>
                <a:lnTo>
                  <a:pt x="50" y="771"/>
                </a:lnTo>
                <a:lnTo>
                  <a:pt x="57" y="764"/>
                </a:lnTo>
                <a:lnTo>
                  <a:pt x="64" y="758"/>
                </a:lnTo>
                <a:lnTo>
                  <a:pt x="64" y="758"/>
                </a:lnTo>
                <a:lnTo>
                  <a:pt x="82" y="744"/>
                </a:lnTo>
                <a:lnTo>
                  <a:pt x="90" y="738"/>
                </a:lnTo>
                <a:lnTo>
                  <a:pt x="98" y="730"/>
                </a:lnTo>
                <a:lnTo>
                  <a:pt x="98" y="730"/>
                </a:lnTo>
                <a:close/>
                <a:moveTo>
                  <a:pt x="65" y="642"/>
                </a:moveTo>
                <a:lnTo>
                  <a:pt x="65" y="642"/>
                </a:lnTo>
                <a:lnTo>
                  <a:pt x="56" y="647"/>
                </a:lnTo>
                <a:lnTo>
                  <a:pt x="46" y="653"/>
                </a:lnTo>
                <a:lnTo>
                  <a:pt x="37" y="658"/>
                </a:lnTo>
                <a:lnTo>
                  <a:pt x="27" y="662"/>
                </a:lnTo>
                <a:lnTo>
                  <a:pt x="27" y="662"/>
                </a:lnTo>
                <a:lnTo>
                  <a:pt x="36" y="658"/>
                </a:lnTo>
                <a:lnTo>
                  <a:pt x="44" y="652"/>
                </a:lnTo>
                <a:lnTo>
                  <a:pt x="61" y="642"/>
                </a:lnTo>
                <a:lnTo>
                  <a:pt x="61" y="642"/>
                </a:lnTo>
                <a:lnTo>
                  <a:pt x="100" y="621"/>
                </a:lnTo>
                <a:lnTo>
                  <a:pt x="100" y="621"/>
                </a:lnTo>
                <a:lnTo>
                  <a:pt x="98" y="630"/>
                </a:lnTo>
                <a:lnTo>
                  <a:pt x="98" y="630"/>
                </a:lnTo>
                <a:lnTo>
                  <a:pt x="82" y="636"/>
                </a:lnTo>
                <a:lnTo>
                  <a:pt x="65" y="642"/>
                </a:lnTo>
                <a:lnTo>
                  <a:pt x="65" y="642"/>
                </a:lnTo>
                <a:close/>
                <a:moveTo>
                  <a:pt x="97" y="758"/>
                </a:moveTo>
                <a:lnTo>
                  <a:pt x="97" y="758"/>
                </a:lnTo>
                <a:lnTo>
                  <a:pt x="97" y="758"/>
                </a:lnTo>
                <a:lnTo>
                  <a:pt x="97" y="758"/>
                </a:lnTo>
                <a:lnTo>
                  <a:pt x="95" y="767"/>
                </a:lnTo>
                <a:lnTo>
                  <a:pt x="91" y="776"/>
                </a:lnTo>
                <a:lnTo>
                  <a:pt x="91" y="776"/>
                </a:lnTo>
                <a:lnTo>
                  <a:pt x="91" y="774"/>
                </a:lnTo>
                <a:lnTo>
                  <a:pt x="89" y="774"/>
                </a:lnTo>
                <a:lnTo>
                  <a:pt x="89" y="774"/>
                </a:lnTo>
                <a:lnTo>
                  <a:pt x="78" y="784"/>
                </a:lnTo>
                <a:lnTo>
                  <a:pt x="78" y="784"/>
                </a:lnTo>
                <a:lnTo>
                  <a:pt x="71" y="790"/>
                </a:lnTo>
                <a:lnTo>
                  <a:pt x="70" y="791"/>
                </a:lnTo>
                <a:lnTo>
                  <a:pt x="70" y="790"/>
                </a:lnTo>
                <a:lnTo>
                  <a:pt x="77" y="783"/>
                </a:lnTo>
                <a:lnTo>
                  <a:pt x="77" y="783"/>
                </a:lnTo>
                <a:lnTo>
                  <a:pt x="88" y="771"/>
                </a:lnTo>
                <a:lnTo>
                  <a:pt x="93" y="765"/>
                </a:lnTo>
                <a:lnTo>
                  <a:pt x="97" y="758"/>
                </a:lnTo>
                <a:lnTo>
                  <a:pt x="97" y="758"/>
                </a:lnTo>
                <a:close/>
                <a:moveTo>
                  <a:pt x="95" y="757"/>
                </a:moveTo>
                <a:lnTo>
                  <a:pt x="95" y="757"/>
                </a:lnTo>
                <a:lnTo>
                  <a:pt x="89" y="761"/>
                </a:lnTo>
                <a:lnTo>
                  <a:pt x="83" y="766"/>
                </a:lnTo>
                <a:lnTo>
                  <a:pt x="72" y="776"/>
                </a:lnTo>
                <a:lnTo>
                  <a:pt x="59" y="785"/>
                </a:lnTo>
                <a:lnTo>
                  <a:pt x="53" y="789"/>
                </a:lnTo>
                <a:lnTo>
                  <a:pt x="46" y="792"/>
                </a:lnTo>
                <a:lnTo>
                  <a:pt x="46" y="792"/>
                </a:lnTo>
                <a:lnTo>
                  <a:pt x="48" y="790"/>
                </a:lnTo>
                <a:lnTo>
                  <a:pt x="51" y="788"/>
                </a:lnTo>
                <a:lnTo>
                  <a:pt x="55" y="784"/>
                </a:lnTo>
                <a:lnTo>
                  <a:pt x="55" y="784"/>
                </a:lnTo>
                <a:lnTo>
                  <a:pt x="71" y="770"/>
                </a:lnTo>
                <a:lnTo>
                  <a:pt x="71" y="770"/>
                </a:lnTo>
                <a:lnTo>
                  <a:pt x="85" y="758"/>
                </a:lnTo>
                <a:lnTo>
                  <a:pt x="98" y="746"/>
                </a:lnTo>
                <a:lnTo>
                  <a:pt x="98" y="746"/>
                </a:lnTo>
                <a:lnTo>
                  <a:pt x="97" y="758"/>
                </a:lnTo>
                <a:lnTo>
                  <a:pt x="97" y="758"/>
                </a:lnTo>
                <a:lnTo>
                  <a:pt x="96" y="757"/>
                </a:lnTo>
                <a:lnTo>
                  <a:pt x="95" y="757"/>
                </a:lnTo>
                <a:lnTo>
                  <a:pt x="95" y="757"/>
                </a:lnTo>
                <a:close/>
                <a:moveTo>
                  <a:pt x="88" y="601"/>
                </a:moveTo>
                <a:lnTo>
                  <a:pt x="88" y="601"/>
                </a:lnTo>
                <a:lnTo>
                  <a:pt x="97" y="596"/>
                </a:lnTo>
                <a:lnTo>
                  <a:pt x="105" y="591"/>
                </a:lnTo>
                <a:lnTo>
                  <a:pt x="105" y="591"/>
                </a:lnTo>
                <a:lnTo>
                  <a:pt x="104" y="597"/>
                </a:lnTo>
                <a:lnTo>
                  <a:pt x="104" y="597"/>
                </a:lnTo>
                <a:lnTo>
                  <a:pt x="88" y="601"/>
                </a:lnTo>
                <a:lnTo>
                  <a:pt x="88" y="601"/>
                </a:lnTo>
                <a:close/>
                <a:moveTo>
                  <a:pt x="113" y="498"/>
                </a:moveTo>
                <a:lnTo>
                  <a:pt x="113" y="498"/>
                </a:lnTo>
                <a:lnTo>
                  <a:pt x="93" y="508"/>
                </a:lnTo>
                <a:lnTo>
                  <a:pt x="72" y="519"/>
                </a:lnTo>
                <a:lnTo>
                  <a:pt x="72" y="519"/>
                </a:lnTo>
                <a:lnTo>
                  <a:pt x="49" y="531"/>
                </a:lnTo>
                <a:lnTo>
                  <a:pt x="49" y="531"/>
                </a:lnTo>
                <a:lnTo>
                  <a:pt x="39" y="538"/>
                </a:lnTo>
                <a:lnTo>
                  <a:pt x="39" y="538"/>
                </a:lnTo>
                <a:lnTo>
                  <a:pt x="30" y="543"/>
                </a:lnTo>
                <a:lnTo>
                  <a:pt x="29" y="544"/>
                </a:lnTo>
                <a:lnTo>
                  <a:pt x="34" y="540"/>
                </a:lnTo>
                <a:lnTo>
                  <a:pt x="34" y="540"/>
                </a:lnTo>
                <a:lnTo>
                  <a:pt x="46" y="531"/>
                </a:lnTo>
                <a:lnTo>
                  <a:pt x="58" y="523"/>
                </a:lnTo>
                <a:lnTo>
                  <a:pt x="71" y="516"/>
                </a:lnTo>
                <a:lnTo>
                  <a:pt x="83" y="507"/>
                </a:lnTo>
                <a:lnTo>
                  <a:pt x="83" y="507"/>
                </a:lnTo>
                <a:lnTo>
                  <a:pt x="99" y="497"/>
                </a:lnTo>
                <a:lnTo>
                  <a:pt x="107" y="492"/>
                </a:lnTo>
                <a:lnTo>
                  <a:pt x="115" y="486"/>
                </a:lnTo>
                <a:lnTo>
                  <a:pt x="115" y="486"/>
                </a:lnTo>
                <a:lnTo>
                  <a:pt x="113" y="498"/>
                </a:lnTo>
                <a:lnTo>
                  <a:pt x="113" y="498"/>
                </a:lnTo>
                <a:close/>
                <a:moveTo>
                  <a:pt x="73" y="505"/>
                </a:moveTo>
                <a:lnTo>
                  <a:pt x="73" y="505"/>
                </a:lnTo>
                <a:lnTo>
                  <a:pt x="49" y="518"/>
                </a:lnTo>
                <a:lnTo>
                  <a:pt x="49" y="518"/>
                </a:lnTo>
                <a:lnTo>
                  <a:pt x="34" y="525"/>
                </a:lnTo>
                <a:lnTo>
                  <a:pt x="34" y="525"/>
                </a:lnTo>
                <a:lnTo>
                  <a:pt x="29" y="527"/>
                </a:lnTo>
                <a:lnTo>
                  <a:pt x="30" y="527"/>
                </a:lnTo>
                <a:lnTo>
                  <a:pt x="37" y="523"/>
                </a:lnTo>
                <a:lnTo>
                  <a:pt x="37" y="523"/>
                </a:lnTo>
                <a:lnTo>
                  <a:pt x="57" y="509"/>
                </a:lnTo>
                <a:lnTo>
                  <a:pt x="78" y="496"/>
                </a:lnTo>
                <a:lnTo>
                  <a:pt x="99" y="483"/>
                </a:lnTo>
                <a:lnTo>
                  <a:pt x="119" y="469"/>
                </a:lnTo>
                <a:lnTo>
                  <a:pt x="119" y="469"/>
                </a:lnTo>
                <a:lnTo>
                  <a:pt x="116" y="482"/>
                </a:lnTo>
                <a:lnTo>
                  <a:pt x="116" y="482"/>
                </a:lnTo>
                <a:lnTo>
                  <a:pt x="95" y="494"/>
                </a:lnTo>
                <a:lnTo>
                  <a:pt x="73" y="505"/>
                </a:lnTo>
                <a:lnTo>
                  <a:pt x="73" y="505"/>
                </a:lnTo>
                <a:close/>
                <a:moveTo>
                  <a:pt x="52" y="500"/>
                </a:moveTo>
                <a:lnTo>
                  <a:pt x="52" y="500"/>
                </a:lnTo>
                <a:lnTo>
                  <a:pt x="36" y="510"/>
                </a:lnTo>
                <a:lnTo>
                  <a:pt x="36" y="510"/>
                </a:lnTo>
                <a:lnTo>
                  <a:pt x="38" y="508"/>
                </a:lnTo>
                <a:lnTo>
                  <a:pt x="38" y="508"/>
                </a:lnTo>
                <a:lnTo>
                  <a:pt x="46" y="502"/>
                </a:lnTo>
                <a:lnTo>
                  <a:pt x="56" y="496"/>
                </a:lnTo>
                <a:lnTo>
                  <a:pt x="75" y="486"/>
                </a:lnTo>
                <a:lnTo>
                  <a:pt x="75" y="486"/>
                </a:lnTo>
                <a:lnTo>
                  <a:pt x="87" y="477"/>
                </a:lnTo>
                <a:lnTo>
                  <a:pt x="98" y="468"/>
                </a:lnTo>
                <a:lnTo>
                  <a:pt x="98" y="468"/>
                </a:lnTo>
                <a:lnTo>
                  <a:pt x="111" y="460"/>
                </a:lnTo>
                <a:lnTo>
                  <a:pt x="123" y="451"/>
                </a:lnTo>
                <a:lnTo>
                  <a:pt x="123" y="451"/>
                </a:lnTo>
                <a:lnTo>
                  <a:pt x="119" y="465"/>
                </a:lnTo>
                <a:lnTo>
                  <a:pt x="119" y="465"/>
                </a:lnTo>
                <a:lnTo>
                  <a:pt x="103" y="476"/>
                </a:lnTo>
                <a:lnTo>
                  <a:pt x="87" y="484"/>
                </a:lnTo>
                <a:lnTo>
                  <a:pt x="52" y="500"/>
                </a:lnTo>
                <a:lnTo>
                  <a:pt x="52" y="500"/>
                </a:lnTo>
                <a:close/>
                <a:moveTo>
                  <a:pt x="126" y="344"/>
                </a:moveTo>
                <a:lnTo>
                  <a:pt x="126" y="344"/>
                </a:lnTo>
                <a:lnTo>
                  <a:pt x="120" y="347"/>
                </a:lnTo>
                <a:lnTo>
                  <a:pt x="114" y="350"/>
                </a:lnTo>
                <a:lnTo>
                  <a:pt x="103" y="358"/>
                </a:lnTo>
                <a:lnTo>
                  <a:pt x="103" y="358"/>
                </a:lnTo>
                <a:lnTo>
                  <a:pt x="91" y="365"/>
                </a:lnTo>
                <a:lnTo>
                  <a:pt x="79" y="371"/>
                </a:lnTo>
                <a:lnTo>
                  <a:pt x="79" y="371"/>
                </a:lnTo>
                <a:lnTo>
                  <a:pt x="92" y="362"/>
                </a:lnTo>
                <a:lnTo>
                  <a:pt x="92" y="362"/>
                </a:lnTo>
                <a:lnTo>
                  <a:pt x="125" y="339"/>
                </a:lnTo>
                <a:lnTo>
                  <a:pt x="125" y="339"/>
                </a:lnTo>
                <a:lnTo>
                  <a:pt x="126" y="338"/>
                </a:lnTo>
                <a:lnTo>
                  <a:pt x="127" y="337"/>
                </a:lnTo>
                <a:lnTo>
                  <a:pt x="127" y="337"/>
                </a:lnTo>
                <a:lnTo>
                  <a:pt x="128" y="337"/>
                </a:lnTo>
                <a:lnTo>
                  <a:pt x="128" y="337"/>
                </a:lnTo>
                <a:lnTo>
                  <a:pt x="126" y="344"/>
                </a:lnTo>
                <a:lnTo>
                  <a:pt x="126" y="344"/>
                </a:lnTo>
                <a:close/>
                <a:moveTo>
                  <a:pt x="70" y="353"/>
                </a:moveTo>
                <a:lnTo>
                  <a:pt x="70" y="353"/>
                </a:lnTo>
                <a:lnTo>
                  <a:pt x="79" y="348"/>
                </a:lnTo>
                <a:lnTo>
                  <a:pt x="87" y="343"/>
                </a:lnTo>
                <a:lnTo>
                  <a:pt x="105" y="336"/>
                </a:lnTo>
                <a:lnTo>
                  <a:pt x="105" y="336"/>
                </a:lnTo>
                <a:lnTo>
                  <a:pt x="109" y="334"/>
                </a:lnTo>
                <a:lnTo>
                  <a:pt x="109" y="334"/>
                </a:lnTo>
                <a:lnTo>
                  <a:pt x="88" y="347"/>
                </a:lnTo>
                <a:lnTo>
                  <a:pt x="78" y="354"/>
                </a:lnTo>
                <a:lnTo>
                  <a:pt x="68" y="362"/>
                </a:lnTo>
                <a:lnTo>
                  <a:pt x="68" y="362"/>
                </a:lnTo>
                <a:lnTo>
                  <a:pt x="70" y="353"/>
                </a:lnTo>
                <a:lnTo>
                  <a:pt x="70" y="353"/>
                </a:lnTo>
                <a:close/>
                <a:moveTo>
                  <a:pt x="74" y="359"/>
                </a:moveTo>
                <a:lnTo>
                  <a:pt x="74" y="359"/>
                </a:lnTo>
                <a:lnTo>
                  <a:pt x="88" y="349"/>
                </a:lnTo>
                <a:lnTo>
                  <a:pt x="102" y="340"/>
                </a:lnTo>
                <a:lnTo>
                  <a:pt x="117" y="331"/>
                </a:lnTo>
                <a:lnTo>
                  <a:pt x="131" y="322"/>
                </a:lnTo>
                <a:lnTo>
                  <a:pt x="131" y="322"/>
                </a:lnTo>
                <a:lnTo>
                  <a:pt x="129" y="329"/>
                </a:lnTo>
                <a:lnTo>
                  <a:pt x="129" y="329"/>
                </a:lnTo>
                <a:lnTo>
                  <a:pt x="128" y="333"/>
                </a:lnTo>
                <a:lnTo>
                  <a:pt x="128" y="333"/>
                </a:lnTo>
                <a:lnTo>
                  <a:pt x="111" y="342"/>
                </a:lnTo>
                <a:lnTo>
                  <a:pt x="93" y="351"/>
                </a:lnTo>
                <a:lnTo>
                  <a:pt x="93" y="351"/>
                </a:lnTo>
                <a:lnTo>
                  <a:pt x="76" y="360"/>
                </a:lnTo>
                <a:lnTo>
                  <a:pt x="76" y="360"/>
                </a:lnTo>
                <a:lnTo>
                  <a:pt x="67" y="365"/>
                </a:lnTo>
                <a:lnTo>
                  <a:pt x="67" y="365"/>
                </a:lnTo>
                <a:lnTo>
                  <a:pt x="74" y="359"/>
                </a:lnTo>
                <a:lnTo>
                  <a:pt x="74" y="359"/>
                </a:lnTo>
                <a:close/>
                <a:moveTo>
                  <a:pt x="65" y="367"/>
                </a:moveTo>
                <a:lnTo>
                  <a:pt x="65" y="367"/>
                </a:lnTo>
                <a:lnTo>
                  <a:pt x="80" y="360"/>
                </a:lnTo>
                <a:lnTo>
                  <a:pt x="94" y="352"/>
                </a:lnTo>
                <a:lnTo>
                  <a:pt x="94" y="352"/>
                </a:lnTo>
                <a:lnTo>
                  <a:pt x="112" y="343"/>
                </a:lnTo>
                <a:lnTo>
                  <a:pt x="112" y="343"/>
                </a:lnTo>
                <a:lnTo>
                  <a:pt x="117" y="342"/>
                </a:lnTo>
                <a:lnTo>
                  <a:pt x="117" y="342"/>
                </a:lnTo>
                <a:lnTo>
                  <a:pt x="91" y="360"/>
                </a:lnTo>
                <a:lnTo>
                  <a:pt x="91" y="360"/>
                </a:lnTo>
                <a:lnTo>
                  <a:pt x="77" y="369"/>
                </a:lnTo>
                <a:lnTo>
                  <a:pt x="62" y="379"/>
                </a:lnTo>
                <a:lnTo>
                  <a:pt x="62" y="379"/>
                </a:lnTo>
                <a:lnTo>
                  <a:pt x="65" y="367"/>
                </a:lnTo>
                <a:lnTo>
                  <a:pt x="65" y="367"/>
                </a:lnTo>
                <a:close/>
                <a:moveTo>
                  <a:pt x="61" y="382"/>
                </a:moveTo>
                <a:lnTo>
                  <a:pt x="61" y="382"/>
                </a:lnTo>
                <a:lnTo>
                  <a:pt x="100" y="362"/>
                </a:lnTo>
                <a:lnTo>
                  <a:pt x="100" y="362"/>
                </a:lnTo>
                <a:lnTo>
                  <a:pt x="107" y="358"/>
                </a:lnTo>
                <a:lnTo>
                  <a:pt x="114" y="353"/>
                </a:lnTo>
                <a:lnTo>
                  <a:pt x="114" y="353"/>
                </a:lnTo>
                <a:lnTo>
                  <a:pt x="121" y="348"/>
                </a:lnTo>
                <a:lnTo>
                  <a:pt x="121" y="348"/>
                </a:lnTo>
                <a:lnTo>
                  <a:pt x="115" y="352"/>
                </a:lnTo>
                <a:lnTo>
                  <a:pt x="115" y="352"/>
                </a:lnTo>
                <a:lnTo>
                  <a:pt x="98" y="364"/>
                </a:lnTo>
                <a:lnTo>
                  <a:pt x="88" y="370"/>
                </a:lnTo>
                <a:lnTo>
                  <a:pt x="79" y="374"/>
                </a:lnTo>
                <a:lnTo>
                  <a:pt x="79" y="374"/>
                </a:lnTo>
                <a:lnTo>
                  <a:pt x="73" y="378"/>
                </a:lnTo>
                <a:lnTo>
                  <a:pt x="68" y="382"/>
                </a:lnTo>
                <a:lnTo>
                  <a:pt x="59" y="391"/>
                </a:lnTo>
                <a:lnTo>
                  <a:pt x="59" y="391"/>
                </a:lnTo>
                <a:lnTo>
                  <a:pt x="61" y="382"/>
                </a:lnTo>
                <a:lnTo>
                  <a:pt x="61" y="382"/>
                </a:lnTo>
                <a:close/>
                <a:moveTo>
                  <a:pt x="60" y="393"/>
                </a:moveTo>
                <a:lnTo>
                  <a:pt x="60" y="393"/>
                </a:lnTo>
                <a:lnTo>
                  <a:pt x="68" y="385"/>
                </a:lnTo>
                <a:lnTo>
                  <a:pt x="76" y="380"/>
                </a:lnTo>
                <a:lnTo>
                  <a:pt x="92" y="370"/>
                </a:lnTo>
                <a:lnTo>
                  <a:pt x="92" y="370"/>
                </a:lnTo>
                <a:lnTo>
                  <a:pt x="101" y="365"/>
                </a:lnTo>
                <a:lnTo>
                  <a:pt x="109" y="359"/>
                </a:lnTo>
                <a:lnTo>
                  <a:pt x="126" y="347"/>
                </a:lnTo>
                <a:lnTo>
                  <a:pt x="126" y="347"/>
                </a:lnTo>
                <a:lnTo>
                  <a:pt x="125" y="357"/>
                </a:lnTo>
                <a:lnTo>
                  <a:pt x="125" y="357"/>
                </a:lnTo>
                <a:lnTo>
                  <a:pt x="108" y="366"/>
                </a:lnTo>
                <a:lnTo>
                  <a:pt x="91" y="376"/>
                </a:lnTo>
                <a:lnTo>
                  <a:pt x="91" y="376"/>
                </a:lnTo>
                <a:lnTo>
                  <a:pt x="72" y="387"/>
                </a:lnTo>
                <a:lnTo>
                  <a:pt x="72" y="387"/>
                </a:lnTo>
                <a:lnTo>
                  <a:pt x="62" y="392"/>
                </a:lnTo>
                <a:lnTo>
                  <a:pt x="62" y="392"/>
                </a:lnTo>
                <a:lnTo>
                  <a:pt x="58" y="395"/>
                </a:lnTo>
                <a:lnTo>
                  <a:pt x="58" y="395"/>
                </a:lnTo>
                <a:lnTo>
                  <a:pt x="60" y="393"/>
                </a:lnTo>
                <a:lnTo>
                  <a:pt x="60" y="393"/>
                </a:lnTo>
                <a:close/>
                <a:moveTo>
                  <a:pt x="57" y="397"/>
                </a:moveTo>
                <a:lnTo>
                  <a:pt x="57" y="397"/>
                </a:lnTo>
                <a:lnTo>
                  <a:pt x="78" y="386"/>
                </a:lnTo>
                <a:lnTo>
                  <a:pt x="97" y="375"/>
                </a:lnTo>
                <a:lnTo>
                  <a:pt x="97" y="375"/>
                </a:lnTo>
                <a:lnTo>
                  <a:pt x="115" y="364"/>
                </a:lnTo>
                <a:lnTo>
                  <a:pt x="115" y="364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60"/>
                </a:lnTo>
                <a:lnTo>
                  <a:pt x="125" y="360"/>
                </a:lnTo>
                <a:lnTo>
                  <a:pt x="116" y="366"/>
                </a:lnTo>
                <a:lnTo>
                  <a:pt x="116" y="366"/>
                </a:lnTo>
                <a:lnTo>
                  <a:pt x="101" y="376"/>
                </a:lnTo>
                <a:lnTo>
                  <a:pt x="85" y="386"/>
                </a:lnTo>
                <a:lnTo>
                  <a:pt x="69" y="397"/>
                </a:lnTo>
                <a:lnTo>
                  <a:pt x="61" y="402"/>
                </a:lnTo>
                <a:lnTo>
                  <a:pt x="54" y="408"/>
                </a:lnTo>
                <a:lnTo>
                  <a:pt x="54" y="408"/>
                </a:lnTo>
                <a:lnTo>
                  <a:pt x="57" y="397"/>
                </a:lnTo>
                <a:lnTo>
                  <a:pt x="57" y="397"/>
                </a:lnTo>
                <a:close/>
                <a:moveTo>
                  <a:pt x="86" y="450"/>
                </a:moveTo>
                <a:lnTo>
                  <a:pt x="86" y="450"/>
                </a:lnTo>
                <a:lnTo>
                  <a:pt x="108" y="435"/>
                </a:lnTo>
                <a:lnTo>
                  <a:pt x="108" y="435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4" y="425"/>
                </a:lnTo>
                <a:lnTo>
                  <a:pt x="124" y="425"/>
                </a:lnTo>
                <a:lnTo>
                  <a:pt x="124" y="431"/>
                </a:lnTo>
                <a:lnTo>
                  <a:pt x="124" y="431"/>
                </a:lnTo>
                <a:lnTo>
                  <a:pt x="75" y="458"/>
                </a:lnTo>
                <a:lnTo>
                  <a:pt x="75" y="458"/>
                </a:lnTo>
                <a:lnTo>
                  <a:pt x="50" y="473"/>
                </a:lnTo>
                <a:lnTo>
                  <a:pt x="50" y="473"/>
                </a:lnTo>
                <a:lnTo>
                  <a:pt x="40" y="478"/>
                </a:lnTo>
                <a:lnTo>
                  <a:pt x="40" y="478"/>
                </a:lnTo>
                <a:lnTo>
                  <a:pt x="39" y="479"/>
                </a:lnTo>
                <a:lnTo>
                  <a:pt x="39" y="478"/>
                </a:lnTo>
                <a:lnTo>
                  <a:pt x="43" y="476"/>
                </a:lnTo>
                <a:lnTo>
                  <a:pt x="48" y="472"/>
                </a:lnTo>
                <a:lnTo>
                  <a:pt x="48" y="472"/>
                </a:lnTo>
                <a:lnTo>
                  <a:pt x="57" y="466"/>
                </a:lnTo>
                <a:lnTo>
                  <a:pt x="68" y="461"/>
                </a:lnTo>
                <a:lnTo>
                  <a:pt x="77" y="455"/>
                </a:lnTo>
                <a:lnTo>
                  <a:pt x="86" y="450"/>
                </a:lnTo>
                <a:lnTo>
                  <a:pt x="86" y="450"/>
                </a:lnTo>
                <a:close/>
                <a:moveTo>
                  <a:pt x="124" y="372"/>
                </a:moveTo>
                <a:lnTo>
                  <a:pt x="124" y="372"/>
                </a:lnTo>
                <a:lnTo>
                  <a:pt x="123" y="375"/>
                </a:lnTo>
                <a:lnTo>
                  <a:pt x="123" y="375"/>
                </a:lnTo>
                <a:lnTo>
                  <a:pt x="118" y="376"/>
                </a:lnTo>
                <a:lnTo>
                  <a:pt x="118" y="376"/>
                </a:lnTo>
                <a:lnTo>
                  <a:pt x="124" y="372"/>
                </a:lnTo>
                <a:lnTo>
                  <a:pt x="124" y="372"/>
                </a:lnTo>
                <a:close/>
                <a:moveTo>
                  <a:pt x="89" y="394"/>
                </a:moveTo>
                <a:lnTo>
                  <a:pt x="89" y="394"/>
                </a:lnTo>
                <a:lnTo>
                  <a:pt x="78" y="399"/>
                </a:lnTo>
                <a:lnTo>
                  <a:pt x="67" y="404"/>
                </a:lnTo>
                <a:lnTo>
                  <a:pt x="67" y="404"/>
                </a:lnTo>
                <a:lnTo>
                  <a:pt x="57" y="410"/>
                </a:lnTo>
                <a:lnTo>
                  <a:pt x="54" y="411"/>
                </a:lnTo>
                <a:lnTo>
                  <a:pt x="57" y="408"/>
                </a:lnTo>
                <a:lnTo>
                  <a:pt x="57" y="408"/>
                </a:lnTo>
                <a:lnTo>
                  <a:pt x="65" y="402"/>
                </a:lnTo>
                <a:lnTo>
                  <a:pt x="74" y="396"/>
                </a:lnTo>
                <a:lnTo>
                  <a:pt x="91" y="384"/>
                </a:lnTo>
                <a:lnTo>
                  <a:pt x="108" y="374"/>
                </a:lnTo>
                <a:lnTo>
                  <a:pt x="117" y="368"/>
                </a:lnTo>
                <a:lnTo>
                  <a:pt x="124" y="362"/>
                </a:lnTo>
                <a:lnTo>
                  <a:pt x="124" y="362"/>
                </a:lnTo>
                <a:lnTo>
                  <a:pt x="124" y="370"/>
                </a:lnTo>
                <a:lnTo>
                  <a:pt x="124" y="370"/>
                </a:lnTo>
                <a:lnTo>
                  <a:pt x="106" y="381"/>
                </a:lnTo>
                <a:lnTo>
                  <a:pt x="89" y="394"/>
                </a:lnTo>
                <a:lnTo>
                  <a:pt x="89" y="394"/>
                </a:lnTo>
                <a:close/>
                <a:moveTo>
                  <a:pt x="124" y="423"/>
                </a:moveTo>
                <a:lnTo>
                  <a:pt x="124" y="423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07" y="431"/>
                </a:lnTo>
                <a:lnTo>
                  <a:pt x="107" y="431"/>
                </a:lnTo>
                <a:lnTo>
                  <a:pt x="85" y="441"/>
                </a:lnTo>
                <a:lnTo>
                  <a:pt x="63" y="453"/>
                </a:lnTo>
                <a:lnTo>
                  <a:pt x="63" y="453"/>
                </a:lnTo>
                <a:lnTo>
                  <a:pt x="56" y="456"/>
                </a:lnTo>
                <a:lnTo>
                  <a:pt x="56" y="456"/>
                </a:lnTo>
                <a:lnTo>
                  <a:pt x="57" y="456"/>
                </a:lnTo>
                <a:lnTo>
                  <a:pt x="57" y="456"/>
                </a:lnTo>
                <a:lnTo>
                  <a:pt x="75" y="446"/>
                </a:lnTo>
                <a:lnTo>
                  <a:pt x="92" y="436"/>
                </a:lnTo>
                <a:lnTo>
                  <a:pt x="109" y="426"/>
                </a:lnTo>
                <a:lnTo>
                  <a:pt x="116" y="420"/>
                </a:lnTo>
                <a:lnTo>
                  <a:pt x="123" y="413"/>
                </a:lnTo>
                <a:lnTo>
                  <a:pt x="123" y="413"/>
                </a:lnTo>
                <a:lnTo>
                  <a:pt x="124" y="423"/>
                </a:lnTo>
                <a:lnTo>
                  <a:pt x="124" y="423"/>
                </a:lnTo>
                <a:close/>
                <a:moveTo>
                  <a:pt x="124" y="434"/>
                </a:moveTo>
                <a:lnTo>
                  <a:pt x="124" y="434"/>
                </a:lnTo>
                <a:lnTo>
                  <a:pt x="124" y="439"/>
                </a:lnTo>
                <a:lnTo>
                  <a:pt x="124" y="439"/>
                </a:lnTo>
                <a:lnTo>
                  <a:pt x="105" y="451"/>
                </a:lnTo>
                <a:lnTo>
                  <a:pt x="105" y="451"/>
                </a:lnTo>
                <a:lnTo>
                  <a:pt x="90" y="460"/>
                </a:lnTo>
                <a:lnTo>
                  <a:pt x="74" y="469"/>
                </a:lnTo>
                <a:lnTo>
                  <a:pt x="74" y="469"/>
                </a:lnTo>
                <a:lnTo>
                  <a:pt x="56" y="481"/>
                </a:lnTo>
                <a:lnTo>
                  <a:pt x="38" y="491"/>
                </a:lnTo>
                <a:lnTo>
                  <a:pt x="38" y="491"/>
                </a:lnTo>
                <a:lnTo>
                  <a:pt x="34" y="494"/>
                </a:lnTo>
                <a:lnTo>
                  <a:pt x="36" y="492"/>
                </a:lnTo>
                <a:lnTo>
                  <a:pt x="45" y="486"/>
                </a:lnTo>
                <a:lnTo>
                  <a:pt x="45" y="486"/>
                </a:lnTo>
                <a:lnTo>
                  <a:pt x="64" y="473"/>
                </a:lnTo>
                <a:lnTo>
                  <a:pt x="64" y="473"/>
                </a:lnTo>
                <a:lnTo>
                  <a:pt x="80" y="463"/>
                </a:lnTo>
                <a:lnTo>
                  <a:pt x="95" y="454"/>
                </a:lnTo>
                <a:lnTo>
                  <a:pt x="110" y="445"/>
                </a:lnTo>
                <a:lnTo>
                  <a:pt x="117" y="440"/>
                </a:lnTo>
                <a:lnTo>
                  <a:pt x="124" y="434"/>
                </a:lnTo>
                <a:lnTo>
                  <a:pt x="124" y="434"/>
                </a:lnTo>
                <a:close/>
                <a:moveTo>
                  <a:pt x="52" y="414"/>
                </a:moveTo>
                <a:lnTo>
                  <a:pt x="52" y="414"/>
                </a:lnTo>
                <a:lnTo>
                  <a:pt x="54" y="414"/>
                </a:lnTo>
                <a:lnTo>
                  <a:pt x="54" y="414"/>
                </a:lnTo>
                <a:lnTo>
                  <a:pt x="52" y="416"/>
                </a:lnTo>
                <a:lnTo>
                  <a:pt x="52" y="416"/>
                </a:lnTo>
                <a:lnTo>
                  <a:pt x="52" y="414"/>
                </a:lnTo>
                <a:lnTo>
                  <a:pt x="52" y="414"/>
                </a:lnTo>
                <a:close/>
                <a:moveTo>
                  <a:pt x="51" y="419"/>
                </a:moveTo>
                <a:lnTo>
                  <a:pt x="51" y="419"/>
                </a:lnTo>
                <a:lnTo>
                  <a:pt x="67" y="409"/>
                </a:lnTo>
                <a:lnTo>
                  <a:pt x="75" y="404"/>
                </a:lnTo>
                <a:lnTo>
                  <a:pt x="83" y="400"/>
                </a:lnTo>
                <a:lnTo>
                  <a:pt x="83" y="400"/>
                </a:lnTo>
                <a:lnTo>
                  <a:pt x="93" y="395"/>
                </a:lnTo>
                <a:lnTo>
                  <a:pt x="102" y="388"/>
                </a:lnTo>
                <a:lnTo>
                  <a:pt x="102" y="388"/>
                </a:lnTo>
                <a:lnTo>
                  <a:pt x="109" y="383"/>
                </a:lnTo>
                <a:lnTo>
                  <a:pt x="109" y="383"/>
                </a:lnTo>
                <a:lnTo>
                  <a:pt x="116" y="380"/>
                </a:lnTo>
                <a:lnTo>
                  <a:pt x="122" y="378"/>
                </a:lnTo>
                <a:lnTo>
                  <a:pt x="122" y="378"/>
                </a:lnTo>
                <a:lnTo>
                  <a:pt x="118" y="382"/>
                </a:lnTo>
                <a:lnTo>
                  <a:pt x="114" y="386"/>
                </a:lnTo>
                <a:lnTo>
                  <a:pt x="104" y="393"/>
                </a:lnTo>
                <a:lnTo>
                  <a:pt x="93" y="399"/>
                </a:lnTo>
                <a:lnTo>
                  <a:pt x="82" y="404"/>
                </a:lnTo>
                <a:lnTo>
                  <a:pt x="82" y="404"/>
                </a:lnTo>
                <a:lnTo>
                  <a:pt x="74" y="408"/>
                </a:lnTo>
                <a:lnTo>
                  <a:pt x="65" y="414"/>
                </a:lnTo>
                <a:lnTo>
                  <a:pt x="49" y="426"/>
                </a:lnTo>
                <a:lnTo>
                  <a:pt x="49" y="426"/>
                </a:lnTo>
                <a:lnTo>
                  <a:pt x="51" y="419"/>
                </a:lnTo>
                <a:lnTo>
                  <a:pt x="51" y="419"/>
                </a:lnTo>
                <a:close/>
                <a:moveTo>
                  <a:pt x="48" y="429"/>
                </a:moveTo>
                <a:lnTo>
                  <a:pt x="48" y="429"/>
                </a:lnTo>
                <a:lnTo>
                  <a:pt x="48" y="429"/>
                </a:lnTo>
                <a:lnTo>
                  <a:pt x="48" y="429"/>
                </a:lnTo>
                <a:lnTo>
                  <a:pt x="57" y="423"/>
                </a:lnTo>
                <a:lnTo>
                  <a:pt x="57" y="423"/>
                </a:lnTo>
                <a:lnTo>
                  <a:pt x="76" y="410"/>
                </a:lnTo>
                <a:lnTo>
                  <a:pt x="95" y="400"/>
                </a:lnTo>
                <a:lnTo>
                  <a:pt x="95" y="400"/>
                </a:lnTo>
                <a:lnTo>
                  <a:pt x="110" y="391"/>
                </a:lnTo>
                <a:lnTo>
                  <a:pt x="117" y="385"/>
                </a:lnTo>
                <a:lnTo>
                  <a:pt x="123" y="380"/>
                </a:lnTo>
                <a:lnTo>
                  <a:pt x="123" y="380"/>
                </a:lnTo>
                <a:lnTo>
                  <a:pt x="123" y="388"/>
                </a:lnTo>
                <a:lnTo>
                  <a:pt x="123" y="388"/>
                </a:lnTo>
                <a:lnTo>
                  <a:pt x="103" y="398"/>
                </a:lnTo>
                <a:lnTo>
                  <a:pt x="85" y="408"/>
                </a:lnTo>
                <a:lnTo>
                  <a:pt x="85" y="408"/>
                </a:lnTo>
                <a:lnTo>
                  <a:pt x="63" y="421"/>
                </a:lnTo>
                <a:lnTo>
                  <a:pt x="63" y="421"/>
                </a:lnTo>
                <a:lnTo>
                  <a:pt x="55" y="426"/>
                </a:lnTo>
                <a:lnTo>
                  <a:pt x="55" y="426"/>
                </a:lnTo>
                <a:lnTo>
                  <a:pt x="48" y="430"/>
                </a:lnTo>
                <a:lnTo>
                  <a:pt x="48" y="430"/>
                </a:lnTo>
                <a:lnTo>
                  <a:pt x="48" y="429"/>
                </a:lnTo>
                <a:lnTo>
                  <a:pt x="48" y="429"/>
                </a:lnTo>
                <a:close/>
                <a:moveTo>
                  <a:pt x="48" y="431"/>
                </a:moveTo>
                <a:lnTo>
                  <a:pt x="48" y="431"/>
                </a:lnTo>
                <a:lnTo>
                  <a:pt x="56" y="427"/>
                </a:lnTo>
                <a:lnTo>
                  <a:pt x="65" y="423"/>
                </a:lnTo>
                <a:lnTo>
                  <a:pt x="82" y="412"/>
                </a:lnTo>
                <a:lnTo>
                  <a:pt x="82" y="412"/>
                </a:lnTo>
                <a:lnTo>
                  <a:pt x="92" y="406"/>
                </a:lnTo>
                <a:lnTo>
                  <a:pt x="103" y="401"/>
                </a:lnTo>
                <a:lnTo>
                  <a:pt x="103" y="401"/>
                </a:lnTo>
                <a:lnTo>
                  <a:pt x="112" y="396"/>
                </a:lnTo>
                <a:lnTo>
                  <a:pt x="112" y="396"/>
                </a:lnTo>
                <a:lnTo>
                  <a:pt x="118" y="393"/>
                </a:lnTo>
                <a:lnTo>
                  <a:pt x="121" y="391"/>
                </a:lnTo>
                <a:lnTo>
                  <a:pt x="119" y="393"/>
                </a:lnTo>
                <a:lnTo>
                  <a:pt x="119" y="393"/>
                </a:lnTo>
                <a:lnTo>
                  <a:pt x="110" y="398"/>
                </a:lnTo>
                <a:lnTo>
                  <a:pt x="100" y="403"/>
                </a:lnTo>
                <a:lnTo>
                  <a:pt x="100" y="403"/>
                </a:lnTo>
                <a:lnTo>
                  <a:pt x="89" y="409"/>
                </a:lnTo>
                <a:lnTo>
                  <a:pt x="78" y="417"/>
                </a:lnTo>
                <a:lnTo>
                  <a:pt x="78" y="417"/>
                </a:lnTo>
                <a:lnTo>
                  <a:pt x="62" y="427"/>
                </a:lnTo>
                <a:lnTo>
                  <a:pt x="46" y="437"/>
                </a:lnTo>
                <a:lnTo>
                  <a:pt x="46" y="437"/>
                </a:lnTo>
                <a:lnTo>
                  <a:pt x="48" y="431"/>
                </a:lnTo>
                <a:lnTo>
                  <a:pt x="48" y="431"/>
                </a:lnTo>
                <a:close/>
                <a:moveTo>
                  <a:pt x="123" y="393"/>
                </a:moveTo>
                <a:lnTo>
                  <a:pt x="123" y="393"/>
                </a:lnTo>
                <a:lnTo>
                  <a:pt x="123" y="398"/>
                </a:lnTo>
                <a:lnTo>
                  <a:pt x="123" y="398"/>
                </a:lnTo>
                <a:lnTo>
                  <a:pt x="104" y="407"/>
                </a:lnTo>
                <a:lnTo>
                  <a:pt x="85" y="417"/>
                </a:lnTo>
                <a:lnTo>
                  <a:pt x="85" y="417"/>
                </a:lnTo>
                <a:lnTo>
                  <a:pt x="64" y="430"/>
                </a:lnTo>
                <a:lnTo>
                  <a:pt x="64" y="430"/>
                </a:lnTo>
                <a:lnTo>
                  <a:pt x="55" y="434"/>
                </a:lnTo>
                <a:lnTo>
                  <a:pt x="55" y="434"/>
                </a:lnTo>
                <a:lnTo>
                  <a:pt x="49" y="438"/>
                </a:lnTo>
                <a:lnTo>
                  <a:pt x="47" y="439"/>
                </a:lnTo>
                <a:lnTo>
                  <a:pt x="50" y="437"/>
                </a:lnTo>
                <a:lnTo>
                  <a:pt x="50" y="437"/>
                </a:lnTo>
                <a:lnTo>
                  <a:pt x="72" y="423"/>
                </a:lnTo>
                <a:lnTo>
                  <a:pt x="92" y="410"/>
                </a:lnTo>
                <a:lnTo>
                  <a:pt x="92" y="410"/>
                </a:lnTo>
                <a:lnTo>
                  <a:pt x="100" y="405"/>
                </a:lnTo>
                <a:lnTo>
                  <a:pt x="108" y="401"/>
                </a:lnTo>
                <a:lnTo>
                  <a:pt x="116" y="397"/>
                </a:lnTo>
                <a:lnTo>
                  <a:pt x="123" y="393"/>
                </a:lnTo>
                <a:lnTo>
                  <a:pt x="123" y="393"/>
                </a:lnTo>
                <a:close/>
                <a:moveTo>
                  <a:pt x="45" y="441"/>
                </a:moveTo>
                <a:lnTo>
                  <a:pt x="45" y="441"/>
                </a:lnTo>
                <a:lnTo>
                  <a:pt x="67" y="431"/>
                </a:lnTo>
                <a:lnTo>
                  <a:pt x="86" y="419"/>
                </a:lnTo>
                <a:lnTo>
                  <a:pt x="86" y="419"/>
                </a:lnTo>
                <a:lnTo>
                  <a:pt x="108" y="407"/>
                </a:lnTo>
                <a:lnTo>
                  <a:pt x="108" y="407"/>
                </a:lnTo>
                <a:lnTo>
                  <a:pt x="111" y="406"/>
                </a:lnTo>
                <a:lnTo>
                  <a:pt x="111" y="406"/>
                </a:lnTo>
                <a:lnTo>
                  <a:pt x="91" y="419"/>
                </a:lnTo>
                <a:lnTo>
                  <a:pt x="70" y="432"/>
                </a:lnTo>
                <a:lnTo>
                  <a:pt x="70" y="432"/>
                </a:lnTo>
                <a:lnTo>
                  <a:pt x="56" y="440"/>
                </a:lnTo>
                <a:lnTo>
                  <a:pt x="43" y="449"/>
                </a:lnTo>
                <a:lnTo>
                  <a:pt x="43" y="449"/>
                </a:lnTo>
                <a:lnTo>
                  <a:pt x="45" y="441"/>
                </a:lnTo>
                <a:lnTo>
                  <a:pt x="45" y="441"/>
                </a:lnTo>
                <a:close/>
                <a:moveTo>
                  <a:pt x="42" y="452"/>
                </a:moveTo>
                <a:lnTo>
                  <a:pt x="42" y="452"/>
                </a:lnTo>
                <a:lnTo>
                  <a:pt x="45" y="450"/>
                </a:lnTo>
                <a:lnTo>
                  <a:pt x="45" y="450"/>
                </a:lnTo>
                <a:lnTo>
                  <a:pt x="52" y="445"/>
                </a:lnTo>
                <a:lnTo>
                  <a:pt x="59" y="440"/>
                </a:lnTo>
                <a:lnTo>
                  <a:pt x="59" y="440"/>
                </a:lnTo>
                <a:lnTo>
                  <a:pt x="79" y="429"/>
                </a:lnTo>
                <a:lnTo>
                  <a:pt x="79" y="429"/>
                </a:lnTo>
                <a:lnTo>
                  <a:pt x="90" y="422"/>
                </a:lnTo>
                <a:lnTo>
                  <a:pt x="101" y="415"/>
                </a:lnTo>
                <a:lnTo>
                  <a:pt x="123" y="401"/>
                </a:lnTo>
                <a:lnTo>
                  <a:pt x="123" y="401"/>
                </a:lnTo>
                <a:lnTo>
                  <a:pt x="123" y="408"/>
                </a:lnTo>
                <a:lnTo>
                  <a:pt x="123" y="408"/>
                </a:lnTo>
                <a:lnTo>
                  <a:pt x="114" y="413"/>
                </a:lnTo>
                <a:lnTo>
                  <a:pt x="105" y="418"/>
                </a:lnTo>
                <a:lnTo>
                  <a:pt x="88" y="429"/>
                </a:lnTo>
                <a:lnTo>
                  <a:pt x="88" y="429"/>
                </a:lnTo>
                <a:lnTo>
                  <a:pt x="67" y="440"/>
                </a:lnTo>
                <a:lnTo>
                  <a:pt x="46" y="451"/>
                </a:lnTo>
                <a:lnTo>
                  <a:pt x="46" y="451"/>
                </a:lnTo>
                <a:lnTo>
                  <a:pt x="42" y="453"/>
                </a:lnTo>
                <a:lnTo>
                  <a:pt x="42" y="453"/>
                </a:lnTo>
                <a:lnTo>
                  <a:pt x="42" y="452"/>
                </a:lnTo>
                <a:lnTo>
                  <a:pt x="42" y="452"/>
                </a:lnTo>
                <a:close/>
                <a:moveTo>
                  <a:pt x="42" y="455"/>
                </a:moveTo>
                <a:lnTo>
                  <a:pt x="42" y="455"/>
                </a:lnTo>
                <a:lnTo>
                  <a:pt x="51" y="450"/>
                </a:lnTo>
                <a:lnTo>
                  <a:pt x="61" y="445"/>
                </a:lnTo>
                <a:lnTo>
                  <a:pt x="71" y="440"/>
                </a:lnTo>
                <a:lnTo>
                  <a:pt x="81" y="435"/>
                </a:lnTo>
                <a:lnTo>
                  <a:pt x="81" y="435"/>
                </a:lnTo>
                <a:lnTo>
                  <a:pt x="91" y="429"/>
                </a:lnTo>
                <a:lnTo>
                  <a:pt x="101" y="424"/>
                </a:lnTo>
                <a:lnTo>
                  <a:pt x="101" y="424"/>
                </a:lnTo>
                <a:lnTo>
                  <a:pt x="114" y="416"/>
                </a:lnTo>
                <a:lnTo>
                  <a:pt x="114" y="416"/>
                </a:lnTo>
                <a:lnTo>
                  <a:pt x="120" y="411"/>
                </a:lnTo>
                <a:lnTo>
                  <a:pt x="122" y="410"/>
                </a:lnTo>
                <a:lnTo>
                  <a:pt x="120" y="413"/>
                </a:lnTo>
                <a:lnTo>
                  <a:pt x="120" y="413"/>
                </a:lnTo>
                <a:lnTo>
                  <a:pt x="111" y="421"/>
                </a:lnTo>
                <a:lnTo>
                  <a:pt x="100" y="428"/>
                </a:lnTo>
                <a:lnTo>
                  <a:pt x="79" y="440"/>
                </a:lnTo>
                <a:lnTo>
                  <a:pt x="79" y="440"/>
                </a:lnTo>
                <a:lnTo>
                  <a:pt x="69" y="446"/>
                </a:lnTo>
                <a:lnTo>
                  <a:pt x="58" y="452"/>
                </a:lnTo>
                <a:lnTo>
                  <a:pt x="40" y="464"/>
                </a:lnTo>
                <a:lnTo>
                  <a:pt x="40" y="464"/>
                </a:lnTo>
                <a:lnTo>
                  <a:pt x="42" y="455"/>
                </a:lnTo>
                <a:lnTo>
                  <a:pt x="42" y="455"/>
                </a:lnTo>
                <a:close/>
                <a:moveTo>
                  <a:pt x="39" y="468"/>
                </a:moveTo>
                <a:lnTo>
                  <a:pt x="39" y="468"/>
                </a:lnTo>
                <a:lnTo>
                  <a:pt x="40" y="467"/>
                </a:lnTo>
                <a:lnTo>
                  <a:pt x="40" y="467"/>
                </a:lnTo>
                <a:lnTo>
                  <a:pt x="41" y="467"/>
                </a:lnTo>
                <a:lnTo>
                  <a:pt x="43" y="466"/>
                </a:lnTo>
                <a:lnTo>
                  <a:pt x="43" y="466"/>
                </a:lnTo>
                <a:lnTo>
                  <a:pt x="61" y="456"/>
                </a:lnTo>
                <a:lnTo>
                  <a:pt x="79" y="447"/>
                </a:lnTo>
                <a:lnTo>
                  <a:pt x="79" y="447"/>
                </a:lnTo>
                <a:lnTo>
                  <a:pt x="93" y="440"/>
                </a:lnTo>
                <a:lnTo>
                  <a:pt x="107" y="434"/>
                </a:lnTo>
                <a:lnTo>
                  <a:pt x="107" y="434"/>
                </a:lnTo>
                <a:lnTo>
                  <a:pt x="91" y="445"/>
                </a:lnTo>
                <a:lnTo>
                  <a:pt x="74" y="455"/>
                </a:lnTo>
                <a:lnTo>
                  <a:pt x="74" y="455"/>
                </a:lnTo>
                <a:lnTo>
                  <a:pt x="54" y="466"/>
                </a:lnTo>
                <a:lnTo>
                  <a:pt x="45" y="473"/>
                </a:lnTo>
                <a:lnTo>
                  <a:pt x="36" y="480"/>
                </a:lnTo>
                <a:lnTo>
                  <a:pt x="36" y="480"/>
                </a:lnTo>
                <a:lnTo>
                  <a:pt x="39" y="468"/>
                </a:lnTo>
                <a:lnTo>
                  <a:pt x="39" y="468"/>
                </a:lnTo>
                <a:close/>
                <a:moveTo>
                  <a:pt x="36" y="483"/>
                </a:move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86" y="454"/>
                </a:lnTo>
                <a:lnTo>
                  <a:pt x="86" y="454"/>
                </a:lnTo>
                <a:lnTo>
                  <a:pt x="111" y="441"/>
                </a:lnTo>
                <a:lnTo>
                  <a:pt x="111" y="441"/>
                </a:lnTo>
                <a:lnTo>
                  <a:pt x="117" y="437"/>
                </a:lnTo>
                <a:lnTo>
                  <a:pt x="122" y="434"/>
                </a:lnTo>
                <a:lnTo>
                  <a:pt x="122" y="434"/>
                </a:lnTo>
                <a:lnTo>
                  <a:pt x="115" y="439"/>
                </a:lnTo>
                <a:lnTo>
                  <a:pt x="107" y="445"/>
                </a:lnTo>
                <a:lnTo>
                  <a:pt x="107" y="445"/>
                </a:lnTo>
                <a:lnTo>
                  <a:pt x="89" y="456"/>
                </a:lnTo>
                <a:lnTo>
                  <a:pt x="70" y="467"/>
                </a:lnTo>
                <a:lnTo>
                  <a:pt x="51" y="479"/>
                </a:lnTo>
                <a:lnTo>
                  <a:pt x="34" y="492"/>
                </a:lnTo>
                <a:lnTo>
                  <a:pt x="34" y="492"/>
                </a:lnTo>
                <a:lnTo>
                  <a:pt x="36" y="483"/>
                </a:lnTo>
                <a:lnTo>
                  <a:pt x="36" y="483"/>
                </a:lnTo>
                <a:close/>
                <a:moveTo>
                  <a:pt x="33" y="496"/>
                </a:moveTo>
                <a:lnTo>
                  <a:pt x="33" y="496"/>
                </a:lnTo>
                <a:lnTo>
                  <a:pt x="45" y="490"/>
                </a:lnTo>
                <a:lnTo>
                  <a:pt x="57" y="483"/>
                </a:lnTo>
                <a:lnTo>
                  <a:pt x="57" y="483"/>
                </a:lnTo>
                <a:lnTo>
                  <a:pt x="44" y="492"/>
                </a:lnTo>
                <a:lnTo>
                  <a:pt x="32" y="502"/>
                </a:lnTo>
                <a:lnTo>
                  <a:pt x="32" y="502"/>
                </a:lnTo>
                <a:lnTo>
                  <a:pt x="33" y="496"/>
                </a:lnTo>
                <a:lnTo>
                  <a:pt x="33" y="496"/>
                </a:lnTo>
                <a:close/>
                <a:moveTo>
                  <a:pt x="65" y="482"/>
                </a:moveTo>
                <a:lnTo>
                  <a:pt x="65" y="482"/>
                </a:lnTo>
                <a:lnTo>
                  <a:pt x="84" y="468"/>
                </a:lnTo>
                <a:lnTo>
                  <a:pt x="102" y="456"/>
                </a:lnTo>
                <a:lnTo>
                  <a:pt x="102" y="456"/>
                </a:lnTo>
                <a:lnTo>
                  <a:pt x="108" y="452"/>
                </a:lnTo>
                <a:lnTo>
                  <a:pt x="108" y="452"/>
                </a:lnTo>
                <a:lnTo>
                  <a:pt x="116" y="447"/>
                </a:lnTo>
                <a:lnTo>
                  <a:pt x="125" y="441"/>
                </a:lnTo>
                <a:lnTo>
                  <a:pt x="125" y="441"/>
                </a:lnTo>
                <a:lnTo>
                  <a:pt x="125" y="447"/>
                </a:lnTo>
                <a:lnTo>
                  <a:pt x="125" y="447"/>
                </a:lnTo>
                <a:lnTo>
                  <a:pt x="111" y="455"/>
                </a:lnTo>
                <a:lnTo>
                  <a:pt x="98" y="464"/>
                </a:lnTo>
                <a:lnTo>
                  <a:pt x="98" y="464"/>
                </a:lnTo>
                <a:lnTo>
                  <a:pt x="84" y="474"/>
                </a:lnTo>
                <a:lnTo>
                  <a:pt x="70" y="484"/>
                </a:lnTo>
                <a:lnTo>
                  <a:pt x="70" y="484"/>
                </a:lnTo>
                <a:lnTo>
                  <a:pt x="53" y="494"/>
                </a:lnTo>
                <a:lnTo>
                  <a:pt x="53" y="494"/>
                </a:lnTo>
                <a:lnTo>
                  <a:pt x="41" y="499"/>
                </a:lnTo>
                <a:lnTo>
                  <a:pt x="36" y="502"/>
                </a:lnTo>
                <a:lnTo>
                  <a:pt x="32" y="504"/>
                </a:lnTo>
                <a:lnTo>
                  <a:pt x="32" y="504"/>
                </a:lnTo>
                <a:lnTo>
                  <a:pt x="39" y="498"/>
                </a:lnTo>
                <a:lnTo>
                  <a:pt x="48" y="493"/>
                </a:lnTo>
                <a:lnTo>
                  <a:pt x="56" y="487"/>
                </a:lnTo>
                <a:lnTo>
                  <a:pt x="65" y="482"/>
                </a:lnTo>
                <a:lnTo>
                  <a:pt x="65" y="482"/>
                </a:lnTo>
                <a:close/>
                <a:moveTo>
                  <a:pt x="31" y="507"/>
                </a:moveTo>
                <a:lnTo>
                  <a:pt x="31" y="507"/>
                </a:lnTo>
                <a:lnTo>
                  <a:pt x="42" y="502"/>
                </a:lnTo>
                <a:lnTo>
                  <a:pt x="54" y="496"/>
                </a:lnTo>
                <a:lnTo>
                  <a:pt x="65" y="489"/>
                </a:lnTo>
                <a:lnTo>
                  <a:pt x="77" y="482"/>
                </a:lnTo>
                <a:lnTo>
                  <a:pt x="77" y="482"/>
                </a:lnTo>
                <a:lnTo>
                  <a:pt x="74" y="484"/>
                </a:lnTo>
                <a:lnTo>
                  <a:pt x="74" y="484"/>
                </a:lnTo>
                <a:lnTo>
                  <a:pt x="62" y="491"/>
                </a:lnTo>
                <a:lnTo>
                  <a:pt x="50" y="498"/>
                </a:lnTo>
                <a:lnTo>
                  <a:pt x="39" y="505"/>
                </a:lnTo>
                <a:lnTo>
                  <a:pt x="34" y="509"/>
                </a:lnTo>
                <a:lnTo>
                  <a:pt x="29" y="514"/>
                </a:lnTo>
                <a:lnTo>
                  <a:pt x="29" y="514"/>
                </a:lnTo>
                <a:lnTo>
                  <a:pt x="31" y="507"/>
                </a:lnTo>
                <a:lnTo>
                  <a:pt x="31" y="507"/>
                </a:lnTo>
                <a:close/>
                <a:moveTo>
                  <a:pt x="29" y="518"/>
                </a:moveTo>
                <a:lnTo>
                  <a:pt x="29" y="518"/>
                </a:lnTo>
                <a:lnTo>
                  <a:pt x="40" y="510"/>
                </a:lnTo>
                <a:lnTo>
                  <a:pt x="52" y="503"/>
                </a:lnTo>
                <a:lnTo>
                  <a:pt x="77" y="491"/>
                </a:lnTo>
                <a:lnTo>
                  <a:pt x="77" y="491"/>
                </a:lnTo>
                <a:lnTo>
                  <a:pt x="99" y="481"/>
                </a:lnTo>
                <a:lnTo>
                  <a:pt x="99" y="481"/>
                </a:lnTo>
                <a:lnTo>
                  <a:pt x="62" y="503"/>
                </a:lnTo>
                <a:lnTo>
                  <a:pt x="44" y="515"/>
                </a:lnTo>
                <a:lnTo>
                  <a:pt x="27" y="527"/>
                </a:lnTo>
                <a:lnTo>
                  <a:pt x="27" y="527"/>
                </a:lnTo>
                <a:lnTo>
                  <a:pt x="29" y="518"/>
                </a:lnTo>
                <a:lnTo>
                  <a:pt x="29" y="518"/>
                </a:lnTo>
                <a:close/>
                <a:moveTo>
                  <a:pt x="27" y="531"/>
                </a:moveTo>
                <a:lnTo>
                  <a:pt x="27" y="531"/>
                </a:lnTo>
                <a:lnTo>
                  <a:pt x="50" y="519"/>
                </a:lnTo>
                <a:lnTo>
                  <a:pt x="75" y="507"/>
                </a:lnTo>
                <a:lnTo>
                  <a:pt x="75" y="507"/>
                </a:lnTo>
                <a:lnTo>
                  <a:pt x="97" y="494"/>
                </a:lnTo>
                <a:lnTo>
                  <a:pt x="97" y="494"/>
                </a:lnTo>
                <a:lnTo>
                  <a:pt x="101" y="492"/>
                </a:lnTo>
                <a:lnTo>
                  <a:pt x="101" y="492"/>
                </a:lnTo>
                <a:lnTo>
                  <a:pt x="62" y="517"/>
                </a:lnTo>
                <a:lnTo>
                  <a:pt x="43" y="530"/>
                </a:lnTo>
                <a:lnTo>
                  <a:pt x="25" y="544"/>
                </a:lnTo>
                <a:lnTo>
                  <a:pt x="25" y="544"/>
                </a:lnTo>
                <a:lnTo>
                  <a:pt x="27" y="531"/>
                </a:lnTo>
                <a:lnTo>
                  <a:pt x="27" y="531"/>
                </a:lnTo>
                <a:close/>
                <a:moveTo>
                  <a:pt x="25" y="546"/>
                </a:moveTo>
                <a:lnTo>
                  <a:pt x="25" y="546"/>
                </a:lnTo>
                <a:lnTo>
                  <a:pt x="25" y="546"/>
                </a:lnTo>
                <a:lnTo>
                  <a:pt x="25" y="546"/>
                </a:lnTo>
                <a:lnTo>
                  <a:pt x="30" y="544"/>
                </a:lnTo>
                <a:lnTo>
                  <a:pt x="35" y="542"/>
                </a:lnTo>
                <a:lnTo>
                  <a:pt x="45" y="537"/>
                </a:lnTo>
                <a:lnTo>
                  <a:pt x="54" y="531"/>
                </a:lnTo>
                <a:lnTo>
                  <a:pt x="63" y="526"/>
                </a:lnTo>
                <a:lnTo>
                  <a:pt x="63" y="526"/>
                </a:lnTo>
                <a:lnTo>
                  <a:pt x="113" y="501"/>
                </a:lnTo>
                <a:lnTo>
                  <a:pt x="113" y="501"/>
                </a:lnTo>
                <a:lnTo>
                  <a:pt x="111" y="514"/>
                </a:lnTo>
                <a:lnTo>
                  <a:pt x="111" y="514"/>
                </a:lnTo>
                <a:lnTo>
                  <a:pt x="99" y="519"/>
                </a:lnTo>
                <a:lnTo>
                  <a:pt x="87" y="524"/>
                </a:lnTo>
                <a:lnTo>
                  <a:pt x="75" y="529"/>
                </a:lnTo>
                <a:lnTo>
                  <a:pt x="62" y="534"/>
                </a:lnTo>
                <a:lnTo>
                  <a:pt x="62" y="534"/>
                </a:lnTo>
                <a:lnTo>
                  <a:pt x="43" y="541"/>
                </a:lnTo>
                <a:lnTo>
                  <a:pt x="33" y="545"/>
                </a:lnTo>
                <a:lnTo>
                  <a:pt x="24" y="550"/>
                </a:lnTo>
                <a:lnTo>
                  <a:pt x="24" y="550"/>
                </a:lnTo>
                <a:lnTo>
                  <a:pt x="25" y="546"/>
                </a:lnTo>
                <a:lnTo>
                  <a:pt x="25" y="546"/>
                </a:lnTo>
                <a:close/>
                <a:moveTo>
                  <a:pt x="24" y="554"/>
                </a:moveTo>
                <a:lnTo>
                  <a:pt x="24" y="554"/>
                </a:lnTo>
                <a:lnTo>
                  <a:pt x="25" y="553"/>
                </a:lnTo>
                <a:lnTo>
                  <a:pt x="25" y="553"/>
                </a:lnTo>
                <a:lnTo>
                  <a:pt x="36" y="546"/>
                </a:lnTo>
                <a:lnTo>
                  <a:pt x="48" y="541"/>
                </a:lnTo>
                <a:lnTo>
                  <a:pt x="73" y="533"/>
                </a:lnTo>
                <a:lnTo>
                  <a:pt x="73" y="533"/>
                </a:lnTo>
                <a:lnTo>
                  <a:pt x="82" y="529"/>
                </a:lnTo>
                <a:lnTo>
                  <a:pt x="92" y="524"/>
                </a:lnTo>
                <a:lnTo>
                  <a:pt x="92" y="524"/>
                </a:lnTo>
                <a:lnTo>
                  <a:pt x="107" y="518"/>
                </a:lnTo>
                <a:lnTo>
                  <a:pt x="107" y="518"/>
                </a:lnTo>
                <a:lnTo>
                  <a:pt x="102" y="520"/>
                </a:lnTo>
                <a:lnTo>
                  <a:pt x="97" y="524"/>
                </a:lnTo>
                <a:lnTo>
                  <a:pt x="97" y="524"/>
                </a:lnTo>
                <a:lnTo>
                  <a:pt x="88" y="529"/>
                </a:lnTo>
                <a:lnTo>
                  <a:pt x="79" y="533"/>
                </a:lnTo>
                <a:lnTo>
                  <a:pt x="59" y="542"/>
                </a:lnTo>
                <a:lnTo>
                  <a:pt x="41" y="551"/>
                </a:lnTo>
                <a:lnTo>
                  <a:pt x="32" y="557"/>
                </a:lnTo>
                <a:lnTo>
                  <a:pt x="23" y="563"/>
                </a:lnTo>
                <a:lnTo>
                  <a:pt x="23" y="563"/>
                </a:lnTo>
                <a:lnTo>
                  <a:pt x="24" y="554"/>
                </a:lnTo>
                <a:lnTo>
                  <a:pt x="24" y="554"/>
                </a:lnTo>
                <a:close/>
                <a:moveTo>
                  <a:pt x="23" y="571"/>
                </a:moveTo>
                <a:lnTo>
                  <a:pt x="23" y="571"/>
                </a:lnTo>
                <a:lnTo>
                  <a:pt x="23" y="567"/>
                </a:lnTo>
                <a:lnTo>
                  <a:pt x="23" y="567"/>
                </a:lnTo>
                <a:lnTo>
                  <a:pt x="45" y="556"/>
                </a:lnTo>
                <a:lnTo>
                  <a:pt x="57" y="550"/>
                </a:lnTo>
                <a:lnTo>
                  <a:pt x="70" y="545"/>
                </a:lnTo>
                <a:lnTo>
                  <a:pt x="70" y="545"/>
                </a:lnTo>
                <a:lnTo>
                  <a:pt x="88" y="540"/>
                </a:lnTo>
                <a:lnTo>
                  <a:pt x="96" y="537"/>
                </a:lnTo>
                <a:lnTo>
                  <a:pt x="104" y="533"/>
                </a:lnTo>
                <a:lnTo>
                  <a:pt x="104" y="533"/>
                </a:lnTo>
                <a:lnTo>
                  <a:pt x="94" y="538"/>
                </a:lnTo>
                <a:lnTo>
                  <a:pt x="85" y="543"/>
                </a:lnTo>
                <a:lnTo>
                  <a:pt x="63" y="551"/>
                </a:lnTo>
                <a:lnTo>
                  <a:pt x="63" y="551"/>
                </a:lnTo>
                <a:lnTo>
                  <a:pt x="45" y="560"/>
                </a:lnTo>
                <a:lnTo>
                  <a:pt x="28" y="570"/>
                </a:lnTo>
                <a:lnTo>
                  <a:pt x="28" y="570"/>
                </a:lnTo>
                <a:lnTo>
                  <a:pt x="26" y="570"/>
                </a:lnTo>
                <a:lnTo>
                  <a:pt x="25" y="571"/>
                </a:lnTo>
                <a:lnTo>
                  <a:pt x="25" y="571"/>
                </a:lnTo>
                <a:lnTo>
                  <a:pt x="23" y="573"/>
                </a:lnTo>
                <a:lnTo>
                  <a:pt x="23" y="573"/>
                </a:lnTo>
                <a:lnTo>
                  <a:pt x="23" y="571"/>
                </a:lnTo>
                <a:lnTo>
                  <a:pt x="23" y="571"/>
                </a:lnTo>
                <a:close/>
                <a:moveTo>
                  <a:pt x="23" y="575"/>
                </a:moveTo>
                <a:lnTo>
                  <a:pt x="23" y="575"/>
                </a:lnTo>
                <a:lnTo>
                  <a:pt x="45" y="565"/>
                </a:lnTo>
                <a:lnTo>
                  <a:pt x="69" y="555"/>
                </a:lnTo>
                <a:lnTo>
                  <a:pt x="69" y="555"/>
                </a:lnTo>
                <a:lnTo>
                  <a:pt x="89" y="547"/>
                </a:lnTo>
                <a:lnTo>
                  <a:pt x="89" y="547"/>
                </a:lnTo>
                <a:lnTo>
                  <a:pt x="99" y="544"/>
                </a:lnTo>
                <a:lnTo>
                  <a:pt x="99" y="544"/>
                </a:lnTo>
                <a:lnTo>
                  <a:pt x="103" y="542"/>
                </a:lnTo>
                <a:lnTo>
                  <a:pt x="103" y="542"/>
                </a:lnTo>
                <a:lnTo>
                  <a:pt x="99" y="544"/>
                </a:lnTo>
                <a:lnTo>
                  <a:pt x="99" y="544"/>
                </a:lnTo>
                <a:lnTo>
                  <a:pt x="80" y="555"/>
                </a:lnTo>
                <a:lnTo>
                  <a:pt x="59" y="565"/>
                </a:lnTo>
                <a:lnTo>
                  <a:pt x="40" y="575"/>
                </a:lnTo>
                <a:lnTo>
                  <a:pt x="31" y="580"/>
                </a:lnTo>
                <a:lnTo>
                  <a:pt x="22" y="587"/>
                </a:lnTo>
                <a:lnTo>
                  <a:pt x="22" y="587"/>
                </a:lnTo>
                <a:lnTo>
                  <a:pt x="23" y="575"/>
                </a:lnTo>
                <a:lnTo>
                  <a:pt x="23" y="575"/>
                </a:lnTo>
                <a:close/>
                <a:moveTo>
                  <a:pt x="22" y="590"/>
                </a:moveTo>
                <a:lnTo>
                  <a:pt x="22" y="590"/>
                </a:lnTo>
                <a:lnTo>
                  <a:pt x="36" y="583"/>
                </a:lnTo>
                <a:lnTo>
                  <a:pt x="50" y="577"/>
                </a:lnTo>
                <a:lnTo>
                  <a:pt x="81" y="567"/>
                </a:lnTo>
                <a:lnTo>
                  <a:pt x="81" y="567"/>
                </a:lnTo>
                <a:lnTo>
                  <a:pt x="65" y="574"/>
                </a:lnTo>
                <a:lnTo>
                  <a:pt x="65" y="574"/>
                </a:lnTo>
                <a:lnTo>
                  <a:pt x="43" y="586"/>
                </a:lnTo>
                <a:lnTo>
                  <a:pt x="32" y="593"/>
                </a:lnTo>
                <a:lnTo>
                  <a:pt x="22" y="600"/>
                </a:lnTo>
                <a:lnTo>
                  <a:pt x="22" y="600"/>
                </a:lnTo>
                <a:lnTo>
                  <a:pt x="22" y="590"/>
                </a:lnTo>
                <a:lnTo>
                  <a:pt x="22" y="590"/>
                </a:lnTo>
                <a:close/>
                <a:moveTo>
                  <a:pt x="22" y="602"/>
                </a:moveTo>
                <a:lnTo>
                  <a:pt x="22" y="602"/>
                </a:lnTo>
                <a:lnTo>
                  <a:pt x="23" y="602"/>
                </a:lnTo>
                <a:lnTo>
                  <a:pt x="23" y="602"/>
                </a:lnTo>
                <a:lnTo>
                  <a:pt x="33" y="599"/>
                </a:lnTo>
                <a:lnTo>
                  <a:pt x="43" y="595"/>
                </a:lnTo>
                <a:lnTo>
                  <a:pt x="53" y="590"/>
                </a:lnTo>
                <a:lnTo>
                  <a:pt x="64" y="586"/>
                </a:lnTo>
                <a:lnTo>
                  <a:pt x="64" y="586"/>
                </a:lnTo>
                <a:lnTo>
                  <a:pt x="83" y="579"/>
                </a:lnTo>
                <a:lnTo>
                  <a:pt x="83" y="579"/>
                </a:lnTo>
                <a:lnTo>
                  <a:pt x="68" y="588"/>
                </a:lnTo>
                <a:lnTo>
                  <a:pt x="68" y="588"/>
                </a:lnTo>
                <a:lnTo>
                  <a:pt x="57" y="594"/>
                </a:lnTo>
                <a:lnTo>
                  <a:pt x="47" y="600"/>
                </a:lnTo>
                <a:lnTo>
                  <a:pt x="27" y="610"/>
                </a:lnTo>
                <a:lnTo>
                  <a:pt x="27" y="610"/>
                </a:lnTo>
                <a:lnTo>
                  <a:pt x="25" y="611"/>
                </a:lnTo>
                <a:lnTo>
                  <a:pt x="24" y="612"/>
                </a:lnTo>
                <a:lnTo>
                  <a:pt x="24" y="612"/>
                </a:lnTo>
                <a:lnTo>
                  <a:pt x="22" y="613"/>
                </a:lnTo>
                <a:lnTo>
                  <a:pt x="22" y="613"/>
                </a:lnTo>
                <a:lnTo>
                  <a:pt x="22" y="602"/>
                </a:lnTo>
                <a:lnTo>
                  <a:pt x="22" y="602"/>
                </a:lnTo>
                <a:close/>
                <a:moveTo>
                  <a:pt x="22" y="615"/>
                </a:moveTo>
                <a:lnTo>
                  <a:pt x="22" y="615"/>
                </a:lnTo>
                <a:lnTo>
                  <a:pt x="46" y="605"/>
                </a:lnTo>
                <a:lnTo>
                  <a:pt x="72" y="595"/>
                </a:lnTo>
                <a:lnTo>
                  <a:pt x="72" y="595"/>
                </a:lnTo>
                <a:lnTo>
                  <a:pt x="68" y="598"/>
                </a:lnTo>
                <a:lnTo>
                  <a:pt x="68" y="598"/>
                </a:lnTo>
                <a:lnTo>
                  <a:pt x="44" y="610"/>
                </a:lnTo>
                <a:lnTo>
                  <a:pt x="33" y="616"/>
                </a:lnTo>
                <a:lnTo>
                  <a:pt x="22" y="623"/>
                </a:lnTo>
                <a:lnTo>
                  <a:pt x="22" y="623"/>
                </a:lnTo>
                <a:lnTo>
                  <a:pt x="22" y="615"/>
                </a:lnTo>
                <a:lnTo>
                  <a:pt x="22" y="615"/>
                </a:lnTo>
                <a:close/>
                <a:moveTo>
                  <a:pt x="22" y="626"/>
                </a:moveTo>
                <a:lnTo>
                  <a:pt x="22" y="626"/>
                </a:lnTo>
                <a:lnTo>
                  <a:pt x="62" y="609"/>
                </a:lnTo>
                <a:lnTo>
                  <a:pt x="103" y="591"/>
                </a:lnTo>
                <a:lnTo>
                  <a:pt x="103" y="591"/>
                </a:lnTo>
                <a:lnTo>
                  <a:pt x="65" y="609"/>
                </a:lnTo>
                <a:lnTo>
                  <a:pt x="29" y="627"/>
                </a:lnTo>
                <a:lnTo>
                  <a:pt x="29" y="627"/>
                </a:lnTo>
                <a:lnTo>
                  <a:pt x="26" y="628"/>
                </a:lnTo>
                <a:lnTo>
                  <a:pt x="25" y="629"/>
                </a:lnTo>
                <a:lnTo>
                  <a:pt x="25" y="629"/>
                </a:lnTo>
                <a:lnTo>
                  <a:pt x="22" y="630"/>
                </a:lnTo>
                <a:lnTo>
                  <a:pt x="22" y="630"/>
                </a:lnTo>
                <a:lnTo>
                  <a:pt x="22" y="626"/>
                </a:lnTo>
                <a:lnTo>
                  <a:pt x="22" y="626"/>
                </a:lnTo>
                <a:close/>
                <a:moveTo>
                  <a:pt x="22" y="634"/>
                </a:moveTo>
                <a:lnTo>
                  <a:pt x="22" y="634"/>
                </a:lnTo>
                <a:lnTo>
                  <a:pt x="63" y="613"/>
                </a:lnTo>
                <a:lnTo>
                  <a:pt x="63" y="613"/>
                </a:lnTo>
                <a:lnTo>
                  <a:pt x="76" y="608"/>
                </a:lnTo>
                <a:lnTo>
                  <a:pt x="88" y="603"/>
                </a:lnTo>
                <a:lnTo>
                  <a:pt x="88" y="603"/>
                </a:lnTo>
                <a:lnTo>
                  <a:pt x="94" y="602"/>
                </a:lnTo>
                <a:lnTo>
                  <a:pt x="94" y="602"/>
                </a:lnTo>
                <a:lnTo>
                  <a:pt x="76" y="611"/>
                </a:lnTo>
                <a:lnTo>
                  <a:pt x="57" y="621"/>
                </a:lnTo>
                <a:lnTo>
                  <a:pt x="57" y="621"/>
                </a:lnTo>
                <a:lnTo>
                  <a:pt x="48" y="625"/>
                </a:lnTo>
                <a:lnTo>
                  <a:pt x="39" y="629"/>
                </a:lnTo>
                <a:lnTo>
                  <a:pt x="30" y="635"/>
                </a:lnTo>
                <a:lnTo>
                  <a:pt x="22" y="640"/>
                </a:lnTo>
                <a:lnTo>
                  <a:pt x="22" y="640"/>
                </a:lnTo>
                <a:lnTo>
                  <a:pt x="22" y="634"/>
                </a:lnTo>
                <a:lnTo>
                  <a:pt x="22" y="634"/>
                </a:lnTo>
                <a:close/>
                <a:moveTo>
                  <a:pt x="22" y="643"/>
                </a:moveTo>
                <a:lnTo>
                  <a:pt x="22" y="643"/>
                </a:lnTo>
                <a:lnTo>
                  <a:pt x="31" y="641"/>
                </a:lnTo>
                <a:lnTo>
                  <a:pt x="39" y="638"/>
                </a:lnTo>
                <a:lnTo>
                  <a:pt x="57" y="631"/>
                </a:lnTo>
                <a:lnTo>
                  <a:pt x="57" y="631"/>
                </a:lnTo>
                <a:lnTo>
                  <a:pt x="38" y="641"/>
                </a:lnTo>
                <a:lnTo>
                  <a:pt x="30" y="646"/>
                </a:lnTo>
                <a:lnTo>
                  <a:pt x="21" y="651"/>
                </a:lnTo>
                <a:lnTo>
                  <a:pt x="21" y="651"/>
                </a:lnTo>
                <a:lnTo>
                  <a:pt x="22" y="643"/>
                </a:lnTo>
                <a:lnTo>
                  <a:pt x="22" y="643"/>
                </a:lnTo>
                <a:close/>
                <a:moveTo>
                  <a:pt x="21" y="655"/>
                </a:moveTo>
                <a:lnTo>
                  <a:pt x="21" y="655"/>
                </a:lnTo>
                <a:lnTo>
                  <a:pt x="39" y="646"/>
                </a:lnTo>
                <a:lnTo>
                  <a:pt x="48" y="642"/>
                </a:lnTo>
                <a:lnTo>
                  <a:pt x="57" y="638"/>
                </a:lnTo>
                <a:lnTo>
                  <a:pt x="57" y="638"/>
                </a:lnTo>
                <a:lnTo>
                  <a:pt x="81" y="628"/>
                </a:lnTo>
                <a:lnTo>
                  <a:pt x="81" y="628"/>
                </a:lnTo>
                <a:lnTo>
                  <a:pt x="60" y="640"/>
                </a:lnTo>
                <a:lnTo>
                  <a:pt x="60" y="640"/>
                </a:lnTo>
                <a:lnTo>
                  <a:pt x="40" y="651"/>
                </a:lnTo>
                <a:lnTo>
                  <a:pt x="21" y="663"/>
                </a:lnTo>
                <a:lnTo>
                  <a:pt x="21" y="663"/>
                </a:lnTo>
                <a:lnTo>
                  <a:pt x="21" y="655"/>
                </a:lnTo>
                <a:lnTo>
                  <a:pt x="21" y="655"/>
                </a:lnTo>
                <a:close/>
                <a:moveTo>
                  <a:pt x="20" y="666"/>
                </a:moveTo>
                <a:lnTo>
                  <a:pt x="20" y="666"/>
                </a:lnTo>
                <a:lnTo>
                  <a:pt x="21" y="666"/>
                </a:lnTo>
                <a:lnTo>
                  <a:pt x="21" y="666"/>
                </a:lnTo>
                <a:lnTo>
                  <a:pt x="29" y="663"/>
                </a:lnTo>
                <a:lnTo>
                  <a:pt x="38" y="660"/>
                </a:lnTo>
                <a:lnTo>
                  <a:pt x="54" y="651"/>
                </a:lnTo>
                <a:lnTo>
                  <a:pt x="54" y="651"/>
                </a:lnTo>
                <a:lnTo>
                  <a:pt x="64" y="645"/>
                </a:lnTo>
                <a:lnTo>
                  <a:pt x="76" y="641"/>
                </a:lnTo>
                <a:lnTo>
                  <a:pt x="76" y="641"/>
                </a:lnTo>
                <a:lnTo>
                  <a:pt x="50" y="656"/>
                </a:lnTo>
                <a:lnTo>
                  <a:pt x="50" y="656"/>
                </a:lnTo>
                <a:lnTo>
                  <a:pt x="34" y="664"/>
                </a:lnTo>
                <a:lnTo>
                  <a:pt x="27" y="668"/>
                </a:lnTo>
                <a:lnTo>
                  <a:pt x="20" y="673"/>
                </a:lnTo>
                <a:lnTo>
                  <a:pt x="20" y="673"/>
                </a:lnTo>
                <a:lnTo>
                  <a:pt x="20" y="666"/>
                </a:lnTo>
                <a:lnTo>
                  <a:pt x="20" y="666"/>
                </a:lnTo>
                <a:close/>
                <a:moveTo>
                  <a:pt x="19" y="677"/>
                </a:moveTo>
                <a:lnTo>
                  <a:pt x="19" y="677"/>
                </a:lnTo>
                <a:lnTo>
                  <a:pt x="29" y="674"/>
                </a:lnTo>
                <a:lnTo>
                  <a:pt x="38" y="670"/>
                </a:lnTo>
                <a:lnTo>
                  <a:pt x="56" y="660"/>
                </a:lnTo>
                <a:lnTo>
                  <a:pt x="75" y="651"/>
                </a:lnTo>
                <a:lnTo>
                  <a:pt x="84" y="647"/>
                </a:lnTo>
                <a:lnTo>
                  <a:pt x="94" y="644"/>
                </a:lnTo>
                <a:lnTo>
                  <a:pt x="94" y="644"/>
                </a:lnTo>
                <a:lnTo>
                  <a:pt x="90" y="646"/>
                </a:lnTo>
                <a:lnTo>
                  <a:pt x="86" y="648"/>
                </a:lnTo>
                <a:lnTo>
                  <a:pt x="78" y="654"/>
                </a:lnTo>
                <a:lnTo>
                  <a:pt x="78" y="654"/>
                </a:lnTo>
                <a:lnTo>
                  <a:pt x="68" y="660"/>
                </a:lnTo>
                <a:lnTo>
                  <a:pt x="56" y="666"/>
                </a:lnTo>
                <a:lnTo>
                  <a:pt x="56" y="666"/>
                </a:lnTo>
                <a:lnTo>
                  <a:pt x="36" y="677"/>
                </a:lnTo>
                <a:lnTo>
                  <a:pt x="18" y="689"/>
                </a:lnTo>
                <a:lnTo>
                  <a:pt x="18" y="689"/>
                </a:lnTo>
                <a:lnTo>
                  <a:pt x="19" y="677"/>
                </a:lnTo>
                <a:lnTo>
                  <a:pt x="19" y="677"/>
                </a:lnTo>
                <a:close/>
                <a:moveTo>
                  <a:pt x="15" y="703"/>
                </a:moveTo>
                <a:lnTo>
                  <a:pt x="15" y="703"/>
                </a:lnTo>
                <a:lnTo>
                  <a:pt x="17" y="693"/>
                </a:lnTo>
                <a:lnTo>
                  <a:pt x="17" y="693"/>
                </a:lnTo>
                <a:lnTo>
                  <a:pt x="26" y="690"/>
                </a:lnTo>
                <a:lnTo>
                  <a:pt x="35" y="685"/>
                </a:lnTo>
                <a:lnTo>
                  <a:pt x="52" y="676"/>
                </a:lnTo>
                <a:lnTo>
                  <a:pt x="52" y="676"/>
                </a:lnTo>
                <a:lnTo>
                  <a:pt x="77" y="665"/>
                </a:lnTo>
                <a:lnTo>
                  <a:pt x="77" y="665"/>
                </a:lnTo>
                <a:lnTo>
                  <a:pt x="91" y="659"/>
                </a:lnTo>
                <a:lnTo>
                  <a:pt x="91" y="659"/>
                </a:lnTo>
                <a:lnTo>
                  <a:pt x="92" y="659"/>
                </a:lnTo>
                <a:lnTo>
                  <a:pt x="91" y="660"/>
                </a:lnTo>
                <a:lnTo>
                  <a:pt x="87" y="663"/>
                </a:lnTo>
                <a:lnTo>
                  <a:pt x="82" y="666"/>
                </a:lnTo>
                <a:lnTo>
                  <a:pt x="82" y="666"/>
                </a:lnTo>
                <a:lnTo>
                  <a:pt x="74" y="671"/>
                </a:lnTo>
                <a:lnTo>
                  <a:pt x="65" y="676"/>
                </a:lnTo>
                <a:lnTo>
                  <a:pt x="47" y="685"/>
                </a:lnTo>
                <a:lnTo>
                  <a:pt x="30" y="695"/>
                </a:lnTo>
                <a:lnTo>
                  <a:pt x="22" y="700"/>
                </a:lnTo>
                <a:lnTo>
                  <a:pt x="14" y="706"/>
                </a:lnTo>
                <a:lnTo>
                  <a:pt x="14" y="706"/>
                </a:lnTo>
                <a:lnTo>
                  <a:pt x="15" y="703"/>
                </a:lnTo>
                <a:lnTo>
                  <a:pt x="15" y="703"/>
                </a:lnTo>
                <a:close/>
                <a:moveTo>
                  <a:pt x="13" y="709"/>
                </a:moveTo>
                <a:lnTo>
                  <a:pt x="13" y="709"/>
                </a:lnTo>
                <a:lnTo>
                  <a:pt x="18" y="706"/>
                </a:lnTo>
                <a:lnTo>
                  <a:pt x="18" y="706"/>
                </a:lnTo>
                <a:lnTo>
                  <a:pt x="27" y="699"/>
                </a:lnTo>
                <a:lnTo>
                  <a:pt x="36" y="694"/>
                </a:lnTo>
                <a:lnTo>
                  <a:pt x="56" y="684"/>
                </a:lnTo>
                <a:lnTo>
                  <a:pt x="76" y="673"/>
                </a:lnTo>
                <a:lnTo>
                  <a:pt x="85" y="667"/>
                </a:lnTo>
                <a:lnTo>
                  <a:pt x="94" y="660"/>
                </a:lnTo>
                <a:lnTo>
                  <a:pt x="94" y="660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83" y="674"/>
                </a:lnTo>
                <a:lnTo>
                  <a:pt x="73" y="679"/>
                </a:lnTo>
                <a:lnTo>
                  <a:pt x="53" y="690"/>
                </a:lnTo>
                <a:lnTo>
                  <a:pt x="53" y="690"/>
                </a:lnTo>
                <a:lnTo>
                  <a:pt x="42" y="696"/>
                </a:lnTo>
                <a:lnTo>
                  <a:pt x="31" y="701"/>
                </a:lnTo>
                <a:lnTo>
                  <a:pt x="31" y="701"/>
                </a:lnTo>
                <a:lnTo>
                  <a:pt x="22" y="706"/>
                </a:lnTo>
                <a:lnTo>
                  <a:pt x="13" y="710"/>
                </a:lnTo>
                <a:lnTo>
                  <a:pt x="13" y="710"/>
                </a:lnTo>
                <a:lnTo>
                  <a:pt x="13" y="709"/>
                </a:lnTo>
                <a:lnTo>
                  <a:pt x="13" y="709"/>
                </a:lnTo>
                <a:close/>
                <a:moveTo>
                  <a:pt x="93" y="690"/>
                </a:moveTo>
                <a:lnTo>
                  <a:pt x="93" y="690"/>
                </a:lnTo>
                <a:lnTo>
                  <a:pt x="81" y="697"/>
                </a:lnTo>
                <a:lnTo>
                  <a:pt x="69" y="705"/>
                </a:lnTo>
                <a:lnTo>
                  <a:pt x="46" y="722"/>
                </a:lnTo>
                <a:lnTo>
                  <a:pt x="46" y="722"/>
                </a:lnTo>
                <a:lnTo>
                  <a:pt x="21" y="738"/>
                </a:lnTo>
                <a:lnTo>
                  <a:pt x="21" y="738"/>
                </a:lnTo>
                <a:lnTo>
                  <a:pt x="11" y="745"/>
                </a:lnTo>
                <a:lnTo>
                  <a:pt x="9" y="745"/>
                </a:lnTo>
                <a:lnTo>
                  <a:pt x="9" y="745"/>
                </a:lnTo>
                <a:lnTo>
                  <a:pt x="14" y="740"/>
                </a:lnTo>
                <a:lnTo>
                  <a:pt x="14" y="740"/>
                </a:lnTo>
                <a:lnTo>
                  <a:pt x="25" y="731"/>
                </a:lnTo>
                <a:lnTo>
                  <a:pt x="37" y="723"/>
                </a:lnTo>
                <a:lnTo>
                  <a:pt x="61" y="706"/>
                </a:lnTo>
                <a:lnTo>
                  <a:pt x="61" y="706"/>
                </a:lnTo>
                <a:lnTo>
                  <a:pt x="70" y="702"/>
                </a:lnTo>
                <a:lnTo>
                  <a:pt x="78" y="697"/>
                </a:lnTo>
                <a:lnTo>
                  <a:pt x="86" y="692"/>
                </a:lnTo>
                <a:lnTo>
                  <a:pt x="93" y="686"/>
                </a:lnTo>
                <a:lnTo>
                  <a:pt x="93" y="686"/>
                </a:lnTo>
                <a:lnTo>
                  <a:pt x="93" y="690"/>
                </a:lnTo>
                <a:lnTo>
                  <a:pt x="93" y="690"/>
                </a:lnTo>
                <a:close/>
                <a:moveTo>
                  <a:pt x="13" y="712"/>
                </a:moveTo>
                <a:lnTo>
                  <a:pt x="13" y="712"/>
                </a:lnTo>
                <a:lnTo>
                  <a:pt x="32" y="703"/>
                </a:lnTo>
                <a:lnTo>
                  <a:pt x="50" y="694"/>
                </a:lnTo>
                <a:lnTo>
                  <a:pt x="50" y="694"/>
                </a:lnTo>
                <a:lnTo>
                  <a:pt x="72" y="682"/>
                </a:lnTo>
                <a:lnTo>
                  <a:pt x="72" y="682"/>
                </a:lnTo>
                <a:lnTo>
                  <a:pt x="85" y="675"/>
                </a:lnTo>
                <a:lnTo>
                  <a:pt x="88" y="674"/>
                </a:lnTo>
                <a:lnTo>
                  <a:pt x="88" y="674"/>
                </a:lnTo>
                <a:lnTo>
                  <a:pt x="81" y="680"/>
                </a:lnTo>
                <a:lnTo>
                  <a:pt x="81" y="680"/>
                </a:lnTo>
                <a:lnTo>
                  <a:pt x="63" y="691"/>
                </a:lnTo>
                <a:lnTo>
                  <a:pt x="45" y="702"/>
                </a:lnTo>
                <a:lnTo>
                  <a:pt x="27" y="713"/>
                </a:lnTo>
                <a:lnTo>
                  <a:pt x="10" y="726"/>
                </a:lnTo>
                <a:lnTo>
                  <a:pt x="10" y="726"/>
                </a:lnTo>
                <a:lnTo>
                  <a:pt x="13" y="712"/>
                </a:lnTo>
                <a:lnTo>
                  <a:pt x="13" y="712"/>
                </a:lnTo>
                <a:close/>
                <a:moveTo>
                  <a:pt x="10" y="729"/>
                </a:moveTo>
                <a:lnTo>
                  <a:pt x="10" y="729"/>
                </a:lnTo>
                <a:lnTo>
                  <a:pt x="14" y="727"/>
                </a:lnTo>
                <a:lnTo>
                  <a:pt x="19" y="723"/>
                </a:lnTo>
                <a:lnTo>
                  <a:pt x="29" y="715"/>
                </a:lnTo>
                <a:lnTo>
                  <a:pt x="29" y="715"/>
                </a:lnTo>
                <a:lnTo>
                  <a:pt x="53" y="700"/>
                </a:lnTo>
                <a:lnTo>
                  <a:pt x="53" y="700"/>
                </a:lnTo>
                <a:lnTo>
                  <a:pt x="74" y="687"/>
                </a:lnTo>
                <a:lnTo>
                  <a:pt x="83" y="680"/>
                </a:lnTo>
                <a:lnTo>
                  <a:pt x="93" y="673"/>
                </a:lnTo>
                <a:lnTo>
                  <a:pt x="93" y="673"/>
                </a:lnTo>
                <a:lnTo>
                  <a:pt x="93" y="681"/>
                </a:lnTo>
                <a:lnTo>
                  <a:pt x="93" y="681"/>
                </a:lnTo>
                <a:lnTo>
                  <a:pt x="82" y="687"/>
                </a:lnTo>
                <a:lnTo>
                  <a:pt x="72" y="693"/>
                </a:lnTo>
                <a:lnTo>
                  <a:pt x="52" y="707"/>
                </a:lnTo>
                <a:lnTo>
                  <a:pt x="42" y="715"/>
                </a:lnTo>
                <a:lnTo>
                  <a:pt x="31" y="720"/>
                </a:lnTo>
                <a:lnTo>
                  <a:pt x="21" y="725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close/>
                <a:moveTo>
                  <a:pt x="9" y="731"/>
                </a:moveTo>
                <a:lnTo>
                  <a:pt x="9" y="731"/>
                </a:lnTo>
                <a:lnTo>
                  <a:pt x="20" y="728"/>
                </a:lnTo>
                <a:lnTo>
                  <a:pt x="30" y="723"/>
                </a:lnTo>
                <a:lnTo>
                  <a:pt x="40" y="717"/>
                </a:lnTo>
                <a:lnTo>
                  <a:pt x="50" y="710"/>
                </a:lnTo>
                <a:lnTo>
                  <a:pt x="50" y="710"/>
                </a:lnTo>
                <a:lnTo>
                  <a:pt x="73" y="696"/>
                </a:lnTo>
                <a:lnTo>
                  <a:pt x="73" y="696"/>
                </a:lnTo>
                <a:lnTo>
                  <a:pt x="84" y="689"/>
                </a:lnTo>
                <a:lnTo>
                  <a:pt x="84" y="689"/>
                </a:lnTo>
                <a:lnTo>
                  <a:pt x="89" y="685"/>
                </a:lnTo>
                <a:lnTo>
                  <a:pt x="91" y="684"/>
                </a:lnTo>
                <a:lnTo>
                  <a:pt x="89" y="687"/>
                </a:lnTo>
                <a:lnTo>
                  <a:pt x="89" y="687"/>
                </a:lnTo>
                <a:lnTo>
                  <a:pt x="84" y="691"/>
                </a:lnTo>
                <a:lnTo>
                  <a:pt x="78" y="695"/>
                </a:lnTo>
                <a:lnTo>
                  <a:pt x="64" y="702"/>
                </a:lnTo>
                <a:lnTo>
                  <a:pt x="64" y="702"/>
                </a:lnTo>
                <a:lnTo>
                  <a:pt x="52" y="710"/>
                </a:lnTo>
                <a:lnTo>
                  <a:pt x="41" y="719"/>
                </a:lnTo>
                <a:lnTo>
                  <a:pt x="41" y="719"/>
                </a:lnTo>
                <a:lnTo>
                  <a:pt x="24" y="730"/>
                </a:lnTo>
                <a:lnTo>
                  <a:pt x="16" y="736"/>
                </a:lnTo>
                <a:lnTo>
                  <a:pt x="8" y="743"/>
                </a:lnTo>
                <a:lnTo>
                  <a:pt x="8" y="743"/>
                </a:lnTo>
                <a:lnTo>
                  <a:pt x="9" y="731"/>
                </a:lnTo>
                <a:lnTo>
                  <a:pt x="9" y="731"/>
                </a:lnTo>
                <a:close/>
                <a:moveTo>
                  <a:pt x="42" y="794"/>
                </a:moveTo>
                <a:lnTo>
                  <a:pt x="42" y="794"/>
                </a:lnTo>
                <a:lnTo>
                  <a:pt x="34" y="790"/>
                </a:lnTo>
                <a:lnTo>
                  <a:pt x="27" y="785"/>
                </a:lnTo>
                <a:lnTo>
                  <a:pt x="21" y="780"/>
                </a:lnTo>
                <a:lnTo>
                  <a:pt x="16" y="773"/>
                </a:lnTo>
                <a:lnTo>
                  <a:pt x="16" y="773"/>
                </a:lnTo>
                <a:lnTo>
                  <a:pt x="13" y="767"/>
                </a:lnTo>
                <a:lnTo>
                  <a:pt x="10" y="761"/>
                </a:lnTo>
                <a:lnTo>
                  <a:pt x="9" y="754"/>
                </a:lnTo>
                <a:lnTo>
                  <a:pt x="8" y="747"/>
                </a:lnTo>
                <a:lnTo>
                  <a:pt x="8" y="747"/>
                </a:lnTo>
                <a:lnTo>
                  <a:pt x="30" y="735"/>
                </a:lnTo>
                <a:lnTo>
                  <a:pt x="50" y="721"/>
                </a:lnTo>
                <a:lnTo>
                  <a:pt x="71" y="706"/>
                </a:lnTo>
                <a:lnTo>
                  <a:pt x="92" y="693"/>
                </a:lnTo>
                <a:lnTo>
                  <a:pt x="92" y="693"/>
                </a:lnTo>
                <a:lnTo>
                  <a:pt x="83" y="699"/>
                </a:lnTo>
                <a:lnTo>
                  <a:pt x="75" y="707"/>
                </a:lnTo>
                <a:lnTo>
                  <a:pt x="57" y="724"/>
                </a:lnTo>
                <a:lnTo>
                  <a:pt x="57" y="724"/>
                </a:lnTo>
                <a:lnTo>
                  <a:pt x="46" y="733"/>
                </a:lnTo>
                <a:lnTo>
                  <a:pt x="35" y="742"/>
                </a:lnTo>
                <a:lnTo>
                  <a:pt x="23" y="750"/>
                </a:lnTo>
                <a:lnTo>
                  <a:pt x="11" y="758"/>
                </a:lnTo>
                <a:lnTo>
                  <a:pt x="11" y="758"/>
                </a:lnTo>
                <a:lnTo>
                  <a:pt x="11" y="758"/>
                </a:lnTo>
                <a:lnTo>
                  <a:pt x="11" y="759"/>
                </a:lnTo>
                <a:lnTo>
                  <a:pt x="11" y="760"/>
                </a:lnTo>
                <a:lnTo>
                  <a:pt x="12" y="760"/>
                </a:lnTo>
                <a:lnTo>
                  <a:pt x="12" y="760"/>
                </a:lnTo>
                <a:lnTo>
                  <a:pt x="21" y="756"/>
                </a:lnTo>
                <a:lnTo>
                  <a:pt x="29" y="752"/>
                </a:lnTo>
                <a:lnTo>
                  <a:pt x="38" y="747"/>
                </a:lnTo>
                <a:lnTo>
                  <a:pt x="46" y="741"/>
                </a:lnTo>
                <a:lnTo>
                  <a:pt x="46" y="741"/>
                </a:lnTo>
                <a:lnTo>
                  <a:pt x="15" y="766"/>
                </a:lnTo>
                <a:lnTo>
                  <a:pt x="15" y="766"/>
                </a:lnTo>
                <a:lnTo>
                  <a:pt x="14" y="768"/>
                </a:lnTo>
                <a:lnTo>
                  <a:pt x="16" y="768"/>
                </a:lnTo>
                <a:lnTo>
                  <a:pt x="16" y="768"/>
                </a:lnTo>
                <a:lnTo>
                  <a:pt x="20" y="767"/>
                </a:lnTo>
                <a:lnTo>
                  <a:pt x="25" y="765"/>
                </a:lnTo>
                <a:lnTo>
                  <a:pt x="34" y="760"/>
                </a:lnTo>
                <a:lnTo>
                  <a:pt x="51" y="749"/>
                </a:lnTo>
                <a:lnTo>
                  <a:pt x="51" y="749"/>
                </a:lnTo>
                <a:lnTo>
                  <a:pt x="69" y="737"/>
                </a:lnTo>
                <a:lnTo>
                  <a:pt x="69" y="737"/>
                </a:lnTo>
                <a:lnTo>
                  <a:pt x="54" y="748"/>
                </a:lnTo>
                <a:lnTo>
                  <a:pt x="54" y="748"/>
                </a:lnTo>
                <a:lnTo>
                  <a:pt x="46" y="755"/>
                </a:lnTo>
                <a:lnTo>
                  <a:pt x="37" y="762"/>
                </a:lnTo>
                <a:lnTo>
                  <a:pt x="28" y="768"/>
                </a:lnTo>
                <a:lnTo>
                  <a:pt x="24" y="772"/>
                </a:lnTo>
                <a:lnTo>
                  <a:pt x="20" y="777"/>
                </a:lnTo>
                <a:lnTo>
                  <a:pt x="20" y="777"/>
                </a:lnTo>
                <a:lnTo>
                  <a:pt x="20" y="777"/>
                </a:lnTo>
                <a:lnTo>
                  <a:pt x="20" y="778"/>
                </a:lnTo>
                <a:lnTo>
                  <a:pt x="22" y="778"/>
                </a:lnTo>
                <a:lnTo>
                  <a:pt x="22" y="778"/>
                </a:lnTo>
                <a:lnTo>
                  <a:pt x="40" y="768"/>
                </a:lnTo>
                <a:lnTo>
                  <a:pt x="58" y="756"/>
                </a:lnTo>
                <a:lnTo>
                  <a:pt x="94" y="732"/>
                </a:lnTo>
                <a:lnTo>
                  <a:pt x="94" y="732"/>
                </a:lnTo>
                <a:lnTo>
                  <a:pt x="79" y="743"/>
                </a:lnTo>
                <a:lnTo>
                  <a:pt x="63" y="756"/>
                </a:lnTo>
                <a:lnTo>
                  <a:pt x="63" y="756"/>
                </a:lnTo>
                <a:lnTo>
                  <a:pt x="55" y="763"/>
                </a:lnTo>
                <a:lnTo>
                  <a:pt x="47" y="771"/>
                </a:lnTo>
                <a:lnTo>
                  <a:pt x="40" y="779"/>
                </a:lnTo>
                <a:lnTo>
                  <a:pt x="31" y="786"/>
                </a:lnTo>
                <a:lnTo>
                  <a:pt x="31" y="786"/>
                </a:lnTo>
                <a:lnTo>
                  <a:pt x="31" y="787"/>
                </a:lnTo>
                <a:lnTo>
                  <a:pt x="31" y="788"/>
                </a:lnTo>
                <a:lnTo>
                  <a:pt x="32" y="788"/>
                </a:lnTo>
                <a:lnTo>
                  <a:pt x="32" y="788"/>
                </a:lnTo>
                <a:lnTo>
                  <a:pt x="39" y="785"/>
                </a:lnTo>
                <a:lnTo>
                  <a:pt x="44" y="782"/>
                </a:lnTo>
                <a:lnTo>
                  <a:pt x="56" y="774"/>
                </a:lnTo>
                <a:lnTo>
                  <a:pt x="56" y="774"/>
                </a:lnTo>
                <a:lnTo>
                  <a:pt x="73" y="762"/>
                </a:lnTo>
                <a:lnTo>
                  <a:pt x="90" y="750"/>
                </a:lnTo>
                <a:lnTo>
                  <a:pt x="90" y="750"/>
                </a:lnTo>
                <a:lnTo>
                  <a:pt x="96" y="745"/>
                </a:lnTo>
                <a:lnTo>
                  <a:pt x="93" y="748"/>
                </a:lnTo>
                <a:lnTo>
                  <a:pt x="93" y="748"/>
                </a:lnTo>
                <a:lnTo>
                  <a:pt x="78" y="762"/>
                </a:lnTo>
                <a:lnTo>
                  <a:pt x="78" y="762"/>
                </a:lnTo>
                <a:lnTo>
                  <a:pt x="59" y="777"/>
                </a:lnTo>
                <a:lnTo>
                  <a:pt x="42" y="793"/>
                </a:lnTo>
                <a:lnTo>
                  <a:pt x="42" y="793"/>
                </a:lnTo>
                <a:lnTo>
                  <a:pt x="42" y="794"/>
                </a:lnTo>
                <a:lnTo>
                  <a:pt x="42" y="794"/>
                </a:lnTo>
                <a:close/>
                <a:moveTo>
                  <a:pt x="78" y="773"/>
                </a:moveTo>
                <a:lnTo>
                  <a:pt x="78" y="773"/>
                </a:lnTo>
                <a:lnTo>
                  <a:pt x="88" y="764"/>
                </a:lnTo>
                <a:lnTo>
                  <a:pt x="92" y="761"/>
                </a:lnTo>
                <a:lnTo>
                  <a:pt x="92" y="762"/>
                </a:lnTo>
                <a:lnTo>
                  <a:pt x="91" y="765"/>
                </a:lnTo>
                <a:lnTo>
                  <a:pt x="91" y="765"/>
                </a:lnTo>
                <a:lnTo>
                  <a:pt x="85" y="772"/>
                </a:lnTo>
                <a:lnTo>
                  <a:pt x="79" y="778"/>
                </a:lnTo>
                <a:lnTo>
                  <a:pt x="65" y="790"/>
                </a:lnTo>
                <a:lnTo>
                  <a:pt x="65" y="790"/>
                </a:lnTo>
                <a:lnTo>
                  <a:pt x="65" y="791"/>
                </a:lnTo>
                <a:lnTo>
                  <a:pt x="67" y="792"/>
                </a:lnTo>
                <a:lnTo>
                  <a:pt x="67" y="792"/>
                </a:lnTo>
                <a:lnTo>
                  <a:pt x="71" y="791"/>
                </a:lnTo>
                <a:lnTo>
                  <a:pt x="74" y="789"/>
                </a:lnTo>
                <a:lnTo>
                  <a:pt x="80" y="78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86" y="783"/>
                </a:lnTo>
                <a:lnTo>
                  <a:pt x="83" y="786"/>
                </a:lnTo>
                <a:lnTo>
                  <a:pt x="79" y="789"/>
                </a:lnTo>
                <a:lnTo>
                  <a:pt x="75" y="791"/>
                </a:lnTo>
                <a:lnTo>
                  <a:pt x="70" y="793"/>
                </a:lnTo>
                <a:lnTo>
                  <a:pt x="64" y="796"/>
                </a:lnTo>
                <a:lnTo>
                  <a:pt x="58" y="797"/>
                </a:lnTo>
                <a:lnTo>
                  <a:pt x="58" y="797"/>
                </a:lnTo>
                <a:lnTo>
                  <a:pt x="51" y="797"/>
                </a:lnTo>
                <a:lnTo>
                  <a:pt x="44" y="794"/>
                </a:lnTo>
                <a:lnTo>
                  <a:pt x="44" y="794"/>
                </a:lnTo>
                <a:lnTo>
                  <a:pt x="53" y="791"/>
                </a:lnTo>
                <a:lnTo>
                  <a:pt x="62" y="786"/>
                </a:lnTo>
                <a:lnTo>
                  <a:pt x="71" y="780"/>
                </a:lnTo>
                <a:lnTo>
                  <a:pt x="78" y="773"/>
                </a:lnTo>
                <a:lnTo>
                  <a:pt x="78" y="773"/>
                </a:lnTo>
                <a:close/>
                <a:moveTo>
                  <a:pt x="99" y="853"/>
                </a:moveTo>
                <a:lnTo>
                  <a:pt x="99" y="853"/>
                </a:lnTo>
                <a:lnTo>
                  <a:pt x="93" y="853"/>
                </a:lnTo>
                <a:lnTo>
                  <a:pt x="88" y="853"/>
                </a:lnTo>
                <a:lnTo>
                  <a:pt x="83" y="851"/>
                </a:lnTo>
                <a:lnTo>
                  <a:pt x="79" y="850"/>
                </a:lnTo>
                <a:lnTo>
                  <a:pt x="71" y="845"/>
                </a:lnTo>
                <a:lnTo>
                  <a:pt x="64" y="839"/>
                </a:lnTo>
                <a:lnTo>
                  <a:pt x="59" y="831"/>
                </a:lnTo>
                <a:lnTo>
                  <a:pt x="54" y="823"/>
                </a:lnTo>
                <a:lnTo>
                  <a:pt x="51" y="814"/>
                </a:lnTo>
                <a:lnTo>
                  <a:pt x="47" y="805"/>
                </a:lnTo>
                <a:lnTo>
                  <a:pt x="47" y="805"/>
                </a:lnTo>
                <a:lnTo>
                  <a:pt x="54" y="805"/>
                </a:lnTo>
                <a:lnTo>
                  <a:pt x="61" y="805"/>
                </a:lnTo>
                <a:lnTo>
                  <a:pt x="61" y="805"/>
                </a:lnTo>
                <a:lnTo>
                  <a:pt x="69" y="804"/>
                </a:lnTo>
                <a:lnTo>
                  <a:pt x="75" y="802"/>
                </a:lnTo>
                <a:lnTo>
                  <a:pt x="75" y="802"/>
                </a:lnTo>
                <a:lnTo>
                  <a:pt x="74" y="806"/>
                </a:lnTo>
                <a:lnTo>
                  <a:pt x="74" y="810"/>
                </a:lnTo>
                <a:lnTo>
                  <a:pt x="75" y="814"/>
                </a:lnTo>
                <a:lnTo>
                  <a:pt x="77" y="818"/>
                </a:lnTo>
                <a:lnTo>
                  <a:pt x="82" y="826"/>
                </a:lnTo>
                <a:lnTo>
                  <a:pt x="89" y="833"/>
                </a:lnTo>
                <a:lnTo>
                  <a:pt x="89" y="833"/>
                </a:lnTo>
                <a:lnTo>
                  <a:pt x="93" y="836"/>
                </a:lnTo>
                <a:lnTo>
                  <a:pt x="98" y="839"/>
                </a:lnTo>
                <a:lnTo>
                  <a:pt x="108" y="842"/>
                </a:lnTo>
                <a:lnTo>
                  <a:pt x="118" y="845"/>
                </a:lnTo>
                <a:lnTo>
                  <a:pt x="123" y="847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30" y="852"/>
                </a:lnTo>
                <a:lnTo>
                  <a:pt x="130" y="852"/>
                </a:lnTo>
                <a:lnTo>
                  <a:pt x="122" y="852"/>
                </a:lnTo>
                <a:lnTo>
                  <a:pt x="114" y="852"/>
                </a:lnTo>
                <a:lnTo>
                  <a:pt x="99" y="853"/>
                </a:lnTo>
                <a:lnTo>
                  <a:pt x="99" y="853"/>
                </a:lnTo>
                <a:close/>
                <a:moveTo>
                  <a:pt x="208" y="932"/>
                </a:moveTo>
                <a:lnTo>
                  <a:pt x="208" y="932"/>
                </a:lnTo>
                <a:lnTo>
                  <a:pt x="196" y="921"/>
                </a:lnTo>
                <a:lnTo>
                  <a:pt x="184" y="910"/>
                </a:lnTo>
                <a:lnTo>
                  <a:pt x="184" y="910"/>
                </a:lnTo>
                <a:lnTo>
                  <a:pt x="179" y="904"/>
                </a:lnTo>
                <a:lnTo>
                  <a:pt x="174" y="897"/>
                </a:lnTo>
                <a:lnTo>
                  <a:pt x="166" y="884"/>
                </a:lnTo>
                <a:lnTo>
                  <a:pt x="157" y="869"/>
                </a:lnTo>
                <a:lnTo>
                  <a:pt x="153" y="863"/>
                </a:lnTo>
                <a:lnTo>
                  <a:pt x="148" y="857"/>
                </a:lnTo>
                <a:lnTo>
                  <a:pt x="148" y="857"/>
                </a:lnTo>
                <a:lnTo>
                  <a:pt x="140" y="850"/>
                </a:lnTo>
                <a:lnTo>
                  <a:pt x="140" y="850"/>
                </a:lnTo>
                <a:lnTo>
                  <a:pt x="139" y="849"/>
                </a:lnTo>
                <a:lnTo>
                  <a:pt x="139" y="849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0" y="837"/>
                </a:lnTo>
                <a:lnTo>
                  <a:pt x="127" y="829"/>
                </a:lnTo>
                <a:lnTo>
                  <a:pt x="123" y="813"/>
                </a:lnTo>
                <a:lnTo>
                  <a:pt x="123" y="813"/>
                </a:lnTo>
                <a:lnTo>
                  <a:pt x="124" y="776"/>
                </a:lnTo>
                <a:lnTo>
                  <a:pt x="126" y="741"/>
                </a:lnTo>
                <a:lnTo>
                  <a:pt x="132" y="670"/>
                </a:lnTo>
                <a:lnTo>
                  <a:pt x="132" y="670"/>
                </a:lnTo>
                <a:lnTo>
                  <a:pt x="136" y="623"/>
                </a:lnTo>
                <a:lnTo>
                  <a:pt x="140" y="578"/>
                </a:lnTo>
                <a:lnTo>
                  <a:pt x="140" y="578"/>
                </a:lnTo>
                <a:lnTo>
                  <a:pt x="148" y="587"/>
                </a:lnTo>
                <a:lnTo>
                  <a:pt x="157" y="596"/>
                </a:lnTo>
                <a:lnTo>
                  <a:pt x="166" y="603"/>
                </a:lnTo>
                <a:lnTo>
                  <a:pt x="176" y="609"/>
                </a:lnTo>
                <a:lnTo>
                  <a:pt x="187" y="613"/>
                </a:lnTo>
                <a:lnTo>
                  <a:pt x="198" y="615"/>
                </a:lnTo>
                <a:lnTo>
                  <a:pt x="210" y="615"/>
                </a:lnTo>
                <a:lnTo>
                  <a:pt x="216" y="614"/>
                </a:lnTo>
                <a:lnTo>
                  <a:pt x="222" y="612"/>
                </a:lnTo>
                <a:lnTo>
                  <a:pt x="222" y="612"/>
                </a:lnTo>
                <a:lnTo>
                  <a:pt x="223" y="612"/>
                </a:lnTo>
                <a:lnTo>
                  <a:pt x="223" y="612"/>
                </a:lnTo>
                <a:lnTo>
                  <a:pt x="222" y="653"/>
                </a:lnTo>
                <a:lnTo>
                  <a:pt x="222" y="653"/>
                </a:lnTo>
                <a:lnTo>
                  <a:pt x="221" y="685"/>
                </a:lnTo>
                <a:lnTo>
                  <a:pt x="220" y="701"/>
                </a:lnTo>
                <a:lnTo>
                  <a:pt x="219" y="718"/>
                </a:lnTo>
                <a:lnTo>
                  <a:pt x="219" y="718"/>
                </a:lnTo>
                <a:lnTo>
                  <a:pt x="214" y="751"/>
                </a:lnTo>
                <a:lnTo>
                  <a:pt x="213" y="767"/>
                </a:lnTo>
                <a:lnTo>
                  <a:pt x="211" y="784"/>
                </a:lnTo>
                <a:lnTo>
                  <a:pt x="211" y="784"/>
                </a:lnTo>
                <a:lnTo>
                  <a:pt x="211" y="794"/>
                </a:lnTo>
                <a:lnTo>
                  <a:pt x="212" y="806"/>
                </a:lnTo>
                <a:lnTo>
                  <a:pt x="214" y="816"/>
                </a:lnTo>
                <a:lnTo>
                  <a:pt x="216" y="827"/>
                </a:lnTo>
                <a:lnTo>
                  <a:pt x="219" y="837"/>
                </a:lnTo>
                <a:lnTo>
                  <a:pt x="223" y="846"/>
                </a:lnTo>
                <a:lnTo>
                  <a:pt x="227" y="856"/>
                </a:lnTo>
                <a:lnTo>
                  <a:pt x="233" y="865"/>
                </a:lnTo>
                <a:lnTo>
                  <a:pt x="233" y="865"/>
                </a:lnTo>
                <a:lnTo>
                  <a:pt x="242" y="879"/>
                </a:lnTo>
                <a:lnTo>
                  <a:pt x="242" y="879"/>
                </a:lnTo>
                <a:lnTo>
                  <a:pt x="241" y="886"/>
                </a:lnTo>
                <a:lnTo>
                  <a:pt x="240" y="895"/>
                </a:lnTo>
                <a:lnTo>
                  <a:pt x="237" y="904"/>
                </a:lnTo>
                <a:lnTo>
                  <a:pt x="234" y="913"/>
                </a:lnTo>
                <a:lnTo>
                  <a:pt x="229" y="921"/>
                </a:lnTo>
                <a:lnTo>
                  <a:pt x="223" y="927"/>
                </a:lnTo>
                <a:lnTo>
                  <a:pt x="220" y="930"/>
                </a:lnTo>
                <a:lnTo>
                  <a:pt x="216" y="931"/>
                </a:lnTo>
                <a:lnTo>
                  <a:pt x="212" y="932"/>
                </a:lnTo>
                <a:lnTo>
                  <a:pt x="208" y="932"/>
                </a:lnTo>
                <a:lnTo>
                  <a:pt x="208" y="932"/>
                </a:lnTo>
                <a:close/>
                <a:moveTo>
                  <a:pt x="626" y="984"/>
                </a:moveTo>
                <a:lnTo>
                  <a:pt x="626" y="984"/>
                </a:lnTo>
                <a:lnTo>
                  <a:pt x="615" y="986"/>
                </a:lnTo>
                <a:lnTo>
                  <a:pt x="604" y="987"/>
                </a:lnTo>
                <a:lnTo>
                  <a:pt x="593" y="987"/>
                </a:lnTo>
                <a:lnTo>
                  <a:pt x="581" y="987"/>
                </a:lnTo>
                <a:lnTo>
                  <a:pt x="559" y="985"/>
                </a:lnTo>
                <a:lnTo>
                  <a:pt x="536" y="983"/>
                </a:lnTo>
                <a:lnTo>
                  <a:pt x="536" y="983"/>
                </a:lnTo>
                <a:lnTo>
                  <a:pt x="513" y="981"/>
                </a:lnTo>
                <a:lnTo>
                  <a:pt x="489" y="980"/>
                </a:lnTo>
                <a:lnTo>
                  <a:pt x="441" y="979"/>
                </a:lnTo>
                <a:lnTo>
                  <a:pt x="441" y="979"/>
                </a:lnTo>
                <a:lnTo>
                  <a:pt x="405" y="979"/>
                </a:lnTo>
                <a:lnTo>
                  <a:pt x="369" y="978"/>
                </a:lnTo>
                <a:lnTo>
                  <a:pt x="351" y="977"/>
                </a:lnTo>
                <a:lnTo>
                  <a:pt x="333" y="976"/>
                </a:lnTo>
                <a:lnTo>
                  <a:pt x="315" y="973"/>
                </a:lnTo>
                <a:lnTo>
                  <a:pt x="296" y="970"/>
                </a:lnTo>
                <a:lnTo>
                  <a:pt x="296" y="970"/>
                </a:lnTo>
                <a:lnTo>
                  <a:pt x="276" y="965"/>
                </a:lnTo>
                <a:lnTo>
                  <a:pt x="256" y="959"/>
                </a:lnTo>
                <a:lnTo>
                  <a:pt x="238" y="949"/>
                </a:lnTo>
                <a:lnTo>
                  <a:pt x="219" y="939"/>
                </a:lnTo>
                <a:lnTo>
                  <a:pt x="219" y="939"/>
                </a:lnTo>
                <a:lnTo>
                  <a:pt x="225" y="936"/>
                </a:lnTo>
                <a:lnTo>
                  <a:pt x="232" y="931"/>
                </a:lnTo>
                <a:lnTo>
                  <a:pt x="237" y="926"/>
                </a:lnTo>
                <a:lnTo>
                  <a:pt x="241" y="919"/>
                </a:lnTo>
                <a:lnTo>
                  <a:pt x="244" y="911"/>
                </a:lnTo>
                <a:lnTo>
                  <a:pt x="247" y="903"/>
                </a:lnTo>
                <a:lnTo>
                  <a:pt x="249" y="896"/>
                </a:lnTo>
                <a:lnTo>
                  <a:pt x="250" y="888"/>
                </a:lnTo>
                <a:lnTo>
                  <a:pt x="250" y="888"/>
                </a:lnTo>
                <a:lnTo>
                  <a:pt x="258" y="896"/>
                </a:lnTo>
                <a:lnTo>
                  <a:pt x="268" y="904"/>
                </a:lnTo>
                <a:lnTo>
                  <a:pt x="277" y="911"/>
                </a:lnTo>
                <a:lnTo>
                  <a:pt x="287" y="918"/>
                </a:lnTo>
                <a:lnTo>
                  <a:pt x="298" y="923"/>
                </a:lnTo>
                <a:lnTo>
                  <a:pt x="310" y="929"/>
                </a:lnTo>
                <a:lnTo>
                  <a:pt x="321" y="933"/>
                </a:lnTo>
                <a:lnTo>
                  <a:pt x="333" y="937"/>
                </a:lnTo>
                <a:lnTo>
                  <a:pt x="356" y="944"/>
                </a:lnTo>
                <a:lnTo>
                  <a:pt x="380" y="949"/>
                </a:lnTo>
                <a:lnTo>
                  <a:pt x="405" y="952"/>
                </a:lnTo>
                <a:lnTo>
                  <a:pt x="428" y="954"/>
                </a:lnTo>
                <a:lnTo>
                  <a:pt x="428" y="954"/>
                </a:lnTo>
                <a:lnTo>
                  <a:pt x="449" y="954"/>
                </a:lnTo>
                <a:lnTo>
                  <a:pt x="470" y="954"/>
                </a:lnTo>
                <a:lnTo>
                  <a:pt x="491" y="953"/>
                </a:lnTo>
                <a:lnTo>
                  <a:pt x="512" y="952"/>
                </a:lnTo>
                <a:lnTo>
                  <a:pt x="532" y="950"/>
                </a:lnTo>
                <a:lnTo>
                  <a:pt x="553" y="947"/>
                </a:lnTo>
                <a:lnTo>
                  <a:pt x="574" y="944"/>
                </a:lnTo>
                <a:lnTo>
                  <a:pt x="594" y="940"/>
                </a:lnTo>
                <a:lnTo>
                  <a:pt x="613" y="936"/>
                </a:lnTo>
                <a:lnTo>
                  <a:pt x="634" y="930"/>
                </a:lnTo>
                <a:lnTo>
                  <a:pt x="654" y="925"/>
                </a:lnTo>
                <a:lnTo>
                  <a:pt x="673" y="918"/>
                </a:lnTo>
                <a:lnTo>
                  <a:pt x="692" y="911"/>
                </a:lnTo>
                <a:lnTo>
                  <a:pt x="711" y="904"/>
                </a:lnTo>
                <a:lnTo>
                  <a:pt x="750" y="887"/>
                </a:lnTo>
                <a:lnTo>
                  <a:pt x="750" y="887"/>
                </a:lnTo>
                <a:lnTo>
                  <a:pt x="739" y="904"/>
                </a:lnTo>
                <a:lnTo>
                  <a:pt x="727" y="919"/>
                </a:lnTo>
                <a:lnTo>
                  <a:pt x="712" y="934"/>
                </a:lnTo>
                <a:lnTo>
                  <a:pt x="697" y="947"/>
                </a:lnTo>
                <a:lnTo>
                  <a:pt x="681" y="960"/>
                </a:lnTo>
                <a:lnTo>
                  <a:pt x="664" y="970"/>
                </a:lnTo>
                <a:lnTo>
                  <a:pt x="646" y="978"/>
                </a:lnTo>
                <a:lnTo>
                  <a:pt x="637" y="981"/>
                </a:lnTo>
                <a:lnTo>
                  <a:pt x="626" y="984"/>
                </a:lnTo>
                <a:lnTo>
                  <a:pt x="626" y="984"/>
                </a:lnTo>
                <a:close/>
                <a:moveTo>
                  <a:pt x="600" y="930"/>
                </a:moveTo>
                <a:lnTo>
                  <a:pt x="600" y="930"/>
                </a:lnTo>
                <a:lnTo>
                  <a:pt x="610" y="926"/>
                </a:lnTo>
                <a:lnTo>
                  <a:pt x="610" y="926"/>
                </a:lnTo>
                <a:lnTo>
                  <a:pt x="632" y="918"/>
                </a:lnTo>
                <a:lnTo>
                  <a:pt x="654" y="910"/>
                </a:lnTo>
                <a:lnTo>
                  <a:pt x="654" y="910"/>
                </a:lnTo>
                <a:lnTo>
                  <a:pt x="687" y="900"/>
                </a:lnTo>
                <a:lnTo>
                  <a:pt x="721" y="891"/>
                </a:lnTo>
                <a:lnTo>
                  <a:pt x="721" y="891"/>
                </a:lnTo>
                <a:lnTo>
                  <a:pt x="691" y="903"/>
                </a:lnTo>
                <a:lnTo>
                  <a:pt x="661" y="913"/>
                </a:lnTo>
                <a:lnTo>
                  <a:pt x="630" y="923"/>
                </a:lnTo>
                <a:lnTo>
                  <a:pt x="600" y="930"/>
                </a:lnTo>
                <a:lnTo>
                  <a:pt x="600" y="930"/>
                </a:lnTo>
                <a:close/>
                <a:moveTo>
                  <a:pt x="756" y="878"/>
                </a:moveTo>
                <a:lnTo>
                  <a:pt x="756" y="878"/>
                </a:lnTo>
                <a:lnTo>
                  <a:pt x="755" y="879"/>
                </a:lnTo>
                <a:lnTo>
                  <a:pt x="755" y="879"/>
                </a:lnTo>
                <a:lnTo>
                  <a:pt x="752" y="877"/>
                </a:lnTo>
                <a:lnTo>
                  <a:pt x="750" y="878"/>
                </a:lnTo>
                <a:lnTo>
                  <a:pt x="750" y="878"/>
                </a:lnTo>
                <a:lnTo>
                  <a:pt x="735" y="885"/>
                </a:lnTo>
                <a:lnTo>
                  <a:pt x="735" y="885"/>
                </a:lnTo>
                <a:lnTo>
                  <a:pt x="696" y="895"/>
                </a:lnTo>
                <a:lnTo>
                  <a:pt x="677" y="900"/>
                </a:lnTo>
                <a:lnTo>
                  <a:pt x="659" y="906"/>
                </a:lnTo>
                <a:lnTo>
                  <a:pt x="659" y="906"/>
                </a:lnTo>
                <a:lnTo>
                  <a:pt x="639" y="913"/>
                </a:lnTo>
                <a:lnTo>
                  <a:pt x="619" y="920"/>
                </a:lnTo>
                <a:lnTo>
                  <a:pt x="619" y="920"/>
                </a:lnTo>
                <a:lnTo>
                  <a:pt x="609" y="924"/>
                </a:lnTo>
                <a:lnTo>
                  <a:pt x="599" y="928"/>
                </a:lnTo>
                <a:lnTo>
                  <a:pt x="599" y="928"/>
                </a:lnTo>
                <a:lnTo>
                  <a:pt x="593" y="930"/>
                </a:lnTo>
                <a:lnTo>
                  <a:pt x="591" y="930"/>
                </a:lnTo>
                <a:lnTo>
                  <a:pt x="591" y="929"/>
                </a:lnTo>
                <a:lnTo>
                  <a:pt x="593" y="927"/>
                </a:lnTo>
                <a:lnTo>
                  <a:pt x="599" y="924"/>
                </a:lnTo>
                <a:lnTo>
                  <a:pt x="599" y="924"/>
                </a:lnTo>
                <a:lnTo>
                  <a:pt x="610" y="921"/>
                </a:lnTo>
                <a:lnTo>
                  <a:pt x="620" y="917"/>
                </a:lnTo>
                <a:lnTo>
                  <a:pt x="643" y="911"/>
                </a:lnTo>
                <a:lnTo>
                  <a:pt x="643" y="911"/>
                </a:lnTo>
                <a:lnTo>
                  <a:pt x="669" y="902"/>
                </a:lnTo>
                <a:lnTo>
                  <a:pt x="694" y="893"/>
                </a:lnTo>
                <a:lnTo>
                  <a:pt x="694" y="893"/>
                </a:lnTo>
                <a:lnTo>
                  <a:pt x="721" y="885"/>
                </a:lnTo>
                <a:lnTo>
                  <a:pt x="747" y="878"/>
                </a:lnTo>
                <a:lnTo>
                  <a:pt x="747" y="878"/>
                </a:lnTo>
                <a:lnTo>
                  <a:pt x="753" y="875"/>
                </a:lnTo>
                <a:lnTo>
                  <a:pt x="756" y="873"/>
                </a:lnTo>
                <a:lnTo>
                  <a:pt x="758" y="872"/>
                </a:lnTo>
                <a:lnTo>
                  <a:pt x="758" y="872"/>
                </a:lnTo>
                <a:lnTo>
                  <a:pt x="761" y="867"/>
                </a:lnTo>
                <a:lnTo>
                  <a:pt x="764" y="862"/>
                </a:lnTo>
                <a:lnTo>
                  <a:pt x="764" y="862"/>
                </a:lnTo>
                <a:lnTo>
                  <a:pt x="756" y="878"/>
                </a:lnTo>
                <a:lnTo>
                  <a:pt x="756" y="878"/>
                </a:lnTo>
                <a:close/>
                <a:moveTo>
                  <a:pt x="768" y="855"/>
                </a:moveTo>
                <a:lnTo>
                  <a:pt x="768" y="855"/>
                </a:lnTo>
                <a:lnTo>
                  <a:pt x="763" y="856"/>
                </a:lnTo>
                <a:lnTo>
                  <a:pt x="763" y="856"/>
                </a:lnTo>
                <a:lnTo>
                  <a:pt x="761" y="857"/>
                </a:lnTo>
                <a:lnTo>
                  <a:pt x="761" y="857"/>
                </a:lnTo>
                <a:lnTo>
                  <a:pt x="716" y="872"/>
                </a:lnTo>
                <a:lnTo>
                  <a:pt x="669" y="886"/>
                </a:lnTo>
                <a:lnTo>
                  <a:pt x="669" y="886"/>
                </a:lnTo>
                <a:lnTo>
                  <a:pt x="646" y="893"/>
                </a:lnTo>
                <a:lnTo>
                  <a:pt x="623" y="901"/>
                </a:lnTo>
                <a:lnTo>
                  <a:pt x="623" y="901"/>
                </a:lnTo>
                <a:lnTo>
                  <a:pt x="602" y="908"/>
                </a:lnTo>
                <a:lnTo>
                  <a:pt x="602" y="908"/>
                </a:lnTo>
                <a:lnTo>
                  <a:pt x="593" y="911"/>
                </a:lnTo>
                <a:lnTo>
                  <a:pt x="593" y="911"/>
                </a:lnTo>
                <a:lnTo>
                  <a:pt x="591" y="911"/>
                </a:lnTo>
                <a:lnTo>
                  <a:pt x="594" y="910"/>
                </a:lnTo>
                <a:lnTo>
                  <a:pt x="601" y="907"/>
                </a:lnTo>
                <a:lnTo>
                  <a:pt x="601" y="907"/>
                </a:lnTo>
                <a:lnTo>
                  <a:pt x="625" y="898"/>
                </a:lnTo>
                <a:lnTo>
                  <a:pt x="651" y="889"/>
                </a:lnTo>
                <a:lnTo>
                  <a:pt x="700" y="871"/>
                </a:lnTo>
                <a:lnTo>
                  <a:pt x="700" y="871"/>
                </a:lnTo>
                <a:lnTo>
                  <a:pt x="719" y="865"/>
                </a:lnTo>
                <a:lnTo>
                  <a:pt x="719" y="865"/>
                </a:lnTo>
                <a:lnTo>
                  <a:pt x="733" y="861"/>
                </a:lnTo>
                <a:lnTo>
                  <a:pt x="746" y="857"/>
                </a:lnTo>
                <a:lnTo>
                  <a:pt x="759" y="852"/>
                </a:lnTo>
                <a:lnTo>
                  <a:pt x="772" y="846"/>
                </a:lnTo>
                <a:lnTo>
                  <a:pt x="772" y="846"/>
                </a:lnTo>
                <a:lnTo>
                  <a:pt x="768" y="855"/>
                </a:lnTo>
                <a:lnTo>
                  <a:pt x="768" y="855"/>
                </a:lnTo>
                <a:close/>
                <a:moveTo>
                  <a:pt x="776" y="834"/>
                </a:moveTo>
                <a:lnTo>
                  <a:pt x="776" y="834"/>
                </a:lnTo>
                <a:lnTo>
                  <a:pt x="773" y="841"/>
                </a:lnTo>
                <a:lnTo>
                  <a:pt x="773" y="841"/>
                </a:lnTo>
                <a:lnTo>
                  <a:pt x="745" y="853"/>
                </a:lnTo>
                <a:lnTo>
                  <a:pt x="717" y="863"/>
                </a:lnTo>
                <a:lnTo>
                  <a:pt x="717" y="863"/>
                </a:lnTo>
                <a:lnTo>
                  <a:pt x="666" y="877"/>
                </a:lnTo>
                <a:lnTo>
                  <a:pt x="666" y="877"/>
                </a:lnTo>
                <a:lnTo>
                  <a:pt x="643" y="883"/>
                </a:lnTo>
                <a:lnTo>
                  <a:pt x="620" y="890"/>
                </a:lnTo>
                <a:lnTo>
                  <a:pt x="620" y="890"/>
                </a:lnTo>
                <a:lnTo>
                  <a:pt x="595" y="899"/>
                </a:lnTo>
                <a:lnTo>
                  <a:pt x="595" y="899"/>
                </a:lnTo>
                <a:lnTo>
                  <a:pt x="591" y="901"/>
                </a:lnTo>
                <a:lnTo>
                  <a:pt x="594" y="899"/>
                </a:lnTo>
                <a:lnTo>
                  <a:pt x="604" y="895"/>
                </a:lnTo>
                <a:lnTo>
                  <a:pt x="604" y="895"/>
                </a:lnTo>
                <a:lnTo>
                  <a:pt x="629" y="885"/>
                </a:lnTo>
                <a:lnTo>
                  <a:pt x="656" y="875"/>
                </a:lnTo>
                <a:lnTo>
                  <a:pt x="681" y="866"/>
                </a:lnTo>
                <a:lnTo>
                  <a:pt x="706" y="857"/>
                </a:lnTo>
                <a:lnTo>
                  <a:pt x="706" y="857"/>
                </a:lnTo>
                <a:lnTo>
                  <a:pt x="730" y="849"/>
                </a:lnTo>
                <a:lnTo>
                  <a:pt x="741" y="844"/>
                </a:lnTo>
                <a:lnTo>
                  <a:pt x="752" y="839"/>
                </a:lnTo>
                <a:lnTo>
                  <a:pt x="752" y="839"/>
                </a:lnTo>
                <a:lnTo>
                  <a:pt x="766" y="832"/>
                </a:lnTo>
                <a:lnTo>
                  <a:pt x="774" y="828"/>
                </a:lnTo>
                <a:lnTo>
                  <a:pt x="780" y="823"/>
                </a:lnTo>
                <a:lnTo>
                  <a:pt x="780" y="823"/>
                </a:lnTo>
                <a:lnTo>
                  <a:pt x="776" y="834"/>
                </a:lnTo>
                <a:lnTo>
                  <a:pt x="776" y="834"/>
                </a:lnTo>
                <a:close/>
                <a:moveTo>
                  <a:pt x="782" y="819"/>
                </a:moveTo>
                <a:lnTo>
                  <a:pt x="782" y="819"/>
                </a:lnTo>
                <a:lnTo>
                  <a:pt x="756" y="830"/>
                </a:lnTo>
                <a:lnTo>
                  <a:pt x="729" y="840"/>
                </a:lnTo>
                <a:lnTo>
                  <a:pt x="675" y="857"/>
                </a:lnTo>
                <a:lnTo>
                  <a:pt x="675" y="857"/>
                </a:lnTo>
                <a:lnTo>
                  <a:pt x="649" y="866"/>
                </a:lnTo>
                <a:lnTo>
                  <a:pt x="623" y="874"/>
                </a:lnTo>
                <a:lnTo>
                  <a:pt x="623" y="874"/>
                </a:lnTo>
                <a:lnTo>
                  <a:pt x="598" y="885"/>
                </a:lnTo>
                <a:lnTo>
                  <a:pt x="598" y="885"/>
                </a:lnTo>
                <a:lnTo>
                  <a:pt x="593" y="886"/>
                </a:lnTo>
                <a:lnTo>
                  <a:pt x="596" y="885"/>
                </a:lnTo>
                <a:lnTo>
                  <a:pt x="607" y="881"/>
                </a:lnTo>
                <a:lnTo>
                  <a:pt x="607" y="881"/>
                </a:lnTo>
                <a:lnTo>
                  <a:pt x="632" y="869"/>
                </a:lnTo>
                <a:lnTo>
                  <a:pt x="659" y="859"/>
                </a:lnTo>
                <a:lnTo>
                  <a:pt x="711" y="841"/>
                </a:lnTo>
                <a:lnTo>
                  <a:pt x="711" y="841"/>
                </a:lnTo>
                <a:lnTo>
                  <a:pt x="757" y="822"/>
                </a:lnTo>
                <a:lnTo>
                  <a:pt x="757" y="822"/>
                </a:lnTo>
                <a:lnTo>
                  <a:pt x="772" y="816"/>
                </a:lnTo>
                <a:lnTo>
                  <a:pt x="779" y="812"/>
                </a:lnTo>
                <a:lnTo>
                  <a:pt x="786" y="807"/>
                </a:lnTo>
                <a:lnTo>
                  <a:pt x="786" y="807"/>
                </a:lnTo>
                <a:lnTo>
                  <a:pt x="782" y="819"/>
                </a:lnTo>
                <a:lnTo>
                  <a:pt x="782" y="819"/>
                </a:lnTo>
                <a:close/>
                <a:moveTo>
                  <a:pt x="787" y="804"/>
                </a:moveTo>
                <a:lnTo>
                  <a:pt x="787" y="804"/>
                </a:lnTo>
                <a:lnTo>
                  <a:pt x="785" y="804"/>
                </a:lnTo>
                <a:lnTo>
                  <a:pt x="785" y="804"/>
                </a:lnTo>
                <a:lnTo>
                  <a:pt x="780" y="808"/>
                </a:lnTo>
                <a:lnTo>
                  <a:pt x="775" y="810"/>
                </a:lnTo>
                <a:lnTo>
                  <a:pt x="763" y="815"/>
                </a:lnTo>
                <a:lnTo>
                  <a:pt x="740" y="822"/>
                </a:lnTo>
                <a:lnTo>
                  <a:pt x="740" y="822"/>
                </a:lnTo>
                <a:lnTo>
                  <a:pt x="711" y="833"/>
                </a:lnTo>
                <a:lnTo>
                  <a:pt x="684" y="843"/>
                </a:lnTo>
                <a:lnTo>
                  <a:pt x="684" y="843"/>
                </a:lnTo>
                <a:lnTo>
                  <a:pt x="657" y="851"/>
                </a:lnTo>
                <a:lnTo>
                  <a:pt x="629" y="860"/>
                </a:lnTo>
                <a:lnTo>
                  <a:pt x="629" y="860"/>
                </a:lnTo>
                <a:lnTo>
                  <a:pt x="606" y="869"/>
                </a:lnTo>
                <a:lnTo>
                  <a:pt x="606" y="869"/>
                </a:lnTo>
                <a:lnTo>
                  <a:pt x="600" y="871"/>
                </a:lnTo>
                <a:lnTo>
                  <a:pt x="594" y="873"/>
                </a:lnTo>
                <a:lnTo>
                  <a:pt x="594" y="873"/>
                </a:lnTo>
                <a:lnTo>
                  <a:pt x="607" y="866"/>
                </a:lnTo>
                <a:lnTo>
                  <a:pt x="607" y="866"/>
                </a:lnTo>
                <a:lnTo>
                  <a:pt x="620" y="860"/>
                </a:lnTo>
                <a:lnTo>
                  <a:pt x="635" y="855"/>
                </a:lnTo>
                <a:lnTo>
                  <a:pt x="662" y="845"/>
                </a:lnTo>
                <a:lnTo>
                  <a:pt x="662" y="845"/>
                </a:lnTo>
                <a:lnTo>
                  <a:pt x="690" y="835"/>
                </a:lnTo>
                <a:lnTo>
                  <a:pt x="718" y="825"/>
                </a:lnTo>
                <a:lnTo>
                  <a:pt x="718" y="825"/>
                </a:lnTo>
                <a:lnTo>
                  <a:pt x="741" y="816"/>
                </a:lnTo>
                <a:lnTo>
                  <a:pt x="764" y="806"/>
                </a:lnTo>
                <a:lnTo>
                  <a:pt x="764" y="806"/>
                </a:lnTo>
                <a:lnTo>
                  <a:pt x="771" y="803"/>
                </a:lnTo>
                <a:lnTo>
                  <a:pt x="778" y="799"/>
                </a:lnTo>
                <a:lnTo>
                  <a:pt x="785" y="794"/>
                </a:lnTo>
                <a:lnTo>
                  <a:pt x="790" y="789"/>
                </a:lnTo>
                <a:lnTo>
                  <a:pt x="790" y="789"/>
                </a:lnTo>
                <a:lnTo>
                  <a:pt x="787" y="804"/>
                </a:lnTo>
                <a:lnTo>
                  <a:pt x="787" y="804"/>
                </a:lnTo>
                <a:close/>
                <a:moveTo>
                  <a:pt x="791" y="787"/>
                </a:moveTo>
                <a:lnTo>
                  <a:pt x="791" y="787"/>
                </a:lnTo>
                <a:lnTo>
                  <a:pt x="790" y="787"/>
                </a:lnTo>
                <a:lnTo>
                  <a:pt x="790" y="787"/>
                </a:lnTo>
                <a:lnTo>
                  <a:pt x="778" y="791"/>
                </a:lnTo>
                <a:lnTo>
                  <a:pt x="766" y="796"/>
                </a:lnTo>
                <a:lnTo>
                  <a:pt x="744" y="807"/>
                </a:lnTo>
                <a:lnTo>
                  <a:pt x="744" y="807"/>
                </a:lnTo>
                <a:lnTo>
                  <a:pt x="686" y="828"/>
                </a:lnTo>
                <a:lnTo>
                  <a:pt x="686" y="828"/>
                </a:lnTo>
                <a:lnTo>
                  <a:pt x="661" y="838"/>
                </a:lnTo>
                <a:lnTo>
                  <a:pt x="635" y="847"/>
                </a:lnTo>
                <a:lnTo>
                  <a:pt x="635" y="847"/>
                </a:lnTo>
                <a:lnTo>
                  <a:pt x="614" y="853"/>
                </a:lnTo>
                <a:lnTo>
                  <a:pt x="604" y="857"/>
                </a:lnTo>
                <a:lnTo>
                  <a:pt x="594" y="861"/>
                </a:lnTo>
                <a:lnTo>
                  <a:pt x="594" y="861"/>
                </a:lnTo>
                <a:lnTo>
                  <a:pt x="595" y="852"/>
                </a:lnTo>
                <a:lnTo>
                  <a:pt x="595" y="852"/>
                </a:lnTo>
                <a:lnTo>
                  <a:pt x="606" y="850"/>
                </a:lnTo>
                <a:lnTo>
                  <a:pt x="618" y="847"/>
                </a:lnTo>
                <a:lnTo>
                  <a:pt x="640" y="838"/>
                </a:lnTo>
                <a:lnTo>
                  <a:pt x="640" y="838"/>
                </a:lnTo>
                <a:lnTo>
                  <a:pt x="654" y="834"/>
                </a:lnTo>
                <a:lnTo>
                  <a:pt x="668" y="829"/>
                </a:lnTo>
                <a:lnTo>
                  <a:pt x="696" y="822"/>
                </a:lnTo>
                <a:lnTo>
                  <a:pt x="696" y="822"/>
                </a:lnTo>
                <a:lnTo>
                  <a:pt x="709" y="819"/>
                </a:lnTo>
                <a:lnTo>
                  <a:pt x="722" y="815"/>
                </a:lnTo>
                <a:lnTo>
                  <a:pt x="734" y="810"/>
                </a:lnTo>
                <a:lnTo>
                  <a:pt x="746" y="805"/>
                </a:lnTo>
                <a:lnTo>
                  <a:pt x="746" y="805"/>
                </a:lnTo>
                <a:lnTo>
                  <a:pt x="769" y="794"/>
                </a:lnTo>
                <a:lnTo>
                  <a:pt x="780" y="789"/>
                </a:lnTo>
                <a:lnTo>
                  <a:pt x="792" y="784"/>
                </a:lnTo>
                <a:lnTo>
                  <a:pt x="792" y="784"/>
                </a:lnTo>
                <a:lnTo>
                  <a:pt x="791" y="787"/>
                </a:lnTo>
                <a:lnTo>
                  <a:pt x="791" y="787"/>
                </a:lnTo>
                <a:close/>
                <a:moveTo>
                  <a:pt x="792" y="781"/>
                </a:moveTo>
                <a:lnTo>
                  <a:pt x="792" y="781"/>
                </a:lnTo>
                <a:lnTo>
                  <a:pt x="782" y="786"/>
                </a:lnTo>
                <a:lnTo>
                  <a:pt x="771" y="791"/>
                </a:lnTo>
                <a:lnTo>
                  <a:pt x="750" y="801"/>
                </a:lnTo>
                <a:lnTo>
                  <a:pt x="750" y="801"/>
                </a:lnTo>
                <a:lnTo>
                  <a:pt x="737" y="806"/>
                </a:lnTo>
                <a:lnTo>
                  <a:pt x="723" y="812"/>
                </a:lnTo>
                <a:lnTo>
                  <a:pt x="709" y="816"/>
                </a:lnTo>
                <a:lnTo>
                  <a:pt x="695" y="820"/>
                </a:lnTo>
                <a:lnTo>
                  <a:pt x="695" y="820"/>
                </a:lnTo>
                <a:lnTo>
                  <a:pt x="670" y="827"/>
                </a:lnTo>
                <a:lnTo>
                  <a:pt x="657" y="830"/>
                </a:lnTo>
                <a:lnTo>
                  <a:pt x="644" y="835"/>
                </a:lnTo>
                <a:lnTo>
                  <a:pt x="644" y="835"/>
                </a:lnTo>
                <a:lnTo>
                  <a:pt x="621" y="843"/>
                </a:lnTo>
                <a:lnTo>
                  <a:pt x="621" y="843"/>
                </a:lnTo>
                <a:lnTo>
                  <a:pt x="615" y="845"/>
                </a:lnTo>
                <a:lnTo>
                  <a:pt x="609" y="846"/>
                </a:lnTo>
                <a:lnTo>
                  <a:pt x="603" y="848"/>
                </a:lnTo>
                <a:lnTo>
                  <a:pt x="598" y="850"/>
                </a:lnTo>
                <a:lnTo>
                  <a:pt x="598" y="850"/>
                </a:lnTo>
                <a:lnTo>
                  <a:pt x="610" y="843"/>
                </a:lnTo>
                <a:lnTo>
                  <a:pt x="623" y="836"/>
                </a:lnTo>
                <a:lnTo>
                  <a:pt x="623" y="836"/>
                </a:lnTo>
                <a:lnTo>
                  <a:pt x="661" y="822"/>
                </a:lnTo>
                <a:lnTo>
                  <a:pt x="699" y="808"/>
                </a:lnTo>
                <a:lnTo>
                  <a:pt x="699" y="808"/>
                </a:lnTo>
                <a:lnTo>
                  <a:pt x="743" y="792"/>
                </a:lnTo>
                <a:lnTo>
                  <a:pt x="765" y="784"/>
                </a:lnTo>
                <a:lnTo>
                  <a:pt x="786" y="774"/>
                </a:lnTo>
                <a:lnTo>
                  <a:pt x="786" y="774"/>
                </a:lnTo>
                <a:lnTo>
                  <a:pt x="789" y="773"/>
                </a:lnTo>
                <a:lnTo>
                  <a:pt x="790" y="773"/>
                </a:lnTo>
                <a:lnTo>
                  <a:pt x="790" y="772"/>
                </a:lnTo>
                <a:lnTo>
                  <a:pt x="790" y="772"/>
                </a:lnTo>
                <a:lnTo>
                  <a:pt x="794" y="770"/>
                </a:lnTo>
                <a:lnTo>
                  <a:pt x="794" y="770"/>
                </a:lnTo>
                <a:lnTo>
                  <a:pt x="792" y="781"/>
                </a:lnTo>
                <a:lnTo>
                  <a:pt x="792" y="781"/>
                </a:lnTo>
                <a:close/>
                <a:moveTo>
                  <a:pt x="796" y="767"/>
                </a:moveTo>
                <a:lnTo>
                  <a:pt x="796" y="767"/>
                </a:lnTo>
                <a:lnTo>
                  <a:pt x="794" y="767"/>
                </a:lnTo>
                <a:lnTo>
                  <a:pt x="794" y="767"/>
                </a:lnTo>
                <a:lnTo>
                  <a:pt x="776" y="776"/>
                </a:lnTo>
                <a:lnTo>
                  <a:pt x="757" y="784"/>
                </a:lnTo>
                <a:lnTo>
                  <a:pt x="720" y="798"/>
                </a:lnTo>
                <a:lnTo>
                  <a:pt x="681" y="811"/>
                </a:lnTo>
                <a:lnTo>
                  <a:pt x="662" y="818"/>
                </a:lnTo>
                <a:lnTo>
                  <a:pt x="643" y="825"/>
                </a:lnTo>
                <a:lnTo>
                  <a:pt x="643" y="825"/>
                </a:lnTo>
                <a:lnTo>
                  <a:pt x="629" y="830"/>
                </a:lnTo>
                <a:lnTo>
                  <a:pt x="629" y="830"/>
                </a:lnTo>
                <a:lnTo>
                  <a:pt x="608" y="839"/>
                </a:lnTo>
                <a:lnTo>
                  <a:pt x="608" y="839"/>
                </a:lnTo>
                <a:lnTo>
                  <a:pt x="617" y="834"/>
                </a:lnTo>
                <a:lnTo>
                  <a:pt x="617" y="834"/>
                </a:lnTo>
                <a:lnTo>
                  <a:pt x="640" y="825"/>
                </a:lnTo>
                <a:lnTo>
                  <a:pt x="662" y="816"/>
                </a:lnTo>
                <a:lnTo>
                  <a:pt x="707" y="801"/>
                </a:lnTo>
                <a:lnTo>
                  <a:pt x="731" y="792"/>
                </a:lnTo>
                <a:lnTo>
                  <a:pt x="753" y="783"/>
                </a:lnTo>
                <a:lnTo>
                  <a:pt x="775" y="773"/>
                </a:lnTo>
                <a:lnTo>
                  <a:pt x="797" y="761"/>
                </a:lnTo>
                <a:lnTo>
                  <a:pt x="797" y="761"/>
                </a:lnTo>
                <a:lnTo>
                  <a:pt x="796" y="767"/>
                </a:lnTo>
                <a:lnTo>
                  <a:pt x="796" y="767"/>
                </a:lnTo>
                <a:close/>
                <a:moveTo>
                  <a:pt x="797" y="758"/>
                </a:moveTo>
                <a:lnTo>
                  <a:pt x="797" y="758"/>
                </a:lnTo>
                <a:lnTo>
                  <a:pt x="781" y="766"/>
                </a:lnTo>
                <a:lnTo>
                  <a:pt x="765" y="773"/>
                </a:lnTo>
                <a:lnTo>
                  <a:pt x="734" y="786"/>
                </a:lnTo>
                <a:lnTo>
                  <a:pt x="701" y="798"/>
                </a:lnTo>
                <a:lnTo>
                  <a:pt x="669" y="809"/>
                </a:lnTo>
                <a:lnTo>
                  <a:pt x="669" y="809"/>
                </a:lnTo>
                <a:lnTo>
                  <a:pt x="638" y="819"/>
                </a:lnTo>
                <a:lnTo>
                  <a:pt x="606" y="829"/>
                </a:lnTo>
                <a:lnTo>
                  <a:pt x="606" y="829"/>
                </a:lnTo>
                <a:lnTo>
                  <a:pt x="601" y="830"/>
                </a:lnTo>
                <a:lnTo>
                  <a:pt x="601" y="830"/>
                </a:lnTo>
                <a:lnTo>
                  <a:pt x="601" y="830"/>
                </a:lnTo>
                <a:lnTo>
                  <a:pt x="606" y="827"/>
                </a:lnTo>
                <a:lnTo>
                  <a:pt x="606" y="827"/>
                </a:lnTo>
                <a:lnTo>
                  <a:pt x="614" y="824"/>
                </a:lnTo>
                <a:lnTo>
                  <a:pt x="622" y="821"/>
                </a:lnTo>
                <a:lnTo>
                  <a:pt x="622" y="821"/>
                </a:lnTo>
                <a:lnTo>
                  <a:pt x="649" y="811"/>
                </a:lnTo>
                <a:lnTo>
                  <a:pt x="649" y="811"/>
                </a:lnTo>
                <a:lnTo>
                  <a:pt x="678" y="799"/>
                </a:lnTo>
                <a:lnTo>
                  <a:pt x="707" y="787"/>
                </a:lnTo>
                <a:lnTo>
                  <a:pt x="707" y="787"/>
                </a:lnTo>
                <a:lnTo>
                  <a:pt x="729" y="780"/>
                </a:lnTo>
                <a:lnTo>
                  <a:pt x="750" y="772"/>
                </a:lnTo>
                <a:lnTo>
                  <a:pt x="770" y="764"/>
                </a:lnTo>
                <a:lnTo>
                  <a:pt x="791" y="755"/>
                </a:lnTo>
                <a:lnTo>
                  <a:pt x="791" y="755"/>
                </a:lnTo>
                <a:lnTo>
                  <a:pt x="793" y="755"/>
                </a:lnTo>
                <a:lnTo>
                  <a:pt x="796" y="753"/>
                </a:lnTo>
                <a:lnTo>
                  <a:pt x="796" y="753"/>
                </a:lnTo>
                <a:lnTo>
                  <a:pt x="798" y="752"/>
                </a:lnTo>
                <a:lnTo>
                  <a:pt x="798" y="752"/>
                </a:lnTo>
                <a:lnTo>
                  <a:pt x="797" y="758"/>
                </a:lnTo>
                <a:lnTo>
                  <a:pt x="797" y="758"/>
                </a:lnTo>
                <a:close/>
                <a:moveTo>
                  <a:pt x="798" y="750"/>
                </a:moveTo>
                <a:lnTo>
                  <a:pt x="798" y="750"/>
                </a:lnTo>
                <a:lnTo>
                  <a:pt x="751" y="768"/>
                </a:lnTo>
                <a:lnTo>
                  <a:pt x="703" y="786"/>
                </a:lnTo>
                <a:lnTo>
                  <a:pt x="703" y="786"/>
                </a:lnTo>
                <a:lnTo>
                  <a:pt x="674" y="796"/>
                </a:lnTo>
                <a:lnTo>
                  <a:pt x="674" y="796"/>
                </a:lnTo>
                <a:lnTo>
                  <a:pt x="659" y="801"/>
                </a:lnTo>
                <a:lnTo>
                  <a:pt x="644" y="807"/>
                </a:lnTo>
                <a:lnTo>
                  <a:pt x="613" y="818"/>
                </a:lnTo>
                <a:lnTo>
                  <a:pt x="613" y="818"/>
                </a:lnTo>
                <a:lnTo>
                  <a:pt x="607" y="820"/>
                </a:lnTo>
                <a:lnTo>
                  <a:pt x="602" y="822"/>
                </a:lnTo>
                <a:lnTo>
                  <a:pt x="602" y="822"/>
                </a:lnTo>
                <a:lnTo>
                  <a:pt x="610" y="819"/>
                </a:lnTo>
                <a:lnTo>
                  <a:pt x="618" y="816"/>
                </a:lnTo>
                <a:lnTo>
                  <a:pt x="618" y="816"/>
                </a:lnTo>
                <a:lnTo>
                  <a:pt x="630" y="810"/>
                </a:lnTo>
                <a:lnTo>
                  <a:pt x="643" y="803"/>
                </a:lnTo>
                <a:lnTo>
                  <a:pt x="643" y="803"/>
                </a:lnTo>
                <a:lnTo>
                  <a:pt x="655" y="796"/>
                </a:lnTo>
                <a:lnTo>
                  <a:pt x="667" y="790"/>
                </a:lnTo>
                <a:lnTo>
                  <a:pt x="691" y="781"/>
                </a:lnTo>
                <a:lnTo>
                  <a:pt x="742" y="764"/>
                </a:lnTo>
                <a:lnTo>
                  <a:pt x="742" y="764"/>
                </a:lnTo>
                <a:lnTo>
                  <a:pt x="770" y="754"/>
                </a:lnTo>
                <a:lnTo>
                  <a:pt x="784" y="749"/>
                </a:lnTo>
                <a:lnTo>
                  <a:pt x="799" y="742"/>
                </a:lnTo>
                <a:lnTo>
                  <a:pt x="799" y="742"/>
                </a:lnTo>
                <a:lnTo>
                  <a:pt x="798" y="750"/>
                </a:lnTo>
                <a:lnTo>
                  <a:pt x="798" y="750"/>
                </a:lnTo>
                <a:close/>
                <a:moveTo>
                  <a:pt x="799" y="739"/>
                </a:moveTo>
                <a:lnTo>
                  <a:pt x="799" y="739"/>
                </a:lnTo>
                <a:lnTo>
                  <a:pt x="774" y="749"/>
                </a:lnTo>
                <a:lnTo>
                  <a:pt x="750" y="759"/>
                </a:lnTo>
                <a:lnTo>
                  <a:pt x="750" y="759"/>
                </a:lnTo>
                <a:lnTo>
                  <a:pt x="696" y="776"/>
                </a:lnTo>
                <a:lnTo>
                  <a:pt x="696" y="776"/>
                </a:lnTo>
                <a:lnTo>
                  <a:pt x="665" y="787"/>
                </a:lnTo>
                <a:lnTo>
                  <a:pt x="635" y="799"/>
                </a:lnTo>
                <a:lnTo>
                  <a:pt x="635" y="799"/>
                </a:lnTo>
                <a:lnTo>
                  <a:pt x="618" y="806"/>
                </a:lnTo>
                <a:lnTo>
                  <a:pt x="618" y="806"/>
                </a:lnTo>
                <a:lnTo>
                  <a:pt x="627" y="801"/>
                </a:lnTo>
                <a:lnTo>
                  <a:pt x="627" y="801"/>
                </a:lnTo>
                <a:lnTo>
                  <a:pt x="648" y="790"/>
                </a:lnTo>
                <a:lnTo>
                  <a:pt x="670" y="781"/>
                </a:lnTo>
                <a:lnTo>
                  <a:pt x="713" y="764"/>
                </a:lnTo>
                <a:lnTo>
                  <a:pt x="713" y="764"/>
                </a:lnTo>
                <a:lnTo>
                  <a:pt x="736" y="755"/>
                </a:lnTo>
                <a:lnTo>
                  <a:pt x="756" y="746"/>
                </a:lnTo>
                <a:lnTo>
                  <a:pt x="777" y="736"/>
                </a:lnTo>
                <a:lnTo>
                  <a:pt x="800" y="728"/>
                </a:lnTo>
                <a:lnTo>
                  <a:pt x="800" y="728"/>
                </a:lnTo>
                <a:lnTo>
                  <a:pt x="799" y="739"/>
                </a:lnTo>
                <a:lnTo>
                  <a:pt x="799" y="739"/>
                </a:lnTo>
                <a:close/>
                <a:moveTo>
                  <a:pt x="800" y="725"/>
                </a:moveTo>
                <a:lnTo>
                  <a:pt x="800" y="725"/>
                </a:lnTo>
                <a:lnTo>
                  <a:pt x="784" y="729"/>
                </a:lnTo>
                <a:lnTo>
                  <a:pt x="771" y="734"/>
                </a:lnTo>
                <a:lnTo>
                  <a:pt x="744" y="745"/>
                </a:lnTo>
                <a:lnTo>
                  <a:pt x="744" y="745"/>
                </a:lnTo>
                <a:lnTo>
                  <a:pt x="708" y="757"/>
                </a:lnTo>
                <a:lnTo>
                  <a:pt x="708" y="757"/>
                </a:lnTo>
                <a:lnTo>
                  <a:pt x="736" y="746"/>
                </a:lnTo>
                <a:lnTo>
                  <a:pt x="763" y="734"/>
                </a:lnTo>
                <a:lnTo>
                  <a:pt x="763" y="734"/>
                </a:lnTo>
                <a:lnTo>
                  <a:pt x="778" y="726"/>
                </a:lnTo>
                <a:lnTo>
                  <a:pt x="778" y="726"/>
                </a:lnTo>
                <a:lnTo>
                  <a:pt x="789" y="723"/>
                </a:lnTo>
                <a:lnTo>
                  <a:pt x="800" y="719"/>
                </a:lnTo>
                <a:lnTo>
                  <a:pt x="800" y="719"/>
                </a:lnTo>
                <a:lnTo>
                  <a:pt x="800" y="725"/>
                </a:lnTo>
                <a:lnTo>
                  <a:pt x="800" y="72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581718" y="320395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477330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119573" y="1237911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87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作业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687B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19573" y="2459656"/>
            <a:ext cx="8293918" cy="1949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书面作业：完成课后习题和学习与训练；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查漏补缺：根据个人情况对课题学习复习与回顾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拓展作业：阅读教材扩展延伸内容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44780"/>
            <a:ext cx="12192635" cy="144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1829781" y="1212149"/>
                <a:ext cx="9702966" cy="1311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下图是某市某天气温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）是时间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zh-CN" sz="2800">
                        <a:latin typeface="Cambria Math" panose="02040503050406030204" pitchFamily="18" charset="0"/>
                      </a:rPr>
                      <m:t>时</m:t>
                    </m:r>
                    <m:r>
                      <a:rPr lang="en-US" altLang="zh-CN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的函数图像，记这个函数为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781" y="1212149"/>
                <a:ext cx="9702966" cy="1311193"/>
              </a:xfrm>
              <a:prstGeom prst="rect">
                <a:avLst/>
              </a:prstGeom>
              <a:blipFill rotWithShape="1">
                <a:blip r:embed="rId1"/>
                <a:stretch>
                  <a:fillRect l="-4" t="-43" r="5" b="-28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 descr="C:\Users\wy\AppData\Roaming\Tencent\Users\6572697\QQ\WinTemp\RichOle\}S5B6@0GK12X`BA8@93SKW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60" y="3306215"/>
            <a:ext cx="5058472" cy="252923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5881142" y="2458684"/>
                <a:ext cx="6096000" cy="39050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400" b="1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由图可知</a:t>
                </a:r>
                <a:r>
                  <a:rPr lang="zh-CN" altLang="zh-CN" sz="24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400" kern="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在给定区间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[4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14]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上，对于图像上的任意两点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时，都有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，即，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＜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在给定区间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[14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24]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上，对于图像上的任意两点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时，都有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，即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＞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142" y="2458684"/>
                <a:ext cx="6096000" cy="3905043"/>
              </a:xfrm>
              <a:prstGeom prst="rect">
                <a:avLst/>
              </a:prstGeom>
              <a:blipFill rotWithShape="1">
                <a:blip r:embed="rId3"/>
                <a:stretch>
                  <a:fillRect l="-7" t="-15" r="7" b="-10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2809638" y="277497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单调性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35" y="-257810"/>
            <a:ext cx="12190730" cy="1474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9735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Freeform 2523"/>
          <p:cNvSpPr>
            <a:spLocks noEditPoints="1"/>
          </p:cNvSpPr>
          <p:nvPr/>
        </p:nvSpPr>
        <p:spPr bwMode="auto">
          <a:xfrm>
            <a:off x="579369" y="1257300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1401298" y="1254380"/>
                <a:ext cx="70856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设函数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的定义域为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，区间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298" y="1254380"/>
                <a:ext cx="7085601" cy="461665"/>
              </a:xfrm>
              <a:prstGeom prst="rect">
                <a:avLst/>
              </a:prstGeom>
              <a:blipFill rotWithShape="1">
                <a:blip r:embed="rId1"/>
                <a:stretch>
                  <a:fillRect l="-7" t="-55" r="2" b="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984893" y="4075790"/>
                <a:ext cx="8254860" cy="1691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如果对于区间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上的任意两点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时，都有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)&gt;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，那么称函数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上是</a:t>
                </a:r>
                <a:r>
                  <a:rPr lang="zh-CN" altLang="zh-CN" sz="24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减函数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，区间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称为函数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</a:t>
                </a:r>
                <a:r>
                  <a:rPr lang="zh-CN" altLang="zh-CN" sz="24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减区间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．如图（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）所示．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93" y="4075790"/>
                <a:ext cx="8254860" cy="1691104"/>
              </a:xfrm>
              <a:prstGeom prst="rect">
                <a:avLst/>
              </a:prstGeom>
              <a:blipFill rotWithShape="1">
                <a:blip r:embed="rId2"/>
                <a:stretch>
                  <a:fillRect t="-21" r="6" b="-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984893" y="1825221"/>
                <a:ext cx="8441113" cy="1691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）如果对于区间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上的任意两点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时，都有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)&lt;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，那么称函数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上是</a:t>
                </a:r>
                <a:r>
                  <a:rPr lang="zh-CN" altLang="zh-CN" sz="24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增函数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，区间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称为函数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</a:t>
                </a:r>
                <a:r>
                  <a:rPr lang="zh-CN" altLang="zh-CN" sz="24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增区间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．如图（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）所示．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93" y="1825221"/>
                <a:ext cx="8441113" cy="1691104"/>
              </a:xfrm>
              <a:prstGeom prst="rect">
                <a:avLst/>
              </a:prstGeom>
              <a:blipFill rotWithShape="1">
                <a:blip r:embed="rId3"/>
                <a:stretch>
                  <a:fillRect t="-14" r="1" b="-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 descr="C:\Users\wy\AppData\Roaming\Tencent\Users\6572697\QQ\WinTemp\RichOle\C@K0)T96P%[FZPYEPM3AHZW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93"/>
          <a:stretch>
            <a:fillRect/>
          </a:stretch>
        </p:blipFill>
        <p:spPr bwMode="auto">
          <a:xfrm>
            <a:off x="9549436" y="1257340"/>
            <a:ext cx="2266484" cy="237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 descr="C:\Users\wy\AppData\Roaming\Tencent\Users\6572697\QQ\WinTemp\RichOle\C@K0)T96P%[FZPYEPM3AHZW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3"/>
          <a:stretch>
            <a:fillRect/>
          </a:stretch>
        </p:blipFill>
        <p:spPr bwMode="auto">
          <a:xfrm>
            <a:off x="9495145" y="4075790"/>
            <a:ext cx="2498720" cy="23729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矩形 23"/>
          <p:cNvSpPr/>
          <p:nvPr/>
        </p:nvSpPr>
        <p:spPr>
          <a:xfrm>
            <a:off x="2809638" y="277497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单调性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5" y="-647065"/>
            <a:ext cx="12192000" cy="169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19735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345327" y="2637821"/>
                <a:ext cx="9702327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如果函数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上是增函数或减函数，那么称函数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</a:t>
                </a:r>
                <a:r>
                  <a:rPr lang="zh-CN" altLang="zh-CN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具有单调性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，区间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称为</a:t>
                </a:r>
                <a:r>
                  <a:rPr lang="zh-CN" altLang="zh-CN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单调区间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增区间也称为</a:t>
                </a:r>
                <a:r>
                  <a:rPr lang="zh-CN" altLang="zh-CN" sz="28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单调增区间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，减区间也</a:t>
                </a:r>
                <a:r>
                  <a:rPr lang="zh-CN" altLang="zh-CN" sz="28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称为单调减区间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en-US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327" y="2637821"/>
                <a:ext cx="9702327" cy="2031325"/>
              </a:xfrm>
              <a:prstGeom prst="rect">
                <a:avLst/>
              </a:prstGeom>
              <a:blipFill rotWithShape="1">
                <a:blip r:embed="rId1"/>
                <a:stretch>
                  <a:fillRect l="-4" t="-2" r="6" b="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/>
          <p:cNvGrpSpPr/>
          <p:nvPr/>
        </p:nvGrpSpPr>
        <p:grpSpPr>
          <a:xfrm>
            <a:off x="228132" y="5273827"/>
            <a:ext cx="957263" cy="1279524"/>
            <a:chOff x="10458691" y="1190023"/>
            <a:chExt cx="957263" cy="1279524"/>
          </a:xfrm>
        </p:grpSpPr>
        <p:sp>
          <p:nvSpPr>
            <p:cNvPr id="29" name="Freeform 2519"/>
            <p:cNvSpPr>
              <a:spLocks noEditPoints="1"/>
            </p:cNvSpPr>
            <p:nvPr/>
          </p:nvSpPr>
          <p:spPr bwMode="auto">
            <a:xfrm>
              <a:off x="10458691" y="1229708"/>
              <a:ext cx="560388" cy="1065213"/>
            </a:xfrm>
            <a:custGeom>
              <a:avLst/>
              <a:gdLst/>
              <a:ahLst/>
              <a:cxnLst>
                <a:cxn ang="0">
                  <a:pos x="212" y="635"/>
                </a:cxn>
                <a:cxn ang="0">
                  <a:pos x="232" y="671"/>
                </a:cxn>
                <a:cxn ang="0">
                  <a:pos x="349" y="633"/>
                </a:cxn>
                <a:cxn ang="0">
                  <a:pos x="297" y="473"/>
                </a:cxn>
                <a:cxn ang="0">
                  <a:pos x="185" y="163"/>
                </a:cxn>
                <a:cxn ang="0">
                  <a:pos x="61" y="24"/>
                </a:cxn>
                <a:cxn ang="0">
                  <a:pos x="0" y="56"/>
                </a:cxn>
                <a:cxn ang="0">
                  <a:pos x="47" y="75"/>
                </a:cxn>
                <a:cxn ang="0">
                  <a:pos x="66" y="55"/>
                </a:cxn>
                <a:cxn ang="0">
                  <a:pos x="63" y="32"/>
                </a:cxn>
                <a:cxn ang="0">
                  <a:pos x="227" y="318"/>
                </a:cxn>
                <a:cxn ang="0">
                  <a:pos x="344" y="627"/>
                </a:cxn>
                <a:cxn ang="0">
                  <a:pos x="228" y="651"/>
                </a:cxn>
                <a:cxn ang="0">
                  <a:pos x="273" y="633"/>
                </a:cxn>
                <a:cxn ang="0">
                  <a:pos x="236" y="639"/>
                </a:cxn>
                <a:cxn ang="0">
                  <a:pos x="222" y="629"/>
                </a:cxn>
                <a:cxn ang="0">
                  <a:pos x="273" y="598"/>
                </a:cxn>
                <a:cxn ang="0">
                  <a:pos x="217" y="622"/>
                </a:cxn>
                <a:cxn ang="0">
                  <a:pos x="258" y="586"/>
                </a:cxn>
                <a:cxn ang="0">
                  <a:pos x="206" y="595"/>
                </a:cxn>
                <a:cxn ang="0">
                  <a:pos x="256" y="557"/>
                </a:cxn>
                <a:cxn ang="0">
                  <a:pos x="225" y="561"/>
                </a:cxn>
                <a:cxn ang="0">
                  <a:pos x="187" y="537"/>
                </a:cxn>
                <a:cxn ang="0">
                  <a:pos x="240" y="508"/>
                </a:cxn>
                <a:cxn ang="0">
                  <a:pos x="182" y="531"/>
                </a:cxn>
                <a:cxn ang="0">
                  <a:pos x="218" y="494"/>
                </a:cxn>
                <a:cxn ang="0">
                  <a:pos x="203" y="491"/>
                </a:cxn>
                <a:cxn ang="0">
                  <a:pos x="169" y="490"/>
                </a:cxn>
                <a:cxn ang="0">
                  <a:pos x="225" y="458"/>
                </a:cxn>
                <a:cxn ang="0">
                  <a:pos x="165" y="483"/>
                </a:cxn>
                <a:cxn ang="0">
                  <a:pos x="209" y="440"/>
                </a:cxn>
                <a:cxn ang="0">
                  <a:pos x="178" y="444"/>
                </a:cxn>
                <a:cxn ang="0">
                  <a:pos x="158" y="437"/>
                </a:cxn>
                <a:cxn ang="0">
                  <a:pos x="210" y="409"/>
                </a:cxn>
                <a:cxn ang="0">
                  <a:pos x="147" y="434"/>
                </a:cxn>
                <a:cxn ang="0">
                  <a:pos x="189" y="395"/>
                </a:cxn>
                <a:cxn ang="0">
                  <a:pos x="138" y="390"/>
                </a:cxn>
                <a:cxn ang="0">
                  <a:pos x="190" y="372"/>
                </a:cxn>
                <a:cxn ang="0">
                  <a:pos x="144" y="380"/>
                </a:cxn>
                <a:cxn ang="0">
                  <a:pos x="133" y="351"/>
                </a:cxn>
                <a:cxn ang="0">
                  <a:pos x="171" y="335"/>
                </a:cxn>
                <a:cxn ang="0">
                  <a:pos x="116" y="349"/>
                </a:cxn>
                <a:cxn ang="0">
                  <a:pos x="174" y="313"/>
                </a:cxn>
                <a:cxn ang="0">
                  <a:pos x="139" y="314"/>
                </a:cxn>
                <a:cxn ang="0">
                  <a:pos x="128" y="303"/>
                </a:cxn>
                <a:cxn ang="0">
                  <a:pos x="146" y="285"/>
                </a:cxn>
                <a:cxn ang="0">
                  <a:pos x="92" y="280"/>
                </a:cxn>
                <a:cxn ang="0">
                  <a:pos x="151" y="259"/>
                </a:cxn>
                <a:cxn ang="0">
                  <a:pos x="90" y="271"/>
                </a:cxn>
                <a:cxn ang="0">
                  <a:pos x="136" y="242"/>
                </a:cxn>
                <a:cxn ang="0">
                  <a:pos x="82" y="252"/>
                </a:cxn>
                <a:cxn ang="0">
                  <a:pos x="124" y="214"/>
                </a:cxn>
                <a:cxn ang="0">
                  <a:pos x="87" y="218"/>
                </a:cxn>
                <a:cxn ang="0">
                  <a:pos x="63" y="203"/>
                </a:cxn>
                <a:cxn ang="0">
                  <a:pos x="126" y="175"/>
                </a:cxn>
                <a:cxn ang="0">
                  <a:pos x="53" y="174"/>
                </a:cxn>
                <a:cxn ang="0">
                  <a:pos x="106" y="152"/>
                </a:cxn>
                <a:cxn ang="0">
                  <a:pos x="63" y="162"/>
                </a:cxn>
                <a:cxn ang="0">
                  <a:pos x="80" y="128"/>
                </a:cxn>
                <a:cxn ang="0">
                  <a:pos x="92" y="116"/>
                </a:cxn>
                <a:cxn ang="0">
                  <a:pos x="78" y="96"/>
                </a:cxn>
                <a:cxn ang="0">
                  <a:pos x="29" y="106"/>
                </a:cxn>
              </a:cxnLst>
              <a:rect l="0" t="0" r="r" b="b"/>
              <a:pathLst>
                <a:path w="353" h="671">
                  <a:moveTo>
                    <a:pt x="48" y="185"/>
                  </a:moveTo>
                  <a:lnTo>
                    <a:pt x="48" y="185"/>
                  </a:lnTo>
                  <a:lnTo>
                    <a:pt x="98" y="323"/>
                  </a:lnTo>
                  <a:lnTo>
                    <a:pt x="98" y="323"/>
                  </a:lnTo>
                  <a:lnTo>
                    <a:pt x="140" y="443"/>
                  </a:lnTo>
                  <a:lnTo>
                    <a:pt x="185" y="564"/>
                  </a:lnTo>
                  <a:lnTo>
                    <a:pt x="185" y="564"/>
                  </a:lnTo>
                  <a:lnTo>
                    <a:pt x="198" y="599"/>
                  </a:lnTo>
                  <a:lnTo>
                    <a:pt x="212" y="635"/>
                  </a:lnTo>
                  <a:lnTo>
                    <a:pt x="212" y="635"/>
                  </a:lnTo>
                  <a:lnTo>
                    <a:pt x="219" y="651"/>
                  </a:lnTo>
                  <a:lnTo>
                    <a:pt x="222" y="659"/>
                  </a:lnTo>
                  <a:lnTo>
                    <a:pt x="227" y="666"/>
                  </a:lnTo>
                  <a:lnTo>
                    <a:pt x="227" y="666"/>
                  </a:lnTo>
                  <a:lnTo>
                    <a:pt x="227" y="669"/>
                  </a:lnTo>
                  <a:lnTo>
                    <a:pt x="228" y="670"/>
                  </a:lnTo>
                  <a:lnTo>
                    <a:pt x="230" y="671"/>
                  </a:lnTo>
                  <a:lnTo>
                    <a:pt x="232" y="671"/>
                  </a:lnTo>
                  <a:lnTo>
                    <a:pt x="232" y="671"/>
                  </a:lnTo>
                  <a:lnTo>
                    <a:pt x="261" y="662"/>
                  </a:lnTo>
                  <a:lnTo>
                    <a:pt x="289" y="653"/>
                  </a:lnTo>
                  <a:lnTo>
                    <a:pt x="318" y="645"/>
                  </a:lnTo>
                  <a:lnTo>
                    <a:pt x="346" y="635"/>
                  </a:lnTo>
                  <a:lnTo>
                    <a:pt x="346" y="635"/>
                  </a:lnTo>
                  <a:lnTo>
                    <a:pt x="348" y="634"/>
                  </a:lnTo>
                  <a:lnTo>
                    <a:pt x="349" y="633"/>
                  </a:lnTo>
                  <a:lnTo>
                    <a:pt x="349" y="633"/>
                  </a:lnTo>
                  <a:lnTo>
                    <a:pt x="351" y="632"/>
                  </a:lnTo>
                  <a:lnTo>
                    <a:pt x="352" y="631"/>
                  </a:lnTo>
                  <a:lnTo>
                    <a:pt x="353" y="629"/>
                  </a:lnTo>
                  <a:lnTo>
                    <a:pt x="353" y="627"/>
                  </a:lnTo>
                  <a:lnTo>
                    <a:pt x="353" y="627"/>
                  </a:lnTo>
                  <a:lnTo>
                    <a:pt x="326" y="550"/>
                  </a:lnTo>
                  <a:lnTo>
                    <a:pt x="311" y="511"/>
                  </a:lnTo>
                  <a:lnTo>
                    <a:pt x="297" y="473"/>
                  </a:lnTo>
                  <a:lnTo>
                    <a:pt x="297" y="473"/>
                  </a:lnTo>
                  <a:lnTo>
                    <a:pt x="282" y="434"/>
                  </a:lnTo>
                  <a:lnTo>
                    <a:pt x="266" y="397"/>
                  </a:lnTo>
                  <a:lnTo>
                    <a:pt x="252" y="359"/>
                  </a:lnTo>
                  <a:lnTo>
                    <a:pt x="237" y="321"/>
                  </a:lnTo>
                  <a:lnTo>
                    <a:pt x="237" y="321"/>
                  </a:lnTo>
                  <a:lnTo>
                    <a:pt x="212" y="242"/>
                  </a:lnTo>
                  <a:lnTo>
                    <a:pt x="199" y="203"/>
                  </a:lnTo>
                  <a:lnTo>
                    <a:pt x="185" y="163"/>
                  </a:lnTo>
                  <a:lnTo>
                    <a:pt x="185" y="163"/>
                  </a:lnTo>
                  <a:lnTo>
                    <a:pt x="154" y="83"/>
                  </a:lnTo>
                  <a:lnTo>
                    <a:pt x="124" y="3"/>
                  </a:lnTo>
                  <a:lnTo>
                    <a:pt x="124" y="3"/>
                  </a:lnTo>
                  <a:lnTo>
                    <a:pt x="123" y="1"/>
                  </a:lnTo>
                  <a:lnTo>
                    <a:pt x="123" y="1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61" y="24"/>
                  </a:lnTo>
                  <a:lnTo>
                    <a:pt x="32" y="35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2" y="48"/>
                  </a:lnTo>
                  <a:lnTo>
                    <a:pt x="1" y="49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7" y="71"/>
                  </a:lnTo>
                  <a:lnTo>
                    <a:pt x="14" y="87"/>
                  </a:lnTo>
                  <a:lnTo>
                    <a:pt x="26" y="119"/>
                  </a:lnTo>
                  <a:lnTo>
                    <a:pt x="48" y="185"/>
                  </a:lnTo>
                  <a:lnTo>
                    <a:pt x="48" y="185"/>
                  </a:lnTo>
                  <a:close/>
                  <a:moveTo>
                    <a:pt x="22" y="85"/>
                  </a:moveTo>
                  <a:lnTo>
                    <a:pt x="22" y="85"/>
                  </a:lnTo>
                  <a:lnTo>
                    <a:pt x="47" y="75"/>
                  </a:lnTo>
                  <a:lnTo>
                    <a:pt x="60" y="70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73" y="61"/>
                  </a:lnTo>
                  <a:lnTo>
                    <a:pt x="73" y="60"/>
                  </a:lnTo>
                  <a:lnTo>
                    <a:pt x="72" y="57"/>
                  </a:lnTo>
                  <a:lnTo>
                    <a:pt x="70" y="55"/>
                  </a:lnTo>
                  <a:lnTo>
                    <a:pt x="68" y="55"/>
                  </a:lnTo>
                  <a:lnTo>
                    <a:pt x="66" y="55"/>
                  </a:lnTo>
                  <a:lnTo>
                    <a:pt x="66" y="55"/>
                  </a:lnTo>
                  <a:lnTo>
                    <a:pt x="55" y="62"/>
                  </a:lnTo>
                  <a:lnTo>
                    <a:pt x="43" y="68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36" y="44"/>
                  </a:lnTo>
                  <a:lnTo>
                    <a:pt x="63" y="32"/>
                  </a:lnTo>
                  <a:lnTo>
                    <a:pt x="118" y="10"/>
                  </a:lnTo>
                  <a:lnTo>
                    <a:pt x="118" y="10"/>
                  </a:lnTo>
                  <a:lnTo>
                    <a:pt x="146" y="86"/>
                  </a:lnTo>
                  <a:lnTo>
                    <a:pt x="175" y="161"/>
                  </a:lnTo>
                  <a:lnTo>
                    <a:pt x="175" y="161"/>
                  </a:lnTo>
                  <a:lnTo>
                    <a:pt x="189" y="199"/>
                  </a:lnTo>
                  <a:lnTo>
                    <a:pt x="202" y="239"/>
                  </a:lnTo>
                  <a:lnTo>
                    <a:pt x="227" y="318"/>
                  </a:lnTo>
                  <a:lnTo>
                    <a:pt x="227" y="318"/>
                  </a:lnTo>
                  <a:lnTo>
                    <a:pt x="240" y="356"/>
                  </a:lnTo>
                  <a:lnTo>
                    <a:pt x="256" y="395"/>
                  </a:lnTo>
                  <a:lnTo>
                    <a:pt x="286" y="471"/>
                  </a:lnTo>
                  <a:lnTo>
                    <a:pt x="286" y="471"/>
                  </a:lnTo>
                  <a:lnTo>
                    <a:pt x="301" y="509"/>
                  </a:lnTo>
                  <a:lnTo>
                    <a:pt x="315" y="549"/>
                  </a:lnTo>
                  <a:lnTo>
                    <a:pt x="344" y="627"/>
                  </a:lnTo>
                  <a:lnTo>
                    <a:pt x="344" y="627"/>
                  </a:lnTo>
                  <a:lnTo>
                    <a:pt x="344" y="627"/>
                  </a:lnTo>
                  <a:lnTo>
                    <a:pt x="344" y="627"/>
                  </a:lnTo>
                  <a:lnTo>
                    <a:pt x="316" y="636"/>
                  </a:lnTo>
                  <a:lnTo>
                    <a:pt x="289" y="644"/>
                  </a:lnTo>
                  <a:lnTo>
                    <a:pt x="262" y="653"/>
                  </a:lnTo>
                  <a:lnTo>
                    <a:pt x="234" y="662"/>
                  </a:lnTo>
                  <a:lnTo>
                    <a:pt x="234" y="662"/>
                  </a:lnTo>
                  <a:lnTo>
                    <a:pt x="231" y="656"/>
                  </a:lnTo>
                  <a:lnTo>
                    <a:pt x="228" y="651"/>
                  </a:lnTo>
                  <a:lnTo>
                    <a:pt x="228" y="651"/>
                  </a:lnTo>
                  <a:lnTo>
                    <a:pt x="230" y="651"/>
                  </a:lnTo>
                  <a:lnTo>
                    <a:pt x="230" y="651"/>
                  </a:lnTo>
                  <a:lnTo>
                    <a:pt x="240" y="647"/>
                  </a:lnTo>
                  <a:lnTo>
                    <a:pt x="251" y="644"/>
                  </a:lnTo>
                  <a:lnTo>
                    <a:pt x="261" y="640"/>
                  </a:lnTo>
                  <a:lnTo>
                    <a:pt x="271" y="636"/>
                  </a:lnTo>
                  <a:lnTo>
                    <a:pt x="271" y="636"/>
                  </a:lnTo>
                  <a:lnTo>
                    <a:pt x="273" y="635"/>
                  </a:lnTo>
                  <a:lnTo>
                    <a:pt x="273" y="633"/>
                  </a:lnTo>
                  <a:lnTo>
                    <a:pt x="273" y="632"/>
                  </a:lnTo>
                  <a:lnTo>
                    <a:pt x="272" y="630"/>
                  </a:lnTo>
                  <a:lnTo>
                    <a:pt x="270" y="628"/>
                  </a:lnTo>
                  <a:lnTo>
                    <a:pt x="268" y="628"/>
                  </a:lnTo>
                  <a:lnTo>
                    <a:pt x="266" y="629"/>
                  </a:lnTo>
                  <a:lnTo>
                    <a:pt x="266" y="629"/>
                  </a:lnTo>
                  <a:lnTo>
                    <a:pt x="257" y="633"/>
                  </a:lnTo>
                  <a:lnTo>
                    <a:pt x="247" y="636"/>
                  </a:lnTo>
                  <a:lnTo>
                    <a:pt x="236" y="639"/>
                  </a:lnTo>
                  <a:lnTo>
                    <a:pt x="227" y="642"/>
                  </a:lnTo>
                  <a:lnTo>
                    <a:pt x="227" y="642"/>
                  </a:lnTo>
                  <a:lnTo>
                    <a:pt x="225" y="643"/>
                  </a:lnTo>
                  <a:lnTo>
                    <a:pt x="225" y="643"/>
                  </a:lnTo>
                  <a:lnTo>
                    <a:pt x="223" y="637"/>
                  </a:lnTo>
                  <a:lnTo>
                    <a:pt x="223" y="637"/>
                  </a:lnTo>
                  <a:lnTo>
                    <a:pt x="219" y="629"/>
                  </a:lnTo>
                  <a:lnTo>
                    <a:pt x="219" y="629"/>
                  </a:lnTo>
                  <a:lnTo>
                    <a:pt x="222" y="629"/>
                  </a:lnTo>
                  <a:lnTo>
                    <a:pt x="222" y="629"/>
                  </a:lnTo>
                  <a:lnTo>
                    <a:pt x="249" y="619"/>
                  </a:lnTo>
                  <a:lnTo>
                    <a:pt x="262" y="614"/>
                  </a:lnTo>
                  <a:lnTo>
                    <a:pt x="275" y="606"/>
                  </a:lnTo>
                  <a:lnTo>
                    <a:pt x="275" y="606"/>
                  </a:lnTo>
                  <a:lnTo>
                    <a:pt x="276" y="605"/>
                  </a:lnTo>
                  <a:lnTo>
                    <a:pt x="277" y="603"/>
                  </a:lnTo>
                  <a:lnTo>
                    <a:pt x="276" y="600"/>
                  </a:lnTo>
                  <a:lnTo>
                    <a:pt x="273" y="598"/>
                  </a:lnTo>
                  <a:lnTo>
                    <a:pt x="271" y="598"/>
                  </a:lnTo>
                  <a:lnTo>
                    <a:pt x="270" y="599"/>
                  </a:lnTo>
                  <a:lnTo>
                    <a:pt x="270" y="599"/>
                  </a:lnTo>
                  <a:lnTo>
                    <a:pt x="258" y="605"/>
                  </a:lnTo>
                  <a:lnTo>
                    <a:pt x="245" y="611"/>
                  </a:lnTo>
                  <a:lnTo>
                    <a:pt x="219" y="621"/>
                  </a:lnTo>
                  <a:lnTo>
                    <a:pt x="219" y="621"/>
                  </a:lnTo>
                  <a:lnTo>
                    <a:pt x="217" y="622"/>
                  </a:lnTo>
                  <a:lnTo>
                    <a:pt x="217" y="622"/>
                  </a:lnTo>
                  <a:lnTo>
                    <a:pt x="209" y="603"/>
                  </a:lnTo>
                  <a:lnTo>
                    <a:pt x="209" y="603"/>
                  </a:lnTo>
                  <a:lnTo>
                    <a:pt x="233" y="598"/>
                  </a:lnTo>
                  <a:lnTo>
                    <a:pt x="246" y="595"/>
                  </a:lnTo>
                  <a:lnTo>
                    <a:pt x="251" y="592"/>
                  </a:lnTo>
                  <a:lnTo>
                    <a:pt x="256" y="589"/>
                  </a:lnTo>
                  <a:lnTo>
                    <a:pt x="256" y="589"/>
                  </a:lnTo>
                  <a:lnTo>
                    <a:pt x="258" y="588"/>
                  </a:lnTo>
                  <a:lnTo>
                    <a:pt x="258" y="586"/>
                  </a:lnTo>
                  <a:lnTo>
                    <a:pt x="257" y="583"/>
                  </a:lnTo>
                  <a:lnTo>
                    <a:pt x="255" y="582"/>
                  </a:lnTo>
                  <a:lnTo>
                    <a:pt x="253" y="581"/>
                  </a:lnTo>
                  <a:lnTo>
                    <a:pt x="251" y="582"/>
                  </a:lnTo>
                  <a:lnTo>
                    <a:pt x="251" y="582"/>
                  </a:lnTo>
                  <a:lnTo>
                    <a:pt x="246" y="585"/>
                  </a:lnTo>
                  <a:lnTo>
                    <a:pt x="240" y="587"/>
                  </a:lnTo>
                  <a:lnTo>
                    <a:pt x="229" y="591"/>
                  </a:lnTo>
                  <a:lnTo>
                    <a:pt x="206" y="595"/>
                  </a:lnTo>
                  <a:lnTo>
                    <a:pt x="206" y="595"/>
                  </a:lnTo>
                  <a:lnTo>
                    <a:pt x="201" y="582"/>
                  </a:lnTo>
                  <a:lnTo>
                    <a:pt x="201" y="582"/>
                  </a:lnTo>
                  <a:lnTo>
                    <a:pt x="199" y="577"/>
                  </a:lnTo>
                  <a:lnTo>
                    <a:pt x="199" y="577"/>
                  </a:lnTo>
                  <a:lnTo>
                    <a:pt x="206" y="575"/>
                  </a:lnTo>
                  <a:lnTo>
                    <a:pt x="214" y="574"/>
                  </a:lnTo>
                  <a:lnTo>
                    <a:pt x="228" y="569"/>
                  </a:lnTo>
                  <a:lnTo>
                    <a:pt x="256" y="557"/>
                  </a:lnTo>
                  <a:lnTo>
                    <a:pt x="256" y="557"/>
                  </a:lnTo>
                  <a:lnTo>
                    <a:pt x="257" y="556"/>
                  </a:lnTo>
                  <a:lnTo>
                    <a:pt x="258" y="555"/>
                  </a:lnTo>
                  <a:lnTo>
                    <a:pt x="258" y="552"/>
                  </a:lnTo>
                  <a:lnTo>
                    <a:pt x="256" y="549"/>
                  </a:lnTo>
                  <a:lnTo>
                    <a:pt x="255" y="549"/>
                  </a:lnTo>
                  <a:lnTo>
                    <a:pt x="253" y="549"/>
                  </a:lnTo>
                  <a:lnTo>
                    <a:pt x="253" y="549"/>
                  </a:lnTo>
                  <a:lnTo>
                    <a:pt x="225" y="561"/>
                  </a:lnTo>
                  <a:lnTo>
                    <a:pt x="210" y="565"/>
                  </a:lnTo>
                  <a:lnTo>
                    <a:pt x="203" y="567"/>
                  </a:lnTo>
                  <a:lnTo>
                    <a:pt x="196" y="568"/>
                  </a:lnTo>
                  <a:lnTo>
                    <a:pt x="196" y="568"/>
                  </a:lnTo>
                  <a:lnTo>
                    <a:pt x="184" y="537"/>
                  </a:lnTo>
                  <a:lnTo>
                    <a:pt x="184" y="537"/>
                  </a:lnTo>
                  <a:lnTo>
                    <a:pt x="186" y="537"/>
                  </a:lnTo>
                  <a:lnTo>
                    <a:pt x="187" y="537"/>
                  </a:lnTo>
                  <a:lnTo>
                    <a:pt x="187" y="537"/>
                  </a:lnTo>
                  <a:lnTo>
                    <a:pt x="214" y="527"/>
                  </a:lnTo>
                  <a:lnTo>
                    <a:pt x="227" y="521"/>
                  </a:lnTo>
                  <a:lnTo>
                    <a:pt x="242" y="517"/>
                  </a:lnTo>
                  <a:lnTo>
                    <a:pt x="242" y="517"/>
                  </a:lnTo>
                  <a:lnTo>
                    <a:pt x="243" y="516"/>
                  </a:lnTo>
                  <a:lnTo>
                    <a:pt x="244" y="514"/>
                  </a:lnTo>
                  <a:lnTo>
                    <a:pt x="244" y="511"/>
                  </a:lnTo>
                  <a:lnTo>
                    <a:pt x="242" y="509"/>
                  </a:lnTo>
                  <a:lnTo>
                    <a:pt x="240" y="508"/>
                  </a:lnTo>
                  <a:lnTo>
                    <a:pt x="238" y="508"/>
                  </a:lnTo>
                  <a:lnTo>
                    <a:pt x="238" y="508"/>
                  </a:lnTo>
                  <a:lnTo>
                    <a:pt x="224" y="513"/>
                  </a:lnTo>
                  <a:lnTo>
                    <a:pt x="211" y="518"/>
                  </a:lnTo>
                  <a:lnTo>
                    <a:pt x="184" y="529"/>
                  </a:lnTo>
                  <a:lnTo>
                    <a:pt x="184" y="529"/>
                  </a:lnTo>
                  <a:lnTo>
                    <a:pt x="183" y="530"/>
                  </a:lnTo>
                  <a:lnTo>
                    <a:pt x="182" y="531"/>
                  </a:lnTo>
                  <a:lnTo>
                    <a:pt x="182" y="531"/>
                  </a:lnTo>
                  <a:lnTo>
                    <a:pt x="174" y="510"/>
                  </a:lnTo>
                  <a:lnTo>
                    <a:pt x="174" y="510"/>
                  </a:lnTo>
                  <a:lnTo>
                    <a:pt x="175" y="510"/>
                  </a:lnTo>
                  <a:lnTo>
                    <a:pt x="175" y="510"/>
                  </a:lnTo>
                  <a:lnTo>
                    <a:pt x="186" y="505"/>
                  </a:lnTo>
                  <a:lnTo>
                    <a:pt x="197" y="502"/>
                  </a:lnTo>
                  <a:lnTo>
                    <a:pt x="208" y="499"/>
                  </a:lnTo>
                  <a:lnTo>
                    <a:pt x="218" y="494"/>
                  </a:lnTo>
                  <a:lnTo>
                    <a:pt x="218" y="494"/>
                  </a:lnTo>
                  <a:lnTo>
                    <a:pt x="220" y="493"/>
                  </a:lnTo>
                  <a:lnTo>
                    <a:pt x="220" y="491"/>
                  </a:lnTo>
                  <a:lnTo>
                    <a:pt x="220" y="490"/>
                  </a:lnTo>
                  <a:lnTo>
                    <a:pt x="219" y="488"/>
                  </a:lnTo>
                  <a:lnTo>
                    <a:pt x="217" y="486"/>
                  </a:lnTo>
                  <a:lnTo>
                    <a:pt x="215" y="486"/>
                  </a:lnTo>
                  <a:lnTo>
                    <a:pt x="213" y="487"/>
                  </a:lnTo>
                  <a:lnTo>
                    <a:pt x="213" y="487"/>
                  </a:lnTo>
                  <a:lnTo>
                    <a:pt x="203" y="491"/>
                  </a:lnTo>
                  <a:lnTo>
                    <a:pt x="193" y="494"/>
                  </a:lnTo>
                  <a:lnTo>
                    <a:pt x="182" y="498"/>
                  </a:lnTo>
                  <a:lnTo>
                    <a:pt x="172" y="501"/>
                  </a:lnTo>
                  <a:lnTo>
                    <a:pt x="172" y="501"/>
                  </a:lnTo>
                  <a:lnTo>
                    <a:pt x="172" y="502"/>
                  </a:lnTo>
                  <a:lnTo>
                    <a:pt x="172" y="502"/>
                  </a:lnTo>
                  <a:lnTo>
                    <a:pt x="167" y="490"/>
                  </a:lnTo>
                  <a:lnTo>
                    <a:pt x="167" y="490"/>
                  </a:lnTo>
                  <a:lnTo>
                    <a:pt x="169" y="490"/>
                  </a:lnTo>
                  <a:lnTo>
                    <a:pt x="169" y="490"/>
                  </a:lnTo>
                  <a:lnTo>
                    <a:pt x="199" y="479"/>
                  </a:lnTo>
                  <a:lnTo>
                    <a:pt x="213" y="473"/>
                  </a:lnTo>
                  <a:lnTo>
                    <a:pt x="227" y="466"/>
                  </a:lnTo>
                  <a:lnTo>
                    <a:pt x="227" y="466"/>
                  </a:lnTo>
                  <a:lnTo>
                    <a:pt x="228" y="465"/>
                  </a:lnTo>
                  <a:lnTo>
                    <a:pt x="229" y="463"/>
                  </a:lnTo>
                  <a:lnTo>
                    <a:pt x="228" y="460"/>
                  </a:lnTo>
                  <a:lnTo>
                    <a:pt x="225" y="458"/>
                  </a:lnTo>
                  <a:lnTo>
                    <a:pt x="223" y="458"/>
                  </a:lnTo>
                  <a:lnTo>
                    <a:pt x="222" y="459"/>
                  </a:lnTo>
                  <a:lnTo>
                    <a:pt x="222" y="459"/>
                  </a:lnTo>
                  <a:lnTo>
                    <a:pt x="208" y="466"/>
                  </a:lnTo>
                  <a:lnTo>
                    <a:pt x="195" y="472"/>
                  </a:lnTo>
                  <a:lnTo>
                    <a:pt x="166" y="482"/>
                  </a:lnTo>
                  <a:lnTo>
                    <a:pt x="166" y="482"/>
                  </a:lnTo>
                  <a:lnTo>
                    <a:pt x="165" y="483"/>
                  </a:lnTo>
                  <a:lnTo>
                    <a:pt x="165" y="483"/>
                  </a:lnTo>
                  <a:lnTo>
                    <a:pt x="155" y="459"/>
                  </a:lnTo>
                  <a:lnTo>
                    <a:pt x="155" y="459"/>
                  </a:lnTo>
                  <a:lnTo>
                    <a:pt x="169" y="456"/>
                  </a:lnTo>
                  <a:lnTo>
                    <a:pt x="182" y="452"/>
                  </a:lnTo>
                  <a:lnTo>
                    <a:pt x="195" y="448"/>
                  </a:lnTo>
                  <a:lnTo>
                    <a:pt x="201" y="444"/>
                  </a:lnTo>
                  <a:lnTo>
                    <a:pt x="207" y="441"/>
                  </a:lnTo>
                  <a:lnTo>
                    <a:pt x="207" y="441"/>
                  </a:lnTo>
                  <a:lnTo>
                    <a:pt x="209" y="440"/>
                  </a:lnTo>
                  <a:lnTo>
                    <a:pt x="209" y="438"/>
                  </a:lnTo>
                  <a:lnTo>
                    <a:pt x="208" y="435"/>
                  </a:lnTo>
                  <a:lnTo>
                    <a:pt x="206" y="433"/>
                  </a:lnTo>
                  <a:lnTo>
                    <a:pt x="204" y="433"/>
                  </a:lnTo>
                  <a:lnTo>
                    <a:pt x="202" y="434"/>
                  </a:lnTo>
                  <a:lnTo>
                    <a:pt x="202" y="434"/>
                  </a:lnTo>
                  <a:lnTo>
                    <a:pt x="196" y="437"/>
                  </a:lnTo>
                  <a:lnTo>
                    <a:pt x="191" y="440"/>
                  </a:lnTo>
                  <a:lnTo>
                    <a:pt x="178" y="444"/>
                  </a:lnTo>
                  <a:lnTo>
                    <a:pt x="166" y="448"/>
                  </a:lnTo>
                  <a:lnTo>
                    <a:pt x="152" y="451"/>
                  </a:lnTo>
                  <a:lnTo>
                    <a:pt x="152" y="451"/>
                  </a:lnTo>
                  <a:lnTo>
                    <a:pt x="149" y="441"/>
                  </a:lnTo>
                  <a:lnTo>
                    <a:pt x="149" y="441"/>
                  </a:lnTo>
                  <a:lnTo>
                    <a:pt x="150" y="441"/>
                  </a:lnTo>
                  <a:lnTo>
                    <a:pt x="152" y="441"/>
                  </a:lnTo>
                  <a:lnTo>
                    <a:pt x="152" y="441"/>
                  </a:lnTo>
                  <a:lnTo>
                    <a:pt x="158" y="437"/>
                  </a:lnTo>
                  <a:lnTo>
                    <a:pt x="166" y="434"/>
                  </a:lnTo>
                  <a:lnTo>
                    <a:pt x="179" y="430"/>
                  </a:lnTo>
                  <a:lnTo>
                    <a:pt x="179" y="430"/>
                  </a:lnTo>
                  <a:lnTo>
                    <a:pt x="210" y="417"/>
                  </a:lnTo>
                  <a:lnTo>
                    <a:pt x="210" y="417"/>
                  </a:lnTo>
                  <a:lnTo>
                    <a:pt x="211" y="416"/>
                  </a:lnTo>
                  <a:lnTo>
                    <a:pt x="212" y="415"/>
                  </a:lnTo>
                  <a:lnTo>
                    <a:pt x="212" y="412"/>
                  </a:lnTo>
                  <a:lnTo>
                    <a:pt x="210" y="409"/>
                  </a:lnTo>
                  <a:lnTo>
                    <a:pt x="209" y="409"/>
                  </a:lnTo>
                  <a:lnTo>
                    <a:pt x="207" y="409"/>
                  </a:lnTo>
                  <a:lnTo>
                    <a:pt x="207" y="409"/>
                  </a:lnTo>
                  <a:lnTo>
                    <a:pt x="176" y="422"/>
                  </a:lnTo>
                  <a:lnTo>
                    <a:pt x="176" y="422"/>
                  </a:lnTo>
                  <a:lnTo>
                    <a:pt x="162" y="427"/>
                  </a:lnTo>
                  <a:lnTo>
                    <a:pt x="154" y="430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6" y="434"/>
                  </a:lnTo>
                  <a:lnTo>
                    <a:pt x="146" y="434"/>
                  </a:lnTo>
                  <a:lnTo>
                    <a:pt x="140" y="416"/>
                  </a:lnTo>
                  <a:lnTo>
                    <a:pt x="140" y="416"/>
                  </a:lnTo>
                  <a:lnTo>
                    <a:pt x="187" y="401"/>
                  </a:lnTo>
                  <a:lnTo>
                    <a:pt x="187" y="401"/>
                  </a:lnTo>
                  <a:lnTo>
                    <a:pt x="188" y="400"/>
                  </a:lnTo>
                  <a:lnTo>
                    <a:pt x="189" y="398"/>
                  </a:lnTo>
                  <a:lnTo>
                    <a:pt x="189" y="395"/>
                  </a:lnTo>
                  <a:lnTo>
                    <a:pt x="187" y="393"/>
                  </a:lnTo>
                  <a:lnTo>
                    <a:pt x="186" y="392"/>
                  </a:lnTo>
                  <a:lnTo>
                    <a:pt x="184" y="393"/>
                  </a:lnTo>
                  <a:lnTo>
                    <a:pt x="184" y="393"/>
                  </a:lnTo>
                  <a:lnTo>
                    <a:pt x="137" y="408"/>
                  </a:lnTo>
                  <a:lnTo>
                    <a:pt x="137" y="408"/>
                  </a:lnTo>
                  <a:lnTo>
                    <a:pt x="131" y="393"/>
                  </a:lnTo>
                  <a:lnTo>
                    <a:pt x="131" y="393"/>
                  </a:lnTo>
                  <a:lnTo>
                    <a:pt x="138" y="390"/>
                  </a:lnTo>
                  <a:lnTo>
                    <a:pt x="144" y="389"/>
                  </a:lnTo>
                  <a:lnTo>
                    <a:pt x="158" y="386"/>
                  </a:lnTo>
                  <a:lnTo>
                    <a:pt x="158" y="386"/>
                  </a:lnTo>
                  <a:lnTo>
                    <a:pt x="166" y="384"/>
                  </a:lnTo>
                  <a:lnTo>
                    <a:pt x="174" y="381"/>
                  </a:lnTo>
                  <a:lnTo>
                    <a:pt x="188" y="374"/>
                  </a:lnTo>
                  <a:lnTo>
                    <a:pt x="188" y="374"/>
                  </a:lnTo>
                  <a:lnTo>
                    <a:pt x="190" y="373"/>
                  </a:lnTo>
                  <a:lnTo>
                    <a:pt x="190" y="372"/>
                  </a:lnTo>
                  <a:lnTo>
                    <a:pt x="190" y="369"/>
                  </a:lnTo>
                  <a:lnTo>
                    <a:pt x="188" y="366"/>
                  </a:lnTo>
                  <a:lnTo>
                    <a:pt x="187" y="366"/>
                  </a:lnTo>
                  <a:lnTo>
                    <a:pt x="185" y="366"/>
                  </a:lnTo>
                  <a:lnTo>
                    <a:pt x="185" y="366"/>
                  </a:lnTo>
                  <a:lnTo>
                    <a:pt x="159" y="377"/>
                  </a:lnTo>
                  <a:lnTo>
                    <a:pt x="159" y="377"/>
                  </a:lnTo>
                  <a:lnTo>
                    <a:pt x="151" y="379"/>
                  </a:lnTo>
                  <a:lnTo>
                    <a:pt x="144" y="380"/>
                  </a:lnTo>
                  <a:lnTo>
                    <a:pt x="136" y="382"/>
                  </a:lnTo>
                  <a:lnTo>
                    <a:pt x="128" y="384"/>
                  </a:lnTo>
                  <a:lnTo>
                    <a:pt x="128" y="384"/>
                  </a:lnTo>
                  <a:lnTo>
                    <a:pt x="118" y="355"/>
                  </a:lnTo>
                  <a:lnTo>
                    <a:pt x="118" y="355"/>
                  </a:lnTo>
                  <a:lnTo>
                    <a:pt x="120" y="355"/>
                  </a:lnTo>
                  <a:lnTo>
                    <a:pt x="122" y="355"/>
                  </a:lnTo>
                  <a:lnTo>
                    <a:pt x="122" y="355"/>
                  </a:lnTo>
                  <a:lnTo>
                    <a:pt x="133" y="351"/>
                  </a:lnTo>
                  <a:lnTo>
                    <a:pt x="145" y="349"/>
                  </a:lnTo>
                  <a:lnTo>
                    <a:pt x="170" y="344"/>
                  </a:lnTo>
                  <a:lnTo>
                    <a:pt x="170" y="344"/>
                  </a:lnTo>
                  <a:lnTo>
                    <a:pt x="172" y="343"/>
                  </a:lnTo>
                  <a:lnTo>
                    <a:pt x="173" y="342"/>
                  </a:lnTo>
                  <a:lnTo>
                    <a:pt x="174" y="339"/>
                  </a:lnTo>
                  <a:lnTo>
                    <a:pt x="173" y="337"/>
                  </a:lnTo>
                  <a:lnTo>
                    <a:pt x="173" y="336"/>
                  </a:lnTo>
                  <a:lnTo>
                    <a:pt x="171" y="335"/>
                  </a:lnTo>
                  <a:lnTo>
                    <a:pt x="169" y="335"/>
                  </a:lnTo>
                  <a:lnTo>
                    <a:pt x="169" y="335"/>
                  </a:lnTo>
                  <a:lnTo>
                    <a:pt x="143" y="340"/>
                  </a:lnTo>
                  <a:lnTo>
                    <a:pt x="131" y="343"/>
                  </a:lnTo>
                  <a:lnTo>
                    <a:pt x="119" y="347"/>
                  </a:lnTo>
                  <a:lnTo>
                    <a:pt x="119" y="347"/>
                  </a:lnTo>
                  <a:lnTo>
                    <a:pt x="117" y="348"/>
                  </a:lnTo>
                  <a:lnTo>
                    <a:pt x="116" y="349"/>
                  </a:lnTo>
                  <a:lnTo>
                    <a:pt x="116" y="349"/>
                  </a:lnTo>
                  <a:lnTo>
                    <a:pt x="110" y="333"/>
                  </a:lnTo>
                  <a:lnTo>
                    <a:pt x="110" y="333"/>
                  </a:lnTo>
                  <a:lnTo>
                    <a:pt x="112" y="332"/>
                  </a:lnTo>
                  <a:lnTo>
                    <a:pt x="112" y="332"/>
                  </a:lnTo>
                  <a:lnTo>
                    <a:pt x="142" y="322"/>
                  </a:lnTo>
                  <a:lnTo>
                    <a:pt x="157" y="318"/>
                  </a:lnTo>
                  <a:lnTo>
                    <a:pt x="173" y="314"/>
                  </a:lnTo>
                  <a:lnTo>
                    <a:pt x="173" y="314"/>
                  </a:lnTo>
                  <a:lnTo>
                    <a:pt x="174" y="313"/>
                  </a:lnTo>
                  <a:lnTo>
                    <a:pt x="175" y="312"/>
                  </a:lnTo>
                  <a:lnTo>
                    <a:pt x="176" y="310"/>
                  </a:lnTo>
                  <a:lnTo>
                    <a:pt x="175" y="309"/>
                  </a:lnTo>
                  <a:lnTo>
                    <a:pt x="173" y="306"/>
                  </a:lnTo>
                  <a:lnTo>
                    <a:pt x="172" y="306"/>
                  </a:lnTo>
                  <a:lnTo>
                    <a:pt x="170" y="306"/>
                  </a:lnTo>
                  <a:lnTo>
                    <a:pt x="170" y="306"/>
                  </a:lnTo>
                  <a:lnTo>
                    <a:pt x="154" y="309"/>
                  </a:lnTo>
                  <a:lnTo>
                    <a:pt x="139" y="314"/>
                  </a:lnTo>
                  <a:lnTo>
                    <a:pt x="109" y="324"/>
                  </a:lnTo>
                  <a:lnTo>
                    <a:pt x="109" y="324"/>
                  </a:lnTo>
                  <a:lnTo>
                    <a:pt x="107" y="325"/>
                  </a:lnTo>
                  <a:lnTo>
                    <a:pt x="107" y="325"/>
                  </a:lnTo>
                  <a:lnTo>
                    <a:pt x="102" y="311"/>
                  </a:lnTo>
                  <a:lnTo>
                    <a:pt x="102" y="311"/>
                  </a:lnTo>
                  <a:lnTo>
                    <a:pt x="103" y="311"/>
                  </a:lnTo>
                  <a:lnTo>
                    <a:pt x="103" y="311"/>
                  </a:lnTo>
                  <a:lnTo>
                    <a:pt x="128" y="303"/>
                  </a:lnTo>
                  <a:lnTo>
                    <a:pt x="140" y="298"/>
                  </a:lnTo>
                  <a:lnTo>
                    <a:pt x="151" y="292"/>
                  </a:lnTo>
                  <a:lnTo>
                    <a:pt x="151" y="292"/>
                  </a:lnTo>
                  <a:lnTo>
                    <a:pt x="152" y="290"/>
                  </a:lnTo>
                  <a:lnTo>
                    <a:pt x="153" y="289"/>
                  </a:lnTo>
                  <a:lnTo>
                    <a:pt x="152" y="286"/>
                  </a:lnTo>
                  <a:lnTo>
                    <a:pt x="149" y="284"/>
                  </a:lnTo>
                  <a:lnTo>
                    <a:pt x="148" y="284"/>
                  </a:lnTo>
                  <a:lnTo>
                    <a:pt x="146" y="285"/>
                  </a:lnTo>
                  <a:lnTo>
                    <a:pt x="146" y="285"/>
                  </a:lnTo>
                  <a:lnTo>
                    <a:pt x="135" y="291"/>
                  </a:lnTo>
                  <a:lnTo>
                    <a:pt x="124" y="295"/>
                  </a:lnTo>
                  <a:lnTo>
                    <a:pt x="100" y="303"/>
                  </a:lnTo>
                  <a:lnTo>
                    <a:pt x="100" y="303"/>
                  </a:lnTo>
                  <a:lnTo>
                    <a:pt x="100" y="303"/>
                  </a:lnTo>
                  <a:lnTo>
                    <a:pt x="100" y="303"/>
                  </a:lnTo>
                  <a:lnTo>
                    <a:pt x="92" y="280"/>
                  </a:lnTo>
                  <a:lnTo>
                    <a:pt x="92" y="280"/>
                  </a:lnTo>
                  <a:lnTo>
                    <a:pt x="93" y="279"/>
                  </a:lnTo>
                  <a:lnTo>
                    <a:pt x="93" y="279"/>
                  </a:lnTo>
                  <a:lnTo>
                    <a:pt x="120" y="271"/>
                  </a:lnTo>
                  <a:lnTo>
                    <a:pt x="133" y="267"/>
                  </a:lnTo>
                  <a:lnTo>
                    <a:pt x="147" y="265"/>
                  </a:lnTo>
                  <a:lnTo>
                    <a:pt x="147" y="265"/>
                  </a:lnTo>
                  <a:lnTo>
                    <a:pt x="149" y="264"/>
                  </a:lnTo>
                  <a:lnTo>
                    <a:pt x="150" y="263"/>
                  </a:lnTo>
                  <a:lnTo>
                    <a:pt x="151" y="259"/>
                  </a:lnTo>
                  <a:lnTo>
                    <a:pt x="150" y="258"/>
                  </a:lnTo>
                  <a:lnTo>
                    <a:pt x="149" y="257"/>
                  </a:lnTo>
                  <a:lnTo>
                    <a:pt x="148" y="256"/>
                  </a:lnTo>
                  <a:lnTo>
                    <a:pt x="146" y="256"/>
                  </a:lnTo>
                  <a:lnTo>
                    <a:pt x="146" y="256"/>
                  </a:lnTo>
                  <a:lnTo>
                    <a:pt x="132" y="259"/>
                  </a:lnTo>
                  <a:lnTo>
                    <a:pt x="118" y="262"/>
                  </a:lnTo>
                  <a:lnTo>
                    <a:pt x="90" y="271"/>
                  </a:lnTo>
                  <a:lnTo>
                    <a:pt x="90" y="271"/>
                  </a:lnTo>
                  <a:lnTo>
                    <a:pt x="89" y="272"/>
                  </a:lnTo>
                  <a:lnTo>
                    <a:pt x="89" y="272"/>
                  </a:lnTo>
                  <a:lnTo>
                    <a:pt x="84" y="259"/>
                  </a:lnTo>
                  <a:lnTo>
                    <a:pt x="84" y="259"/>
                  </a:lnTo>
                  <a:lnTo>
                    <a:pt x="86" y="259"/>
                  </a:lnTo>
                  <a:lnTo>
                    <a:pt x="86" y="259"/>
                  </a:lnTo>
                  <a:lnTo>
                    <a:pt x="134" y="243"/>
                  </a:lnTo>
                  <a:lnTo>
                    <a:pt x="134" y="243"/>
                  </a:lnTo>
                  <a:lnTo>
                    <a:pt x="136" y="242"/>
                  </a:lnTo>
                  <a:lnTo>
                    <a:pt x="137" y="241"/>
                  </a:lnTo>
                  <a:lnTo>
                    <a:pt x="137" y="238"/>
                  </a:lnTo>
                  <a:lnTo>
                    <a:pt x="135" y="235"/>
                  </a:lnTo>
                  <a:lnTo>
                    <a:pt x="133" y="235"/>
                  </a:lnTo>
                  <a:lnTo>
                    <a:pt x="131" y="235"/>
                  </a:lnTo>
                  <a:lnTo>
                    <a:pt x="131" y="235"/>
                  </a:lnTo>
                  <a:lnTo>
                    <a:pt x="83" y="251"/>
                  </a:lnTo>
                  <a:lnTo>
                    <a:pt x="83" y="251"/>
                  </a:lnTo>
                  <a:lnTo>
                    <a:pt x="82" y="252"/>
                  </a:lnTo>
                  <a:lnTo>
                    <a:pt x="82" y="252"/>
                  </a:lnTo>
                  <a:lnTo>
                    <a:pt x="73" y="230"/>
                  </a:lnTo>
                  <a:lnTo>
                    <a:pt x="73" y="230"/>
                  </a:lnTo>
                  <a:lnTo>
                    <a:pt x="75" y="230"/>
                  </a:lnTo>
                  <a:lnTo>
                    <a:pt x="75" y="230"/>
                  </a:lnTo>
                  <a:lnTo>
                    <a:pt x="88" y="227"/>
                  </a:lnTo>
                  <a:lnTo>
                    <a:pt x="100" y="223"/>
                  </a:lnTo>
                  <a:lnTo>
                    <a:pt x="124" y="214"/>
                  </a:lnTo>
                  <a:lnTo>
                    <a:pt x="124" y="214"/>
                  </a:lnTo>
                  <a:lnTo>
                    <a:pt x="125" y="213"/>
                  </a:lnTo>
                  <a:lnTo>
                    <a:pt x="126" y="212"/>
                  </a:lnTo>
                  <a:lnTo>
                    <a:pt x="126" y="209"/>
                  </a:lnTo>
                  <a:lnTo>
                    <a:pt x="124" y="206"/>
                  </a:lnTo>
                  <a:lnTo>
                    <a:pt x="123" y="206"/>
                  </a:lnTo>
                  <a:lnTo>
                    <a:pt x="121" y="206"/>
                  </a:lnTo>
                  <a:lnTo>
                    <a:pt x="121" y="206"/>
                  </a:lnTo>
                  <a:lnTo>
                    <a:pt x="98" y="215"/>
                  </a:lnTo>
                  <a:lnTo>
                    <a:pt x="87" y="218"/>
                  </a:lnTo>
                  <a:lnTo>
                    <a:pt x="74" y="221"/>
                  </a:lnTo>
                  <a:lnTo>
                    <a:pt x="74" y="221"/>
                  </a:lnTo>
                  <a:lnTo>
                    <a:pt x="72" y="222"/>
                  </a:lnTo>
                  <a:lnTo>
                    <a:pt x="71" y="224"/>
                  </a:lnTo>
                  <a:lnTo>
                    <a:pt x="71" y="224"/>
                  </a:lnTo>
                  <a:lnTo>
                    <a:pt x="66" y="210"/>
                  </a:lnTo>
                  <a:lnTo>
                    <a:pt x="66" y="210"/>
                  </a:lnTo>
                  <a:lnTo>
                    <a:pt x="63" y="203"/>
                  </a:lnTo>
                  <a:lnTo>
                    <a:pt x="63" y="203"/>
                  </a:lnTo>
                  <a:lnTo>
                    <a:pt x="80" y="198"/>
                  </a:lnTo>
                  <a:lnTo>
                    <a:pt x="95" y="193"/>
                  </a:lnTo>
                  <a:lnTo>
                    <a:pt x="110" y="189"/>
                  </a:lnTo>
                  <a:lnTo>
                    <a:pt x="125" y="184"/>
                  </a:lnTo>
                  <a:lnTo>
                    <a:pt x="125" y="184"/>
                  </a:lnTo>
                  <a:lnTo>
                    <a:pt x="127" y="182"/>
                  </a:lnTo>
                  <a:lnTo>
                    <a:pt x="128" y="181"/>
                  </a:lnTo>
                  <a:lnTo>
                    <a:pt x="128" y="178"/>
                  </a:lnTo>
                  <a:lnTo>
                    <a:pt x="126" y="175"/>
                  </a:lnTo>
                  <a:lnTo>
                    <a:pt x="124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07" y="181"/>
                  </a:lnTo>
                  <a:lnTo>
                    <a:pt x="92" y="185"/>
                  </a:lnTo>
                  <a:lnTo>
                    <a:pt x="76" y="190"/>
                  </a:lnTo>
                  <a:lnTo>
                    <a:pt x="61" y="194"/>
                  </a:lnTo>
                  <a:lnTo>
                    <a:pt x="61" y="194"/>
                  </a:lnTo>
                  <a:lnTo>
                    <a:pt x="53" y="174"/>
                  </a:lnTo>
                  <a:lnTo>
                    <a:pt x="53" y="174"/>
                  </a:lnTo>
                  <a:lnTo>
                    <a:pt x="66" y="170"/>
                  </a:lnTo>
                  <a:lnTo>
                    <a:pt x="80" y="167"/>
                  </a:lnTo>
                  <a:lnTo>
                    <a:pt x="93" y="162"/>
                  </a:lnTo>
                  <a:lnTo>
                    <a:pt x="99" y="159"/>
                  </a:lnTo>
                  <a:lnTo>
                    <a:pt x="104" y="156"/>
                  </a:lnTo>
                  <a:lnTo>
                    <a:pt x="104" y="156"/>
                  </a:lnTo>
                  <a:lnTo>
                    <a:pt x="105" y="154"/>
                  </a:lnTo>
                  <a:lnTo>
                    <a:pt x="106" y="152"/>
                  </a:lnTo>
                  <a:lnTo>
                    <a:pt x="105" y="149"/>
                  </a:lnTo>
                  <a:lnTo>
                    <a:pt x="102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9" y="148"/>
                  </a:lnTo>
                  <a:lnTo>
                    <a:pt x="94" y="152"/>
                  </a:lnTo>
                  <a:lnTo>
                    <a:pt x="88" y="155"/>
                  </a:lnTo>
                  <a:lnTo>
                    <a:pt x="75" y="159"/>
                  </a:lnTo>
                  <a:lnTo>
                    <a:pt x="63" y="162"/>
                  </a:lnTo>
                  <a:lnTo>
                    <a:pt x="50" y="166"/>
                  </a:lnTo>
                  <a:lnTo>
                    <a:pt x="50" y="166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43" y="142"/>
                  </a:lnTo>
                  <a:lnTo>
                    <a:pt x="43" y="142"/>
                  </a:lnTo>
                  <a:lnTo>
                    <a:pt x="54" y="136"/>
                  </a:lnTo>
                  <a:lnTo>
                    <a:pt x="66" y="132"/>
                  </a:lnTo>
                  <a:lnTo>
                    <a:pt x="80" y="128"/>
                  </a:lnTo>
                  <a:lnTo>
                    <a:pt x="92" y="126"/>
                  </a:lnTo>
                  <a:lnTo>
                    <a:pt x="92" y="126"/>
                  </a:lnTo>
                  <a:lnTo>
                    <a:pt x="94" y="125"/>
                  </a:lnTo>
                  <a:lnTo>
                    <a:pt x="95" y="124"/>
                  </a:lnTo>
                  <a:lnTo>
                    <a:pt x="96" y="120"/>
                  </a:lnTo>
                  <a:lnTo>
                    <a:pt x="96" y="118"/>
                  </a:lnTo>
                  <a:lnTo>
                    <a:pt x="95" y="117"/>
                  </a:lnTo>
                  <a:lnTo>
                    <a:pt x="94" y="116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77" y="119"/>
                  </a:lnTo>
                  <a:lnTo>
                    <a:pt x="64" y="124"/>
                  </a:lnTo>
                  <a:lnTo>
                    <a:pt x="51" y="128"/>
                  </a:lnTo>
                  <a:lnTo>
                    <a:pt x="39" y="134"/>
                  </a:lnTo>
                  <a:lnTo>
                    <a:pt x="39" y="134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80" y="95"/>
                  </a:lnTo>
                  <a:lnTo>
                    <a:pt x="81" y="94"/>
                  </a:lnTo>
                  <a:lnTo>
                    <a:pt x="81" y="90"/>
                  </a:lnTo>
                  <a:lnTo>
                    <a:pt x="78" y="88"/>
                  </a:lnTo>
                  <a:lnTo>
                    <a:pt x="77" y="88"/>
                  </a:lnTo>
                  <a:lnTo>
                    <a:pt x="75" y="88"/>
                  </a:lnTo>
                  <a:lnTo>
                    <a:pt x="75" y="88"/>
                  </a:lnTo>
                  <a:lnTo>
                    <a:pt x="29" y="106"/>
                  </a:lnTo>
                  <a:lnTo>
                    <a:pt x="29" y="106"/>
                  </a:lnTo>
                  <a:lnTo>
                    <a:pt x="22" y="85"/>
                  </a:lnTo>
                  <a:lnTo>
                    <a:pt x="22" y="85"/>
                  </a:lnTo>
                  <a:close/>
                </a:path>
              </a:pathLst>
            </a:custGeom>
            <a:solidFill>
              <a:srgbClr val="00687B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520"/>
            <p:cNvSpPr/>
            <p:nvPr/>
          </p:nvSpPr>
          <p:spPr bwMode="auto">
            <a:xfrm>
              <a:off x="10760320" y="2074260"/>
              <a:ext cx="79375" cy="34925"/>
            </a:xfrm>
            <a:custGeom>
              <a:avLst/>
              <a:gdLst/>
              <a:ahLst/>
              <a:cxnLst>
                <a:cxn ang="0">
                  <a:pos x="5" y="22"/>
                </a:cxn>
                <a:cxn ang="0">
                  <a:pos x="5" y="22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50" y="7"/>
                </a:cxn>
                <a:cxn ang="0">
                  <a:pos x="50" y="6"/>
                </a:cxn>
                <a:cxn ang="0">
                  <a:pos x="50" y="3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1" y="15"/>
                </a:cxn>
                <a:cxn ang="0">
                  <a:pos x="0" y="16"/>
                </a:cxn>
                <a:cxn ang="0">
                  <a:pos x="0" y="19"/>
                </a:cxn>
                <a:cxn ang="0">
                  <a:pos x="2" y="22"/>
                </a:cxn>
                <a:cxn ang="0">
                  <a:pos x="3" y="22"/>
                </a:cxn>
                <a:cxn ang="0">
                  <a:pos x="5" y="22"/>
                </a:cxn>
                <a:cxn ang="0">
                  <a:pos x="5" y="22"/>
                </a:cxn>
              </a:cxnLst>
              <a:rect l="0" t="0" r="r" b="b"/>
              <a:pathLst>
                <a:path w="50" h="22">
                  <a:moveTo>
                    <a:pt x="5" y="22"/>
                  </a:moveTo>
                  <a:lnTo>
                    <a:pt x="5" y="22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7"/>
                  </a:lnTo>
                  <a:lnTo>
                    <a:pt x="50" y="6"/>
                  </a:lnTo>
                  <a:lnTo>
                    <a:pt x="50" y="3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00687B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531"/>
            <p:cNvSpPr>
              <a:spLocks noEditPoints="1"/>
            </p:cNvSpPr>
            <p:nvPr/>
          </p:nvSpPr>
          <p:spPr bwMode="auto">
            <a:xfrm>
              <a:off x="10895258" y="1190023"/>
              <a:ext cx="282575" cy="1025525"/>
            </a:xfrm>
            <a:custGeom>
              <a:avLst/>
              <a:gdLst/>
              <a:ahLst/>
              <a:cxnLst>
                <a:cxn ang="0">
                  <a:pos x="95" y="523"/>
                </a:cxn>
                <a:cxn ang="0">
                  <a:pos x="161" y="642"/>
                </a:cxn>
                <a:cxn ang="0">
                  <a:pos x="129" y="373"/>
                </a:cxn>
                <a:cxn ang="0">
                  <a:pos x="26" y="11"/>
                </a:cxn>
                <a:cxn ang="0">
                  <a:pos x="114" y="100"/>
                </a:cxn>
                <a:cxn ang="0">
                  <a:pos x="95" y="495"/>
                </a:cxn>
                <a:cxn ang="0">
                  <a:pos x="99" y="510"/>
                </a:cxn>
                <a:cxn ang="0">
                  <a:pos x="83" y="466"/>
                </a:cxn>
                <a:cxn ang="0">
                  <a:pos x="100" y="425"/>
                </a:cxn>
                <a:cxn ang="0">
                  <a:pos x="84" y="393"/>
                </a:cxn>
                <a:cxn ang="0">
                  <a:pos x="63" y="402"/>
                </a:cxn>
                <a:cxn ang="0">
                  <a:pos x="21" y="215"/>
                </a:cxn>
                <a:cxn ang="0">
                  <a:pos x="10" y="121"/>
                </a:cxn>
                <a:cxn ang="0">
                  <a:pos x="16" y="179"/>
                </a:cxn>
                <a:cxn ang="0">
                  <a:pos x="28" y="154"/>
                </a:cxn>
                <a:cxn ang="0">
                  <a:pos x="17" y="147"/>
                </a:cxn>
                <a:cxn ang="0">
                  <a:pos x="19" y="199"/>
                </a:cxn>
                <a:cxn ang="0">
                  <a:pos x="96" y="272"/>
                </a:cxn>
                <a:cxn ang="0">
                  <a:pos x="33" y="279"/>
                </a:cxn>
                <a:cxn ang="0">
                  <a:pos x="43" y="284"/>
                </a:cxn>
                <a:cxn ang="0">
                  <a:pos x="92" y="257"/>
                </a:cxn>
                <a:cxn ang="0">
                  <a:pos x="104" y="191"/>
                </a:cxn>
                <a:cxn ang="0">
                  <a:pos x="95" y="238"/>
                </a:cxn>
                <a:cxn ang="0">
                  <a:pos x="115" y="197"/>
                </a:cxn>
                <a:cxn ang="0">
                  <a:pos x="92" y="261"/>
                </a:cxn>
                <a:cxn ang="0">
                  <a:pos x="113" y="149"/>
                </a:cxn>
                <a:cxn ang="0">
                  <a:pos x="92" y="185"/>
                </a:cxn>
                <a:cxn ang="0">
                  <a:pos x="94" y="165"/>
                </a:cxn>
                <a:cxn ang="0">
                  <a:pos x="24" y="233"/>
                </a:cxn>
                <a:cxn ang="0">
                  <a:pos x="64" y="244"/>
                </a:cxn>
                <a:cxn ang="0">
                  <a:pos x="98" y="298"/>
                </a:cxn>
                <a:cxn ang="0">
                  <a:pos x="113" y="422"/>
                </a:cxn>
                <a:cxn ang="0">
                  <a:pos x="75" y="409"/>
                </a:cxn>
                <a:cxn ang="0">
                  <a:pos x="120" y="398"/>
                </a:cxn>
                <a:cxn ang="0">
                  <a:pos x="117" y="351"/>
                </a:cxn>
                <a:cxn ang="0">
                  <a:pos x="119" y="345"/>
                </a:cxn>
                <a:cxn ang="0">
                  <a:pos x="77" y="331"/>
                </a:cxn>
                <a:cxn ang="0">
                  <a:pos x="103" y="309"/>
                </a:cxn>
                <a:cxn ang="0">
                  <a:pos x="48" y="340"/>
                </a:cxn>
                <a:cxn ang="0">
                  <a:pos x="50" y="349"/>
                </a:cxn>
                <a:cxn ang="0">
                  <a:pos x="100" y="344"/>
                </a:cxn>
                <a:cxn ang="0">
                  <a:pos x="60" y="390"/>
                </a:cxn>
                <a:cxn ang="0">
                  <a:pos x="124" y="458"/>
                </a:cxn>
                <a:cxn ang="0">
                  <a:pos x="122" y="436"/>
                </a:cxn>
                <a:cxn ang="0">
                  <a:pos x="111" y="256"/>
                </a:cxn>
                <a:cxn ang="0">
                  <a:pos x="113" y="281"/>
                </a:cxn>
                <a:cxn ang="0">
                  <a:pos x="49" y="186"/>
                </a:cxn>
                <a:cxn ang="0">
                  <a:pos x="89" y="107"/>
                </a:cxn>
                <a:cxn ang="0">
                  <a:pos x="62" y="118"/>
                </a:cxn>
                <a:cxn ang="0">
                  <a:pos x="52" y="97"/>
                </a:cxn>
                <a:cxn ang="0">
                  <a:pos x="57" y="81"/>
                </a:cxn>
                <a:cxn ang="0">
                  <a:pos x="100" y="76"/>
                </a:cxn>
                <a:cxn ang="0">
                  <a:pos x="21" y="87"/>
                </a:cxn>
                <a:cxn ang="0">
                  <a:pos x="10" y="75"/>
                </a:cxn>
                <a:cxn ang="0">
                  <a:pos x="16" y="45"/>
                </a:cxn>
                <a:cxn ang="0">
                  <a:pos x="105" y="563"/>
                </a:cxn>
                <a:cxn ang="0">
                  <a:pos x="117" y="510"/>
                </a:cxn>
                <a:cxn ang="0">
                  <a:pos x="100" y="502"/>
                </a:cxn>
                <a:cxn ang="0">
                  <a:pos x="96" y="37"/>
                </a:cxn>
                <a:cxn ang="0">
                  <a:pos x="97" y="37"/>
                </a:cxn>
                <a:cxn ang="0">
                  <a:pos x="78" y="23"/>
                </a:cxn>
                <a:cxn ang="0">
                  <a:pos x="68" y="16"/>
                </a:cxn>
                <a:cxn ang="0">
                  <a:pos x="18" y="40"/>
                </a:cxn>
              </a:cxnLst>
              <a:rect l="0" t="0" r="r" b="b"/>
              <a:pathLst>
                <a:path w="178" h="646">
                  <a:moveTo>
                    <a:pt x="15" y="25"/>
                  </a:moveTo>
                  <a:lnTo>
                    <a:pt x="15" y="25"/>
                  </a:lnTo>
                  <a:lnTo>
                    <a:pt x="10" y="36"/>
                  </a:lnTo>
                  <a:lnTo>
                    <a:pt x="6" y="47"/>
                  </a:lnTo>
                  <a:lnTo>
                    <a:pt x="3" y="58"/>
                  </a:lnTo>
                  <a:lnTo>
                    <a:pt x="1" y="71"/>
                  </a:lnTo>
                  <a:lnTo>
                    <a:pt x="1" y="83"/>
                  </a:lnTo>
                  <a:lnTo>
                    <a:pt x="0" y="95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4" y="150"/>
                  </a:lnTo>
                  <a:lnTo>
                    <a:pt x="7" y="181"/>
                  </a:lnTo>
                  <a:lnTo>
                    <a:pt x="12" y="211"/>
                  </a:lnTo>
                  <a:lnTo>
                    <a:pt x="17" y="242"/>
                  </a:lnTo>
                  <a:lnTo>
                    <a:pt x="17" y="242"/>
                  </a:lnTo>
                  <a:lnTo>
                    <a:pt x="24" y="277"/>
                  </a:lnTo>
                  <a:lnTo>
                    <a:pt x="31" y="313"/>
                  </a:lnTo>
                  <a:lnTo>
                    <a:pt x="39" y="348"/>
                  </a:lnTo>
                  <a:lnTo>
                    <a:pt x="49" y="383"/>
                  </a:lnTo>
                  <a:lnTo>
                    <a:pt x="59" y="419"/>
                  </a:lnTo>
                  <a:lnTo>
                    <a:pt x="70" y="453"/>
                  </a:lnTo>
                  <a:lnTo>
                    <a:pt x="81" y="488"/>
                  </a:lnTo>
                  <a:lnTo>
                    <a:pt x="94" y="522"/>
                  </a:lnTo>
                  <a:lnTo>
                    <a:pt x="94" y="522"/>
                  </a:lnTo>
                  <a:lnTo>
                    <a:pt x="95" y="523"/>
                  </a:lnTo>
                  <a:lnTo>
                    <a:pt x="95" y="523"/>
                  </a:lnTo>
                  <a:lnTo>
                    <a:pt x="95" y="543"/>
                  </a:lnTo>
                  <a:lnTo>
                    <a:pt x="96" y="563"/>
                  </a:lnTo>
                  <a:lnTo>
                    <a:pt x="100" y="603"/>
                  </a:lnTo>
                  <a:lnTo>
                    <a:pt x="100" y="603"/>
                  </a:lnTo>
                  <a:lnTo>
                    <a:pt x="100" y="604"/>
                  </a:lnTo>
                  <a:lnTo>
                    <a:pt x="100" y="604"/>
                  </a:lnTo>
                  <a:lnTo>
                    <a:pt x="101" y="607"/>
                  </a:lnTo>
                  <a:lnTo>
                    <a:pt x="102" y="608"/>
                  </a:lnTo>
                  <a:lnTo>
                    <a:pt x="103" y="609"/>
                  </a:lnTo>
                  <a:lnTo>
                    <a:pt x="103" y="609"/>
                  </a:lnTo>
                  <a:lnTo>
                    <a:pt x="117" y="612"/>
                  </a:lnTo>
                  <a:lnTo>
                    <a:pt x="124" y="613"/>
                  </a:lnTo>
                  <a:lnTo>
                    <a:pt x="131" y="616"/>
                  </a:lnTo>
                  <a:lnTo>
                    <a:pt x="131" y="616"/>
                  </a:lnTo>
                  <a:lnTo>
                    <a:pt x="138" y="621"/>
                  </a:lnTo>
                  <a:lnTo>
                    <a:pt x="144" y="627"/>
                  </a:lnTo>
                  <a:lnTo>
                    <a:pt x="149" y="634"/>
                  </a:lnTo>
                  <a:lnTo>
                    <a:pt x="152" y="642"/>
                  </a:lnTo>
                  <a:lnTo>
                    <a:pt x="152" y="642"/>
                  </a:lnTo>
                  <a:lnTo>
                    <a:pt x="153" y="644"/>
                  </a:lnTo>
                  <a:lnTo>
                    <a:pt x="154" y="645"/>
                  </a:lnTo>
                  <a:lnTo>
                    <a:pt x="154" y="645"/>
                  </a:lnTo>
                  <a:lnTo>
                    <a:pt x="156" y="646"/>
                  </a:lnTo>
                  <a:lnTo>
                    <a:pt x="159" y="645"/>
                  </a:lnTo>
                  <a:lnTo>
                    <a:pt x="161" y="644"/>
                  </a:lnTo>
                  <a:lnTo>
                    <a:pt x="161" y="642"/>
                  </a:lnTo>
                  <a:lnTo>
                    <a:pt x="161" y="642"/>
                  </a:lnTo>
                  <a:lnTo>
                    <a:pt x="160" y="628"/>
                  </a:lnTo>
                  <a:lnTo>
                    <a:pt x="160" y="621"/>
                  </a:lnTo>
                  <a:lnTo>
                    <a:pt x="161" y="614"/>
                  </a:lnTo>
                  <a:lnTo>
                    <a:pt x="163" y="608"/>
                  </a:lnTo>
                  <a:lnTo>
                    <a:pt x="165" y="602"/>
                  </a:lnTo>
                  <a:lnTo>
                    <a:pt x="170" y="598"/>
                  </a:lnTo>
                  <a:lnTo>
                    <a:pt x="175" y="594"/>
                  </a:lnTo>
                  <a:lnTo>
                    <a:pt x="175" y="594"/>
                  </a:lnTo>
                  <a:lnTo>
                    <a:pt x="177" y="593"/>
                  </a:lnTo>
                  <a:lnTo>
                    <a:pt x="178" y="591"/>
                  </a:lnTo>
                  <a:lnTo>
                    <a:pt x="177" y="589"/>
                  </a:lnTo>
                  <a:lnTo>
                    <a:pt x="176" y="587"/>
                  </a:lnTo>
                  <a:lnTo>
                    <a:pt x="176" y="587"/>
                  </a:lnTo>
                  <a:lnTo>
                    <a:pt x="172" y="578"/>
                  </a:lnTo>
                  <a:lnTo>
                    <a:pt x="167" y="569"/>
                  </a:lnTo>
                  <a:lnTo>
                    <a:pt x="157" y="549"/>
                  </a:lnTo>
                  <a:lnTo>
                    <a:pt x="147" y="531"/>
                  </a:lnTo>
                  <a:lnTo>
                    <a:pt x="143" y="522"/>
                  </a:lnTo>
                  <a:lnTo>
                    <a:pt x="138" y="513"/>
                  </a:lnTo>
                  <a:lnTo>
                    <a:pt x="138" y="513"/>
                  </a:lnTo>
                  <a:lnTo>
                    <a:pt x="139" y="511"/>
                  </a:lnTo>
                  <a:lnTo>
                    <a:pt x="139" y="511"/>
                  </a:lnTo>
                  <a:lnTo>
                    <a:pt x="135" y="477"/>
                  </a:lnTo>
                  <a:lnTo>
                    <a:pt x="133" y="442"/>
                  </a:lnTo>
                  <a:lnTo>
                    <a:pt x="129" y="373"/>
                  </a:lnTo>
                  <a:lnTo>
                    <a:pt x="129" y="373"/>
                  </a:lnTo>
                  <a:lnTo>
                    <a:pt x="125" y="287"/>
                  </a:lnTo>
                  <a:lnTo>
                    <a:pt x="124" y="200"/>
                  </a:lnTo>
                  <a:lnTo>
                    <a:pt x="124" y="200"/>
                  </a:lnTo>
                  <a:lnTo>
                    <a:pt x="124" y="167"/>
                  </a:lnTo>
                  <a:lnTo>
                    <a:pt x="124" y="133"/>
                  </a:lnTo>
                  <a:lnTo>
                    <a:pt x="124" y="117"/>
                  </a:lnTo>
                  <a:lnTo>
                    <a:pt x="123" y="101"/>
                  </a:lnTo>
                  <a:lnTo>
                    <a:pt x="120" y="84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15" y="58"/>
                  </a:lnTo>
                  <a:lnTo>
                    <a:pt x="111" y="48"/>
                  </a:lnTo>
                  <a:lnTo>
                    <a:pt x="107" y="39"/>
                  </a:lnTo>
                  <a:lnTo>
                    <a:pt x="103" y="31"/>
                  </a:lnTo>
                  <a:lnTo>
                    <a:pt x="97" y="23"/>
                  </a:lnTo>
                  <a:lnTo>
                    <a:pt x="91" y="16"/>
                  </a:lnTo>
                  <a:lnTo>
                    <a:pt x="83" y="10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66" y="1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0" y="3"/>
                  </a:lnTo>
                  <a:lnTo>
                    <a:pt x="33" y="6"/>
                  </a:lnTo>
                  <a:lnTo>
                    <a:pt x="26" y="11"/>
                  </a:lnTo>
                  <a:lnTo>
                    <a:pt x="20" y="18"/>
                  </a:lnTo>
                  <a:lnTo>
                    <a:pt x="15" y="25"/>
                  </a:lnTo>
                  <a:lnTo>
                    <a:pt x="15" y="25"/>
                  </a:lnTo>
                  <a:close/>
                  <a:moveTo>
                    <a:pt x="114" y="102"/>
                  </a:moveTo>
                  <a:lnTo>
                    <a:pt x="114" y="102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03" y="125"/>
                  </a:lnTo>
                  <a:lnTo>
                    <a:pt x="91" y="134"/>
                  </a:lnTo>
                  <a:lnTo>
                    <a:pt x="68" y="155"/>
                  </a:lnTo>
                  <a:lnTo>
                    <a:pt x="68" y="155"/>
                  </a:lnTo>
                  <a:lnTo>
                    <a:pt x="42" y="178"/>
                  </a:lnTo>
                  <a:lnTo>
                    <a:pt x="42" y="178"/>
                  </a:lnTo>
                  <a:lnTo>
                    <a:pt x="36" y="182"/>
                  </a:lnTo>
                  <a:lnTo>
                    <a:pt x="30" y="187"/>
                  </a:lnTo>
                  <a:lnTo>
                    <a:pt x="23" y="191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29" y="183"/>
                  </a:lnTo>
                  <a:lnTo>
                    <a:pt x="40" y="171"/>
                  </a:lnTo>
                  <a:lnTo>
                    <a:pt x="66" y="148"/>
                  </a:lnTo>
                  <a:lnTo>
                    <a:pt x="91" y="124"/>
                  </a:lnTo>
                  <a:lnTo>
                    <a:pt x="103" y="113"/>
                  </a:lnTo>
                  <a:lnTo>
                    <a:pt x="114" y="100"/>
                  </a:lnTo>
                  <a:lnTo>
                    <a:pt x="114" y="100"/>
                  </a:lnTo>
                  <a:lnTo>
                    <a:pt x="114" y="102"/>
                  </a:lnTo>
                  <a:lnTo>
                    <a:pt x="114" y="102"/>
                  </a:lnTo>
                  <a:close/>
                  <a:moveTo>
                    <a:pt x="95" y="495"/>
                  </a:moveTo>
                  <a:lnTo>
                    <a:pt x="95" y="495"/>
                  </a:lnTo>
                  <a:lnTo>
                    <a:pt x="109" y="490"/>
                  </a:lnTo>
                  <a:lnTo>
                    <a:pt x="115" y="487"/>
                  </a:lnTo>
                  <a:lnTo>
                    <a:pt x="121" y="483"/>
                  </a:lnTo>
                  <a:lnTo>
                    <a:pt x="121" y="483"/>
                  </a:lnTo>
                  <a:lnTo>
                    <a:pt x="115" y="488"/>
                  </a:lnTo>
                  <a:lnTo>
                    <a:pt x="109" y="493"/>
                  </a:lnTo>
                  <a:lnTo>
                    <a:pt x="96" y="502"/>
                  </a:lnTo>
                  <a:lnTo>
                    <a:pt x="96" y="502"/>
                  </a:lnTo>
                  <a:lnTo>
                    <a:pt x="91" y="488"/>
                  </a:lnTo>
                  <a:lnTo>
                    <a:pt x="91" y="488"/>
                  </a:lnTo>
                  <a:lnTo>
                    <a:pt x="91" y="488"/>
                  </a:lnTo>
                  <a:lnTo>
                    <a:pt x="91" y="488"/>
                  </a:lnTo>
                  <a:lnTo>
                    <a:pt x="99" y="485"/>
                  </a:lnTo>
                  <a:lnTo>
                    <a:pt x="106" y="481"/>
                  </a:lnTo>
                  <a:lnTo>
                    <a:pt x="121" y="473"/>
                  </a:lnTo>
                  <a:lnTo>
                    <a:pt x="121" y="473"/>
                  </a:lnTo>
                  <a:lnTo>
                    <a:pt x="108" y="482"/>
                  </a:lnTo>
                  <a:lnTo>
                    <a:pt x="94" y="493"/>
                  </a:lnTo>
                  <a:lnTo>
                    <a:pt x="94" y="493"/>
                  </a:lnTo>
                  <a:lnTo>
                    <a:pt x="94" y="495"/>
                  </a:lnTo>
                  <a:lnTo>
                    <a:pt x="95" y="495"/>
                  </a:lnTo>
                  <a:lnTo>
                    <a:pt x="95" y="495"/>
                  </a:lnTo>
                  <a:close/>
                  <a:moveTo>
                    <a:pt x="110" y="513"/>
                  </a:moveTo>
                  <a:lnTo>
                    <a:pt x="110" y="513"/>
                  </a:lnTo>
                  <a:lnTo>
                    <a:pt x="102" y="516"/>
                  </a:lnTo>
                  <a:lnTo>
                    <a:pt x="102" y="516"/>
                  </a:lnTo>
                  <a:lnTo>
                    <a:pt x="100" y="513"/>
                  </a:lnTo>
                  <a:lnTo>
                    <a:pt x="100" y="513"/>
                  </a:lnTo>
                  <a:lnTo>
                    <a:pt x="114" y="506"/>
                  </a:lnTo>
                  <a:lnTo>
                    <a:pt x="114" y="506"/>
                  </a:lnTo>
                  <a:lnTo>
                    <a:pt x="121" y="503"/>
                  </a:lnTo>
                  <a:lnTo>
                    <a:pt x="121" y="503"/>
                  </a:lnTo>
                  <a:lnTo>
                    <a:pt x="120" y="505"/>
                  </a:lnTo>
                  <a:lnTo>
                    <a:pt x="110" y="512"/>
                  </a:lnTo>
                  <a:lnTo>
                    <a:pt x="110" y="512"/>
                  </a:lnTo>
                  <a:lnTo>
                    <a:pt x="110" y="513"/>
                  </a:lnTo>
                  <a:lnTo>
                    <a:pt x="110" y="513"/>
                  </a:lnTo>
                  <a:close/>
                  <a:moveTo>
                    <a:pt x="97" y="504"/>
                  </a:moveTo>
                  <a:lnTo>
                    <a:pt x="97" y="504"/>
                  </a:lnTo>
                  <a:lnTo>
                    <a:pt x="110" y="499"/>
                  </a:lnTo>
                  <a:lnTo>
                    <a:pt x="110" y="499"/>
                  </a:lnTo>
                  <a:lnTo>
                    <a:pt x="117" y="495"/>
                  </a:lnTo>
                  <a:lnTo>
                    <a:pt x="119" y="493"/>
                  </a:lnTo>
                  <a:lnTo>
                    <a:pt x="116" y="495"/>
                  </a:lnTo>
                  <a:lnTo>
                    <a:pt x="116" y="495"/>
                  </a:lnTo>
                  <a:lnTo>
                    <a:pt x="107" y="502"/>
                  </a:lnTo>
                  <a:lnTo>
                    <a:pt x="99" y="510"/>
                  </a:lnTo>
                  <a:lnTo>
                    <a:pt x="99" y="510"/>
                  </a:lnTo>
                  <a:lnTo>
                    <a:pt x="97" y="504"/>
                  </a:lnTo>
                  <a:lnTo>
                    <a:pt x="97" y="504"/>
                  </a:lnTo>
                  <a:close/>
                  <a:moveTo>
                    <a:pt x="87" y="478"/>
                  </a:moveTo>
                  <a:lnTo>
                    <a:pt x="87" y="478"/>
                  </a:lnTo>
                  <a:lnTo>
                    <a:pt x="102" y="469"/>
                  </a:lnTo>
                  <a:lnTo>
                    <a:pt x="118" y="462"/>
                  </a:lnTo>
                  <a:lnTo>
                    <a:pt x="118" y="462"/>
                  </a:lnTo>
                  <a:lnTo>
                    <a:pt x="112" y="466"/>
                  </a:lnTo>
                  <a:lnTo>
                    <a:pt x="105" y="473"/>
                  </a:lnTo>
                  <a:lnTo>
                    <a:pt x="97" y="480"/>
                  </a:lnTo>
                  <a:lnTo>
                    <a:pt x="90" y="486"/>
                  </a:lnTo>
                  <a:lnTo>
                    <a:pt x="90" y="486"/>
                  </a:lnTo>
                  <a:lnTo>
                    <a:pt x="90" y="486"/>
                  </a:lnTo>
                  <a:lnTo>
                    <a:pt x="90" y="486"/>
                  </a:lnTo>
                  <a:lnTo>
                    <a:pt x="87" y="478"/>
                  </a:lnTo>
                  <a:lnTo>
                    <a:pt x="87" y="478"/>
                  </a:lnTo>
                  <a:close/>
                  <a:moveTo>
                    <a:pt x="81" y="459"/>
                  </a:moveTo>
                  <a:lnTo>
                    <a:pt x="81" y="459"/>
                  </a:lnTo>
                  <a:lnTo>
                    <a:pt x="90" y="454"/>
                  </a:lnTo>
                  <a:lnTo>
                    <a:pt x="99" y="449"/>
                  </a:lnTo>
                  <a:lnTo>
                    <a:pt x="117" y="439"/>
                  </a:lnTo>
                  <a:lnTo>
                    <a:pt x="117" y="439"/>
                  </a:lnTo>
                  <a:lnTo>
                    <a:pt x="109" y="444"/>
                  </a:lnTo>
                  <a:lnTo>
                    <a:pt x="100" y="451"/>
                  </a:lnTo>
                  <a:lnTo>
                    <a:pt x="83" y="466"/>
                  </a:lnTo>
                  <a:lnTo>
                    <a:pt x="83" y="466"/>
                  </a:lnTo>
                  <a:lnTo>
                    <a:pt x="81" y="459"/>
                  </a:lnTo>
                  <a:lnTo>
                    <a:pt x="81" y="459"/>
                  </a:lnTo>
                  <a:close/>
                  <a:moveTo>
                    <a:pt x="77" y="447"/>
                  </a:moveTo>
                  <a:lnTo>
                    <a:pt x="77" y="447"/>
                  </a:lnTo>
                  <a:lnTo>
                    <a:pt x="98" y="435"/>
                  </a:lnTo>
                  <a:lnTo>
                    <a:pt x="108" y="428"/>
                  </a:lnTo>
                  <a:lnTo>
                    <a:pt x="117" y="421"/>
                  </a:lnTo>
                  <a:lnTo>
                    <a:pt x="117" y="421"/>
                  </a:lnTo>
                  <a:lnTo>
                    <a:pt x="98" y="438"/>
                  </a:lnTo>
                  <a:lnTo>
                    <a:pt x="88" y="446"/>
                  </a:lnTo>
                  <a:lnTo>
                    <a:pt x="80" y="456"/>
                  </a:lnTo>
                  <a:lnTo>
                    <a:pt x="80" y="456"/>
                  </a:lnTo>
                  <a:lnTo>
                    <a:pt x="77" y="447"/>
                  </a:lnTo>
                  <a:lnTo>
                    <a:pt x="77" y="447"/>
                  </a:lnTo>
                  <a:close/>
                  <a:moveTo>
                    <a:pt x="73" y="435"/>
                  </a:moveTo>
                  <a:lnTo>
                    <a:pt x="73" y="435"/>
                  </a:lnTo>
                  <a:lnTo>
                    <a:pt x="83" y="430"/>
                  </a:lnTo>
                  <a:lnTo>
                    <a:pt x="92" y="425"/>
                  </a:lnTo>
                  <a:lnTo>
                    <a:pt x="110" y="414"/>
                  </a:lnTo>
                  <a:lnTo>
                    <a:pt x="110" y="414"/>
                  </a:lnTo>
                  <a:lnTo>
                    <a:pt x="114" y="412"/>
                  </a:lnTo>
                  <a:lnTo>
                    <a:pt x="111" y="415"/>
                  </a:lnTo>
                  <a:lnTo>
                    <a:pt x="111" y="415"/>
                  </a:lnTo>
                  <a:lnTo>
                    <a:pt x="100" y="425"/>
                  </a:lnTo>
                  <a:lnTo>
                    <a:pt x="100" y="425"/>
                  </a:lnTo>
                  <a:lnTo>
                    <a:pt x="88" y="435"/>
                  </a:lnTo>
                  <a:lnTo>
                    <a:pt x="76" y="444"/>
                  </a:lnTo>
                  <a:lnTo>
                    <a:pt x="76" y="444"/>
                  </a:lnTo>
                  <a:lnTo>
                    <a:pt x="73" y="435"/>
                  </a:lnTo>
                  <a:lnTo>
                    <a:pt x="73" y="435"/>
                  </a:lnTo>
                  <a:close/>
                  <a:moveTo>
                    <a:pt x="69" y="422"/>
                  </a:moveTo>
                  <a:lnTo>
                    <a:pt x="69" y="422"/>
                  </a:lnTo>
                  <a:lnTo>
                    <a:pt x="69" y="422"/>
                  </a:lnTo>
                  <a:lnTo>
                    <a:pt x="80" y="417"/>
                  </a:lnTo>
                  <a:lnTo>
                    <a:pt x="91" y="412"/>
                  </a:lnTo>
                  <a:lnTo>
                    <a:pt x="91" y="412"/>
                  </a:lnTo>
                  <a:lnTo>
                    <a:pt x="103" y="407"/>
                  </a:lnTo>
                  <a:lnTo>
                    <a:pt x="103" y="407"/>
                  </a:lnTo>
                  <a:lnTo>
                    <a:pt x="107" y="405"/>
                  </a:lnTo>
                  <a:lnTo>
                    <a:pt x="107" y="405"/>
                  </a:lnTo>
                  <a:lnTo>
                    <a:pt x="98" y="412"/>
                  </a:lnTo>
                  <a:lnTo>
                    <a:pt x="90" y="419"/>
                  </a:lnTo>
                  <a:lnTo>
                    <a:pt x="81" y="426"/>
                  </a:lnTo>
                  <a:lnTo>
                    <a:pt x="72" y="432"/>
                  </a:lnTo>
                  <a:lnTo>
                    <a:pt x="72" y="432"/>
                  </a:lnTo>
                  <a:lnTo>
                    <a:pt x="69" y="422"/>
                  </a:lnTo>
                  <a:lnTo>
                    <a:pt x="69" y="422"/>
                  </a:lnTo>
                  <a:close/>
                  <a:moveTo>
                    <a:pt x="63" y="402"/>
                  </a:moveTo>
                  <a:lnTo>
                    <a:pt x="63" y="402"/>
                  </a:lnTo>
                  <a:lnTo>
                    <a:pt x="74" y="398"/>
                  </a:lnTo>
                  <a:lnTo>
                    <a:pt x="84" y="393"/>
                  </a:lnTo>
                  <a:lnTo>
                    <a:pt x="84" y="393"/>
                  </a:lnTo>
                  <a:lnTo>
                    <a:pt x="97" y="385"/>
                  </a:lnTo>
                  <a:lnTo>
                    <a:pt x="97" y="385"/>
                  </a:lnTo>
                  <a:lnTo>
                    <a:pt x="107" y="380"/>
                  </a:lnTo>
                  <a:lnTo>
                    <a:pt x="111" y="378"/>
                  </a:lnTo>
                  <a:lnTo>
                    <a:pt x="115" y="375"/>
                  </a:lnTo>
                  <a:lnTo>
                    <a:pt x="115" y="375"/>
                  </a:lnTo>
                  <a:lnTo>
                    <a:pt x="110" y="381"/>
                  </a:lnTo>
                  <a:lnTo>
                    <a:pt x="105" y="386"/>
                  </a:lnTo>
                  <a:lnTo>
                    <a:pt x="92" y="396"/>
                  </a:lnTo>
                  <a:lnTo>
                    <a:pt x="67" y="411"/>
                  </a:lnTo>
                  <a:lnTo>
                    <a:pt x="67" y="411"/>
                  </a:lnTo>
                  <a:lnTo>
                    <a:pt x="66" y="411"/>
                  </a:lnTo>
                  <a:lnTo>
                    <a:pt x="66" y="412"/>
                  </a:lnTo>
                  <a:lnTo>
                    <a:pt x="68" y="413"/>
                  </a:lnTo>
                  <a:lnTo>
                    <a:pt x="68" y="413"/>
                  </a:lnTo>
                  <a:lnTo>
                    <a:pt x="76" y="410"/>
                  </a:lnTo>
                  <a:lnTo>
                    <a:pt x="85" y="407"/>
                  </a:lnTo>
                  <a:lnTo>
                    <a:pt x="101" y="398"/>
                  </a:lnTo>
                  <a:lnTo>
                    <a:pt x="101" y="398"/>
                  </a:lnTo>
                  <a:lnTo>
                    <a:pt x="93" y="403"/>
                  </a:lnTo>
                  <a:lnTo>
                    <a:pt x="93" y="403"/>
                  </a:lnTo>
                  <a:lnTo>
                    <a:pt x="68" y="419"/>
                  </a:lnTo>
                  <a:lnTo>
                    <a:pt x="68" y="419"/>
                  </a:lnTo>
                  <a:lnTo>
                    <a:pt x="63" y="402"/>
                  </a:lnTo>
                  <a:lnTo>
                    <a:pt x="63" y="402"/>
                  </a:lnTo>
                  <a:close/>
                  <a:moveTo>
                    <a:pt x="61" y="392"/>
                  </a:moveTo>
                  <a:lnTo>
                    <a:pt x="61" y="392"/>
                  </a:lnTo>
                  <a:lnTo>
                    <a:pt x="78" y="384"/>
                  </a:lnTo>
                  <a:lnTo>
                    <a:pt x="94" y="375"/>
                  </a:lnTo>
                  <a:lnTo>
                    <a:pt x="94" y="375"/>
                  </a:lnTo>
                  <a:lnTo>
                    <a:pt x="79" y="387"/>
                  </a:lnTo>
                  <a:lnTo>
                    <a:pt x="63" y="399"/>
                  </a:lnTo>
                  <a:lnTo>
                    <a:pt x="63" y="399"/>
                  </a:lnTo>
                  <a:lnTo>
                    <a:pt x="61" y="392"/>
                  </a:lnTo>
                  <a:lnTo>
                    <a:pt x="61" y="392"/>
                  </a:lnTo>
                  <a:close/>
                  <a:moveTo>
                    <a:pt x="21" y="215"/>
                  </a:moveTo>
                  <a:lnTo>
                    <a:pt x="21" y="215"/>
                  </a:lnTo>
                  <a:lnTo>
                    <a:pt x="33" y="208"/>
                  </a:lnTo>
                  <a:lnTo>
                    <a:pt x="44" y="200"/>
                  </a:lnTo>
                  <a:lnTo>
                    <a:pt x="66" y="182"/>
                  </a:lnTo>
                  <a:lnTo>
                    <a:pt x="66" y="182"/>
                  </a:lnTo>
                  <a:lnTo>
                    <a:pt x="78" y="173"/>
                  </a:lnTo>
                  <a:lnTo>
                    <a:pt x="91" y="165"/>
                  </a:lnTo>
                  <a:lnTo>
                    <a:pt x="91" y="165"/>
                  </a:lnTo>
                  <a:lnTo>
                    <a:pt x="73" y="180"/>
                  </a:lnTo>
                  <a:lnTo>
                    <a:pt x="56" y="196"/>
                  </a:lnTo>
                  <a:lnTo>
                    <a:pt x="39" y="212"/>
                  </a:lnTo>
                  <a:lnTo>
                    <a:pt x="23" y="230"/>
                  </a:lnTo>
                  <a:lnTo>
                    <a:pt x="23" y="230"/>
                  </a:lnTo>
                  <a:lnTo>
                    <a:pt x="21" y="215"/>
                  </a:lnTo>
                  <a:lnTo>
                    <a:pt x="21" y="215"/>
                  </a:lnTo>
                  <a:close/>
                  <a:moveTo>
                    <a:pt x="10" y="121"/>
                  </a:moveTo>
                  <a:lnTo>
                    <a:pt x="10" y="121"/>
                  </a:lnTo>
                  <a:lnTo>
                    <a:pt x="21" y="113"/>
                  </a:lnTo>
                  <a:lnTo>
                    <a:pt x="32" y="104"/>
                  </a:lnTo>
                  <a:lnTo>
                    <a:pt x="54" y="85"/>
                  </a:lnTo>
                  <a:lnTo>
                    <a:pt x="54" y="85"/>
                  </a:lnTo>
                  <a:lnTo>
                    <a:pt x="67" y="76"/>
                  </a:lnTo>
                  <a:lnTo>
                    <a:pt x="81" y="67"/>
                  </a:lnTo>
                  <a:lnTo>
                    <a:pt x="81" y="67"/>
                  </a:lnTo>
                  <a:lnTo>
                    <a:pt x="93" y="58"/>
                  </a:lnTo>
                  <a:lnTo>
                    <a:pt x="93" y="58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2" y="60"/>
                  </a:lnTo>
                  <a:lnTo>
                    <a:pt x="92" y="60"/>
                  </a:lnTo>
                  <a:lnTo>
                    <a:pt x="88" y="64"/>
                  </a:lnTo>
                  <a:lnTo>
                    <a:pt x="83" y="70"/>
                  </a:lnTo>
                  <a:lnTo>
                    <a:pt x="73" y="77"/>
                  </a:lnTo>
                  <a:lnTo>
                    <a:pt x="62" y="85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30" y="110"/>
                  </a:lnTo>
                  <a:lnTo>
                    <a:pt x="20" y="119"/>
                  </a:lnTo>
                  <a:lnTo>
                    <a:pt x="11" y="128"/>
                  </a:lnTo>
                  <a:lnTo>
                    <a:pt x="11" y="128"/>
                  </a:lnTo>
                  <a:lnTo>
                    <a:pt x="10" y="121"/>
                  </a:lnTo>
                  <a:lnTo>
                    <a:pt x="10" y="121"/>
                  </a:lnTo>
                  <a:close/>
                  <a:moveTo>
                    <a:pt x="14" y="168"/>
                  </a:moveTo>
                  <a:lnTo>
                    <a:pt x="14" y="168"/>
                  </a:lnTo>
                  <a:lnTo>
                    <a:pt x="25" y="160"/>
                  </a:lnTo>
                  <a:lnTo>
                    <a:pt x="35" y="151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67" y="122"/>
                  </a:lnTo>
                  <a:lnTo>
                    <a:pt x="79" y="112"/>
                  </a:lnTo>
                  <a:lnTo>
                    <a:pt x="79" y="112"/>
                  </a:lnTo>
                  <a:lnTo>
                    <a:pt x="91" y="100"/>
                  </a:lnTo>
                  <a:lnTo>
                    <a:pt x="98" y="94"/>
                  </a:lnTo>
                  <a:lnTo>
                    <a:pt x="104" y="89"/>
                  </a:lnTo>
                  <a:lnTo>
                    <a:pt x="104" y="89"/>
                  </a:lnTo>
                  <a:lnTo>
                    <a:pt x="107" y="87"/>
                  </a:lnTo>
                  <a:lnTo>
                    <a:pt x="103" y="91"/>
                  </a:lnTo>
                  <a:lnTo>
                    <a:pt x="103" y="91"/>
                  </a:lnTo>
                  <a:lnTo>
                    <a:pt x="97" y="97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51" y="138"/>
                  </a:lnTo>
                  <a:lnTo>
                    <a:pt x="38" y="152"/>
                  </a:lnTo>
                  <a:lnTo>
                    <a:pt x="16" y="179"/>
                  </a:lnTo>
                  <a:lnTo>
                    <a:pt x="16" y="179"/>
                  </a:lnTo>
                  <a:lnTo>
                    <a:pt x="14" y="168"/>
                  </a:lnTo>
                  <a:lnTo>
                    <a:pt x="14" y="168"/>
                  </a:lnTo>
                  <a:close/>
                  <a:moveTo>
                    <a:pt x="14" y="165"/>
                  </a:moveTo>
                  <a:lnTo>
                    <a:pt x="14" y="165"/>
                  </a:lnTo>
                  <a:lnTo>
                    <a:pt x="13" y="155"/>
                  </a:lnTo>
                  <a:lnTo>
                    <a:pt x="13" y="155"/>
                  </a:lnTo>
                  <a:lnTo>
                    <a:pt x="25" y="142"/>
                  </a:lnTo>
                  <a:lnTo>
                    <a:pt x="38" y="131"/>
                  </a:lnTo>
                  <a:lnTo>
                    <a:pt x="66" y="110"/>
                  </a:lnTo>
                  <a:lnTo>
                    <a:pt x="66" y="110"/>
                  </a:lnTo>
                  <a:lnTo>
                    <a:pt x="76" y="101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95" y="83"/>
                  </a:lnTo>
                  <a:lnTo>
                    <a:pt x="95" y="83"/>
                  </a:lnTo>
                  <a:lnTo>
                    <a:pt x="103" y="76"/>
                  </a:lnTo>
                  <a:lnTo>
                    <a:pt x="106" y="74"/>
                  </a:lnTo>
                  <a:lnTo>
                    <a:pt x="103" y="77"/>
                  </a:lnTo>
                  <a:lnTo>
                    <a:pt x="103" y="77"/>
                  </a:lnTo>
                  <a:lnTo>
                    <a:pt x="78" y="100"/>
                  </a:lnTo>
                  <a:lnTo>
                    <a:pt x="54" y="123"/>
                  </a:lnTo>
                  <a:lnTo>
                    <a:pt x="54" y="123"/>
                  </a:lnTo>
                  <a:lnTo>
                    <a:pt x="43" y="136"/>
                  </a:lnTo>
                  <a:lnTo>
                    <a:pt x="32" y="150"/>
                  </a:lnTo>
                  <a:lnTo>
                    <a:pt x="32" y="150"/>
                  </a:lnTo>
                  <a:lnTo>
                    <a:pt x="28" y="154"/>
                  </a:lnTo>
                  <a:lnTo>
                    <a:pt x="23" y="157"/>
                  </a:lnTo>
                  <a:lnTo>
                    <a:pt x="14" y="165"/>
                  </a:lnTo>
                  <a:lnTo>
                    <a:pt x="14" y="165"/>
                  </a:lnTo>
                  <a:close/>
                  <a:moveTo>
                    <a:pt x="17" y="147"/>
                  </a:moveTo>
                  <a:lnTo>
                    <a:pt x="17" y="147"/>
                  </a:lnTo>
                  <a:lnTo>
                    <a:pt x="15" y="148"/>
                  </a:lnTo>
                  <a:lnTo>
                    <a:pt x="14" y="150"/>
                  </a:lnTo>
                  <a:lnTo>
                    <a:pt x="14" y="150"/>
                  </a:lnTo>
                  <a:lnTo>
                    <a:pt x="13" y="152"/>
                  </a:lnTo>
                  <a:lnTo>
                    <a:pt x="13" y="152"/>
                  </a:lnTo>
                  <a:lnTo>
                    <a:pt x="11" y="132"/>
                  </a:lnTo>
                  <a:lnTo>
                    <a:pt x="11" y="132"/>
                  </a:lnTo>
                  <a:lnTo>
                    <a:pt x="22" y="124"/>
                  </a:lnTo>
                  <a:lnTo>
                    <a:pt x="32" y="116"/>
                  </a:lnTo>
                  <a:lnTo>
                    <a:pt x="53" y="100"/>
                  </a:lnTo>
                  <a:lnTo>
                    <a:pt x="73" y="83"/>
                  </a:lnTo>
                  <a:lnTo>
                    <a:pt x="83" y="75"/>
                  </a:lnTo>
                  <a:lnTo>
                    <a:pt x="94" y="68"/>
                  </a:lnTo>
                  <a:lnTo>
                    <a:pt x="94" y="68"/>
                  </a:lnTo>
                  <a:lnTo>
                    <a:pt x="90" y="72"/>
                  </a:lnTo>
                  <a:lnTo>
                    <a:pt x="85" y="77"/>
                  </a:lnTo>
                  <a:lnTo>
                    <a:pt x="77" y="88"/>
                  </a:lnTo>
                  <a:lnTo>
                    <a:pt x="77" y="88"/>
                  </a:lnTo>
                  <a:lnTo>
                    <a:pt x="55" y="110"/>
                  </a:lnTo>
                  <a:lnTo>
                    <a:pt x="55" y="110"/>
                  </a:lnTo>
                  <a:lnTo>
                    <a:pt x="17" y="147"/>
                  </a:lnTo>
                  <a:lnTo>
                    <a:pt x="17" y="147"/>
                  </a:lnTo>
                  <a:close/>
                  <a:moveTo>
                    <a:pt x="16" y="182"/>
                  </a:moveTo>
                  <a:lnTo>
                    <a:pt x="16" y="182"/>
                  </a:lnTo>
                  <a:lnTo>
                    <a:pt x="29" y="173"/>
                  </a:lnTo>
                  <a:lnTo>
                    <a:pt x="40" y="163"/>
                  </a:lnTo>
                  <a:lnTo>
                    <a:pt x="64" y="141"/>
                  </a:lnTo>
                  <a:lnTo>
                    <a:pt x="64" y="141"/>
                  </a:lnTo>
                  <a:lnTo>
                    <a:pt x="91" y="118"/>
                  </a:lnTo>
                  <a:lnTo>
                    <a:pt x="91" y="118"/>
                  </a:lnTo>
                  <a:lnTo>
                    <a:pt x="106" y="105"/>
                  </a:lnTo>
                  <a:lnTo>
                    <a:pt x="106" y="105"/>
                  </a:lnTo>
                  <a:lnTo>
                    <a:pt x="110" y="102"/>
                  </a:lnTo>
                  <a:lnTo>
                    <a:pt x="110" y="103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94" y="119"/>
                  </a:lnTo>
                  <a:lnTo>
                    <a:pt x="83" y="130"/>
                  </a:lnTo>
                  <a:lnTo>
                    <a:pt x="61" y="151"/>
                  </a:lnTo>
                  <a:lnTo>
                    <a:pt x="38" y="171"/>
                  </a:lnTo>
                  <a:lnTo>
                    <a:pt x="28" y="182"/>
                  </a:lnTo>
                  <a:lnTo>
                    <a:pt x="18" y="193"/>
                  </a:lnTo>
                  <a:lnTo>
                    <a:pt x="18" y="193"/>
                  </a:lnTo>
                  <a:lnTo>
                    <a:pt x="16" y="182"/>
                  </a:lnTo>
                  <a:lnTo>
                    <a:pt x="16" y="182"/>
                  </a:lnTo>
                  <a:close/>
                  <a:moveTo>
                    <a:pt x="19" y="199"/>
                  </a:moveTo>
                  <a:lnTo>
                    <a:pt x="19" y="199"/>
                  </a:lnTo>
                  <a:lnTo>
                    <a:pt x="30" y="190"/>
                  </a:lnTo>
                  <a:lnTo>
                    <a:pt x="41" y="182"/>
                  </a:lnTo>
                  <a:lnTo>
                    <a:pt x="62" y="163"/>
                  </a:lnTo>
                  <a:lnTo>
                    <a:pt x="62" y="163"/>
                  </a:lnTo>
                  <a:lnTo>
                    <a:pt x="87" y="140"/>
                  </a:lnTo>
                  <a:lnTo>
                    <a:pt x="87" y="140"/>
                  </a:lnTo>
                  <a:lnTo>
                    <a:pt x="102" y="128"/>
                  </a:lnTo>
                  <a:lnTo>
                    <a:pt x="102" y="128"/>
                  </a:lnTo>
                  <a:lnTo>
                    <a:pt x="83" y="149"/>
                  </a:lnTo>
                  <a:lnTo>
                    <a:pt x="74" y="158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57" y="173"/>
                  </a:lnTo>
                  <a:lnTo>
                    <a:pt x="51" y="179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30" y="202"/>
                  </a:lnTo>
                  <a:lnTo>
                    <a:pt x="21" y="211"/>
                  </a:lnTo>
                  <a:lnTo>
                    <a:pt x="21" y="211"/>
                  </a:lnTo>
                  <a:lnTo>
                    <a:pt x="19" y="199"/>
                  </a:lnTo>
                  <a:lnTo>
                    <a:pt x="19" y="199"/>
                  </a:lnTo>
                  <a:close/>
                  <a:moveTo>
                    <a:pt x="113" y="264"/>
                  </a:moveTo>
                  <a:lnTo>
                    <a:pt x="113" y="264"/>
                  </a:lnTo>
                  <a:lnTo>
                    <a:pt x="104" y="268"/>
                  </a:lnTo>
                  <a:lnTo>
                    <a:pt x="99" y="270"/>
                  </a:lnTo>
                  <a:lnTo>
                    <a:pt x="96" y="272"/>
                  </a:lnTo>
                  <a:lnTo>
                    <a:pt x="96" y="272"/>
                  </a:lnTo>
                  <a:lnTo>
                    <a:pt x="115" y="254"/>
                  </a:lnTo>
                  <a:lnTo>
                    <a:pt x="115" y="254"/>
                  </a:lnTo>
                  <a:lnTo>
                    <a:pt x="116" y="273"/>
                  </a:lnTo>
                  <a:lnTo>
                    <a:pt x="116" y="273"/>
                  </a:lnTo>
                  <a:lnTo>
                    <a:pt x="115" y="272"/>
                  </a:lnTo>
                  <a:lnTo>
                    <a:pt x="115" y="272"/>
                  </a:lnTo>
                  <a:lnTo>
                    <a:pt x="111" y="273"/>
                  </a:lnTo>
                  <a:lnTo>
                    <a:pt x="107" y="275"/>
                  </a:lnTo>
                  <a:lnTo>
                    <a:pt x="107" y="275"/>
                  </a:lnTo>
                  <a:lnTo>
                    <a:pt x="109" y="273"/>
                  </a:lnTo>
                  <a:lnTo>
                    <a:pt x="111" y="271"/>
                  </a:lnTo>
                  <a:lnTo>
                    <a:pt x="115" y="265"/>
                  </a:lnTo>
                  <a:lnTo>
                    <a:pt x="115" y="265"/>
                  </a:lnTo>
                  <a:lnTo>
                    <a:pt x="115" y="264"/>
                  </a:lnTo>
                  <a:lnTo>
                    <a:pt x="113" y="264"/>
                  </a:lnTo>
                  <a:lnTo>
                    <a:pt x="113" y="264"/>
                  </a:lnTo>
                  <a:close/>
                  <a:moveTo>
                    <a:pt x="75" y="279"/>
                  </a:moveTo>
                  <a:lnTo>
                    <a:pt x="75" y="279"/>
                  </a:lnTo>
                  <a:lnTo>
                    <a:pt x="65" y="280"/>
                  </a:lnTo>
                  <a:lnTo>
                    <a:pt x="55" y="283"/>
                  </a:lnTo>
                  <a:lnTo>
                    <a:pt x="44" y="286"/>
                  </a:lnTo>
                  <a:lnTo>
                    <a:pt x="36" y="291"/>
                  </a:lnTo>
                  <a:lnTo>
                    <a:pt x="36" y="291"/>
                  </a:lnTo>
                  <a:lnTo>
                    <a:pt x="33" y="279"/>
                  </a:lnTo>
                  <a:lnTo>
                    <a:pt x="33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53" y="263"/>
                  </a:lnTo>
                  <a:lnTo>
                    <a:pt x="72" y="246"/>
                  </a:lnTo>
                  <a:lnTo>
                    <a:pt x="72" y="246"/>
                  </a:lnTo>
                  <a:lnTo>
                    <a:pt x="91" y="230"/>
                  </a:lnTo>
                  <a:lnTo>
                    <a:pt x="109" y="214"/>
                  </a:lnTo>
                  <a:lnTo>
                    <a:pt x="109" y="214"/>
                  </a:lnTo>
                  <a:lnTo>
                    <a:pt x="101" y="222"/>
                  </a:lnTo>
                  <a:lnTo>
                    <a:pt x="93" y="232"/>
                  </a:lnTo>
                  <a:lnTo>
                    <a:pt x="84" y="241"/>
                  </a:lnTo>
                  <a:lnTo>
                    <a:pt x="76" y="249"/>
                  </a:lnTo>
                  <a:lnTo>
                    <a:pt x="76" y="249"/>
                  </a:lnTo>
                  <a:lnTo>
                    <a:pt x="56" y="267"/>
                  </a:lnTo>
                  <a:lnTo>
                    <a:pt x="45" y="277"/>
                  </a:lnTo>
                  <a:lnTo>
                    <a:pt x="36" y="287"/>
                  </a:lnTo>
                  <a:lnTo>
                    <a:pt x="36" y="287"/>
                  </a:lnTo>
                  <a:lnTo>
                    <a:pt x="36" y="288"/>
                  </a:lnTo>
                  <a:lnTo>
                    <a:pt x="37" y="289"/>
                  </a:lnTo>
                  <a:lnTo>
                    <a:pt x="37" y="289"/>
                  </a:lnTo>
                  <a:lnTo>
                    <a:pt x="38" y="289"/>
                  </a:lnTo>
                  <a:lnTo>
                    <a:pt x="38" y="289"/>
                  </a:lnTo>
                  <a:lnTo>
                    <a:pt x="42" y="285"/>
                  </a:lnTo>
                  <a:lnTo>
                    <a:pt x="42" y="285"/>
                  </a:lnTo>
                  <a:lnTo>
                    <a:pt x="43" y="284"/>
                  </a:lnTo>
                  <a:lnTo>
                    <a:pt x="43" y="284"/>
                  </a:lnTo>
                  <a:lnTo>
                    <a:pt x="59" y="271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83" y="251"/>
                  </a:lnTo>
                  <a:lnTo>
                    <a:pt x="91" y="244"/>
                  </a:lnTo>
                  <a:lnTo>
                    <a:pt x="99" y="237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10" y="228"/>
                  </a:lnTo>
                  <a:lnTo>
                    <a:pt x="108" y="230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84" y="257"/>
                  </a:lnTo>
                  <a:lnTo>
                    <a:pt x="84" y="257"/>
                  </a:lnTo>
                  <a:lnTo>
                    <a:pt x="77" y="262"/>
                  </a:lnTo>
                  <a:lnTo>
                    <a:pt x="69" y="268"/>
                  </a:lnTo>
                  <a:lnTo>
                    <a:pt x="62" y="273"/>
                  </a:lnTo>
                  <a:lnTo>
                    <a:pt x="59" y="276"/>
                  </a:lnTo>
                  <a:lnTo>
                    <a:pt x="56" y="280"/>
                  </a:lnTo>
                  <a:lnTo>
                    <a:pt x="56" y="280"/>
                  </a:lnTo>
                  <a:lnTo>
                    <a:pt x="56" y="281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75" y="269"/>
                  </a:lnTo>
                  <a:lnTo>
                    <a:pt x="92" y="257"/>
                  </a:lnTo>
                  <a:lnTo>
                    <a:pt x="92" y="257"/>
                  </a:lnTo>
                  <a:lnTo>
                    <a:pt x="83" y="268"/>
                  </a:lnTo>
                  <a:lnTo>
                    <a:pt x="75" y="279"/>
                  </a:lnTo>
                  <a:lnTo>
                    <a:pt x="75" y="279"/>
                  </a:lnTo>
                  <a:lnTo>
                    <a:pt x="75" y="279"/>
                  </a:lnTo>
                  <a:lnTo>
                    <a:pt x="75" y="279"/>
                  </a:lnTo>
                  <a:close/>
                  <a:moveTo>
                    <a:pt x="115" y="182"/>
                  </a:moveTo>
                  <a:lnTo>
                    <a:pt x="115" y="182"/>
                  </a:lnTo>
                  <a:lnTo>
                    <a:pt x="115" y="181"/>
                  </a:lnTo>
                  <a:lnTo>
                    <a:pt x="115" y="181"/>
                  </a:lnTo>
                  <a:lnTo>
                    <a:pt x="115" y="196"/>
                  </a:lnTo>
                  <a:lnTo>
                    <a:pt x="115" y="196"/>
                  </a:lnTo>
                  <a:lnTo>
                    <a:pt x="114" y="196"/>
                  </a:lnTo>
                  <a:lnTo>
                    <a:pt x="113" y="196"/>
                  </a:lnTo>
                  <a:lnTo>
                    <a:pt x="113" y="196"/>
                  </a:lnTo>
                  <a:lnTo>
                    <a:pt x="74" y="226"/>
                  </a:lnTo>
                  <a:lnTo>
                    <a:pt x="74" y="226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43" y="250"/>
                  </a:lnTo>
                  <a:lnTo>
                    <a:pt x="43" y="250"/>
                  </a:lnTo>
                  <a:lnTo>
                    <a:pt x="60" y="236"/>
                  </a:lnTo>
                  <a:lnTo>
                    <a:pt x="76" y="220"/>
                  </a:lnTo>
                  <a:lnTo>
                    <a:pt x="76" y="220"/>
                  </a:lnTo>
                  <a:lnTo>
                    <a:pt x="86" y="211"/>
                  </a:lnTo>
                  <a:lnTo>
                    <a:pt x="95" y="201"/>
                  </a:lnTo>
                  <a:lnTo>
                    <a:pt x="104" y="191"/>
                  </a:lnTo>
                  <a:lnTo>
                    <a:pt x="115" y="182"/>
                  </a:lnTo>
                  <a:lnTo>
                    <a:pt x="115" y="182"/>
                  </a:lnTo>
                  <a:close/>
                  <a:moveTo>
                    <a:pt x="102" y="247"/>
                  </a:moveTo>
                  <a:lnTo>
                    <a:pt x="102" y="247"/>
                  </a:lnTo>
                  <a:lnTo>
                    <a:pt x="95" y="253"/>
                  </a:lnTo>
                  <a:lnTo>
                    <a:pt x="95" y="253"/>
                  </a:lnTo>
                  <a:lnTo>
                    <a:pt x="69" y="270"/>
                  </a:lnTo>
                  <a:lnTo>
                    <a:pt x="69" y="270"/>
                  </a:lnTo>
                  <a:lnTo>
                    <a:pt x="64" y="275"/>
                  </a:lnTo>
                  <a:lnTo>
                    <a:pt x="62" y="277"/>
                  </a:lnTo>
                  <a:lnTo>
                    <a:pt x="62" y="276"/>
                  </a:lnTo>
                  <a:lnTo>
                    <a:pt x="62" y="276"/>
                  </a:lnTo>
                  <a:lnTo>
                    <a:pt x="68" y="270"/>
                  </a:lnTo>
                  <a:lnTo>
                    <a:pt x="75" y="266"/>
                  </a:lnTo>
                  <a:lnTo>
                    <a:pt x="75" y="266"/>
                  </a:lnTo>
                  <a:lnTo>
                    <a:pt x="86" y="257"/>
                  </a:lnTo>
                  <a:lnTo>
                    <a:pt x="96" y="247"/>
                  </a:lnTo>
                  <a:lnTo>
                    <a:pt x="115" y="225"/>
                  </a:lnTo>
                  <a:lnTo>
                    <a:pt x="115" y="225"/>
                  </a:lnTo>
                  <a:lnTo>
                    <a:pt x="115" y="224"/>
                  </a:lnTo>
                  <a:lnTo>
                    <a:pt x="115" y="224"/>
                  </a:lnTo>
                  <a:lnTo>
                    <a:pt x="113" y="223"/>
                  </a:lnTo>
                  <a:lnTo>
                    <a:pt x="113" y="223"/>
                  </a:lnTo>
                  <a:lnTo>
                    <a:pt x="108" y="226"/>
                  </a:lnTo>
                  <a:lnTo>
                    <a:pt x="103" y="230"/>
                  </a:lnTo>
                  <a:lnTo>
                    <a:pt x="95" y="238"/>
                  </a:lnTo>
                  <a:lnTo>
                    <a:pt x="86" y="246"/>
                  </a:lnTo>
                  <a:lnTo>
                    <a:pt x="77" y="253"/>
                  </a:lnTo>
                  <a:lnTo>
                    <a:pt x="77" y="253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55" y="271"/>
                  </a:lnTo>
                  <a:lnTo>
                    <a:pt x="55" y="271"/>
                  </a:lnTo>
                  <a:lnTo>
                    <a:pt x="66" y="260"/>
                  </a:lnTo>
                  <a:lnTo>
                    <a:pt x="77" y="251"/>
                  </a:lnTo>
                  <a:lnTo>
                    <a:pt x="77" y="251"/>
                  </a:lnTo>
                  <a:lnTo>
                    <a:pt x="87" y="242"/>
                  </a:lnTo>
                  <a:lnTo>
                    <a:pt x="96" y="232"/>
                  </a:lnTo>
                  <a:lnTo>
                    <a:pt x="105" y="221"/>
                  </a:lnTo>
                  <a:lnTo>
                    <a:pt x="115" y="212"/>
                  </a:lnTo>
                  <a:lnTo>
                    <a:pt x="115" y="212"/>
                  </a:lnTo>
                  <a:lnTo>
                    <a:pt x="115" y="212"/>
                  </a:lnTo>
                  <a:lnTo>
                    <a:pt x="115" y="212"/>
                  </a:lnTo>
                  <a:lnTo>
                    <a:pt x="115" y="237"/>
                  </a:lnTo>
                  <a:lnTo>
                    <a:pt x="115" y="237"/>
                  </a:lnTo>
                  <a:lnTo>
                    <a:pt x="115" y="238"/>
                  </a:lnTo>
                  <a:lnTo>
                    <a:pt x="115" y="238"/>
                  </a:lnTo>
                  <a:lnTo>
                    <a:pt x="102" y="247"/>
                  </a:lnTo>
                  <a:lnTo>
                    <a:pt x="102" y="247"/>
                  </a:lnTo>
                  <a:close/>
                  <a:moveTo>
                    <a:pt x="115" y="198"/>
                  </a:moveTo>
                  <a:lnTo>
                    <a:pt x="115" y="198"/>
                  </a:lnTo>
                  <a:lnTo>
                    <a:pt x="115" y="197"/>
                  </a:lnTo>
                  <a:lnTo>
                    <a:pt x="115" y="197"/>
                  </a:lnTo>
                  <a:lnTo>
                    <a:pt x="115" y="211"/>
                  </a:lnTo>
                  <a:lnTo>
                    <a:pt x="115" y="211"/>
                  </a:lnTo>
                  <a:lnTo>
                    <a:pt x="114" y="210"/>
                  </a:lnTo>
                  <a:lnTo>
                    <a:pt x="113" y="210"/>
                  </a:lnTo>
                  <a:lnTo>
                    <a:pt x="113" y="210"/>
                  </a:lnTo>
                  <a:lnTo>
                    <a:pt x="103" y="217"/>
                  </a:lnTo>
                  <a:lnTo>
                    <a:pt x="93" y="225"/>
                  </a:lnTo>
                  <a:lnTo>
                    <a:pt x="74" y="241"/>
                  </a:lnTo>
                  <a:lnTo>
                    <a:pt x="56" y="258"/>
                  </a:lnTo>
                  <a:lnTo>
                    <a:pt x="36" y="274"/>
                  </a:lnTo>
                  <a:lnTo>
                    <a:pt x="36" y="274"/>
                  </a:lnTo>
                  <a:lnTo>
                    <a:pt x="43" y="266"/>
                  </a:lnTo>
                  <a:lnTo>
                    <a:pt x="52" y="258"/>
                  </a:lnTo>
                  <a:lnTo>
                    <a:pt x="52" y="258"/>
                  </a:lnTo>
                  <a:lnTo>
                    <a:pt x="63" y="248"/>
                  </a:lnTo>
                  <a:lnTo>
                    <a:pt x="73" y="239"/>
                  </a:lnTo>
                  <a:lnTo>
                    <a:pt x="73" y="239"/>
                  </a:lnTo>
                  <a:lnTo>
                    <a:pt x="84" y="229"/>
                  </a:lnTo>
                  <a:lnTo>
                    <a:pt x="94" y="218"/>
                  </a:lnTo>
                  <a:lnTo>
                    <a:pt x="115" y="198"/>
                  </a:lnTo>
                  <a:lnTo>
                    <a:pt x="115" y="198"/>
                  </a:lnTo>
                  <a:close/>
                  <a:moveTo>
                    <a:pt x="82" y="273"/>
                  </a:moveTo>
                  <a:lnTo>
                    <a:pt x="82" y="273"/>
                  </a:lnTo>
                  <a:lnTo>
                    <a:pt x="86" y="267"/>
                  </a:lnTo>
                  <a:lnTo>
                    <a:pt x="92" y="261"/>
                  </a:lnTo>
                  <a:lnTo>
                    <a:pt x="103" y="249"/>
                  </a:lnTo>
                  <a:lnTo>
                    <a:pt x="103" y="249"/>
                  </a:lnTo>
                  <a:lnTo>
                    <a:pt x="105" y="248"/>
                  </a:lnTo>
                  <a:lnTo>
                    <a:pt x="105" y="248"/>
                  </a:lnTo>
                  <a:lnTo>
                    <a:pt x="107" y="246"/>
                  </a:lnTo>
                  <a:lnTo>
                    <a:pt x="107" y="246"/>
                  </a:lnTo>
                  <a:lnTo>
                    <a:pt x="112" y="244"/>
                  </a:lnTo>
                  <a:lnTo>
                    <a:pt x="113" y="243"/>
                  </a:lnTo>
                  <a:lnTo>
                    <a:pt x="113" y="242"/>
                  </a:lnTo>
                  <a:lnTo>
                    <a:pt x="113" y="242"/>
                  </a:lnTo>
                  <a:lnTo>
                    <a:pt x="115" y="240"/>
                  </a:lnTo>
                  <a:lnTo>
                    <a:pt x="115" y="240"/>
                  </a:lnTo>
                  <a:lnTo>
                    <a:pt x="115" y="252"/>
                  </a:lnTo>
                  <a:lnTo>
                    <a:pt x="115" y="252"/>
                  </a:lnTo>
                  <a:lnTo>
                    <a:pt x="115" y="252"/>
                  </a:lnTo>
                  <a:lnTo>
                    <a:pt x="115" y="252"/>
                  </a:lnTo>
                  <a:lnTo>
                    <a:pt x="104" y="258"/>
                  </a:lnTo>
                  <a:lnTo>
                    <a:pt x="95" y="265"/>
                  </a:lnTo>
                  <a:lnTo>
                    <a:pt x="95" y="265"/>
                  </a:lnTo>
                  <a:lnTo>
                    <a:pt x="83" y="273"/>
                  </a:lnTo>
                  <a:lnTo>
                    <a:pt x="83" y="273"/>
                  </a:lnTo>
                  <a:lnTo>
                    <a:pt x="79" y="276"/>
                  </a:lnTo>
                  <a:lnTo>
                    <a:pt x="82" y="273"/>
                  </a:lnTo>
                  <a:lnTo>
                    <a:pt x="82" y="273"/>
                  </a:lnTo>
                  <a:close/>
                  <a:moveTo>
                    <a:pt x="113" y="149"/>
                  </a:moveTo>
                  <a:lnTo>
                    <a:pt x="113" y="149"/>
                  </a:lnTo>
                  <a:lnTo>
                    <a:pt x="115" y="148"/>
                  </a:lnTo>
                  <a:lnTo>
                    <a:pt x="115" y="148"/>
                  </a:lnTo>
                  <a:lnTo>
                    <a:pt x="115" y="161"/>
                  </a:lnTo>
                  <a:lnTo>
                    <a:pt x="115" y="161"/>
                  </a:lnTo>
                  <a:lnTo>
                    <a:pt x="115" y="180"/>
                  </a:lnTo>
                  <a:lnTo>
                    <a:pt x="115" y="180"/>
                  </a:lnTo>
                  <a:lnTo>
                    <a:pt x="114" y="180"/>
                  </a:lnTo>
                  <a:lnTo>
                    <a:pt x="113" y="180"/>
                  </a:lnTo>
                  <a:lnTo>
                    <a:pt x="113" y="180"/>
                  </a:lnTo>
                  <a:lnTo>
                    <a:pt x="109" y="183"/>
                  </a:lnTo>
                  <a:lnTo>
                    <a:pt x="109" y="183"/>
                  </a:lnTo>
                  <a:lnTo>
                    <a:pt x="108" y="183"/>
                  </a:lnTo>
                  <a:lnTo>
                    <a:pt x="107" y="185"/>
                  </a:lnTo>
                  <a:lnTo>
                    <a:pt x="107" y="185"/>
                  </a:lnTo>
                  <a:lnTo>
                    <a:pt x="87" y="201"/>
                  </a:lnTo>
                  <a:lnTo>
                    <a:pt x="77" y="208"/>
                  </a:lnTo>
                  <a:lnTo>
                    <a:pt x="67" y="215"/>
                  </a:lnTo>
                  <a:lnTo>
                    <a:pt x="67" y="215"/>
                  </a:lnTo>
                  <a:lnTo>
                    <a:pt x="57" y="221"/>
                  </a:lnTo>
                  <a:lnTo>
                    <a:pt x="48" y="229"/>
                  </a:lnTo>
                  <a:lnTo>
                    <a:pt x="48" y="229"/>
                  </a:lnTo>
                  <a:lnTo>
                    <a:pt x="59" y="216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82" y="195"/>
                  </a:lnTo>
                  <a:lnTo>
                    <a:pt x="92" y="185"/>
                  </a:lnTo>
                  <a:lnTo>
                    <a:pt x="102" y="174"/>
                  </a:lnTo>
                  <a:lnTo>
                    <a:pt x="108" y="170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15" y="165"/>
                  </a:lnTo>
                  <a:lnTo>
                    <a:pt x="115" y="164"/>
                  </a:lnTo>
                  <a:lnTo>
                    <a:pt x="114" y="164"/>
                  </a:lnTo>
                  <a:lnTo>
                    <a:pt x="113" y="164"/>
                  </a:lnTo>
                  <a:lnTo>
                    <a:pt x="113" y="164"/>
                  </a:lnTo>
                  <a:lnTo>
                    <a:pt x="101" y="172"/>
                  </a:lnTo>
                  <a:lnTo>
                    <a:pt x="91" y="181"/>
                  </a:lnTo>
                  <a:lnTo>
                    <a:pt x="80" y="190"/>
                  </a:lnTo>
                  <a:lnTo>
                    <a:pt x="69" y="198"/>
                  </a:lnTo>
                  <a:lnTo>
                    <a:pt x="69" y="198"/>
                  </a:lnTo>
                  <a:lnTo>
                    <a:pt x="59" y="206"/>
                  </a:lnTo>
                  <a:lnTo>
                    <a:pt x="50" y="213"/>
                  </a:lnTo>
                  <a:lnTo>
                    <a:pt x="50" y="213"/>
                  </a:lnTo>
                  <a:lnTo>
                    <a:pt x="37" y="221"/>
                  </a:lnTo>
                  <a:lnTo>
                    <a:pt x="31" y="225"/>
                  </a:lnTo>
                  <a:lnTo>
                    <a:pt x="27" y="230"/>
                  </a:lnTo>
                  <a:lnTo>
                    <a:pt x="27" y="230"/>
                  </a:lnTo>
                  <a:lnTo>
                    <a:pt x="37" y="217"/>
                  </a:lnTo>
                  <a:lnTo>
                    <a:pt x="48" y="207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94" y="165"/>
                  </a:lnTo>
                  <a:lnTo>
                    <a:pt x="94" y="165"/>
                  </a:lnTo>
                  <a:lnTo>
                    <a:pt x="105" y="155"/>
                  </a:lnTo>
                  <a:lnTo>
                    <a:pt x="105" y="155"/>
                  </a:lnTo>
                  <a:lnTo>
                    <a:pt x="112" y="150"/>
                  </a:lnTo>
                  <a:lnTo>
                    <a:pt x="112" y="150"/>
                  </a:lnTo>
                  <a:lnTo>
                    <a:pt x="113" y="149"/>
                  </a:lnTo>
                  <a:lnTo>
                    <a:pt x="113" y="149"/>
                  </a:lnTo>
                  <a:close/>
                  <a:moveTo>
                    <a:pt x="24" y="233"/>
                  </a:moveTo>
                  <a:lnTo>
                    <a:pt x="24" y="233"/>
                  </a:lnTo>
                  <a:lnTo>
                    <a:pt x="37" y="225"/>
                  </a:lnTo>
                  <a:lnTo>
                    <a:pt x="50" y="216"/>
                  </a:lnTo>
                  <a:lnTo>
                    <a:pt x="62" y="207"/>
                  </a:lnTo>
                  <a:lnTo>
                    <a:pt x="74" y="198"/>
                  </a:lnTo>
                  <a:lnTo>
                    <a:pt x="74" y="198"/>
                  </a:lnTo>
                  <a:lnTo>
                    <a:pt x="79" y="194"/>
                  </a:lnTo>
                  <a:lnTo>
                    <a:pt x="84" y="190"/>
                  </a:lnTo>
                  <a:lnTo>
                    <a:pt x="84" y="190"/>
                  </a:lnTo>
                  <a:lnTo>
                    <a:pt x="75" y="198"/>
                  </a:lnTo>
                  <a:lnTo>
                    <a:pt x="67" y="206"/>
                  </a:lnTo>
                  <a:lnTo>
                    <a:pt x="67" y="206"/>
                  </a:lnTo>
                  <a:lnTo>
                    <a:pt x="56" y="215"/>
                  </a:lnTo>
                  <a:lnTo>
                    <a:pt x="46" y="226"/>
                  </a:lnTo>
                  <a:lnTo>
                    <a:pt x="36" y="237"/>
                  </a:lnTo>
                  <a:lnTo>
                    <a:pt x="26" y="247"/>
                  </a:lnTo>
                  <a:lnTo>
                    <a:pt x="26" y="247"/>
                  </a:lnTo>
                  <a:lnTo>
                    <a:pt x="24" y="233"/>
                  </a:lnTo>
                  <a:lnTo>
                    <a:pt x="24" y="233"/>
                  </a:lnTo>
                  <a:close/>
                  <a:moveTo>
                    <a:pt x="64" y="220"/>
                  </a:moveTo>
                  <a:lnTo>
                    <a:pt x="64" y="220"/>
                  </a:lnTo>
                  <a:lnTo>
                    <a:pt x="81" y="207"/>
                  </a:lnTo>
                  <a:lnTo>
                    <a:pt x="98" y="194"/>
                  </a:lnTo>
                  <a:lnTo>
                    <a:pt x="98" y="194"/>
                  </a:lnTo>
                  <a:lnTo>
                    <a:pt x="95" y="197"/>
                  </a:lnTo>
                  <a:lnTo>
                    <a:pt x="95" y="197"/>
                  </a:lnTo>
                  <a:lnTo>
                    <a:pt x="74" y="219"/>
                  </a:lnTo>
                  <a:lnTo>
                    <a:pt x="74" y="219"/>
                  </a:lnTo>
                  <a:lnTo>
                    <a:pt x="53" y="240"/>
                  </a:lnTo>
                  <a:lnTo>
                    <a:pt x="41" y="250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0" y="262"/>
                  </a:lnTo>
                  <a:lnTo>
                    <a:pt x="31" y="262"/>
                  </a:lnTo>
                  <a:lnTo>
                    <a:pt x="31" y="263"/>
                  </a:lnTo>
                  <a:lnTo>
                    <a:pt x="32" y="262"/>
                  </a:lnTo>
                  <a:lnTo>
                    <a:pt x="32" y="262"/>
                  </a:lnTo>
                  <a:lnTo>
                    <a:pt x="75" y="228"/>
                  </a:lnTo>
                  <a:lnTo>
                    <a:pt x="75" y="228"/>
                  </a:lnTo>
                  <a:lnTo>
                    <a:pt x="101" y="208"/>
                  </a:lnTo>
                  <a:lnTo>
                    <a:pt x="101" y="208"/>
                  </a:lnTo>
                  <a:lnTo>
                    <a:pt x="83" y="226"/>
                  </a:lnTo>
                  <a:lnTo>
                    <a:pt x="64" y="244"/>
                  </a:lnTo>
                  <a:lnTo>
                    <a:pt x="64" y="244"/>
                  </a:lnTo>
                  <a:lnTo>
                    <a:pt x="48" y="259"/>
                  </a:lnTo>
                  <a:lnTo>
                    <a:pt x="39" y="267"/>
                  </a:lnTo>
                  <a:lnTo>
                    <a:pt x="32" y="277"/>
                  </a:lnTo>
                  <a:lnTo>
                    <a:pt x="32" y="277"/>
                  </a:lnTo>
                  <a:lnTo>
                    <a:pt x="27" y="250"/>
                  </a:lnTo>
                  <a:lnTo>
                    <a:pt x="27" y="250"/>
                  </a:lnTo>
                  <a:lnTo>
                    <a:pt x="36" y="243"/>
                  </a:lnTo>
                  <a:lnTo>
                    <a:pt x="45" y="235"/>
                  </a:lnTo>
                  <a:lnTo>
                    <a:pt x="54" y="228"/>
                  </a:lnTo>
                  <a:lnTo>
                    <a:pt x="64" y="220"/>
                  </a:lnTo>
                  <a:lnTo>
                    <a:pt x="64" y="220"/>
                  </a:lnTo>
                  <a:close/>
                  <a:moveTo>
                    <a:pt x="38" y="301"/>
                  </a:moveTo>
                  <a:lnTo>
                    <a:pt x="38" y="301"/>
                  </a:lnTo>
                  <a:lnTo>
                    <a:pt x="46" y="295"/>
                  </a:lnTo>
                  <a:lnTo>
                    <a:pt x="57" y="291"/>
                  </a:lnTo>
                  <a:lnTo>
                    <a:pt x="67" y="289"/>
                  </a:lnTo>
                  <a:lnTo>
                    <a:pt x="77" y="287"/>
                  </a:lnTo>
                  <a:lnTo>
                    <a:pt x="87" y="287"/>
                  </a:lnTo>
                  <a:lnTo>
                    <a:pt x="97" y="288"/>
                  </a:lnTo>
                  <a:lnTo>
                    <a:pt x="107" y="290"/>
                  </a:lnTo>
                  <a:lnTo>
                    <a:pt x="117" y="294"/>
                  </a:lnTo>
                  <a:lnTo>
                    <a:pt x="117" y="294"/>
                  </a:lnTo>
                  <a:lnTo>
                    <a:pt x="117" y="304"/>
                  </a:lnTo>
                  <a:lnTo>
                    <a:pt x="117" y="304"/>
                  </a:lnTo>
                  <a:lnTo>
                    <a:pt x="108" y="300"/>
                  </a:lnTo>
                  <a:lnTo>
                    <a:pt x="98" y="298"/>
                  </a:lnTo>
                  <a:lnTo>
                    <a:pt x="89" y="297"/>
                  </a:lnTo>
                  <a:lnTo>
                    <a:pt x="79" y="298"/>
                  </a:lnTo>
                  <a:lnTo>
                    <a:pt x="69" y="300"/>
                  </a:lnTo>
                  <a:lnTo>
                    <a:pt x="59" y="304"/>
                  </a:lnTo>
                  <a:lnTo>
                    <a:pt x="50" y="307"/>
                  </a:lnTo>
                  <a:lnTo>
                    <a:pt x="40" y="313"/>
                  </a:lnTo>
                  <a:lnTo>
                    <a:pt x="40" y="313"/>
                  </a:lnTo>
                  <a:lnTo>
                    <a:pt x="38" y="301"/>
                  </a:lnTo>
                  <a:lnTo>
                    <a:pt x="38" y="301"/>
                  </a:lnTo>
                  <a:close/>
                  <a:moveTo>
                    <a:pt x="118" y="408"/>
                  </a:moveTo>
                  <a:lnTo>
                    <a:pt x="118" y="408"/>
                  </a:lnTo>
                  <a:lnTo>
                    <a:pt x="106" y="414"/>
                  </a:lnTo>
                  <a:lnTo>
                    <a:pt x="96" y="420"/>
                  </a:lnTo>
                  <a:lnTo>
                    <a:pt x="74" y="434"/>
                  </a:lnTo>
                  <a:lnTo>
                    <a:pt x="74" y="434"/>
                  </a:lnTo>
                  <a:lnTo>
                    <a:pt x="86" y="425"/>
                  </a:lnTo>
                  <a:lnTo>
                    <a:pt x="97" y="416"/>
                  </a:lnTo>
                  <a:lnTo>
                    <a:pt x="108" y="407"/>
                  </a:lnTo>
                  <a:lnTo>
                    <a:pt x="114" y="403"/>
                  </a:lnTo>
                  <a:lnTo>
                    <a:pt x="121" y="400"/>
                  </a:lnTo>
                  <a:lnTo>
                    <a:pt x="121" y="400"/>
                  </a:lnTo>
                  <a:lnTo>
                    <a:pt x="121" y="418"/>
                  </a:lnTo>
                  <a:lnTo>
                    <a:pt x="121" y="418"/>
                  </a:lnTo>
                  <a:lnTo>
                    <a:pt x="121" y="418"/>
                  </a:lnTo>
                  <a:lnTo>
                    <a:pt x="121" y="418"/>
                  </a:lnTo>
                  <a:lnTo>
                    <a:pt x="113" y="422"/>
                  </a:lnTo>
                  <a:lnTo>
                    <a:pt x="105" y="426"/>
                  </a:lnTo>
                  <a:lnTo>
                    <a:pt x="91" y="436"/>
                  </a:lnTo>
                  <a:lnTo>
                    <a:pt x="91" y="436"/>
                  </a:lnTo>
                  <a:lnTo>
                    <a:pt x="94" y="433"/>
                  </a:lnTo>
                  <a:lnTo>
                    <a:pt x="94" y="433"/>
                  </a:lnTo>
                  <a:lnTo>
                    <a:pt x="107" y="422"/>
                  </a:lnTo>
                  <a:lnTo>
                    <a:pt x="119" y="410"/>
                  </a:lnTo>
                  <a:lnTo>
                    <a:pt x="119" y="410"/>
                  </a:lnTo>
                  <a:lnTo>
                    <a:pt x="119" y="409"/>
                  </a:lnTo>
                  <a:lnTo>
                    <a:pt x="119" y="408"/>
                  </a:lnTo>
                  <a:lnTo>
                    <a:pt x="118" y="408"/>
                  </a:lnTo>
                  <a:lnTo>
                    <a:pt x="118" y="408"/>
                  </a:lnTo>
                  <a:close/>
                  <a:moveTo>
                    <a:pt x="119" y="387"/>
                  </a:moveTo>
                  <a:lnTo>
                    <a:pt x="119" y="387"/>
                  </a:lnTo>
                  <a:lnTo>
                    <a:pt x="119" y="386"/>
                  </a:lnTo>
                  <a:lnTo>
                    <a:pt x="119" y="385"/>
                  </a:lnTo>
                  <a:lnTo>
                    <a:pt x="118" y="385"/>
                  </a:lnTo>
                  <a:lnTo>
                    <a:pt x="118" y="385"/>
                  </a:lnTo>
                  <a:lnTo>
                    <a:pt x="95" y="399"/>
                  </a:lnTo>
                  <a:lnTo>
                    <a:pt x="95" y="399"/>
                  </a:lnTo>
                  <a:lnTo>
                    <a:pt x="82" y="405"/>
                  </a:lnTo>
                  <a:lnTo>
                    <a:pt x="82" y="405"/>
                  </a:lnTo>
                  <a:lnTo>
                    <a:pt x="74" y="409"/>
                  </a:lnTo>
                  <a:lnTo>
                    <a:pt x="71" y="411"/>
                  </a:lnTo>
                  <a:lnTo>
                    <a:pt x="75" y="409"/>
                  </a:lnTo>
                  <a:lnTo>
                    <a:pt x="75" y="409"/>
                  </a:lnTo>
                  <a:lnTo>
                    <a:pt x="87" y="401"/>
                  </a:lnTo>
                  <a:lnTo>
                    <a:pt x="98" y="394"/>
                  </a:lnTo>
                  <a:lnTo>
                    <a:pt x="109" y="384"/>
                  </a:lnTo>
                  <a:lnTo>
                    <a:pt x="114" y="379"/>
                  </a:lnTo>
                  <a:lnTo>
                    <a:pt x="119" y="374"/>
                  </a:lnTo>
                  <a:lnTo>
                    <a:pt x="119" y="374"/>
                  </a:lnTo>
                  <a:lnTo>
                    <a:pt x="119" y="372"/>
                  </a:lnTo>
                  <a:lnTo>
                    <a:pt x="119" y="372"/>
                  </a:lnTo>
                  <a:lnTo>
                    <a:pt x="118" y="372"/>
                  </a:lnTo>
                  <a:lnTo>
                    <a:pt x="118" y="372"/>
                  </a:lnTo>
                  <a:lnTo>
                    <a:pt x="105" y="378"/>
                  </a:lnTo>
                  <a:lnTo>
                    <a:pt x="92" y="385"/>
                  </a:lnTo>
                  <a:lnTo>
                    <a:pt x="79" y="393"/>
                  </a:lnTo>
                  <a:lnTo>
                    <a:pt x="66" y="399"/>
                  </a:lnTo>
                  <a:lnTo>
                    <a:pt x="66" y="399"/>
                  </a:lnTo>
                  <a:lnTo>
                    <a:pt x="72" y="396"/>
                  </a:lnTo>
                  <a:lnTo>
                    <a:pt x="78" y="393"/>
                  </a:lnTo>
                  <a:lnTo>
                    <a:pt x="90" y="383"/>
                  </a:lnTo>
                  <a:lnTo>
                    <a:pt x="102" y="373"/>
                  </a:lnTo>
                  <a:lnTo>
                    <a:pt x="114" y="365"/>
                  </a:lnTo>
                  <a:lnTo>
                    <a:pt x="114" y="365"/>
                  </a:lnTo>
                  <a:lnTo>
                    <a:pt x="119" y="362"/>
                  </a:lnTo>
                  <a:lnTo>
                    <a:pt x="119" y="362"/>
                  </a:lnTo>
                  <a:lnTo>
                    <a:pt x="119" y="362"/>
                  </a:lnTo>
                  <a:lnTo>
                    <a:pt x="119" y="362"/>
                  </a:lnTo>
                  <a:lnTo>
                    <a:pt x="120" y="398"/>
                  </a:lnTo>
                  <a:lnTo>
                    <a:pt x="120" y="398"/>
                  </a:lnTo>
                  <a:lnTo>
                    <a:pt x="108" y="402"/>
                  </a:lnTo>
                  <a:lnTo>
                    <a:pt x="96" y="407"/>
                  </a:lnTo>
                  <a:lnTo>
                    <a:pt x="83" y="412"/>
                  </a:lnTo>
                  <a:lnTo>
                    <a:pt x="73" y="419"/>
                  </a:lnTo>
                  <a:lnTo>
                    <a:pt x="73" y="419"/>
                  </a:lnTo>
                  <a:lnTo>
                    <a:pt x="96" y="403"/>
                  </a:lnTo>
                  <a:lnTo>
                    <a:pt x="108" y="396"/>
                  </a:lnTo>
                  <a:lnTo>
                    <a:pt x="119" y="387"/>
                  </a:lnTo>
                  <a:lnTo>
                    <a:pt x="119" y="387"/>
                  </a:lnTo>
                  <a:close/>
                  <a:moveTo>
                    <a:pt x="113" y="363"/>
                  </a:moveTo>
                  <a:lnTo>
                    <a:pt x="113" y="363"/>
                  </a:lnTo>
                  <a:lnTo>
                    <a:pt x="104" y="368"/>
                  </a:lnTo>
                  <a:lnTo>
                    <a:pt x="104" y="368"/>
                  </a:lnTo>
                  <a:lnTo>
                    <a:pt x="90" y="375"/>
                  </a:lnTo>
                  <a:lnTo>
                    <a:pt x="90" y="375"/>
                  </a:lnTo>
                  <a:lnTo>
                    <a:pt x="76" y="382"/>
                  </a:lnTo>
                  <a:lnTo>
                    <a:pt x="76" y="382"/>
                  </a:lnTo>
                  <a:lnTo>
                    <a:pt x="66" y="388"/>
                  </a:lnTo>
                  <a:lnTo>
                    <a:pt x="63" y="391"/>
                  </a:lnTo>
                  <a:lnTo>
                    <a:pt x="66" y="387"/>
                  </a:lnTo>
                  <a:lnTo>
                    <a:pt x="66" y="387"/>
                  </a:lnTo>
                  <a:lnTo>
                    <a:pt x="79" y="378"/>
                  </a:lnTo>
                  <a:lnTo>
                    <a:pt x="91" y="369"/>
                  </a:lnTo>
                  <a:lnTo>
                    <a:pt x="104" y="359"/>
                  </a:lnTo>
                  <a:lnTo>
                    <a:pt x="117" y="351"/>
                  </a:lnTo>
                  <a:lnTo>
                    <a:pt x="117" y="351"/>
                  </a:lnTo>
                  <a:lnTo>
                    <a:pt x="118" y="350"/>
                  </a:lnTo>
                  <a:lnTo>
                    <a:pt x="118" y="349"/>
                  </a:lnTo>
                  <a:lnTo>
                    <a:pt x="117" y="349"/>
                  </a:lnTo>
                  <a:lnTo>
                    <a:pt x="116" y="349"/>
                  </a:lnTo>
                  <a:lnTo>
                    <a:pt x="116" y="349"/>
                  </a:lnTo>
                  <a:lnTo>
                    <a:pt x="102" y="354"/>
                  </a:lnTo>
                  <a:lnTo>
                    <a:pt x="89" y="361"/>
                  </a:lnTo>
                  <a:lnTo>
                    <a:pt x="89" y="361"/>
                  </a:lnTo>
                  <a:lnTo>
                    <a:pt x="71" y="370"/>
                  </a:lnTo>
                  <a:lnTo>
                    <a:pt x="71" y="370"/>
                  </a:lnTo>
                  <a:lnTo>
                    <a:pt x="61" y="375"/>
                  </a:lnTo>
                  <a:lnTo>
                    <a:pt x="57" y="376"/>
                  </a:lnTo>
                  <a:lnTo>
                    <a:pt x="57" y="376"/>
                  </a:lnTo>
                  <a:lnTo>
                    <a:pt x="59" y="373"/>
                  </a:lnTo>
                  <a:lnTo>
                    <a:pt x="59" y="373"/>
                  </a:lnTo>
                  <a:lnTo>
                    <a:pt x="67" y="367"/>
                  </a:lnTo>
                  <a:lnTo>
                    <a:pt x="75" y="362"/>
                  </a:lnTo>
                  <a:lnTo>
                    <a:pt x="84" y="357"/>
                  </a:lnTo>
                  <a:lnTo>
                    <a:pt x="92" y="352"/>
                  </a:lnTo>
                  <a:lnTo>
                    <a:pt x="92" y="352"/>
                  </a:lnTo>
                  <a:lnTo>
                    <a:pt x="106" y="343"/>
                  </a:lnTo>
                  <a:lnTo>
                    <a:pt x="118" y="333"/>
                  </a:lnTo>
                  <a:lnTo>
                    <a:pt x="118" y="333"/>
                  </a:lnTo>
                  <a:lnTo>
                    <a:pt x="119" y="345"/>
                  </a:lnTo>
                  <a:lnTo>
                    <a:pt x="119" y="345"/>
                  </a:lnTo>
                  <a:lnTo>
                    <a:pt x="119" y="361"/>
                  </a:lnTo>
                  <a:lnTo>
                    <a:pt x="119" y="361"/>
                  </a:lnTo>
                  <a:lnTo>
                    <a:pt x="119" y="360"/>
                  </a:lnTo>
                  <a:lnTo>
                    <a:pt x="118" y="360"/>
                  </a:lnTo>
                  <a:lnTo>
                    <a:pt x="118" y="360"/>
                  </a:lnTo>
                  <a:lnTo>
                    <a:pt x="113" y="363"/>
                  </a:lnTo>
                  <a:lnTo>
                    <a:pt x="113" y="363"/>
                  </a:lnTo>
                  <a:lnTo>
                    <a:pt x="113" y="363"/>
                  </a:lnTo>
                  <a:lnTo>
                    <a:pt x="113" y="363"/>
                  </a:lnTo>
                  <a:close/>
                  <a:moveTo>
                    <a:pt x="82" y="343"/>
                  </a:moveTo>
                  <a:lnTo>
                    <a:pt x="82" y="343"/>
                  </a:lnTo>
                  <a:lnTo>
                    <a:pt x="97" y="332"/>
                  </a:lnTo>
                  <a:lnTo>
                    <a:pt x="112" y="319"/>
                  </a:lnTo>
                  <a:lnTo>
                    <a:pt x="112" y="319"/>
                  </a:lnTo>
                  <a:lnTo>
                    <a:pt x="112" y="318"/>
                  </a:lnTo>
                  <a:lnTo>
                    <a:pt x="112" y="317"/>
                  </a:lnTo>
                  <a:lnTo>
                    <a:pt x="110" y="317"/>
                  </a:lnTo>
                  <a:lnTo>
                    <a:pt x="110" y="317"/>
                  </a:lnTo>
                  <a:lnTo>
                    <a:pt x="95" y="325"/>
                  </a:lnTo>
                  <a:lnTo>
                    <a:pt x="81" y="334"/>
                  </a:lnTo>
                  <a:lnTo>
                    <a:pt x="66" y="343"/>
                  </a:lnTo>
                  <a:lnTo>
                    <a:pt x="51" y="351"/>
                  </a:lnTo>
                  <a:lnTo>
                    <a:pt x="51" y="351"/>
                  </a:lnTo>
                  <a:lnTo>
                    <a:pt x="58" y="347"/>
                  </a:lnTo>
                  <a:lnTo>
                    <a:pt x="65" y="341"/>
                  </a:lnTo>
                  <a:lnTo>
                    <a:pt x="77" y="331"/>
                  </a:lnTo>
                  <a:lnTo>
                    <a:pt x="77" y="331"/>
                  </a:lnTo>
                  <a:lnTo>
                    <a:pt x="92" y="321"/>
                  </a:lnTo>
                  <a:lnTo>
                    <a:pt x="106" y="310"/>
                  </a:lnTo>
                  <a:lnTo>
                    <a:pt x="106" y="310"/>
                  </a:lnTo>
                  <a:lnTo>
                    <a:pt x="106" y="310"/>
                  </a:lnTo>
                  <a:lnTo>
                    <a:pt x="106" y="310"/>
                  </a:lnTo>
                  <a:lnTo>
                    <a:pt x="112" y="312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18" y="330"/>
                  </a:lnTo>
                  <a:lnTo>
                    <a:pt x="118" y="330"/>
                  </a:lnTo>
                  <a:lnTo>
                    <a:pt x="110" y="333"/>
                  </a:lnTo>
                  <a:lnTo>
                    <a:pt x="103" y="337"/>
                  </a:lnTo>
                  <a:lnTo>
                    <a:pt x="89" y="346"/>
                  </a:lnTo>
                  <a:lnTo>
                    <a:pt x="75" y="355"/>
                  </a:lnTo>
                  <a:lnTo>
                    <a:pt x="67" y="359"/>
                  </a:lnTo>
                  <a:lnTo>
                    <a:pt x="59" y="362"/>
                  </a:lnTo>
                  <a:lnTo>
                    <a:pt x="59" y="362"/>
                  </a:lnTo>
                  <a:lnTo>
                    <a:pt x="56" y="363"/>
                  </a:lnTo>
                  <a:lnTo>
                    <a:pt x="55" y="363"/>
                  </a:lnTo>
                  <a:lnTo>
                    <a:pt x="59" y="360"/>
                  </a:lnTo>
                  <a:lnTo>
                    <a:pt x="67" y="355"/>
                  </a:lnTo>
                  <a:lnTo>
                    <a:pt x="67" y="355"/>
                  </a:lnTo>
                  <a:lnTo>
                    <a:pt x="82" y="343"/>
                  </a:lnTo>
                  <a:lnTo>
                    <a:pt x="82" y="343"/>
                  </a:lnTo>
                  <a:close/>
                  <a:moveTo>
                    <a:pt x="103" y="309"/>
                  </a:moveTo>
                  <a:lnTo>
                    <a:pt x="103" y="309"/>
                  </a:lnTo>
                  <a:lnTo>
                    <a:pt x="90" y="316"/>
                  </a:lnTo>
                  <a:lnTo>
                    <a:pt x="77" y="323"/>
                  </a:lnTo>
                  <a:lnTo>
                    <a:pt x="53" y="339"/>
                  </a:lnTo>
                  <a:lnTo>
                    <a:pt x="53" y="339"/>
                  </a:lnTo>
                  <a:lnTo>
                    <a:pt x="49" y="341"/>
                  </a:lnTo>
                  <a:lnTo>
                    <a:pt x="52" y="338"/>
                  </a:lnTo>
                  <a:lnTo>
                    <a:pt x="52" y="338"/>
                  </a:lnTo>
                  <a:lnTo>
                    <a:pt x="60" y="330"/>
                  </a:lnTo>
                  <a:lnTo>
                    <a:pt x="68" y="323"/>
                  </a:lnTo>
                  <a:lnTo>
                    <a:pt x="68" y="323"/>
                  </a:lnTo>
                  <a:lnTo>
                    <a:pt x="79" y="316"/>
                  </a:lnTo>
                  <a:lnTo>
                    <a:pt x="85" y="312"/>
                  </a:lnTo>
                  <a:lnTo>
                    <a:pt x="90" y="306"/>
                  </a:lnTo>
                  <a:lnTo>
                    <a:pt x="90" y="306"/>
                  </a:lnTo>
                  <a:lnTo>
                    <a:pt x="96" y="307"/>
                  </a:lnTo>
                  <a:lnTo>
                    <a:pt x="103" y="309"/>
                  </a:lnTo>
                  <a:lnTo>
                    <a:pt x="103" y="309"/>
                  </a:lnTo>
                  <a:close/>
                  <a:moveTo>
                    <a:pt x="79" y="314"/>
                  </a:moveTo>
                  <a:lnTo>
                    <a:pt x="79" y="314"/>
                  </a:lnTo>
                  <a:lnTo>
                    <a:pt x="71" y="319"/>
                  </a:lnTo>
                  <a:lnTo>
                    <a:pt x="67" y="321"/>
                  </a:lnTo>
                  <a:lnTo>
                    <a:pt x="63" y="324"/>
                  </a:lnTo>
                  <a:lnTo>
                    <a:pt x="63" y="324"/>
                  </a:lnTo>
                  <a:lnTo>
                    <a:pt x="55" y="332"/>
                  </a:lnTo>
                  <a:lnTo>
                    <a:pt x="48" y="340"/>
                  </a:lnTo>
                  <a:lnTo>
                    <a:pt x="48" y="340"/>
                  </a:lnTo>
                  <a:lnTo>
                    <a:pt x="45" y="333"/>
                  </a:lnTo>
                  <a:lnTo>
                    <a:pt x="45" y="333"/>
                  </a:lnTo>
                  <a:lnTo>
                    <a:pt x="45" y="333"/>
                  </a:lnTo>
                  <a:lnTo>
                    <a:pt x="45" y="333"/>
                  </a:lnTo>
                  <a:lnTo>
                    <a:pt x="57" y="325"/>
                  </a:lnTo>
                  <a:lnTo>
                    <a:pt x="69" y="317"/>
                  </a:lnTo>
                  <a:lnTo>
                    <a:pt x="69" y="317"/>
                  </a:lnTo>
                  <a:lnTo>
                    <a:pt x="82" y="310"/>
                  </a:lnTo>
                  <a:lnTo>
                    <a:pt x="84" y="309"/>
                  </a:lnTo>
                  <a:lnTo>
                    <a:pt x="85" y="309"/>
                  </a:lnTo>
                  <a:lnTo>
                    <a:pt x="79" y="314"/>
                  </a:lnTo>
                  <a:lnTo>
                    <a:pt x="79" y="314"/>
                  </a:lnTo>
                  <a:close/>
                  <a:moveTo>
                    <a:pt x="48" y="344"/>
                  </a:moveTo>
                  <a:lnTo>
                    <a:pt x="48" y="344"/>
                  </a:lnTo>
                  <a:lnTo>
                    <a:pt x="61" y="336"/>
                  </a:lnTo>
                  <a:lnTo>
                    <a:pt x="73" y="327"/>
                  </a:lnTo>
                  <a:lnTo>
                    <a:pt x="73" y="327"/>
                  </a:lnTo>
                  <a:lnTo>
                    <a:pt x="79" y="323"/>
                  </a:lnTo>
                  <a:lnTo>
                    <a:pt x="87" y="319"/>
                  </a:lnTo>
                  <a:lnTo>
                    <a:pt x="101" y="312"/>
                  </a:lnTo>
                  <a:lnTo>
                    <a:pt x="101" y="312"/>
                  </a:lnTo>
                  <a:lnTo>
                    <a:pt x="88" y="320"/>
                  </a:lnTo>
                  <a:lnTo>
                    <a:pt x="75" y="329"/>
                  </a:lnTo>
                  <a:lnTo>
                    <a:pt x="62" y="339"/>
                  </a:lnTo>
                  <a:lnTo>
                    <a:pt x="50" y="349"/>
                  </a:lnTo>
                  <a:lnTo>
                    <a:pt x="50" y="349"/>
                  </a:lnTo>
                  <a:lnTo>
                    <a:pt x="48" y="344"/>
                  </a:lnTo>
                  <a:lnTo>
                    <a:pt x="48" y="344"/>
                  </a:lnTo>
                  <a:close/>
                  <a:moveTo>
                    <a:pt x="51" y="353"/>
                  </a:moveTo>
                  <a:lnTo>
                    <a:pt x="51" y="353"/>
                  </a:lnTo>
                  <a:lnTo>
                    <a:pt x="65" y="346"/>
                  </a:lnTo>
                  <a:lnTo>
                    <a:pt x="79" y="338"/>
                  </a:lnTo>
                  <a:lnTo>
                    <a:pt x="93" y="329"/>
                  </a:lnTo>
                  <a:lnTo>
                    <a:pt x="107" y="321"/>
                  </a:lnTo>
                  <a:lnTo>
                    <a:pt x="107" y="321"/>
                  </a:lnTo>
                  <a:lnTo>
                    <a:pt x="100" y="326"/>
                  </a:lnTo>
                  <a:lnTo>
                    <a:pt x="92" y="332"/>
                  </a:lnTo>
                  <a:lnTo>
                    <a:pt x="85" y="338"/>
                  </a:lnTo>
                  <a:lnTo>
                    <a:pt x="77" y="344"/>
                  </a:lnTo>
                  <a:lnTo>
                    <a:pt x="77" y="344"/>
                  </a:lnTo>
                  <a:lnTo>
                    <a:pt x="65" y="353"/>
                  </a:lnTo>
                  <a:lnTo>
                    <a:pt x="53" y="363"/>
                  </a:lnTo>
                  <a:lnTo>
                    <a:pt x="53" y="363"/>
                  </a:lnTo>
                  <a:lnTo>
                    <a:pt x="51" y="353"/>
                  </a:lnTo>
                  <a:lnTo>
                    <a:pt x="51" y="353"/>
                  </a:lnTo>
                  <a:close/>
                  <a:moveTo>
                    <a:pt x="114" y="334"/>
                  </a:moveTo>
                  <a:lnTo>
                    <a:pt x="114" y="334"/>
                  </a:lnTo>
                  <a:lnTo>
                    <a:pt x="116" y="333"/>
                  </a:lnTo>
                  <a:lnTo>
                    <a:pt x="116" y="333"/>
                  </a:lnTo>
                  <a:lnTo>
                    <a:pt x="111" y="337"/>
                  </a:lnTo>
                  <a:lnTo>
                    <a:pt x="100" y="344"/>
                  </a:lnTo>
                  <a:lnTo>
                    <a:pt x="100" y="344"/>
                  </a:lnTo>
                  <a:lnTo>
                    <a:pt x="90" y="351"/>
                  </a:lnTo>
                  <a:lnTo>
                    <a:pt x="79" y="358"/>
                  </a:lnTo>
                  <a:lnTo>
                    <a:pt x="79" y="358"/>
                  </a:lnTo>
                  <a:lnTo>
                    <a:pt x="67" y="365"/>
                  </a:lnTo>
                  <a:lnTo>
                    <a:pt x="61" y="369"/>
                  </a:lnTo>
                  <a:lnTo>
                    <a:pt x="56" y="374"/>
                  </a:lnTo>
                  <a:lnTo>
                    <a:pt x="56" y="374"/>
                  </a:lnTo>
                  <a:lnTo>
                    <a:pt x="54" y="366"/>
                  </a:lnTo>
                  <a:lnTo>
                    <a:pt x="54" y="366"/>
                  </a:lnTo>
                  <a:lnTo>
                    <a:pt x="62" y="363"/>
                  </a:lnTo>
                  <a:lnTo>
                    <a:pt x="70" y="360"/>
                  </a:lnTo>
                  <a:lnTo>
                    <a:pt x="84" y="351"/>
                  </a:lnTo>
                  <a:lnTo>
                    <a:pt x="99" y="342"/>
                  </a:lnTo>
                  <a:lnTo>
                    <a:pt x="114" y="334"/>
                  </a:lnTo>
                  <a:lnTo>
                    <a:pt x="114" y="334"/>
                  </a:lnTo>
                  <a:close/>
                  <a:moveTo>
                    <a:pt x="57" y="378"/>
                  </a:moveTo>
                  <a:lnTo>
                    <a:pt x="57" y="378"/>
                  </a:lnTo>
                  <a:lnTo>
                    <a:pt x="86" y="365"/>
                  </a:lnTo>
                  <a:lnTo>
                    <a:pt x="99" y="358"/>
                  </a:lnTo>
                  <a:lnTo>
                    <a:pt x="112" y="351"/>
                  </a:lnTo>
                  <a:lnTo>
                    <a:pt x="112" y="351"/>
                  </a:lnTo>
                  <a:lnTo>
                    <a:pt x="99" y="360"/>
                  </a:lnTo>
                  <a:lnTo>
                    <a:pt x="86" y="370"/>
                  </a:lnTo>
                  <a:lnTo>
                    <a:pt x="73" y="379"/>
                  </a:lnTo>
                  <a:lnTo>
                    <a:pt x="60" y="390"/>
                  </a:lnTo>
                  <a:lnTo>
                    <a:pt x="60" y="390"/>
                  </a:lnTo>
                  <a:lnTo>
                    <a:pt x="57" y="378"/>
                  </a:lnTo>
                  <a:lnTo>
                    <a:pt x="57" y="378"/>
                  </a:lnTo>
                  <a:close/>
                  <a:moveTo>
                    <a:pt x="84" y="468"/>
                  </a:moveTo>
                  <a:lnTo>
                    <a:pt x="84" y="468"/>
                  </a:lnTo>
                  <a:lnTo>
                    <a:pt x="91" y="463"/>
                  </a:lnTo>
                  <a:lnTo>
                    <a:pt x="99" y="459"/>
                  </a:lnTo>
                  <a:lnTo>
                    <a:pt x="99" y="459"/>
                  </a:lnTo>
                  <a:lnTo>
                    <a:pt x="110" y="454"/>
                  </a:lnTo>
                  <a:lnTo>
                    <a:pt x="110" y="454"/>
                  </a:lnTo>
                  <a:lnTo>
                    <a:pt x="97" y="463"/>
                  </a:lnTo>
                  <a:lnTo>
                    <a:pt x="91" y="468"/>
                  </a:lnTo>
                  <a:lnTo>
                    <a:pt x="86" y="475"/>
                  </a:lnTo>
                  <a:lnTo>
                    <a:pt x="86" y="475"/>
                  </a:lnTo>
                  <a:lnTo>
                    <a:pt x="84" y="468"/>
                  </a:lnTo>
                  <a:lnTo>
                    <a:pt x="84" y="468"/>
                  </a:lnTo>
                  <a:close/>
                  <a:moveTo>
                    <a:pt x="107" y="478"/>
                  </a:moveTo>
                  <a:lnTo>
                    <a:pt x="107" y="478"/>
                  </a:lnTo>
                  <a:lnTo>
                    <a:pt x="98" y="484"/>
                  </a:lnTo>
                  <a:lnTo>
                    <a:pt x="95" y="485"/>
                  </a:lnTo>
                  <a:lnTo>
                    <a:pt x="99" y="482"/>
                  </a:lnTo>
                  <a:lnTo>
                    <a:pt x="99" y="482"/>
                  </a:lnTo>
                  <a:lnTo>
                    <a:pt x="111" y="471"/>
                  </a:lnTo>
                  <a:lnTo>
                    <a:pt x="123" y="459"/>
                  </a:lnTo>
                  <a:lnTo>
                    <a:pt x="123" y="459"/>
                  </a:lnTo>
                  <a:lnTo>
                    <a:pt x="124" y="458"/>
                  </a:lnTo>
                  <a:lnTo>
                    <a:pt x="123" y="458"/>
                  </a:lnTo>
                  <a:lnTo>
                    <a:pt x="122" y="457"/>
                  </a:lnTo>
                  <a:lnTo>
                    <a:pt x="122" y="457"/>
                  </a:lnTo>
                  <a:lnTo>
                    <a:pt x="114" y="461"/>
                  </a:lnTo>
                  <a:lnTo>
                    <a:pt x="104" y="465"/>
                  </a:lnTo>
                  <a:lnTo>
                    <a:pt x="95" y="469"/>
                  </a:lnTo>
                  <a:lnTo>
                    <a:pt x="91" y="473"/>
                  </a:lnTo>
                  <a:lnTo>
                    <a:pt x="88" y="475"/>
                  </a:lnTo>
                  <a:lnTo>
                    <a:pt x="88" y="475"/>
                  </a:lnTo>
                  <a:lnTo>
                    <a:pt x="95" y="467"/>
                  </a:lnTo>
                  <a:lnTo>
                    <a:pt x="103" y="461"/>
                  </a:lnTo>
                  <a:lnTo>
                    <a:pt x="120" y="450"/>
                  </a:lnTo>
                  <a:lnTo>
                    <a:pt x="120" y="450"/>
                  </a:lnTo>
                  <a:lnTo>
                    <a:pt x="120" y="449"/>
                  </a:lnTo>
                  <a:lnTo>
                    <a:pt x="120" y="448"/>
                  </a:lnTo>
                  <a:lnTo>
                    <a:pt x="119" y="448"/>
                  </a:lnTo>
                  <a:lnTo>
                    <a:pt x="119" y="448"/>
                  </a:lnTo>
                  <a:lnTo>
                    <a:pt x="102" y="455"/>
                  </a:lnTo>
                  <a:lnTo>
                    <a:pt x="86" y="464"/>
                  </a:lnTo>
                  <a:lnTo>
                    <a:pt x="86" y="464"/>
                  </a:lnTo>
                  <a:lnTo>
                    <a:pt x="104" y="452"/>
                  </a:lnTo>
                  <a:lnTo>
                    <a:pt x="113" y="445"/>
                  </a:lnTo>
                  <a:lnTo>
                    <a:pt x="122" y="437"/>
                  </a:lnTo>
                  <a:lnTo>
                    <a:pt x="122" y="437"/>
                  </a:lnTo>
                  <a:lnTo>
                    <a:pt x="122" y="436"/>
                  </a:lnTo>
                  <a:lnTo>
                    <a:pt x="122" y="436"/>
                  </a:lnTo>
                  <a:lnTo>
                    <a:pt x="120" y="435"/>
                  </a:lnTo>
                  <a:lnTo>
                    <a:pt x="120" y="435"/>
                  </a:lnTo>
                  <a:lnTo>
                    <a:pt x="110" y="441"/>
                  </a:lnTo>
                  <a:lnTo>
                    <a:pt x="99" y="446"/>
                  </a:lnTo>
                  <a:lnTo>
                    <a:pt x="99" y="446"/>
                  </a:lnTo>
                  <a:lnTo>
                    <a:pt x="91" y="450"/>
                  </a:lnTo>
                  <a:lnTo>
                    <a:pt x="86" y="453"/>
                  </a:lnTo>
                  <a:lnTo>
                    <a:pt x="83" y="455"/>
                  </a:lnTo>
                  <a:lnTo>
                    <a:pt x="83" y="455"/>
                  </a:lnTo>
                  <a:lnTo>
                    <a:pt x="92" y="446"/>
                  </a:lnTo>
                  <a:lnTo>
                    <a:pt x="101" y="437"/>
                  </a:lnTo>
                  <a:lnTo>
                    <a:pt x="122" y="420"/>
                  </a:lnTo>
                  <a:lnTo>
                    <a:pt x="122" y="420"/>
                  </a:lnTo>
                  <a:lnTo>
                    <a:pt x="125" y="467"/>
                  </a:lnTo>
                  <a:lnTo>
                    <a:pt x="125" y="467"/>
                  </a:lnTo>
                  <a:lnTo>
                    <a:pt x="123" y="467"/>
                  </a:lnTo>
                  <a:lnTo>
                    <a:pt x="123" y="467"/>
                  </a:lnTo>
                  <a:lnTo>
                    <a:pt x="107" y="478"/>
                  </a:lnTo>
                  <a:lnTo>
                    <a:pt x="107" y="478"/>
                  </a:lnTo>
                  <a:close/>
                  <a:moveTo>
                    <a:pt x="79" y="278"/>
                  </a:moveTo>
                  <a:lnTo>
                    <a:pt x="79" y="278"/>
                  </a:lnTo>
                  <a:lnTo>
                    <a:pt x="91" y="270"/>
                  </a:lnTo>
                  <a:lnTo>
                    <a:pt x="103" y="261"/>
                  </a:lnTo>
                  <a:lnTo>
                    <a:pt x="103" y="261"/>
                  </a:lnTo>
                  <a:lnTo>
                    <a:pt x="110" y="256"/>
                  </a:lnTo>
                  <a:lnTo>
                    <a:pt x="111" y="256"/>
                  </a:lnTo>
                  <a:lnTo>
                    <a:pt x="107" y="259"/>
                  </a:lnTo>
                  <a:lnTo>
                    <a:pt x="107" y="259"/>
                  </a:lnTo>
                  <a:lnTo>
                    <a:pt x="91" y="274"/>
                  </a:lnTo>
                  <a:lnTo>
                    <a:pt x="91" y="274"/>
                  </a:lnTo>
                  <a:lnTo>
                    <a:pt x="91" y="275"/>
                  </a:lnTo>
                  <a:lnTo>
                    <a:pt x="91" y="275"/>
                  </a:lnTo>
                  <a:lnTo>
                    <a:pt x="93" y="276"/>
                  </a:lnTo>
                  <a:lnTo>
                    <a:pt x="93" y="276"/>
                  </a:lnTo>
                  <a:lnTo>
                    <a:pt x="110" y="267"/>
                  </a:lnTo>
                  <a:lnTo>
                    <a:pt x="110" y="267"/>
                  </a:lnTo>
                  <a:lnTo>
                    <a:pt x="106" y="271"/>
                  </a:lnTo>
                  <a:lnTo>
                    <a:pt x="103" y="277"/>
                  </a:lnTo>
                  <a:lnTo>
                    <a:pt x="103" y="277"/>
                  </a:lnTo>
                  <a:lnTo>
                    <a:pt x="103" y="278"/>
                  </a:lnTo>
                  <a:lnTo>
                    <a:pt x="104" y="279"/>
                  </a:lnTo>
                  <a:lnTo>
                    <a:pt x="104" y="279"/>
                  </a:lnTo>
                  <a:lnTo>
                    <a:pt x="111" y="275"/>
                  </a:lnTo>
                  <a:lnTo>
                    <a:pt x="112" y="275"/>
                  </a:lnTo>
                  <a:lnTo>
                    <a:pt x="113" y="276"/>
                  </a:lnTo>
                  <a:lnTo>
                    <a:pt x="111" y="280"/>
                  </a:lnTo>
                  <a:lnTo>
                    <a:pt x="111" y="280"/>
                  </a:lnTo>
                  <a:lnTo>
                    <a:pt x="111" y="281"/>
                  </a:lnTo>
                  <a:lnTo>
                    <a:pt x="112" y="282"/>
                  </a:lnTo>
                  <a:lnTo>
                    <a:pt x="113" y="282"/>
                  </a:lnTo>
                  <a:lnTo>
                    <a:pt x="113" y="281"/>
                  </a:lnTo>
                  <a:lnTo>
                    <a:pt x="113" y="281"/>
                  </a:lnTo>
                  <a:lnTo>
                    <a:pt x="116" y="274"/>
                  </a:lnTo>
                  <a:lnTo>
                    <a:pt x="116" y="274"/>
                  </a:lnTo>
                  <a:lnTo>
                    <a:pt x="116" y="284"/>
                  </a:lnTo>
                  <a:lnTo>
                    <a:pt x="116" y="284"/>
                  </a:lnTo>
                  <a:lnTo>
                    <a:pt x="107" y="282"/>
                  </a:lnTo>
                  <a:lnTo>
                    <a:pt x="98" y="280"/>
                  </a:lnTo>
                  <a:lnTo>
                    <a:pt x="89" y="279"/>
                  </a:lnTo>
                  <a:lnTo>
                    <a:pt x="79" y="278"/>
                  </a:lnTo>
                  <a:lnTo>
                    <a:pt x="79" y="278"/>
                  </a:lnTo>
                  <a:close/>
                  <a:moveTo>
                    <a:pt x="115" y="143"/>
                  </a:moveTo>
                  <a:lnTo>
                    <a:pt x="115" y="143"/>
                  </a:lnTo>
                  <a:lnTo>
                    <a:pt x="104" y="153"/>
                  </a:lnTo>
                  <a:lnTo>
                    <a:pt x="104" y="153"/>
                  </a:lnTo>
                  <a:lnTo>
                    <a:pt x="86" y="165"/>
                  </a:lnTo>
                  <a:lnTo>
                    <a:pt x="68" y="178"/>
                  </a:lnTo>
                  <a:lnTo>
                    <a:pt x="68" y="178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30" y="207"/>
                  </a:lnTo>
                  <a:lnTo>
                    <a:pt x="30" y="207"/>
                  </a:lnTo>
                  <a:lnTo>
                    <a:pt x="22" y="212"/>
                  </a:lnTo>
                  <a:lnTo>
                    <a:pt x="22" y="212"/>
                  </a:lnTo>
                  <a:lnTo>
                    <a:pt x="28" y="206"/>
                  </a:lnTo>
                  <a:lnTo>
                    <a:pt x="28" y="206"/>
                  </a:lnTo>
                  <a:lnTo>
                    <a:pt x="38" y="196"/>
                  </a:lnTo>
                  <a:lnTo>
                    <a:pt x="49" y="186"/>
                  </a:lnTo>
                  <a:lnTo>
                    <a:pt x="58" y="175"/>
                  </a:lnTo>
                  <a:lnTo>
                    <a:pt x="69" y="166"/>
                  </a:lnTo>
                  <a:lnTo>
                    <a:pt x="69" y="166"/>
                  </a:lnTo>
                  <a:lnTo>
                    <a:pt x="81" y="155"/>
                  </a:lnTo>
                  <a:lnTo>
                    <a:pt x="92" y="142"/>
                  </a:lnTo>
                  <a:lnTo>
                    <a:pt x="103" y="130"/>
                  </a:lnTo>
                  <a:lnTo>
                    <a:pt x="115" y="120"/>
                  </a:lnTo>
                  <a:lnTo>
                    <a:pt x="115" y="120"/>
                  </a:lnTo>
                  <a:lnTo>
                    <a:pt x="115" y="143"/>
                  </a:lnTo>
                  <a:lnTo>
                    <a:pt x="115" y="143"/>
                  </a:lnTo>
                  <a:close/>
                  <a:moveTo>
                    <a:pt x="113" y="98"/>
                  </a:moveTo>
                  <a:lnTo>
                    <a:pt x="113" y="98"/>
                  </a:lnTo>
                  <a:lnTo>
                    <a:pt x="101" y="107"/>
                  </a:lnTo>
                  <a:lnTo>
                    <a:pt x="89" y="116"/>
                  </a:lnTo>
                  <a:lnTo>
                    <a:pt x="67" y="136"/>
                  </a:lnTo>
                  <a:lnTo>
                    <a:pt x="67" y="136"/>
                  </a:lnTo>
                  <a:lnTo>
                    <a:pt x="54" y="148"/>
                  </a:lnTo>
                  <a:lnTo>
                    <a:pt x="40" y="159"/>
                  </a:lnTo>
                  <a:lnTo>
                    <a:pt x="28" y="170"/>
                  </a:lnTo>
                  <a:lnTo>
                    <a:pt x="17" y="181"/>
                  </a:lnTo>
                  <a:lnTo>
                    <a:pt x="17" y="181"/>
                  </a:lnTo>
                  <a:lnTo>
                    <a:pt x="40" y="154"/>
                  </a:lnTo>
                  <a:lnTo>
                    <a:pt x="53" y="140"/>
                  </a:lnTo>
                  <a:lnTo>
                    <a:pt x="65" y="127"/>
                  </a:lnTo>
                  <a:lnTo>
                    <a:pt x="65" y="127"/>
                  </a:lnTo>
                  <a:lnTo>
                    <a:pt x="89" y="107"/>
                  </a:lnTo>
                  <a:lnTo>
                    <a:pt x="101" y="96"/>
                  </a:lnTo>
                  <a:lnTo>
                    <a:pt x="112" y="85"/>
                  </a:lnTo>
                  <a:lnTo>
                    <a:pt x="112" y="85"/>
                  </a:lnTo>
                  <a:lnTo>
                    <a:pt x="112" y="84"/>
                  </a:lnTo>
                  <a:lnTo>
                    <a:pt x="112" y="84"/>
                  </a:lnTo>
                  <a:lnTo>
                    <a:pt x="114" y="97"/>
                  </a:lnTo>
                  <a:lnTo>
                    <a:pt x="114" y="97"/>
                  </a:lnTo>
                  <a:lnTo>
                    <a:pt x="113" y="98"/>
                  </a:lnTo>
                  <a:lnTo>
                    <a:pt x="113" y="98"/>
                  </a:lnTo>
                  <a:close/>
                  <a:moveTo>
                    <a:pt x="112" y="84"/>
                  </a:moveTo>
                  <a:lnTo>
                    <a:pt x="112" y="84"/>
                  </a:lnTo>
                  <a:lnTo>
                    <a:pt x="111" y="83"/>
                  </a:lnTo>
                  <a:lnTo>
                    <a:pt x="110" y="83"/>
                  </a:lnTo>
                  <a:lnTo>
                    <a:pt x="110" y="83"/>
                  </a:lnTo>
                  <a:lnTo>
                    <a:pt x="104" y="87"/>
                  </a:lnTo>
                  <a:lnTo>
                    <a:pt x="98" y="91"/>
                  </a:lnTo>
                  <a:lnTo>
                    <a:pt x="87" y="101"/>
                  </a:lnTo>
                  <a:lnTo>
                    <a:pt x="76" y="111"/>
                  </a:lnTo>
                  <a:lnTo>
                    <a:pt x="64" y="121"/>
                  </a:lnTo>
                  <a:lnTo>
                    <a:pt x="64" y="121"/>
                  </a:lnTo>
                  <a:lnTo>
                    <a:pt x="55" y="128"/>
                  </a:lnTo>
                  <a:lnTo>
                    <a:pt x="46" y="136"/>
                  </a:lnTo>
                  <a:lnTo>
                    <a:pt x="46" y="136"/>
                  </a:lnTo>
                  <a:lnTo>
                    <a:pt x="56" y="125"/>
                  </a:lnTo>
                  <a:lnTo>
                    <a:pt x="56" y="125"/>
                  </a:lnTo>
                  <a:lnTo>
                    <a:pt x="62" y="118"/>
                  </a:lnTo>
                  <a:lnTo>
                    <a:pt x="69" y="112"/>
                  </a:lnTo>
                  <a:lnTo>
                    <a:pt x="82" y="100"/>
                  </a:lnTo>
                  <a:lnTo>
                    <a:pt x="82" y="100"/>
                  </a:lnTo>
                  <a:lnTo>
                    <a:pt x="110" y="73"/>
                  </a:lnTo>
                  <a:lnTo>
                    <a:pt x="110" y="73"/>
                  </a:lnTo>
                  <a:lnTo>
                    <a:pt x="112" y="84"/>
                  </a:lnTo>
                  <a:lnTo>
                    <a:pt x="112" y="84"/>
                  </a:lnTo>
                  <a:close/>
                  <a:moveTo>
                    <a:pt x="77" y="98"/>
                  </a:moveTo>
                  <a:lnTo>
                    <a:pt x="77" y="98"/>
                  </a:lnTo>
                  <a:lnTo>
                    <a:pt x="58" y="114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77" y="91"/>
                  </a:lnTo>
                  <a:lnTo>
                    <a:pt x="88" y="79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4"/>
                  </a:lnTo>
                  <a:lnTo>
                    <a:pt x="98" y="63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85" y="72"/>
                  </a:lnTo>
                  <a:lnTo>
                    <a:pt x="74" y="80"/>
                  </a:lnTo>
                  <a:lnTo>
                    <a:pt x="52" y="97"/>
                  </a:lnTo>
                  <a:lnTo>
                    <a:pt x="52" y="97"/>
                  </a:lnTo>
                  <a:lnTo>
                    <a:pt x="30" y="115"/>
                  </a:lnTo>
                  <a:lnTo>
                    <a:pt x="30" y="115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3" y="128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41" y="103"/>
                  </a:lnTo>
                  <a:lnTo>
                    <a:pt x="53" y="94"/>
                  </a:lnTo>
                  <a:lnTo>
                    <a:pt x="65" y="85"/>
                  </a:lnTo>
                  <a:lnTo>
                    <a:pt x="65" y="85"/>
                  </a:lnTo>
                  <a:lnTo>
                    <a:pt x="75" y="78"/>
                  </a:lnTo>
                  <a:lnTo>
                    <a:pt x="84" y="70"/>
                  </a:lnTo>
                  <a:lnTo>
                    <a:pt x="93" y="61"/>
                  </a:lnTo>
                  <a:lnTo>
                    <a:pt x="97" y="57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0" y="51"/>
                  </a:lnTo>
                  <a:lnTo>
                    <a:pt x="100" y="50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89" y="58"/>
                  </a:lnTo>
                  <a:lnTo>
                    <a:pt x="78" y="66"/>
                  </a:lnTo>
                  <a:lnTo>
                    <a:pt x="67" y="73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44" y="90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17" y="114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0" y="119"/>
                  </a:lnTo>
                  <a:lnTo>
                    <a:pt x="10" y="119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20" y="108"/>
                  </a:lnTo>
                  <a:lnTo>
                    <a:pt x="30" y="98"/>
                  </a:lnTo>
                  <a:lnTo>
                    <a:pt x="50" y="79"/>
                  </a:lnTo>
                  <a:lnTo>
                    <a:pt x="50" y="79"/>
                  </a:lnTo>
                  <a:lnTo>
                    <a:pt x="73" y="58"/>
                  </a:lnTo>
                  <a:lnTo>
                    <a:pt x="97" y="39"/>
                  </a:lnTo>
                  <a:lnTo>
                    <a:pt x="97" y="39"/>
                  </a:lnTo>
                  <a:lnTo>
                    <a:pt x="97" y="38"/>
                  </a:lnTo>
                  <a:lnTo>
                    <a:pt x="97" y="38"/>
                  </a:lnTo>
                  <a:lnTo>
                    <a:pt x="101" y="45"/>
                  </a:lnTo>
                  <a:lnTo>
                    <a:pt x="104" y="53"/>
                  </a:lnTo>
                  <a:lnTo>
                    <a:pt x="109" y="71"/>
                  </a:lnTo>
                  <a:lnTo>
                    <a:pt x="109" y="71"/>
                  </a:lnTo>
                  <a:lnTo>
                    <a:pt x="100" y="76"/>
                  </a:lnTo>
                  <a:lnTo>
                    <a:pt x="92" y="83"/>
                  </a:lnTo>
                  <a:lnTo>
                    <a:pt x="77" y="98"/>
                  </a:lnTo>
                  <a:lnTo>
                    <a:pt x="77" y="98"/>
                  </a:lnTo>
                  <a:close/>
                  <a:moveTo>
                    <a:pt x="38" y="88"/>
                  </a:moveTo>
                  <a:lnTo>
                    <a:pt x="38" y="88"/>
                  </a:lnTo>
                  <a:lnTo>
                    <a:pt x="24" y="102"/>
                  </a:lnTo>
                  <a:lnTo>
                    <a:pt x="17" y="109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29" y="92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38" y="88"/>
                  </a:lnTo>
                  <a:lnTo>
                    <a:pt x="38" y="88"/>
                  </a:lnTo>
                  <a:close/>
                  <a:moveTo>
                    <a:pt x="9" y="90"/>
                  </a:moveTo>
                  <a:lnTo>
                    <a:pt x="9" y="90"/>
                  </a:lnTo>
                  <a:lnTo>
                    <a:pt x="30" y="75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49" y="61"/>
                  </a:lnTo>
                  <a:lnTo>
                    <a:pt x="34" y="74"/>
                  </a:lnTo>
                  <a:lnTo>
                    <a:pt x="21" y="87"/>
                  </a:lnTo>
                  <a:lnTo>
                    <a:pt x="15" y="94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9" y="90"/>
                  </a:lnTo>
                  <a:lnTo>
                    <a:pt x="9" y="90"/>
                  </a:lnTo>
                  <a:close/>
                  <a:moveTo>
                    <a:pt x="10" y="75"/>
                  </a:moveTo>
                  <a:lnTo>
                    <a:pt x="10" y="75"/>
                  </a:lnTo>
                  <a:lnTo>
                    <a:pt x="25" y="63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51" y="42"/>
                  </a:lnTo>
                  <a:lnTo>
                    <a:pt x="62" y="33"/>
                  </a:lnTo>
                  <a:lnTo>
                    <a:pt x="62" y="33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20" y="74"/>
                  </a:lnTo>
                  <a:lnTo>
                    <a:pt x="15" y="79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0" y="75"/>
                  </a:lnTo>
                  <a:lnTo>
                    <a:pt x="10" y="75"/>
                  </a:lnTo>
                  <a:close/>
                  <a:moveTo>
                    <a:pt x="12" y="61"/>
                  </a:moveTo>
                  <a:lnTo>
                    <a:pt x="12" y="61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2" y="61"/>
                  </a:lnTo>
                  <a:lnTo>
                    <a:pt x="12" y="61"/>
                  </a:lnTo>
                  <a:close/>
                  <a:moveTo>
                    <a:pt x="16" y="45"/>
                  </a:moveTo>
                  <a:lnTo>
                    <a:pt x="16" y="45"/>
                  </a:lnTo>
                  <a:lnTo>
                    <a:pt x="24" y="37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51" y="14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37" y="29"/>
                  </a:lnTo>
                  <a:lnTo>
                    <a:pt x="29" y="36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6" y="45"/>
                  </a:lnTo>
                  <a:lnTo>
                    <a:pt x="16" y="45"/>
                  </a:lnTo>
                  <a:close/>
                  <a:moveTo>
                    <a:pt x="42" y="322"/>
                  </a:moveTo>
                  <a:lnTo>
                    <a:pt x="42" y="322"/>
                  </a:lnTo>
                  <a:lnTo>
                    <a:pt x="52" y="317"/>
                  </a:lnTo>
                  <a:lnTo>
                    <a:pt x="62" y="313"/>
                  </a:lnTo>
                  <a:lnTo>
                    <a:pt x="72" y="309"/>
                  </a:lnTo>
                  <a:lnTo>
                    <a:pt x="82" y="307"/>
                  </a:lnTo>
                  <a:lnTo>
                    <a:pt x="82" y="307"/>
                  </a:lnTo>
                  <a:lnTo>
                    <a:pt x="73" y="312"/>
                  </a:lnTo>
                  <a:lnTo>
                    <a:pt x="63" y="318"/>
                  </a:lnTo>
                  <a:lnTo>
                    <a:pt x="44" y="331"/>
                  </a:lnTo>
                  <a:lnTo>
                    <a:pt x="44" y="331"/>
                  </a:lnTo>
                  <a:lnTo>
                    <a:pt x="43" y="326"/>
                  </a:lnTo>
                  <a:lnTo>
                    <a:pt x="43" y="326"/>
                  </a:lnTo>
                  <a:lnTo>
                    <a:pt x="42" y="322"/>
                  </a:lnTo>
                  <a:lnTo>
                    <a:pt x="42" y="322"/>
                  </a:lnTo>
                  <a:close/>
                  <a:moveTo>
                    <a:pt x="152" y="622"/>
                  </a:moveTo>
                  <a:lnTo>
                    <a:pt x="152" y="622"/>
                  </a:lnTo>
                  <a:lnTo>
                    <a:pt x="146" y="617"/>
                  </a:lnTo>
                  <a:lnTo>
                    <a:pt x="141" y="612"/>
                  </a:lnTo>
                  <a:lnTo>
                    <a:pt x="141" y="612"/>
                  </a:lnTo>
                  <a:lnTo>
                    <a:pt x="133" y="608"/>
                  </a:lnTo>
                  <a:lnTo>
                    <a:pt x="125" y="605"/>
                  </a:lnTo>
                  <a:lnTo>
                    <a:pt x="109" y="601"/>
                  </a:lnTo>
                  <a:lnTo>
                    <a:pt x="109" y="601"/>
                  </a:lnTo>
                  <a:lnTo>
                    <a:pt x="105" y="563"/>
                  </a:lnTo>
                  <a:lnTo>
                    <a:pt x="104" y="543"/>
                  </a:lnTo>
                  <a:lnTo>
                    <a:pt x="104" y="525"/>
                  </a:lnTo>
                  <a:lnTo>
                    <a:pt x="104" y="525"/>
                  </a:lnTo>
                  <a:lnTo>
                    <a:pt x="117" y="520"/>
                  </a:lnTo>
                  <a:lnTo>
                    <a:pt x="130" y="516"/>
                  </a:lnTo>
                  <a:lnTo>
                    <a:pt x="130" y="516"/>
                  </a:lnTo>
                  <a:lnTo>
                    <a:pt x="139" y="534"/>
                  </a:lnTo>
                  <a:lnTo>
                    <a:pt x="149" y="553"/>
                  </a:lnTo>
                  <a:lnTo>
                    <a:pt x="159" y="570"/>
                  </a:lnTo>
                  <a:lnTo>
                    <a:pt x="167" y="589"/>
                  </a:lnTo>
                  <a:lnTo>
                    <a:pt x="167" y="589"/>
                  </a:lnTo>
                  <a:lnTo>
                    <a:pt x="163" y="591"/>
                  </a:lnTo>
                  <a:lnTo>
                    <a:pt x="160" y="595"/>
                  </a:lnTo>
                  <a:lnTo>
                    <a:pt x="157" y="599"/>
                  </a:lnTo>
                  <a:lnTo>
                    <a:pt x="155" y="603"/>
                  </a:lnTo>
                  <a:lnTo>
                    <a:pt x="153" y="612"/>
                  </a:lnTo>
                  <a:lnTo>
                    <a:pt x="152" y="622"/>
                  </a:lnTo>
                  <a:lnTo>
                    <a:pt x="152" y="622"/>
                  </a:lnTo>
                  <a:close/>
                  <a:moveTo>
                    <a:pt x="130" y="507"/>
                  </a:moveTo>
                  <a:lnTo>
                    <a:pt x="130" y="507"/>
                  </a:lnTo>
                  <a:lnTo>
                    <a:pt x="126" y="508"/>
                  </a:lnTo>
                  <a:lnTo>
                    <a:pt x="126" y="508"/>
                  </a:lnTo>
                  <a:lnTo>
                    <a:pt x="126" y="506"/>
                  </a:lnTo>
                  <a:lnTo>
                    <a:pt x="125" y="506"/>
                  </a:lnTo>
                  <a:lnTo>
                    <a:pt x="125" y="506"/>
                  </a:lnTo>
                  <a:lnTo>
                    <a:pt x="117" y="510"/>
                  </a:lnTo>
                  <a:lnTo>
                    <a:pt x="117" y="510"/>
                  </a:lnTo>
                  <a:lnTo>
                    <a:pt x="115" y="511"/>
                  </a:lnTo>
                  <a:lnTo>
                    <a:pt x="115" y="511"/>
                  </a:lnTo>
                  <a:lnTo>
                    <a:pt x="117" y="510"/>
                  </a:lnTo>
                  <a:lnTo>
                    <a:pt x="117" y="510"/>
                  </a:lnTo>
                  <a:lnTo>
                    <a:pt x="122" y="506"/>
                  </a:lnTo>
                  <a:lnTo>
                    <a:pt x="126" y="502"/>
                  </a:lnTo>
                  <a:lnTo>
                    <a:pt x="126" y="502"/>
                  </a:lnTo>
                  <a:lnTo>
                    <a:pt x="126" y="501"/>
                  </a:lnTo>
                  <a:lnTo>
                    <a:pt x="125" y="500"/>
                  </a:lnTo>
                  <a:lnTo>
                    <a:pt x="125" y="500"/>
                  </a:lnTo>
                  <a:lnTo>
                    <a:pt x="112" y="504"/>
                  </a:lnTo>
                  <a:lnTo>
                    <a:pt x="106" y="507"/>
                  </a:lnTo>
                  <a:lnTo>
                    <a:pt x="101" y="511"/>
                  </a:lnTo>
                  <a:lnTo>
                    <a:pt x="101" y="511"/>
                  </a:lnTo>
                  <a:lnTo>
                    <a:pt x="106" y="505"/>
                  </a:lnTo>
                  <a:lnTo>
                    <a:pt x="112" y="501"/>
                  </a:lnTo>
                  <a:lnTo>
                    <a:pt x="125" y="492"/>
                  </a:lnTo>
                  <a:lnTo>
                    <a:pt x="125" y="492"/>
                  </a:lnTo>
                  <a:lnTo>
                    <a:pt x="125" y="491"/>
                  </a:lnTo>
                  <a:lnTo>
                    <a:pt x="125" y="491"/>
                  </a:lnTo>
                  <a:lnTo>
                    <a:pt x="123" y="490"/>
                  </a:lnTo>
                  <a:lnTo>
                    <a:pt x="123" y="490"/>
                  </a:lnTo>
                  <a:lnTo>
                    <a:pt x="109" y="497"/>
                  </a:lnTo>
                  <a:lnTo>
                    <a:pt x="109" y="497"/>
                  </a:lnTo>
                  <a:lnTo>
                    <a:pt x="100" y="502"/>
                  </a:lnTo>
                  <a:lnTo>
                    <a:pt x="99" y="502"/>
                  </a:lnTo>
                  <a:lnTo>
                    <a:pt x="99" y="502"/>
                  </a:lnTo>
                  <a:lnTo>
                    <a:pt x="105" y="497"/>
                  </a:lnTo>
                  <a:lnTo>
                    <a:pt x="105" y="497"/>
                  </a:lnTo>
                  <a:lnTo>
                    <a:pt x="115" y="490"/>
                  </a:lnTo>
                  <a:lnTo>
                    <a:pt x="120" y="486"/>
                  </a:lnTo>
                  <a:lnTo>
                    <a:pt x="125" y="482"/>
                  </a:lnTo>
                  <a:lnTo>
                    <a:pt x="125" y="482"/>
                  </a:lnTo>
                  <a:lnTo>
                    <a:pt x="125" y="480"/>
                  </a:lnTo>
                  <a:lnTo>
                    <a:pt x="124" y="480"/>
                  </a:lnTo>
                  <a:lnTo>
                    <a:pt x="124" y="480"/>
                  </a:lnTo>
                  <a:lnTo>
                    <a:pt x="111" y="485"/>
                  </a:lnTo>
                  <a:lnTo>
                    <a:pt x="104" y="488"/>
                  </a:lnTo>
                  <a:lnTo>
                    <a:pt x="99" y="492"/>
                  </a:lnTo>
                  <a:lnTo>
                    <a:pt x="99" y="492"/>
                  </a:lnTo>
                  <a:lnTo>
                    <a:pt x="105" y="487"/>
                  </a:lnTo>
                  <a:lnTo>
                    <a:pt x="112" y="482"/>
                  </a:lnTo>
                  <a:lnTo>
                    <a:pt x="119" y="476"/>
                  </a:lnTo>
                  <a:lnTo>
                    <a:pt x="125" y="469"/>
                  </a:lnTo>
                  <a:lnTo>
                    <a:pt x="125" y="469"/>
                  </a:lnTo>
                  <a:lnTo>
                    <a:pt x="130" y="507"/>
                  </a:lnTo>
                  <a:lnTo>
                    <a:pt x="130" y="507"/>
                  </a:lnTo>
                  <a:close/>
                  <a:moveTo>
                    <a:pt x="97" y="37"/>
                  </a:moveTo>
                  <a:lnTo>
                    <a:pt x="97" y="37"/>
                  </a:lnTo>
                  <a:lnTo>
                    <a:pt x="97" y="37"/>
                  </a:lnTo>
                  <a:lnTo>
                    <a:pt x="96" y="37"/>
                  </a:lnTo>
                  <a:lnTo>
                    <a:pt x="96" y="37"/>
                  </a:lnTo>
                  <a:lnTo>
                    <a:pt x="74" y="53"/>
                  </a:lnTo>
                  <a:lnTo>
                    <a:pt x="53" y="71"/>
                  </a:lnTo>
                  <a:lnTo>
                    <a:pt x="53" y="71"/>
                  </a:lnTo>
                  <a:lnTo>
                    <a:pt x="28" y="91"/>
                  </a:lnTo>
                  <a:lnTo>
                    <a:pt x="28" y="91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1" y="104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20" y="91"/>
                  </a:lnTo>
                  <a:lnTo>
                    <a:pt x="28" y="82"/>
                  </a:lnTo>
                  <a:lnTo>
                    <a:pt x="37" y="74"/>
                  </a:lnTo>
                  <a:lnTo>
                    <a:pt x="46" y="66"/>
                  </a:lnTo>
                  <a:lnTo>
                    <a:pt x="66" y="49"/>
                  </a:lnTo>
                  <a:lnTo>
                    <a:pt x="84" y="33"/>
                  </a:lnTo>
                  <a:lnTo>
                    <a:pt x="84" y="33"/>
                  </a:lnTo>
                  <a:lnTo>
                    <a:pt x="86" y="32"/>
                  </a:lnTo>
                  <a:lnTo>
                    <a:pt x="86" y="32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7" y="37"/>
                  </a:lnTo>
                  <a:lnTo>
                    <a:pt x="97" y="37"/>
                  </a:lnTo>
                  <a:close/>
                  <a:moveTo>
                    <a:pt x="76" y="15"/>
                  </a:moveTo>
                  <a:lnTo>
                    <a:pt x="76" y="15"/>
                  </a:lnTo>
                  <a:lnTo>
                    <a:pt x="83" y="20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68" y="43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4" y="84"/>
                  </a:lnTo>
                  <a:lnTo>
                    <a:pt x="11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9" y="78"/>
                  </a:lnTo>
                  <a:lnTo>
                    <a:pt x="26" y="72"/>
                  </a:lnTo>
                  <a:lnTo>
                    <a:pt x="33" y="66"/>
                  </a:lnTo>
                  <a:lnTo>
                    <a:pt x="39" y="59"/>
                  </a:lnTo>
                  <a:lnTo>
                    <a:pt x="39" y="59"/>
                  </a:lnTo>
                  <a:lnTo>
                    <a:pt x="59" y="41"/>
                  </a:lnTo>
                  <a:lnTo>
                    <a:pt x="78" y="23"/>
                  </a:lnTo>
                  <a:lnTo>
                    <a:pt x="78" y="23"/>
                  </a:lnTo>
                  <a:lnTo>
                    <a:pt x="79" y="22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68" y="27"/>
                  </a:lnTo>
                  <a:lnTo>
                    <a:pt x="60" y="32"/>
                  </a:lnTo>
                  <a:lnTo>
                    <a:pt x="42" y="45"/>
                  </a:lnTo>
                  <a:lnTo>
                    <a:pt x="26" y="58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6" y="67"/>
                  </a:lnTo>
                  <a:lnTo>
                    <a:pt x="22" y="59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3" y="23"/>
                  </a:lnTo>
                  <a:lnTo>
                    <a:pt x="64" y="22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53" y="26"/>
                  </a:lnTo>
                  <a:lnTo>
                    <a:pt x="39" y="37"/>
                  </a:lnTo>
                  <a:lnTo>
                    <a:pt x="26" y="4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44" y="24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35" y="25"/>
                  </a:lnTo>
                  <a:lnTo>
                    <a:pt x="26" y="32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22" y="32"/>
                  </a:lnTo>
                  <a:lnTo>
                    <a:pt x="27" y="24"/>
                  </a:lnTo>
                  <a:lnTo>
                    <a:pt x="33" y="18"/>
                  </a:lnTo>
                  <a:lnTo>
                    <a:pt x="39" y="13"/>
                  </a:lnTo>
                  <a:lnTo>
                    <a:pt x="48" y="10"/>
                  </a:lnTo>
                  <a:lnTo>
                    <a:pt x="52" y="9"/>
                  </a:lnTo>
                  <a:lnTo>
                    <a:pt x="56" y="9"/>
                  </a:lnTo>
                  <a:lnTo>
                    <a:pt x="61" y="9"/>
                  </a:lnTo>
                  <a:lnTo>
                    <a:pt x="66" y="11"/>
                  </a:lnTo>
                  <a:lnTo>
                    <a:pt x="71" y="12"/>
                  </a:lnTo>
                  <a:lnTo>
                    <a:pt x="76" y="15"/>
                  </a:lnTo>
                  <a:lnTo>
                    <a:pt x="76" y="15"/>
                  </a:lnTo>
                  <a:close/>
                </a:path>
              </a:pathLst>
            </a:custGeom>
            <a:solidFill>
              <a:srgbClr val="00687B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532"/>
            <p:cNvSpPr/>
            <p:nvPr/>
          </p:nvSpPr>
          <p:spPr bwMode="auto">
            <a:xfrm>
              <a:off x="11101633" y="2083783"/>
              <a:ext cx="23813" cy="44450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16"/>
                </a:cxn>
                <a:cxn ang="0">
                  <a:pos x="4" y="21"/>
                </a:cxn>
                <a:cxn ang="0">
                  <a:pos x="7" y="26"/>
                </a:cxn>
                <a:cxn ang="0">
                  <a:pos x="7" y="26"/>
                </a:cxn>
                <a:cxn ang="0">
                  <a:pos x="8" y="27"/>
                </a:cxn>
                <a:cxn ang="0">
                  <a:pos x="9" y="28"/>
                </a:cxn>
                <a:cxn ang="0">
                  <a:pos x="12" y="27"/>
                </a:cxn>
                <a:cxn ang="0">
                  <a:pos x="15" y="25"/>
                </a:cxn>
                <a:cxn ang="0">
                  <a:pos x="15" y="23"/>
                </a:cxn>
                <a:cxn ang="0">
                  <a:pos x="14" y="21"/>
                </a:cxn>
                <a:cxn ang="0">
                  <a:pos x="14" y="21"/>
                </a:cxn>
                <a:cxn ang="0">
                  <a:pos x="12" y="17"/>
                </a:cxn>
                <a:cxn ang="0">
                  <a:pos x="11" y="12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5" h="28">
                  <a:moveTo>
                    <a:pt x="9" y="3"/>
                  </a:move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16"/>
                  </a:lnTo>
                  <a:lnTo>
                    <a:pt x="4" y="21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12" y="27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2" y="17"/>
                  </a:lnTo>
                  <a:lnTo>
                    <a:pt x="11" y="12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00687B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533"/>
            <p:cNvSpPr/>
            <p:nvPr/>
          </p:nvSpPr>
          <p:spPr bwMode="auto">
            <a:xfrm>
              <a:off x="10961929" y="197901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87B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536"/>
            <p:cNvSpPr>
              <a:spLocks noEditPoints="1"/>
            </p:cNvSpPr>
            <p:nvPr/>
          </p:nvSpPr>
          <p:spPr bwMode="auto">
            <a:xfrm>
              <a:off x="10761904" y="2383822"/>
              <a:ext cx="285750" cy="85725"/>
            </a:xfrm>
            <a:custGeom>
              <a:avLst/>
              <a:gdLst/>
              <a:ahLst/>
              <a:cxnLst>
                <a:cxn ang="0">
                  <a:pos x="33" y="52"/>
                </a:cxn>
                <a:cxn ang="0">
                  <a:pos x="176" y="54"/>
                </a:cxn>
                <a:cxn ang="0">
                  <a:pos x="178" y="50"/>
                </a:cxn>
                <a:cxn ang="0">
                  <a:pos x="178" y="5"/>
                </a:cxn>
                <a:cxn ang="0">
                  <a:pos x="92" y="3"/>
                </a:cxn>
                <a:cxn ang="0">
                  <a:pos x="6" y="0"/>
                </a:cxn>
                <a:cxn ang="0">
                  <a:pos x="0" y="48"/>
                </a:cxn>
                <a:cxn ang="0">
                  <a:pos x="9" y="35"/>
                </a:cxn>
                <a:cxn ang="0">
                  <a:pos x="31" y="12"/>
                </a:cxn>
                <a:cxn ang="0">
                  <a:pos x="11" y="20"/>
                </a:cxn>
                <a:cxn ang="0">
                  <a:pos x="10" y="22"/>
                </a:cxn>
                <a:cxn ang="0">
                  <a:pos x="11" y="9"/>
                </a:cxn>
                <a:cxn ang="0">
                  <a:pos x="9" y="43"/>
                </a:cxn>
                <a:cxn ang="0">
                  <a:pos x="28" y="28"/>
                </a:cxn>
                <a:cxn ang="0">
                  <a:pos x="20" y="41"/>
                </a:cxn>
                <a:cxn ang="0">
                  <a:pos x="56" y="17"/>
                </a:cxn>
                <a:cxn ang="0">
                  <a:pos x="31" y="41"/>
                </a:cxn>
                <a:cxn ang="0">
                  <a:pos x="9" y="43"/>
                </a:cxn>
                <a:cxn ang="0">
                  <a:pos x="86" y="14"/>
                </a:cxn>
                <a:cxn ang="0">
                  <a:pos x="60" y="41"/>
                </a:cxn>
                <a:cxn ang="0">
                  <a:pos x="79" y="33"/>
                </a:cxn>
                <a:cxn ang="0">
                  <a:pos x="45" y="36"/>
                </a:cxn>
                <a:cxn ang="0">
                  <a:pos x="45" y="43"/>
                </a:cxn>
                <a:cxn ang="0">
                  <a:pos x="104" y="11"/>
                </a:cxn>
                <a:cxn ang="0">
                  <a:pos x="76" y="29"/>
                </a:cxn>
                <a:cxn ang="0">
                  <a:pos x="129" y="38"/>
                </a:cxn>
                <a:cxn ang="0">
                  <a:pos x="148" y="29"/>
                </a:cxn>
                <a:cxn ang="0">
                  <a:pos x="134" y="45"/>
                </a:cxn>
                <a:cxn ang="0">
                  <a:pos x="168" y="24"/>
                </a:cxn>
                <a:cxn ang="0">
                  <a:pos x="151" y="45"/>
                </a:cxn>
                <a:cxn ang="0">
                  <a:pos x="164" y="44"/>
                </a:cxn>
                <a:cxn ang="0">
                  <a:pos x="166" y="35"/>
                </a:cxn>
                <a:cxn ang="0">
                  <a:pos x="156" y="38"/>
                </a:cxn>
                <a:cxn ang="0">
                  <a:pos x="101" y="44"/>
                </a:cxn>
                <a:cxn ang="0">
                  <a:pos x="147" y="15"/>
                </a:cxn>
                <a:cxn ang="0">
                  <a:pos x="117" y="43"/>
                </a:cxn>
                <a:cxn ang="0">
                  <a:pos x="151" y="31"/>
                </a:cxn>
                <a:cxn ang="0">
                  <a:pos x="165" y="14"/>
                </a:cxn>
                <a:cxn ang="0">
                  <a:pos x="121" y="39"/>
                </a:cxn>
                <a:cxn ang="0">
                  <a:pos x="153" y="13"/>
                </a:cxn>
                <a:cxn ang="0">
                  <a:pos x="104" y="40"/>
                </a:cxn>
                <a:cxn ang="0">
                  <a:pos x="137" y="12"/>
                </a:cxn>
                <a:cxn ang="0">
                  <a:pos x="110" y="37"/>
                </a:cxn>
                <a:cxn ang="0">
                  <a:pos x="125" y="17"/>
                </a:cxn>
                <a:cxn ang="0">
                  <a:pos x="121" y="13"/>
                </a:cxn>
                <a:cxn ang="0">
                  <a:pos x="105" y="11"/>
                </a:cxn>
                <a:cxn ang="0">
                  <a:pos x="78" y="37"/>
                </a:cxn>
                <a:cxn ang="0">
                  <a:pos x="81" y="44"/>
                </a:cxn>
                <a:cxn ang="0">
                  <a:pos x="108" y="23"/>
                </a:cxn>
                <a:cxn ang="0">
                  <a:pos x="88" y="43"/>
                </a:cxn>
                <a:cxn ang="0">
                  <a:pos x="129" y="18"/>
                </a:cxn>
                <a:cxn ang="0">
                  <a:pos x="99" y="44"/>
                </a:cxn>
                <a:cxn ang="0">
                  <a:pos x="96" y="36"/>
                </a:cxn>
                <a:cxn ang="0">
                  <a:pos x="72" y="22"/>
                </a:cxn>
                <a:cxn ang="0">
                  <a:pos x="78" y="13"/>
                </a:cxn>
                <a:cxn ang="0">
                  <a:pos x="36" y="38"/>
                </a:cxn>
                <a:cxn ang="0">
                  <a:pos x="62" y="11"/>
                </a:cxn>
                <a:cxn ang="0">
                  <a:pos x="26" y="34"/>
                </a:cxn>
                <a:cxn ang="0">
                  <a:pos x="45" y="12"/>
                </a:cxn>
                <a:cxn ang="0">
                  <a:pos x="20" y="29"/>
                </a:cxn>
                <a:cxn ang="0">
                  <a:pos x="53" y="35"/>
                </a:cxn>
                <a:cxn ang="0">
                  <a:pos x="31" y="10"/>
                </a:cxn>
                <a:cxn ang="0">
                  <a:pos x="23" y="10"/>
                </a:cxn>
              </a:cxnLst>
              <a:rect l="0" t="0" r="r" b="b"/>
              <a:pathLst>
                <a:path w="180" h="54">
                  <a:moveTo>
                    <a:pt x="4" y="52"/>
                  </a:moveTo>
                  <a:lnTo>
                    <a:pt x="4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12" y="51"/>
                  </a:lnTo>
                  <a:lnTo>
                    <a:pt x="19" y="51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84" y="53"/>
                  </a:lnTo>
                  <a:lnTo>
                    <a:pt x="84" y="53"/>
                  </a:lnTo>
                  <a:lnTo>
                    <a:pt x="128" y="54"/>
                  </a:lnTo>
                  <a:lnTo>
                    <a:pt x="174" y="54"/>
                  </a:lnTo>
                  <a:lnTo>
                    <a:pt x="174" y="54"/>
                  </a:lnTo>
                  <a:lnTo>
                    <a:pt x="176" y="54"/>
                  </a:lnTo>
                  <a:lnTo>
                    <a:pt x="177" y="52"/>
                  </a:lnTo>
                  <a:lnTo>
                    <a:pt x="177" y="52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8" y="50"/>
                  </a:lnTo>
                  <a:lnTo>
                    <a:pt x="178" y="50"/>
                  </a:lnTo>
                  <a:lnTo>
                    <a:pt x="180" y="29"/>
                  </a:lnTo>
                  <a:lnTo>
                    <a:pt x="180" y="19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0" y="7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6" y="4"/>
                  </a:lnTo>
                  <a:lnTo>
                    <a:pt x="176" y="4"/>
                  </a:lnTo>
                  <a:lnTo>
                    <a:pt x="155" y="3"/>
                  </a:lnTo>
                  <a:lnTo>
                    <a:pt x="135" y="3"/>
                  </a:lnTo>
                  <a:lnTo>
                    <a:pt x="92" y="3"/>
                  </a:lnTo>
                  <a:lnTo>
                    <a:pt x="92" y="3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23" y="1"/>
                  </a:lnTo>
                  <a:lnTo>
                    <a:pt x="16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4"/>
                  </a:lnTo>
                  <a:lnTo>
                    <a:pt x="3" y="4"/>
                  </a:lnTo>
                  <a:lnTo>
                    <a:pt x="1" y="2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" y="51"/>
                  </a:lnTo>
                  <a:lnTo>
                    <a:pt x="4" y="52"/>
                  </a:lnTo>
                  <a:lnTo>
                    <a:pt x="4" y="52"/>
                  </a:lnTo>
                  <a:close/>
                  <a:moveTo>
                    <a:pt x="22" y="25"/>
                  </a:moveTo>
                  <a:lnTo>
                    <a:pt x="22" y="25"/>
                  </a:lnTo>
                  <a:lnTo>
                    <a:pt x="16" y="30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20" y="21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1" y="12"/>
                  </a:lnTo>
                  <a:lnTo>
                    <a:pt x="31" y="13"/>
                  </a:lnTo>
                  <a:lnTo>
                    <a:pt x="28" y="16"/>
                  </a:lnTo>
                  <a:lnTo>
                    <a:pt x="22" y="25"/>
                  </a:lnTo>
                  <a:lnTo>
                    <a:pt x="22" y="25"/>
                  </a:lnTo>
                  <a:close/>
                  <a:moveTo>
                    <a:pt x="11" y="20"/>
                  </a:move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5" y="16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1" y="20"/>
                  </a:lnTo>
                  <a:lnTo>
                    <a:pt x="11" y="20"/>
                  </a:lnTo>
                  <a:close/>
                  <a:moveTo>
                    <a:pt x="11" y="18"/>
                  </a:moveTo>
                  <a:lnTo>
                    <a:pt x="11" y="1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5" y="13"/>
                  </a:lnTo>
                  <a:lnTo>
                    <a:pt x="11" y="18"/>
                  </a:lnTo>
                  <a:lnTo>
                    <a:pt x="11" y="18"/>
                  </a:lnTo>
                  <a:close/>
                  <a:moveTo>
                    <a:pt x="9" y="43"/>
                  </a:moveTo>
                  <a:lnTo>
                    <a:pt x="9" y="43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5" y="36"/>
                  </a:lnTo>
                  <a:lnTo>
                    <a:pt x="20" y="34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40"/>
                  </a:lnTo>
                  <a:lnTo>
                    <a:pt x="19" y="40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9" y="35"/>
                  </a:lnTo>
                  <a:lnTo>
                    <a:pt x="37" y="29"/>
                  </a:lnTo>
                  <a:lnTo>
                    <a:pt x="46" y="22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9" y="14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38" y="32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20" y="43"/>
                  </a:lnTo>
                  <a:lnTo>
                    <a:pt x="9" y="43"/>
                  </a:lnTo>
                  <a:lnTo>
                    <a:pt x="9" y="43"/>
                  </a:lnTo>
                  <a:close/>
                  <a:moveTo>
                    <a:pt x="45" y="43"/>
                  </a:moveTo>
                  <a:lnTo>
                    <a:pt x="45" y="43"/>
                  </a:lnTo>
                  <a:lnTo>
                    <a:pt x="55" y="37"/>
                  </a:lnTo>
                  <a:lnTo>
                    <a:pt x="64" y="31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6" y="14"/>
                  </a:lnTo>
                  <a:lnTo>
                    <a:pt x="87" y="14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71" y="31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0" y="41"/>
                  </a:lnTo>
                  <a:lnTo>
                    <a:pt x="60" y="43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75" y="34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79" y="33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45" y="36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49" y="34"/>
                  </a:lnTo>
                  <a:lnTo>
                    <a:pt x="43" y="40"/>
                  </a:lnTo>
                  <a:lnTo>
                    <a:pt x="43" y="40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3"/>
                  </a:lnTo>
                  <a:close/>
                  <a:moveTo>
                    <a:pt x="92" y="11"/>
                  </a:moveTo>
                  <a:lnTo>
                    <a:pt x="92" y="11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94" y="17"/>
                  </a:lnTo>
                  <a:lnTo>
                    <a:pt x="86" y="23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5" y="38"/>
                  </a:lnTo>
                  <a:lnTo>
                    <a:pt x="67" y="35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84" y="20"/>
                  </a:lnTo>
                  <a:lnTo>
                    <a:pt x="92" y="11"/>
                  </a:lnTo>
                  <a:lnTo>
                    <a:pt x="92" y="11"/>
                  </a:lnTo>
                  <a:close/>
                  <a:moveTo>
                    <a:pt x="118" y="44"/>
                  </a:moveTo>
                  <a:lnTo>
                    <a:pt x="118" y="44"/>
                  </a:lnTo>
                  <a:lnTo>
                    <a:pt x="129" y="38"/>
                  </a:lnTo>
                  <a:lnTo>
                    <a:pt x="140" y="31"/>
                  </a:lnTo>
                  <a:lnTo>
                    <a:pt x="160" y="17"/>
                  </a:lnTo>
                  <a:lnTo>
                    <a:pt x="160" y="17"/>
                  </a:lnTo>
                  <a:lnTo>
                    <a:pt x="156" y="22"/>
                  </a:lnTo>
                  <a:lnTo>
                    <a:pt x="156" y="22"/>
                  </a:lnTo>
                  <a:lnTo>
                    <a:pt x="152" y="26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1" y="35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3" y="43"/>
                  </a:lnTo>
                  <a:lnTo>
                    <a:pt x="134" y="44"/>
                  </a:lnTo>
                  <a:lnTo>
                    <a:pt x="134" y="45"/>
                  </a:lnTo>
                  <a:lnTo>
                    <a:pt x="135" y="44"/>
                  </a:lnTo>
                  <a:lnTo>
                    <a:pt x="135" y="44"/>
                  </a:lnTo>
                  <a:lnTo>
                    <a:pt x="150" y="34"/>
                  </a:lnTo>
                  <a:lnTo>
                    <a:pt x="164" y="25"/>
                  </a:lnTo>
                  <a:lnTo>
                    <a:pt x="164" y="25"/>
                  </a:lnTo>
                  <a:lnTo>
                    <a:pt x="169" y="23"/>
                  </a:lnTo>
                  <a:lnTo>
                    <a:pt x="168" y="24"/>
                  </a:lnTo>
                  <a:lnTo>
                    <a:pt x="163" y="29"/>
                  </a:lnTo>
                  <a:lnTo>
                    <a:pt x="163" y="29"/>
                  </a:lnTo>
                  <a:lnTo>
                    <a:pt x="150" y="43"/>
                  </a:lnTo>
                  <a:lnTo>
                    <a:pt x="150" y="43"/>
                  </a:lnTo>
                  <a:lnTo>
                    <a:pt x="150" y="44"/>
                  </a:lnTo>
                  <a:lnTo>
                    <a:pt x="151" y="45"/>
                  </a:lnTo>
                  <a:lnTo>
                    <a:pt x="151" y="45"/>
                  </a:lnTo>
                  <a:lnTo>
                    <a:pt x="159" y="40"/>
                  </a:lnTo>
                  <a:lnTo>
                    <a:pt x="161" y="39"/>
                  </a:lnTo>
                  <a:lnTo>
                    <a:pt x="163" y="39"/>
                  </a:lnTo>
                  <a:lnTo>
                    <a:pt x="164" y="40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64" y="44"/>
                  </a:lnTo>
                  <a:lnTo>
                    <a:pt x="165" y="45"/>
                  </a:lnTo>
                  <a:lnTo>
                    <a:pt x="166" y="44"/>
                  </a:lnTo>
                  <a:lnTo>
                    <a:pt x="166" y="44"/>
                  </a:lnTo>
                  <a:lnTo>
                    <a:pt x="166" y="44"/>
                  </a:lnTo>
                  <a:lnTo>
                    <a:pt x="167" y="39"/>
                  </a:lnTo>
                  <a:lnTo>
                    <a:pt x="166" y="35"/>
                  </a:lnTo>
                  <a:lnTo>
                    <a:pt x="166" y="35"/>
                  </a:lnTo>
                  <a:lnTo>
                    <a:pt x="165" y="34"/>
                  </a:lnTo>
                  <a:lnTo>
                    <a:pt x="164" y="34"/>
                  </a:lnTo>
                  <a:lnTo>
                    <a:pt x="164" y="34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4" y="40"/>
                  </a:lnTo>
                  <a:lnTo>
                    <a:pt x="156" y="38"/>
                  </a:lnTo>
                  <a:lnTo>
                    <a:pt x="161" y="34"/>
                  </a:lnTo>
                  <a:lnTo>
                    <a:pt x="161" y="34"/>
                  </a:lnTo>
                  <a:lnTo>
                    <a:pt x="171" y="22"/>
                  </a:lnTo>
                  <a:lnTo>
                    <a:pt x="171" y="22"/>
                  </a:lnTo>
                  <a:lnTo>
                    <a:pt x="170" y="46"/>
                  </a:lnTo>
                  <a:lnTo>
                    <a:pt x="170" y="46"/>
                  </a:lnTo>
                  <a:lnTo>
                    <a:pt x="101" y="44"/>
                  </a:lnTo>
                  <a:lnTo>
                    <a:pt x="101" y="44"/>
                  </a:lnTo>
                  <a:lnTo>
                    <a:pt x="107" y="41"/>
                  </a:lnTo>
                  <a:lnTo>
                    <a:pt x="112" y="39"/>
                  </a:lnTo>
                  <a:lnTo>
                    <a:pt x="121" y="33"/>
                  </a:lnTo>
                  <a:lnTo>
                    <a:pt x="141" y="19"/>
                  </a:lnTo>
                  <a:lnTo>
                    <a:pt x="141" y="19"/>
                  </a:lnTo>
                  <a:lnTo>
                    <a:pt x="147" y="15"/>
                  </a:lnTo>
                  <a:lnTo>
                    <a:pt x="147" y="15"/>
                  </a:lnTo>
                  <a:lnTo>
                    <a:pt x="147" y="16"/>
                  </a:lnTo>
                  <a:lnTo>
                    <a:pt x="138" y="23"/>
                  </a:lnTo>
                  <a:lnTo>
                    <a:pt x="138" y="23"/>
                  </a:lnTo>
                  <a:lnTo>
                    <a:pt x="126" y="32"/>
                  </a:lnTo>
                  <a:lnTo>
                    <a:pt x="117" y="43"/>
                  </a:lnTo>
                  <a:lnTo>
                    <a:pt x="117" y="43"/>
                  </a:lnTo>
                  <a:lnTo>
                    <a:pt x="117" y="44"/>
                  </a:lnTo>
                  <a:lnTo>
                    <a:pt x="118" y="44"/>
                  </a:lnTo>
                  <a:lnTo>
                    <a:pt x="118" y="44"/>
                  </a:lnTo>
                  <a:close/>
                  <a:moveTo>
                    <a:pt x="171" y="19"/>
                  </a:moveTo>
                  <a:lnTo>
                    <a:pt x="171" y="19"/>
                  </a:lnTo>
                  <a:lnTo>
                    <a:pt x="151" y="31"/>
                  </a:lnTo>
                  <a:lnTo>
                    <a:pt x="151" y="31"/>
                  </a:lnTo>
                  <a:lnTo>
                    <a:pt x="143" y="37"/>
                  </a:lnTo>
                  <a:lnTo>
                    <a:pt x="143" y="37"/>
                  </a:lnTo>
                  <a:lnTo>
                    <a:pt x="141" y="37"/>
                  </a:lnTo>
                  <a:lnTo>
                    <a:pt x="141" y="37"/>
                  </a:lnTo>
                  <a:lnTo>
                    <a:pt x="154" y="27"/>
                  </a:lnTo>
                  <a:lnTo>
                    <a:pt x="160" y="21"/>
                  </a:lnTo>
                  <a:lnTo>
                    <a:pt x="165" y="14"/>
                  </a:lnTo>
                  <a:lnTo>
                    <a:pt x="165" y="14"/>
                  </a:lnTo>
                  <a:lnTo>
                    <a:pt x="164" y="13"/>
                  </a:lnTo>
                  <a:lnTo>
                    <a:pt x="163" y="13"/>
                  </a:lnTo>
                  <a:lnTo>
                    <a:pt x="163" y="13"/>
                  </a:lnTo>
                  <a:lnTo>
                    <a:pt x="143" y="27"/>
                  </a:lnTo>
                  <a:lnTo>
                    <a:pt x="133" y="33"/>
                  </a:lnTo>
                  <a:lnTo>
                    <a:pt x="121" y="39"/>
                  </a:lnTo>
                  <a:lnTo>
                    <a:pt x="121" y="39"/>
                  </a:lnTo>
                  <a:lnTo>
                    <a:pt x="128" y="34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44" y="20"/>
                  </a:lnTo>
                  <a:lnTo>
                    <a:pt x="153" y="13"/>
                  </a:lnTo>
                  <a:lnTo>
                    <a:pt x="153" y="13"/>
                  </a:lnTo>
                  <a:lnTo>
                    <a:pt x="153" y="12"/>
                  </a:lnTo>
                  <a:lnTo>
                    <a:pt x="153" y="12"/>
                  </a:lnTo>
                  <a:lnTo>
                    <a:pt x="172" y="13"/>
                  </a:lnTo>
                  <a:lnTo>
                    <a:pt x="172" y="13"/>
                  </a:lnTo>
                  <a:lnTo>
                    <a:pt x="171" y="19"/>
                  </a:lnTo>
                  <a:lnTo>
                    <a:pt x="171" y="19"/>
                  </a:lnTo>
                  <a:close/>
                  <a:moveTo>
                    <a:pt x="104" y="40"/>
                  </a:moveTo>
                  <a:lnTo>
                    <a:pt x="104" y="40"/>
                  </a:lnTo>
                  <a:lnTo>
                    <a:pt x="113" y="35"/>
                  </a:lnTo>
                  <a:lnTo>
                    <a:pt x="122" y="29"/>
                  </a:lnTo>
                  <a:lnTo>
                    <a:pt x="130" y="21"/>
                  </a:lnTo>
                  <a:lnTo>
                    <a:pt x="137" y="13"/>
                  </a:lnTo>
                  <a:lnTo>
                    <a:pt x="137" y="13"/>
                  </a:lnTo>
                  <a:lnTo>
                    <a:pt x="137" y="12"/>
                  </a:lnTo>
                  <a:lnTo>
                    <a:pt x="137" y="12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38" y="19"/>
                  </a:lnTo>
                  <a:lnTo>
                    <a:pt x="127" y="26"/>
                  </a:lnTo>
                  <a:lnTo>
                    <a:pt x="116" y="34"/>
                  </a:lnTo>
                  <a:lnTo>
                    <a:pt x="110" y="37"/>
                  </a:lnTo>
                  <a:lnTo>
                    <a:pt x="104" y="40"/>
                  </a:lnTo>
                  <a:lnTo>
                    <a:pt x="104" y="40"/>
                  </a:lnTo>
                  <a:close/>
                  <a:moveTo>
                    <a:pt x="121" y="11"/>
                  </a:moveTo>
                  <a:lnTo>
                    <a:pt x="121" y="11"/>
                  </a:lnTo>
                  <a:lnTo>
                    <a:pt x="135" y="12"/>
                  </a:lnTo>
                  <a:lnTo>
                    <a:pt x="135" y="12"/>
                  </a:lnTo>
                  <a:lnTo>
                    <a:pt x="125" y="17"/>
                  </a:lnTo>
                  <a:lnTo>
                    <a:pt x="116" y="22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6" y="29"/>
                  </a:lnTo>
                  <a:lnTo>
                    <a:pt x="112" y="24"/>
                  </a:lnTo>
                  <a:lnTo>
                    <a:pt x="117" y="19"/>
                  </a:lnTo>
                  <a:lnTo>
                    <a:pt x="121" y="13"/>
                  </a:lnTo>
                  <a:lnTo>
                    <a:pt x="121" y="13"/>
                  </a:lnTo>
                  <a:lnTo>
                    <a:pt x="121" y="11"/>
                  </a:lnTo>
                  <a:lnTo>
                    <a:pt x="121" y="11"/>
                  </a:lnTo>
                  <a:close/>
                  <a:moveTo>
                    <a:pt x="105" y="13"/>
                  </a:moveTo>
                  <a:lnTo>
                    <a:pt x="105" y="13"/>
                  </a:lnTo>
                  <a:lnTo>
                    <a:pt x="106" y="12"/>
                  </a:lnTo>
                  <a:lnTo>
                    <a:pt x="105" y="11"/>
                  </a:lnTo>
                  <a:lnTo>
                    <a:pt x="105" y="11"/>
                  </a:lnTo>
                  <a:lnTo>
                    <a:pt x="119" y="11"/>
                  </a:lnTo>
                  <a:lnTo>
                    <a:pt x="119" y="11"/>
                  </a:lnTo>
                  <a:lnTo>
                    <a:pt x="100" y="24"/>
                  </a:lnTo>
                  <a:lnTo>
                    <a:pt x="79" y="37"/>
                  </a:lnTo>
                  <a:lnTo>
                    <a:pt x="79" y="37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84" y="31"/>
                  </a:lnTo>
                  <a:lnTo>
                    <a:pt x="84" y="31"/>
                  </a:lnTo>
                  <a:lnTo>
                    <a:pt x="94" y="22"/>
                  </a:lnTo>
                  <a:lnTo>
                    <a:pt x="105" y="13"/>
                  </a:lnTo>
                  <a:lnTo>
                    <a:pt x="105" y="13"/>
                  </a:lnTo>
                  <a:close/>
                  <a:moveTo>
                    <a:pt x="81" y="44"/>
                  </a:moveTo>
                  <a:lnTo>
                    <a:pt x="81" y="44"/>
                  </a:lnTo>
                  <a:lnTo>
                    <a:pt x="75" y="44"/>
                  </a:lnTo>
                  <a:lnTo>
                    <a:pt x="75" y="44"/>
                  </a:lnTo>
                  <a:lnTo>
                    <a:pt x="96" y="29"/>
                  </a:lnTo>
                  <a:lnTo>
                    <a:pt x="117" y="16"/>
                  </a:lnTo>
                  <a:lnTo>
                    <a:pt x="117" y="16"/>
                  </a:lnTo>
                  <a:lnTo>
                    <a:pt x="108" y="23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6" y="41"/>
                  </a:lnTo>
                  <a:lnTo>
                    <a:pt x="86" y="43"/>
                  </a:lnTo>
                  <a:lnTo>
                    <a:pt x="88" y="43"/>
                  </a:lnTo>
                  <a:lnTo>
                    <a:pt x="88" y="43"/>
                  </a:lnTo>
                  <a:lnTo>
                    <a:pt x="98" y="37"/>
                  </a:lnTo>
                  <a:lnTo>
                    <a:pt x="109" y="30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33" y="15"/>
                  </a:lnTo>
                  <a:lnTo>
                    <a:pt x="129" y="18"/>
                  </a:lnTo>
                  <a:lnTo>
                    <a:pt x="129" y="18"/>
                  </a:lnTo>
                  <a:lnTo>
                    <a:pt x="123" y="24"/>
                  </a:lnTo>
                  <a:lnTo>
                    <a:pt x="116" y="29"/>
                  </a:lnTo>
                  <a:lnTo>
                    <a:pt x="116" y="29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81" y="44"/>
                  </a:lnTo>
                  <a:lnTo>
                    <a:pt x="81" y="44"/>
                  </a:lnTo>
                  <a:close/>
                  <a:moveTo>
                    <a:pt x="99" y="34"/>
                  </a:moveTo>
                  <a:lnTo>
                    <a:pt x="99" y="34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9" y="34"/>
                  </a:lnTo>
                  <a:lnTo>
                    <a:pt x="99" y="34"/>
                  </a:lnTo>
                  <a:close/>
                  <a:moveTo>
                    <a:pt x="88" y="11"/>
                  </a:moveTo>
                  <a:lnTo>
                    <a:pt x="88" y="11"/>
                  </a:lnTo>
                  <a:lnTo>
                    <a:pt x="80" y="16"/>
                  </a:lnTo>
                  <a:lnTo>
                    <a:pt x="72" y="22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63" y="29"/>
                  </a:lnTo>
                  <a:lnTo>
                    <a:pt x="69" y="24"/>
                  </a:lnTo>
                  <a:lnTo>
                    <a:pt x="74" y="18"/>
                  </a:lnTo>
                  <a:lnTo>
                    <a:pt x="78" y="13"/>
                  </a:lnTo>
                  <a:lnTo>
                    <a:pt x="78" y="13"/>
                  </a:lnTo>
                  <a:lnTo>
                    <a:pt x="78" y="12"/>
                  </a:lnTo>
                  <a:lnTo>
                    <a:pt x="78" y="11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57" y="26"/>
                  </a:lnTo>
                  <a:lnTo>
                    <a:pt x="46" y="32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3" y="11"/>
                  </a:lnTo>
                  <a:lnTo>
                    <a:pt x="62" y="11"/>
                  </a:lnTo>
                  <a:lnTo>
                    <a:pt x="62" y="11"/>
                  </a:lnTo>
                  <a:lnTo>
                    <a:pt x="55" y="14"/>
                  </a:lnTo>
                  <a:lnTo>
                    <a:pt x="48" y="18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2" y="37"/>
                  </a:lnTo>
                  <a:lnTo>
                    <a:pt x="24" y="35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5" y="11"/>
                  </a:lnTo>
                  <a:lnTo>
                    <a:pt x="44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20" y="29"/>
                  </a:lnTo>
                  <a:lnTo>
                    <a:pt x="25" y="24"/>
                  </a:lnTo>
                  <a:lnTo>
                    <a:pt x="30" y="17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88" y="11"/>
                  </a:lnTo>
                  <a:lnTo>
                    <a:pt x="88" y="11"/>
                  </a:lnTo>
                  <a:close/>
                  <a:moveTo>
                    <a:pt x="53" y="35"/>
                  </a:moveTo>
                  <a:lnTo>
                    <a:pt x="53" y="35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3" y="35"/>
                  </a:lnTo>
                  <a:lnTo>
                    <a:pt x="53" y="35"/>
                  </a:lnTo>
                  <a:close/>
                  <a:moveTo>
                    <a:pt x="31" y="10"/>
                  </a:moveTo>
                  <a:lnTo>
                    <a:pt x="31" y="10"/>
                  </a:lnTo>
                  <a:lnTo>
                    <a:pt x="20" y="1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22"/>
                  </a:lnTo>
                  <a:lnTo>
                    <a:pt x="17" y="18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31" y="1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00687B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541"/>
            <p:cNvSpPr>
              <a:spLocks noEditPoints="1"/>
            </p:cNvSpPr>
            <p:nvPr/>
          </p:nvSpPr>
          <p:spPr bwMode="auto">
            <a:xfrm>
              <a:off x="11206404" y="1820258"/>
              <a:ext cx="209550" cy="227013"/>
            </a:xfrm>
            <a:custGeom>
              <a:avLst/>
              <a:gdLst/>
              <a:ahLst/>
              <a:cxnLst>
                <a:cxn ang="0">
                  <a:pos x="83" y="143"/>
                </a:cxn>
                <a:cxn ang="0">
                  <a:pos x="88" y="98"/>
                </a:cxn>
                <a:cxn ang="0">
                  <a:pos x="132" y="60"/>
                </a:cxn>
                <a:cxn ang="0">
                  <a:pos x="120" y="54"/>
                </a:cxn>
                <a:cxn ang="0">
                  <a:pos x="89" y="2"/>
                </a:cxn>
                <a:cxn ang="0">
                  <a:pos x="49" y="5"/>
                </a:cxn>
                <a:cxn ang="0">
                  <a:pos x="0" y="55"/>
                </a:cxn>
                <a:cxn ang="0">
                  <a:pos x="5" y="93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68"/>
                </a:cxn>
                <a:cxn ang="0">
                  <a:pos x="10" y="63"/>
                </a:cxn>
                <a:cxn ang="0">
                  <a:pos x="9" y="60"/>
                </a:cxn>
                <a:cxn ang="0">
                  <a:pos x="43" y="60"/>
                </a:cxn>
                <a:cxn ang="0">
                  <a:pos x="53" y="60"/>
                </a:cxn>
                <a:cxn ang="0">
                  <a:pos x="57" y="58"/>
                </a:cxn>
                <a:cxn ang="0">
                  <a:pos x="45" y="60"/>
                </a:cxn>
                <a:cxn ang="0">
                  <a:pos x="59" y="53"/>
                </a:cxn>
                <a:cxn ang="0">
                  <a:pos x="75" y="31"/>
                </a:cxn>
                <a:cxn ang="0">
                  <a:pos x="81" y="14"/>
                </a:cxn>
                <a:cxn ang="0">
                  <a:pos x="65" y="19"/>
                </a:cxn>
                <a:cxn ang="0">
                  <a:pos x="79" y="90"/>
                </a:cxn>
                <a:cxn ang="0">
                  <a:pos x="122" y="79"/>
                </a:cxn>
                <a:cxn ang="0">
                  <a:pos x="123" y="63"/>
                </a:cxn>
                <a:cxn ang="0">
                  <a:pos x="77" y="112"/>
                </a:cxn>
                <a:cxn ang="0">
                  <a:pos x="67" y="127"/>
                </a:cxn>
                <a:cxn ang="0">
                  <a:pos x="77" y="66"/>
                </a:cxn>
                <a:cxn ang="0">
                  <a:pos x="87" y="62"/>
                </a:cxn>
                <a:cxn ang="0">
                  <a:pos x="63" y="83"/>
                </a:cxn>
                <a:cxn ang="0">
                  <a:pos x="69" y="107"/>
                </a:cxn>
                <a:cxn ang="0">
                  <a:pos x="65" y="112"/>
                </a:cxn>
                <a:cxn ang="0">
                  <a:pos x="80" y="92"/>
                </a:cxn>
                <a:cxn ang="0">
                  <a:pos x="76" y="96"/>
                </a:cxn>
                <a:cxn ang="0">
                  <a:pos x="76" y="96"/>
                </a:cxn>
                <a:cxn ang="0">
                  <a:pos x="62" y="95"/>
                </a:cxn>
                <a:cxn ang="0">
                  <a:pos x="75" y="92"/>
                </a:cxn>
                <a:cxn ang="0">
                  <a:pos x="66" y="86"/>
                </a:cxn>
                <a:cxn ang="0">
                  <a:pos x="72" y="50"/>
                </a:cxn>
                <a:cxn ang="0">
                  <a:pos x="57" y="19"/>
                </a:cxn>
                <a:cxn ang="0">
                  <a:pos x="77" y="18"/>
                </a:cxn>
                <a:cxn ang="0">
                  <a:pos x="75" y="20"/>
                </a:cxn>
                <a:cxn ang="0">
                  <a:pos x="57" y="51"/>
                </a:cxn>
                <a:cxn ang="0">
                  <a:pos x="40" y="84"/>
                </a:cxn>
                <a:cxn ang="0">
                  <a:pos x="82" y="44"/>
                </a:cxn>
                <a:cxn ang="0">
                  <a:pos x="47" y="84"/>
                </a:cxn>
                <a:cxn ang="0">
                  <a:pos x="59" y="80"/>
                </a:cxn>
                <a:cxn ang="0">
                  <a:pos x="82" y="45"/>
                </a:cxn>
                <a:cxn ang="0">
                  <a:pos x="63" y="129"/>
                </a:cxn>
                <a:cxn ang="0">
                  <a:pos x="77" y="129"/>
                </a:cxn>
                <a:cxn ang="0">
                  <a:pos x="84" y="89"/>
                </a:cxn>
                <a:cxn ang="0">
                  <a:pos x="92" y="87"/>
                </a:cxn>
                <a:cxn ang="0">
                  <a:pos x="116" y="74"/>
                </a:cxn>
                <a:cxn ang="0">
                  <a:pos x="119" y="85"/>
                </a:cxn>
                <a:cxn ang="0">
                  <a:pos x="84" y="89"/>
                </a:cxn>
                <a:cxn ang="0">
                  <a:pos x="114" y="63"/>
                </a:cxn>
                <a:cxn ang="0">
                  <a:pos x="33" y="59"/>
                </a:cxn>
                <a:cxn ang="0">
                  <a:pos x="23" y="65"/>
                </a:cxn>
                <a:cxn ang="0">
                  <a:pos x="11" y="67"/>
                </a:cxn>
                <a:cxn ang="0">
                  <a:pos x="35" y="68"/>
                </a:cxn>
              </a:cxnLst>
              <a:rect l="0" t="0" r="r" b="b"/>
              <a:pathLst>
                <a:path w="132" h="143">
                  <a:moveTo>
                    <a:pt x="46" y="136"/>
                  </a:moveTo>
                  <a:lnTo>
                    <a:pt x="46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9" y="141"/>
                  </a:lnTo>
                  <a:lnTo>
                    <a:pt x="51" y="142"/>
                  </a:lnTo>
                  <a:lnTo>
                    <a:pt x="51" y="142"/>
                  </a:lnTo>
                  <a:lnTo>
                    <a:pt x="59" y="141"/>
                  </a:lnTo>
                  <a:lnTo>
                    <a:pt x="67" y="142"/>
                  </a:lnTo>
                  <a:lnTo>
                    <a:pt x="83" y="143"/>
                  </a:lnTo>
                  <a:lnTo>
                    <a:pt x="83" y="143"/>
                  </a:lnTo>
                  <a:lnTo>
                    <a:pt x="85" y="142"/>
                  </a:lnTo>
                  <a:lnTo>
                    <a:pt x="87" y="141"/>
                  </a:lnTo>
                  <a:lnTo>
                    <a:pt x="87" y="139"/>
                  </a:lnTo>
                  <a:lnTo>
                    <a:pt x="88" y="138"/>
                  </a:lnTo>
                  <a:lnTo>
                    <a:pt x="88" y="138"/>
                  </a:lnTo>
                  <a:lnTo>
                    <a:pt x="88" y="136"/>
                  </a:lnTo>
                  <a:lnTo>
                    <a:pt x="88" y="136"/>
                  </a:lnTo>
                  <a:lnTo>
                    <a:pt x="87" y="127"/>
                  </a:lnTo>
                  <a:lnTo>
                    <a:pt x="87" y="117"/>
                  </a:lnTo>
                  <a:lnTo>
                    <a:pt x="88" y="98"/>
                  </a:lnTo>
                  <a:lnTo>
                    <a:pt x="88" y="98"/>
                  </a:lnTo>
                  <a:lnTo>
                    <a:pt x="108" y="99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28" y="97"/>
                  </a:lnTo>
                  <a:lnTo>
                    <a:pt x="128" y="97"/>
                  </a:lnTo>
                  <a:lnTo>
                    <a:pt x="129" y="96"/>
                  </a:lnTo>
                  <a:lnTo>
                    <a:pt x="130" y="94"/>
                  </a:lnTo>
                  <a:lnTo>
                    <a:pt x="130" y="94"/>
                  </a:lnTo>
                  <a:lnTo>
                    <a:pt x="131" y="77"/>
                  </a:lnTo>
                  <a:lnTo>
                    <a:pt x="132" y="60"/>
                  </a:lnTo>
                  <a:lnTo>
                    <a:pt x="132" y="60"/>
                  </a:lnTo>
                  <a:lnTo>
                    <a:pt x="132" y="59"/>
                  </a:lnTo>
                  <a:lnTo>
                    <a:pt x="132" y="59"/>
                  </a:lnTo>
                  <a:lnTo>
                    <a:pt x="132" y="59"/>
                  </a:lnTo>
                  <a:lnTo>
                    <a:pt x="132" y="59"/>
                  </a:lnTo>
                  <a:lnTo>
                    <a:pt x="132" y="59"/>
                  </a:lnTo>
                  <a:lnTo>
                    <a:pt x="132" y="59"/>
                  </a:lnTo>
                  <a:lnTo>
                    <a:pt x="131" y="57"/>
                  </a:lnTo>
                  <a:lnTo>
                    <a:pt x="129" y="56"/>
                  </a:lnTo>
                  <a:lnTo>
                    <a:pt x="129" y="56"/>
                  </a:lnTo>
                  <a:lnTo>
                    <a:pt x="120" y="54"/>
                  </a:lnTo>
                  <a:lnTo>
                    <a:pt x="111" y="54"/>
                  </a:lnTo>
                  <a:lnTo>
                    <a:pt x="101" y="54"/>
                  </a:lnTo>
                  <a:lnTo>
                    <a:pt x="91" y="54"/>
                  </a:lnTo>
                  <a:lnTo>
                    <a:pt x="91" y="54"/>
                  </a:lnTo>
                  <a:lnTo>
                    <a:pt x="91" y="30"/>
                  </a:lnTo>
                  <a:lnTo>
                    <a:pt x="91" y="18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89" y="2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70" y="0"/>
                  </a:lnTo>
                  <a:lnTo>
                    <a:pt x="62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8" y="28"/>
                  </a:lnTo>
                  <a:lnTo>
                    <a:pt x="48" y="51"/>
                  </a:lnTo>
                  <a:lnTo>
                    <a:pt x="48" y="51"/>
                  </a:lnTo>
                  <a:lnTo>
                    <a:pt x="27" y="50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1" y="52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72"/>
                  </a:lnTo>
                  <a:lnTo>
                    <a:pt x="0" y="81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2" y="91"/>
                  </a:lnTo>
                  <a:lnTo>
                    <a:pt x="3" y="92"/>
                  </a:lnTo>
                  <a:lnTo>
                    <a:pt x="5" y="93"/>
                  </a:lnTo>
                  <a:lnTo>
                    <a:pt x="5" y="93"/>
                  </a:lnTo>
                  <a:lnTo>
                    <a:pt x="5" y="93"/>
                  </a:lnTo>
                  <a:lnTo>
                    <a:pt x="5" y="93"/>
                  </a:lnTo>
                  <a:lnTo>
                    <a:pt x="16" y="93"/>
                  </a:lnTo>
                  <a:lnTo>
                    <a:pt x="26" y="93"/>
                  </a:lnTo>
                  <a:lnTo>
                    <a:pt x="46" y="93"/>
                  </a:lnTo>
                  <a:lnTo>
                    <a:pt x="46" y="93"/>
                  </a:lnTo>
                  <a:lnTo>
                    <a:pt x="46" y="115"/>
                  </a:lnTo>
                  <a:lnTo>
                    <a:pt x="46" y="125"/>
                  </a:lnTo>
                  <a:lnTo>
                    <a:pt x="46" y="136"/>
                  </a:lnTo>
                  <a:lnTo>
                    <a:pt x="46" y="136"/>
                  </a:lnTo>
                  <a:close/>
                  <a:moveTo>
                    <a:pt x="16" y="85"/>
                  </a:moveTo>
                  <a:lnTo>
                    <a:pt x="16" y="85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17" y="79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9" y="79"/>
                  </a:lnTo>
                  <a:lnTo>
                    <a:pt x="17" y="84"/>
                  </a:lnTo>
                  <a:lnTo>
                    <a:pt x="17" y="84"/>
                  </a:lnTo>
                  <a:lnTo>
                    <a:pt x="16" y="85"/>
                  </a:lnTo>
                  <a:lnTo>
                    <a:pt x="16" y="85"/>
                  </a:lnTo>
                  <a:close/>
                  <a:moveTo>
                    <a:pt x="9" y="75"/>
                  </a:moveTo>
                  <a:lnTo>
                    <a:pt x="9" y="75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20" y="65"/>
                  </a:lnTo>
                  <a:lnTo>
                    <a:pt x="22" y="63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5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9" y="75"/>
                  </a:lnTo>
                  <a:lnTo>
                    <a:pt x="9" y="75"/>
                  </a:lnTo>
                  <a:close/>
                  <a:moveTo>
                    <a:pt x="9" y="71"/>
                  </a:moveTo>
                  <a:lnTo>
                    <a:pt x="9" y="71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2" y="62"/>
                  </a:lnTo>
                  <a:lnTo>
                    <a:pt x="12" y="64"/>
                  </a:lnTo>
                  <a:lnTo>
                    <a:pt x="9" y="71"/>
                  </a:lnTo>
                  <a:lnTo>
                    <a:pt x="9" y="71"/>
                  </a:lnTo>
                  <a:close/>
                  <a:moveTo>
                    <a:pt x="9" y="60"/>
                  </a:moveTo>
                  <a:lnTo>
                    <a:pt x="9" y="60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9" y="60"/>
                  </a:lnTo>
                  <a:lnTo>
                    <a:pt x="9" y="60"/>
                  </a:lnTo>
                  <a:close/>
                  <a:moveTo>
                    <a:pt x="23" y="77"/>
                  </a:moveTo>
                  <a:lnTo>
                    <a:pt x="23" y="77"/>
                  </a:lnTo>
                  <a:lnTo>
                    <a:pt x="28" y="68"/>
                  </a:lnTo>
                  <a:lnTo>
                    <a:pt x="34" y="61"/>
                  </a:lnTo>
                  <a:lnTo>
                    <a:pt x="34" y="61"/>
                  </a:lnTo>
                  <a:lnTo>
                    <a:pt x="35" y="60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43" y="60"/>
                  </a:lnTo>
                  <a:lnTo>
                    <a:pt x="43" y="60"/>
                  </a:lnTo>
                  <a:lnTo>
                    <a:pt x="35" y="66"/>
                  </a:lnTo>
                  <a:lnTo>
                    <a:pt x="29" y="74"/>
                  </a:lnTo>
                  <a:lnTo>
                    <a:pt x="29" y="74"/>
                  </a:lnTo>
                  <a:lnTo>
                    <a:pt x="22" y="81"/>
                  </a:lnTo>
                  <a:lnTo>
                    <a:pt x="21" y="82"/>
                  </a:lnTo>
                  <a:lnTo>
                    <a:pt x="20" y="82"/>
                  </a:lnTo>
                  <a:lnTo>
                    <a:pt x="23" y="77"/>
                  </a:lnTo>
                  <a:lnTo>
                    <a:pt x="23" y="77"/>
                  </a:lnTo>
                  <a:close/>
                  <a:moveTo>
                    <a:pt x="45" y="60"/>
                  </a:moveTo>
                  <a:lnTo>
                    <a:pt x="45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7" y="55"/>
                  </a:lnTo>
                  <a:lnTo>
                    <a:pt x="57" y="55"/>
                  </a:lnTo>
                  <a:lnTo>
                    <a:pt x="57" y="55"/>
                  </a:lnTo>
                  <a:lnTo>
                    <a:pt x="68" y="51"/>
                  </a:lnTo>
                  <a:lnTo>
                    <a:pt x="68" y="51"/>
                  </a:lnTo>
                  <a:lnTo>
                    <a:pt x="57" y="58"/>
                  </a:lnTo>
                  <a:lnTo>
                    <a:pt x="46" y="67"/>
                  </a:lnTo>
                  <a:lnTo>
                    <a:pt x="46" y="67"/>
                  </a:lnTo>
                  <a:lnTo>
                    <a:pt x="37" y="74"/>
                  </a:lnTo>
                  <a:lnTo>
                    <a:pt x="33" y="77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7" y="70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5" y="60"/>
                  </a:lnTo>
                  <a:lnTo>
                    <a:pt x="45" y="60"/>
                  </a:lnTo>
                  <a:close/>
                  <a:moveTo>
                    <a:pt x="83" y="10"/>
                  </a:moveTo>
                  <a:lnTo>
                    <a:pt x="83" y="10"/>
                  </a:lnTo>
                  <a:lnTo>
                    <a:pt x="83" y="27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59" y="53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68" y="47"/>
                  </a:lnTo>
                  <a:lnTo>
                    <a:pt x="73" y="42"/>
                  </a:lnTo>
                  <a:lnTo>
                    <a:pt x="78" y="36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2" y="29"/>
                  </a:lnTo>
                  <a:lnTo>
                    <a:pt x="81" y="29"/>
                  </a:lnTo>
                  <a:lnTo>
                    <a:pt x="81" y="29"/>
                  </a:lnTo>
                  <a:lnTo>
                    <a:pt x="75" y="31"/>
                  </a:lnTo>
                  <a:lnTo>
                    <a:pt x="69" y="34"/>
                  </a:lnTo>
                  <a:lnTo>
                    <a:pt x="69" y="34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71" y="29"/>
                  </a:lnTo>
                  <a:lnTo>
                    <a:pt x="76" y="23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81" y="14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3" y="18"/>
                  </a:lnTo>
                  <a:lnTo>
                    <a:pt x="68" y="22"/>
                  </a:lnTo>
                  <a:lnTo>
                    <a:pt x="62" y="26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4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83" y="10"/>
                  </a:lnTo>
                  <a:lnTo>
                    <a:pt x="83" y="10"/>
                  </a:lnTo>
                  <a:close/>
                  <a:moveTo>
                    <a:pt x="108" y="63"/>
                  </a:moveTo>
                  <a:lnTo>
                    <a:pt x="108" y="63"/>
                  </a:lnTo>
                  <a:lnTo>
                    <a:pt x="98" y="72"/>
                  </a:lnTo>
                  <a:lnTo>
                    <a:pt x="88" y="82"/>
                  </a:lnTo>
                  <a:lnTo>
                    <a:pt x="88" y="82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80" y="88"/>
                  </a:lnTo>
                  <a:lnTo>
                    <a:pt x="82" y="86"/>
                  </a:lnTo>
                  <a:lnTo>
                    <a:pt x="85" y="81"/>
                  </a:lnTo>
                  <a:lnTo>
                    <a:pt x="85" y="8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108" y="63"/>
                  </a:lnTo>
                  <a:lnTo>
                    <a:pt x="108" y="63"/>
                  </a:lnTo>
                  <a:close/>
                  <a:moveTo>
                    <a:pt x="122" y="79"/>
                  </a:moveTo>
                  <a:lnTo>
                    <a:pt x="122" y="79"/>
                  </a:lnTo>
                  <a:lnTo>
                    <a:pt x="121" y="79"/>
                  </a:lnTo>
                  <a:lnTo>
                    <a:pt x="121" y="79"/>
                  </a:lnTo>
                  <a:lnTo>
                    <a:pt x="115" y="82"/>
                  </a:lnTo>
                  <a:lnTo>
                    <a:pt x="113" y="82"/>
                  </a:lnTo>
                  <a:lnTo>
                    <a:pt x="113" y="82"/>
                  </a:lnTo>
                  <a:lnTo>
                    <a:pt x="115" y="79"/>
                  </a:lnTo>
                  <a:lnTo>
                    <a:pt x="115" y="79"/>
                  </a:lnTo>
                  <a:lnTo>
                    <a:pt x="120" y="71"/>
                  </a:lnTo>
                  <a:lnTo>
                    <a:pt x="123" y="63"/>
                  </a:lnTo>
                  <a:lnTo>
                    <a:pt x="123" y="63"/>
                  </a:lnTo>
                  <a:lnTo>
                    <a:pt x="123" y="63"/>
                  </a:lnTo>
                  <a:lnTo>
                    <a:pt x="123" y="63"/>
                  </a:lnTo>
                  <a:lnTo>
                    <a:pt x="122" y="79"/>
                  </a:lnTo>
                  <a:lnTo>
                    <a:pt x="122" y="79"/>
                  </a:lnTo>
                  <a:close/>
                  <a:moveTo>
                    <a:pt x="67" y="127"/>
                  </a:moveTo>
                  <a:lnTo>
                    <a:pt x="67" y="127"/>
                  </a:lnTo>
                  <a:lnTo>
                    <a:pt x="73" y="120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3"/>
                  </a:lnTo>
                  <a:lnTo>
                    <a:pt x="77" y="112"/>
                  </a:lnTo>
                  <a:lnTo>
                    <a:pt x="77" y="112"/>
                  </a:lnTo>
                  <a:lnTo>
                    <a:pt x="69" y="118"/>
                  </a:lnTo>
                  <a:lnTo>
                    <a:pt x="61" y="123"/>
                  </a:lnTo>
                  <a:lnTo>
                    <a:pt x="61" y="123"/>
                  </a:lnTo>
                  <a:lnTo>
                    <a:pt x="71" y="114"/>
                  </a:lnTo>
                  <a:lnTo>
                    <a:pt x="75" y="109"/>
                  </a:lnTo>
                  <a:lnTo>
                    <a:pt x="79" y="104"/>
                  </a:lnTo>
                  <a:lnTo>
                    <a:pt x="79" y="10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3" y="124"/>
                  </a:lnTo>
                  <a:lnTo>
                    <a:pt x="67" y="127"/>
                  </a:lnTo>
                  <a:lnTo>
                    <a:pt x="67" y="127"/>
                  </a:lnTo>
                  <a:close/>
                  <a:moveTo>
                    <a:pt x="83" y="55"/>
                  </a:moveTo>
                  <a:lnTo>
                    <a:pt x="83" y="55"/>
                  </a:lnTo>
                  <a:lnTo>
                    <a:pt x="83" y="57"/>
                  </a:lnTo>
                  <a:lnTo>
                    <a:pt x="83" y="57"/>
                  </a:lnTo>
                  <a:lnTo>
                    <a:pt x="83" y="58"/>
                  </a:lnTo>
                  <a:lnTo>
                    <a:pt x="83" y="58"/>
                  </a:lnTo>
                  <a:lnTo>
                    <a:pt x="83" y="59"/>
                  </a:lnTo>
                  <a:lnTo>
                    <a:pt x="84" y="61"/>
                  </a:lnTo>
                  <a:lnTo>
                    <a:pt x="84" y="61"/>
                  </a:lnTo>
                  <a:lnTo>
                    <a:pt x="77" y="66"/>
                  </a:lnTo>
                  <a:lnTo>
                    <a:pt x="71" y="72"/>
                  </a:lnTo>
                  <a:lnTo>
                    <a:pt x="64" y="79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64" y="78"/>
                  </a:lnTo>
                  <a:lnTo>
                    <a:pt x="70" y="70"/>
                  </a:lnTo>
                  <a:lnTo>
                    <a:pt x="76" y="62"/>
                  </a:lnTo>
                  <a:lnTo>
                    <a:pt x="83" y="55"/>
                  </a:lnTo>
                  <a:lnTo>
                    <a:pt x="83" y="55"/>
                  </a:lnTo>
                  <a:close/>
                  <a:moveTo>
                    <a:pt x="87" y="62"/>
                  </a:moveTo>
                  <a:lnTo>
                    <a:pt x="87" y="62"/>
                  </a:lnTo>
                  <a:lnTo>
                    <a:pt x="87" y="62"/>
                  </a:lnTo>
                  <a:lnTo>
                    <a:pt x="87" y="62"/>
                  </a:lnTo>
                  <a:lnTo>
                    <a:pt x="83" y="65"/>
                  </a:lnTo>
                  <a:lnTo>
                    <a:pt x="79" y="69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54" y="95"/>
                  </a:lnTo>
                  <a:lnTo>
                    <a:pt x="54" y="95"/>
                  </a:lnTo>
                  <a:lnTo>
                    <a:pt x="54" y="89"/>
                  </a:lnTo>
                  <a:lnTo>
                    <a:pt x="54" y="89"/>
                  </a:lnTo>
                  <a:lnTo>
                    <a:pt x="63" y="83"/>
                  </a:lnTo>
                  <a:lnTo>
                    <a:pt x="71" y="76"/>
                  </a:lnTo>
                  <a:lnTo>
                    <a:pt x="78" y="68"/>
                  </a:lnTo>
                  <a:lnTo>
                    <a:pt x="87" y="62"/>
                  </a:lnTo>
                  <a:lnTo>
                    <a:pt x="87" y="62"/>
                  </a:lnTo>
                  <a:close/>
                  <a:moveTo>
                    <a:pt x="79" y="103"/>
                  </a:moveTo>
                  <a:lnTo>
                    <a:pt x="79" y="103"/>
                  </a:lnTo>
                  <a:lnTo>
                    <a:pt x="79" y="102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73" y="104"/>
                  </a:lnTo>
                  <a:lnTo>
                    <a:pt x="69" y="107"/>
                  </a:lnTo>
                  <a:lnTo>
                    <a:pt x="60" y="113"/>
                  </a:lnTo>
                  <a:lnTo>
                    <a:pt x="60" y="113"/>
                  </a:lnTo>
                  <a:lnTo>
                    <a:pt x="70" y="104"/>
                  </a:lnTo>
                  <a:lnTo>
                    <a:pt x="75" y="100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79" y="103"/>
                  </a:lnTo>
                  <a:lnTo>
                    <a:pt x="79" y="103"/>
                  </a:lnTo>
                  <a:close/>
                  <a:moveTo>
                    <a:pt x="55" y="118"/>
                  </a:moveTo>
                  <a:lnTo>
                    <a:pt x="55" y="118"/>
                  </a:lnTo>
                  <a:lnTo>
                    <a:pt x="65" y="112"/>
                  </a:lnTo>
                  <a:lnTo>
                    <a:pt x="70" y="108"/>
                  </a:lnTo>
                  <a:lnTo>
                    <a:pt x="76" y="105"/>
                  </a:lnTo>
                  <a:lnTo>
                    <a:pt x="76" y="105"/>
                  </a:lnTo>
                  <a:lnTo>
                    <a:pt x="71" y="111"/>
                  </a:lnTo>
                  <a:lnTo>
                    <a:pt x="66" y="116"/>
                  </a:lnTo>
                  <a:lnTo>
                    <a:pt x="55" y="125"/>
                  </a:lnTo>
                  <a:lnTo>
                    <a:pt x="55" y="125"/>
                  </a:lnTo>
                  <a:lnTo>
                    <a:pt x="55" y="118"/>
                  </a:lnTo>
                  <a:lnTo>
                    <a:pt x="55" y="118"/>
                  </a:lnTo>
                  <a:close/>
                  <a:moveTo>
                    <a:pt x="80" y="92"/>
                  </a:moveTo>
                  <a:lnTo>
                    <a:pt x="80" y="92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79" y="92"/>
                  </a:lnTo>
                  <a:lnTo>
                    <a:pt x="79" y="92"/>
                  </a:lnTo>
                  <a:lnTo>
                    <a:pt x="81" y="91"/>
                  </a:lnTo>
                  <a:lnTo>
                    <a:pt x="81" y="91"/>
                  </a:lnTo>
                  <a:lnTo>
                    <a:pt x="81" y="91"/>
                  </a:lnTo>
                  <a:lnTo>
                    <a:pt x="81" y="91"/>
                  </a:lnTo>
                  <a:lnTo>
                    <a:pt x="80" y="92"/>
                  </a:lnTo>
                  <a:lnTo>
                    <a:pt x="80" y="92"/>
                  </a:lnTo>
                  <a:close/>
                  <a:moveTo>
                    <a:pt x="76" y="96"/>
                  </a:moveTo>
                  <a:lnTo>
                    <a:pt x="76" y="96"/>
                  </a:lnTo>
                  <a:lnTo>
                    <a:pt x="71" y="101"/>
                  </a:lnTo>
                  <a:lnTo>
                    <a:pt x="65" y="105"/>
                  </a:lnTo>
                  <a:lnTo>
                    <a:pt x="60" y="110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4" y="108"/>
                  </a:lnTo>
                  <a:lnTo>
                    <a:pt x="54" y="108"/>
                  </a:lnTo>
                  <a:lnTo>
                    <a:pt x="65" y="101"/>
                  </a:lnTo>
                  <a:lnTo>
                    <a:pt x="76" y="96"/>
                  </a:lnTo>
                  <a:lnTo>
                    <a:pt x="76" y="96"/>
                  </a:lnTo>
                  <a:close/>
                  <a:moveTo>
                    <a:pt x="75" y="92"/>
                  </a:moveTo>
                  <a:lnTo>
                    <a:pt x="75" y="92"/>
                  </a:lnTo>
                  <a:lnTo>
                    <a:pt x="75" y="93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65" y="99"/>
                  </a:lnTo>
                  <a:lnTo>
                    <a:pt x="54" y="105"/>
                  </a:lnTo>
                  <a:lnTo>
                    <a:pt x="54" y="105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62" y="95"/>
                  </a:lnTo>
                  <a:lnTo>
                    <a:pt x="69" y="89"/>
                  </a:lnTo>
                  <a:lnTo>
                    <a:pt x="81" y="75"/>
                  </a:lnTo>
                  <a:lnTo>
                    <a:pt x="81" y="75"/>
                  </a:lnTo>
                  <a:lnTo>
                    <a:pt x="88" y="67"/>
                  </a:lnTo>
                  <a:lnTo>
                    <a:pt x="88" y="67"/>
                  </a:lnTo>
                  <a:lnTo>
                    <a:pt x="93" y="62"/>
                  </a:lnTo>
                  <a:lnTo>
                    <a:pt x="93" y="62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85" y="78"/>
                  </a:lnTo>
                  <a:lnTo>
                    <a:pt x="75" y="92"/>
                  </a:lnTo>
                  <a:lnTo>
                    <a:pt x="75" y="92"/>
                  </a:lnTo>
                  <a:close/>
                  <a:moveTo>
                    <a:pt x="67" y="87"/>
                  </a:moveTo>
                  <a:lnTo>
                    <a:pt x="67" y="87"/>
                  </a:lnTo>
                  <a:lnTo>
                    <a:pt x="62" y="92"/>
                  </a:lnTo>
                  <a:lnTo>
                    <a:pt x="57" y="96"/>
                  </a:lnTo>
                  <a:lnTo>
                    <a:pt x="57" y="96"/>
                  </a:lnTo>
                  <a:lnTo>
                    <a:pt x="55" y="97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78" y="75"/>
                  </a:lnTo>
                  <a:lnTo>
                    <a:pt x="89" y="62"/>
                  </a:lnTo>
                  <a:lnTo>
                    <a:pt x="89" y="62"/>
                  </a:lnTo>
                  <a:lnTo>
                    <a:pt x="91" y="62"/>
                  </a:lnTo>
                  <a:lnTo>
                    <a:pt x="91" y="62"/>
                  </a:lnTo>
                  <a:lnTo>
                    <a:pt x="84" y="68"/>
                  </a:lnTo>
                  <a:lnTo>
                    <a:pt x="79" y="75"/>
                  </a:lnTo>
                  <a:lnTo>
                    <a:pt x="67" y="87"/>
                  </a:lnTo>
                  <a:lnTo>
                    <a:pt x="67" y="87"/>
                  </a:lnTo>
                  <a:close/>
                  <a:moveTo>
                    <a:pt x="72" y="50"/>
                  </a:moveTo>
                  <a:lnTo>
                    <a:pt x="72" y="50"/>
                  </a:lnTo>
                  <a:lnTo>
                    <a:pt x="72" y="49"/>
                  </a:lnTo>
                  <a:lnTo>
                    <a:pt x="72" y="49"/>
                  </a:lnTo>
                  <a:lnTo>
                    <a:pt x="78" y="47"/>
                  </a:lnTo>
                  <a:lnTo>
                    <a:pt x="78" y="47"/>
                  </a:lnTo>
                  <a:lnTo>
                    <a:pt x="72" y="50"/>
                  </a:lnTo>
                  <a:lnTo>
                    <a:pt x="72" y="50"/>
                  </a:lnTo>
                  <a:close/>
                  <a:moveTo>
                    <a:pt x="64" y="17"/>
                  </a:moveTo>
                  <a:lnTo>
                    <a:pt x="64" y="17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70" y="12"/>
                  </a:lnTo>
                  <a:lnTo>
                    <a:pt x="69" y="13"/>
                  </a:lnTo>
                  <a:lnTo>
                    <a:pt x="64" y="17"/>
                  </a:lnTo>
                  <a:lnTo>
                    <a:pt x="64" y="17"/>
                  </a:lnTo>
                  <a:close/>
                  <a:moveTo>
                    <a:pt x="75" y="20"/>
                  </a:moveTo>
                  <a:lnTo>
                    <a:pt x="75" y="20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4" y="22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61" y="30"/>
                  </a:lnTo>
                  <a:lnTo>
                    <a:pt x="66" y="27"/>
                  </a:lnTo>
                  <a:lnTo>
                    <a:pt x="75" y="20"/>
                  </a:lnTo>
                  <a:lnTo>
                    <a:pt x="75" y="20"/>
                  </a:lnTo>
                  <a:close/>
                  <a:moveTo>
                    <a:pt x="74" y="34"/>
                  </a:moveTo>
                  <a:lnTo>
                    <a:pt x="74" y="34"/>
                  </a:lnTo>
                  <a:lnTo>
                    <a:pt x="77" y="32"/>
                  </a:lnTo>
                  <a:lnTo>
                    <a:pt x="78" y="32"/>
                  </a:lnTo>
                  <a:lnTo>
                    <a:pt x="78" y="33"/>
                  </a:lnTo>
                  <a:lnTo>
                    <a:pt x="77" y="34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64" y="47"/>
                  </a:lnTo>
                  <a:lnTo>
                    <a:pt x="57" y="51"/>
                  </a:lnTo>
                  <a:lnTo>
                    <a:pt x="57" y="51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65" y="40"/>
                  </a:lnTo>
                  <a:lnTo>
                    <a:pt x="74" y="34"/>
                  </a:lnTo>
                  <a:lnTo>
                    <a:pt x="74" y="34"/>
                  </a:lnTo>
                  <a:close/>
                  <a:moveTo>
                    <a:pt x="68" y="52"/>
                  </a:moveTo>
                  <a:lnTo>
                    <a:pt x="68" y="52"/>
                  </a:lnTo>
                  <a:lnTo>
                    <a:pt x="53" y="66"/>
                  </a:lnTo>
                  <a:lnTo>
                    <a:pt x="46" y="75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48" y="68"/>
                  </a:lnTo>
                  <a:lnTo>
                    <a:pt x="58" y="60"/>
                  </a:lnTo>
                  <a:lnTo>
                    <a:pt x="68" y="52"/>
                  </a:lnTo>
                  <a:lnTo>
                    <a:pt x="68" y="52"/>
                  </a:lnTo>
                  <a:close/>
                  <a:moveTo>
                    <a:pt x="82" y="45"/>
                  </a:moveTo>
                  <a:lnTo>
                    <a:pt x="82" y="45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64" y="66"/>
                  </a:lnTo>
                  <a:lnTo>
                    <a:pt x="55" y="74"/>
                  </a:lnTo>
                  <a:lnTo>
                    <a:pt x="47" y="82"/>
                  </a:lnTo>
                  <a:lnTo>
                    <a:pt x="47" y="82"/>
                  </a:lnTo>
                  <a:lnTo>
                    <a:pt x="47" y="83"/>
                  </a:lnTo>
                  <a:lnTo>
                    <a:pt x="47" y="84"/>
                  </a:lnTo>
                  <a:lnTo>
                    <a:pt x="48" y="84"/>
                  </a:lnTo>
                  <a:lnTo>
                    <a:pt x="49" y="84"/>
                  </a:lnTo>
                  <a:lnTo>
                    <a:pt x="49" y="84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73" y="62"/>
                  </a:lnTo>
                  <a:lnTo>
                    <a:pt x="73" y="62"/>
                  </a:lnTo>
                  <a:lnTo>
                    <a:pt x="73" y="61"/>
                  </a:lnTo>
                  <a:lnTo>
                    <a:pt x="73" y="61"/>
                  </a:lnTo>
                  <a:lnTo>
                    <a:pt x="64" y="74"/>
                  </a:lnTo>
                  <a:lnTo>
                    <a:pt x="59" y="80"/>
                  </a:lnTo>
                  <a:lnTo>
                    <a:pt x="54" y="86"/>
                  </a:lnTo>
                  <a:lnTo>
                    <a:pt x="54" y="86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52" y="74"/>
                  </a:lnTo>
                  <a:lnTo>
                    <a:pt x="61" y="63"/>
                  </a:lnTo>
                  <a:lnTo>
                    <a:pt x="82" y="45"/>
                  </a:lnTo>
                  <a:lnTo>
                    <a:pt x="82" y="45"/>
                  </a:lnTo>
                  <a:close/>
                  <a:moveTo>
                    <a:pt x="55" y="133"/>
                  </a:moveTo>
                  <a:lnTo>
                    <a:pt x="55" y="133"/>
                  </a:lnTo>
                  <a:lnTo>
                    <a:pt x="55" y="129"/>
                  </a:lnTo>
                  <a:lnTo>
                    <a:pt x="55" y="129"/>
                  </a:lnTo>
                  <a:lnTo>
                    <a:pt x="60" y="126"/>
                  </a:lnTo>
                  <a:lnTo>
                    <a:pt x="64" y="123"/>
                  </a:lnTo>
                  <a:lnTo>
                    <a:pt x="73" y="117"/>
                  </a:lnTo>
                  <a:lnTo>
                    <a:pt x="73" y="117"/>
                  </a:lnTo>
                  <a:lnTo>
                    <a:pt x="68" y="123"/>
                  </a:lnTo>
                  <a:lnTo>
                    <a:pt x="63" y="129"/>
                  </a:lnTo>
                  <a:lnTo>
                    <a:pt x="63" y="129"/>
                  </a:lnTo>
                  <a:lnTo>
                    <a:pt x="63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5" y="125"/>
                  </a:lnTo>
                  <a:lnTo>
                    <a:pt x="75" y="125"/>
                  </a:lnTo>
                  <a:lnTo>
                    <a:pt x="77" y="125"/>
                  </a:lnTo>
                  <a:lnTo>
                    <a:pt x="78" y="126"/>
                  </a:lnTo>
                  <a:lnTo>
                    <a:pt x="77" y="129"/>
                  </a:lnTo>
                  <a:lnTo>
                    <a:pt x="77" y="129"/>
                  </a:lnTo>
                  <a:lnTo>
                    <a:pt x="78" y="130"/>
                  </a:lnTo>
                  <a:lnTo>
                    <a:pt x="78" y="130"/>
                  </a:lnTo>
                  <a:lnTo>
                    <a:pt x="78" y="130"/>
                  </a:lnTo>
                  <a:lnTo>
                    <a:pt x="79" y="134"/>
                  </a:lnTo>
                  <a:lnTo>
                    <a:pt x="79" y="134"/>
                  </a:lnTo>
                  <a:lnTo>
                    <a:pt x="67" y="133"/>
                  </a:lnTo>
                  <a:lnTo>
                    <a:pt x="55" y="133"/>
                  </a:lnTo>
                  <a:lnTo>
                    <a:pt x="55" y="133"/>
                  </a:lnTo>
                  <a:close/>
                  <a:moveTo>
                    <a:pt x="84" y="89"/>
                  </a:moveTo>
                  <a:lnTo>
                    <a:pt x="84" y="89"/>
                  </a:lnTo>
                  <a:lnTo>
                    <a:pt x="83" y="90"/>
                  </a:lnTo>
                  <a:lnTo>
                    <a:pt x="83" y="90"/>
                  </a:lnTo>
                  <a:lnTo>
                    <a:pt x="93" y="81"/>
                  </a:lnTo>
                  <a:lnTo>
                    <a:pt x="103" y="70"/>
                  </a:lnTo>
                  <a:lnTo>
                    <a:pt x="103" y="70"/>
                  </a:lnTo>
                  <a:lnTo>
                    <a:pt x="109" y="65"/>
                  </a:lnTo>
                  <a:lnTo>
                    <a:pt x="110" y="65"/>
                  </a:lnTo>
                  <a:lnTo>
                    <a:pt x="109" y="66"/>
                  </a:lnTo>
                  <a:lnTo>
                    <a:pt x="105" y="72"/>
                  </a:lnTo>
                  <a:lnTo>
                    <a:pt x="105" y="72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92" y="88"/>
                  </a:lnTo>
                  <a:lnTo>
                    <a:pt x="95" y="88"/>
                  </a:lnTo>
                  <a:lnTo>
                    <a:pt x="95" y="88"/>
                  </a:lnTo>
                  <a:lnTo>
                    <a:pt x="104" y="81"/>
                  </a:lnTo>
                  <a:lnTo>
                    <a:pt x="112" y="74"/>
                  </a:lnTo>
                  <a:lnTo>
                    <a:pt x="112" y="74"/>
                  </a:lnTo>
                  <a:lnTo>
                    <a:pt x="116" y="69"/>
                  </a:lnTo>
                  <a:lnTo>
                    <a:pt x="117" y="69"/>
                  </a:lnTo>
                  <a:lnTo>
                    <a:pt x="117" y="70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06" y="87"/>
                  </a:lnTo>
                  <a:lnTo>
                    <a:pt x="106" y="87"/>
                  </a:lnTo>
                  <a:lnTo>
                    <a:pt x="106" y="88"/>
                  </a:lnTo>
                  <a:lnTo>
                    <a:pt x="107" y="88"/>
                  </a:lnTo>
                  <a:lnTo>
                    <a:pt x="107" y="88"/>
                  </a:lnTo>
                  <a:lnTo>
                    <a:pt x="115" y="84"/>
                  </a:lnTo>
                  <a:lnTo>
                    <a:pt x="118" y="83"/>
                  </a:lnTo>
                  <a:lnTo>
                    <a:pt x="119" y="84"/>
                  </a:lnTo>
                  <a:lnTo>
                    <a:pt x="119" y="85"/>
                  </a:lnTo>
                  <a:lnTo>
                    <a:pt x="119" y="85"/>
                  </a:lnTo>
                  <a:lnTo>
                    <a:pt x="119" y="86"/>
                  </a:lnTo>
                  <a:lnTo>
                    <a:pt x="120" y="87"/>
                  </a:lnTo>
                  <a:lnTo>
                    <a:pt x="121" y="87"/>
                  </a:lnTo>
                  <a:lnTo>
                    <a:pt x="121" y="86"/>
                  </a:lnTo>
                  <a:lnTo>
                    <a:pt x="121" y="86"/>
                  </a:lnTo>
                  <a:lnTo>
                    <a:pt x="122" y="83"/>
                  </a:lnTo>
                  <a:lnTo>
                    <a:pt x="122" y="83"/>
                  </a:lnTo>
                  <a:lnTo>
                    <a:pt x="122" y="90"/>
                  </a:lnTo>
                  <a:lnTo>
                    <a:pt x="122" y="90"/>
                  </a:lnTo>
                  <a:lnTo>
                    <a:pt x="103" y="90"/>
                  </a:lnTo>
                  <a:lnTo>
                    <a:pt x="84" y="89"/>
                  </a:lnTo>
                  <a:lnTo>
                    <a:pt x="84" y="89"/>
                  </a:lnTo>
                  <a:close/>
                  <a:moveTo>
                    <a:pt x="114" y="63"/>
                  </a:moveTo>
                  <a:lnTo>
                    <a:pt x="114" y="63"/>
                  </a:lnTo>
                  <a:lnTo>
                    <a:pt x="120" y="63"/>
                  </a:lnTo>
                  <a:lnTo>
                    <a:pt x="120" y="63"/>
                  </a:lnTo>
                  <a:lnTo>
                    <a:pt x="109" y="71"/>
                  </a:lnTo>
                  <a:lnTo>
                    <a:pt x="100" y="81"/>
                  </a:lnTo>
                  <a:lnTo>
                    <a:pt x="100" y="81"/>
                  </a:lnTo>
                  <a:lnTo>
                    <a:pt x="107" y="72"/>
                  </a:lnTo>
                  <a:lnTo>
                    <a:pt x="111" y="67"/>
                  </a:lnTo>
                  <a:lnTo>
                    <a:pt x="114" y="63"/>
                  </a:lnTo>
                  <a:lnTo>
                    <a:pt x="114" y="63"/>
                  </a:lnTo>
                  <a:close/>
                  <a:moveTo>
                    <a:pt x="69" y="9"/>
                  </a:moveTo>
                  <a:lnTo>
                    <a:pt x="69" y="9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9" y="9"/>
                  </a:lnTo>
                  <a:lnTo>
                    <a:pt x="69" y="9"/>
                  </a:lnTo>
                  <a:close/>
                  <a:moveTo>
                    <a:pt x="33" y="59"/>
                  </a:moveTo>
                  <a:lnTo>
                    <a:pt x="33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28" y="63"/>
                  </a:lnTo>
                  <a:lnTo>
                    <a:pt x="24" y="6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2" y="80"/>
                  </a:lnTo>
                  <a:lnTo>
                    <a:pt x="15" y="77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3" y="65"/>
                  </a:lnTo>
                  <a:lnTo>
                    <a:pt x="26" y="61"/>
                  </a:lnTo>
                  <a:lnTo>
                    <a:pt x="26" y="61"/>
                  </a:lnTo>
                  <a:lnTo>
                    <a:pt x="26" y="59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0" y="63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1" y="67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33" y="59"/>
                  </a:lnTo>
                  <a:lnTo>
                    <a:pt x="33" y="59"/>
                  </a:lnTo>
                  <a:close/>
                  <a:moveTo>
                    <a:pt x="19" y="85"/>
                  </a:moveTo>
                  <a:lnTo>
                    <a:pt x="19" y="85"/>
                  </a:lnTo>
                  <a:lnTo>
                    <a:pt x="24" y="81"/>
                  </a:lnTo>
                  <a:lnTo>
                    <a:pt x="28" y="78"/>
                  </a:lnTo>
                  <a:lnTo>
                    <a:pt x="35" y="68"/>
                  </a:lnTo>
                  <a:lnTo>
                    <a:pt x="35" y="68"/>
                  </a:lnTo>
                  <a:lnTo>
                    <a:pt x="39" y="65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5" y="85"/>
                  </a:lnTo>
                  <a:lnTo>
                    <a:pt x="25" y="85"/>
                  </a:lnTo>
                  <a:lnTo>
                    <a:pt x="19" y="85"/>
                  </a:lnTo>
                  <a:lnTo>
                    <a:pt x="19" y="85"/>
                  </a:lnTo>
                  <a:close/>
                </a:path>
              </a:pathLst>
            </a:custGeom>
            <a:solidFill>
              <a:srgbClr val="00687B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Freeform 12"/>
          <p:cNvSpPr/>
          <p:nvPr/>
        </p:nvSpPr>
        <p:spPr bwMode="auto">
          <a:xfrm>
            <a:off x="1100279" y="1975102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405F8F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6" name="Freeform 12"/>
          <p:cNvSpPr/>
          <p:nvPr/>
        </p:nvSpPr>
        <p:spPr bwMode="auto">
          <a:xfrm flipH="1" flipV="1">
            <a:off x="10696186" y="5148486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405F8F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270511" y="2158481"/>
            <a:ext cx="9777143" cy="3344201"/>
          </a:xfrm>
          <a:prstGeom prst="rect">
            <a:avLst/>
          </a:prstGeom>
          <a:noFill/>
          <a:ln w="9525">
            <a:solidFill>
              <a:srgbClr val="405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809638" y="277497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单调性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47065"/>
            <a:ext cx="12192000" cy="169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65200" y="1097081"/>
            <a:ext cx="1010920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kern="0" dirty="0">
                <a:solidFill>
                  <a:srgbClr val="00687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0" dirty="0">
                <a:solidFill>
                  <a:srgbClr val="00687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     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根据函数在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上的图像，如图所示，写出其单调区间：</a:t>
            </a:r>
            <a:endParaRPr lang="zh-CN" altLang="zh-CN" sz="2800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389134" y="4440445"/>
                <a:ext cx="10685266" cy="1227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 kern="0" dirty="0">
                    <a:solidFill>
                      <a:srgbClr val="00687B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en-US" sz="24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）由图（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）所示函数图像可知，函数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的定义域为</a:t>
                </a:r>
                <a:r>
                  <a:rPr lang="en-US" altLang="zh-CN" sz="2400" b="1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，增区间为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(−∞</m:t>
                    </m:r>
                    <m:r>
                      <a:rPr lang="zh-CN" altLang="zh-CN" sz="2400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 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，减区间为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zh-CN" altLang="zh-CN" sz="2400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+∞)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400" kern="100" dirty="0"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34" y="4440445"/>
                <a:ext cx="10685266" cy="1227387"/>
              </a:xfrm>
              <a:prstGeom prst="rect">
                <a:avLst/>
              </a:prstGeom>
              <a:blipFill rotWithShape="1">
                <a:blip r:embed="rId1"/>
                <a:stretch>
                  <a:fillRect l="-5" t="-43" b="-47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740863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 descr="C:\Users\wy\AppData\Roaming\Tencent\Users\6572697\QQ\WinTemp\RichOle\9{6G_P_3W3585BEOOP@2KPJ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0"/>
          <a:stretch>
            <a:fillRect/>
          </a:stretch>
        </p:blipFill>
        <p:spPr bwMode="auto">
          <a:xfrm>
            <a:off x="1910596" y="1835745"/>
            <a:ext cx="2506421" cy="2638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 descr="C:\Users\wy\AppData\Roaming\Tencent\Users\6572697\QQ\WinTemp\RichOle\9{6G_P_3W3585BEOOP@2KPJ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3"/>
          <a:stretch>
            <a:fillRect/>
          </a:stretch>
        </p:blipFill>
        <p:spPr bwMode="auto">
          <a:xfrm>
            <a:off x="6748602" y="1806268"/>
            <a:ext cx="2506773" cy="263859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389134" y="5562342"/>
                <a:ext cx="11158593" cy="1137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）由函数图像（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）可知，函数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的定义域为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(−∞</m:t>
                    </m:r>
                    <m:r>
                      <a:rPr lang="zh-CN" altLang="zh-CN" sz="2400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 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)∪</m:t>
                    </m:r>
                    <m:r>
                      <a:rPr lang="zh-CN" altLang="zh-CN" sz="2400" i="1">
                        <a:latin typeface="Cambria Math" panose="02040503050406030204" pitchFamily="18" charset="0"/>
                      </a:rPr>
                      <m:t>（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,+∞)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，增区间为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(−∞</m:t>
                    </m:r>
                    <m:r>
                      <a:rPr lang="zh-CN" altLang="zh-CN" sz="2400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 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zh-CN" altLang="zh-CN" sz="2400" i="1">
                        <a:latin typeface="Cambria Math" panose="02040503050406030204" pitchFamily="18" charset="0"/>
                      </a:rPr>
                      <m:t>（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,+∞)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34" y="5562342"/>
                <a:ext cx="11158593" cy="1137106"/>
              </a:xfrm>
              <a:prstGeom prst="rect">
                <a:avLst/>
              </a:prstGeom>
              <a:blipFill rotWithShape="1">
                <a:blip r:embed="rId3"/>
                <a:stretch>
                  <a:fillRect l="-5" t="-33" r="2" b="-9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/>
          <p:cNvSpPr/>
          <p:nvPr/>
        </p:nvSpPr>
        <p:spPr>
          <a:xfrm>
            <a:off x="2809638" y="277497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单调性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-635" y="-461010"/>
            <a:ext cx="12192000" cy="1449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PP_MARK_KEY" val="3d3bd1bc-f72e-4809-9d0c-5fc099ac71a2"/>
  <p:tag name="COMMONDATA" val="eyJoZGlkIjoiZmIzMWUyODE3OTQwMDQ1NDE1YzgyZTM4OWM0NjZhNDc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8609</Words>
  <Application>WPS 演示</Application>
  <PresentationFormat>宽屏</PresentationFormat>
  <Paragraphs>897</Paragraphs>
  <Slides>50</Slides>
  <Notes>25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50</vt:i4>
      </vt:variant>
    </vt:vector>
  </HeadingPairs>
  <TitlesOfParts>
    <vt:vector size="72" baseType="lpstr">
      <vt:lpstr>Arial</vt:lpstr>
      <vt:lpstr>宋体</vt:lpstr>
      <vt:lpstr>Wingdings</vt:lpstr>
      <vt:lpstr>微软雅黑</vt:lpstr>
      <vt:lpstr>楷体</vt:lpstr>
      <vt:lpstr>Times New Roman</vt:lpstr>
      <vt:lpstr>黑体</vt:lpstr>
      <vt:lpstr>Cambria Math</vt:lpstr>
      <vt:lpstr>MS Gothic</vt:lpstr>
      <vt:lpstr>Calibri</vt:lpstr>
      <vt:lpstr>Arial Unicode MS</vt:lpstr>
      <vt:lpstr>Calibri Light</vt:lpstr>
      <vt:lpstr>Symbol</vt:lpstr>
      <vt:lpstr>Office 主题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zhu peng</dc:creator>
  <cp:lastModifiedBy>.</cp:lastModifiedBy>
  <cp:revision>693</cp:revision>
  <dcterms:created xsi:type="dcterms:W3CDTF">2015-09-28T07:18:00Z</dcterms:created>
  <dcterms:modified xsi:type="dcterms:W3CDTF">2023-02-15T02:01:11Z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B8019C0EDA3649F0AEAD6CC7541115B6</vt:lpwstr>
  </property>
  <property fmtid="{D5CDD505-2E9C-101B-9397-08002B2CF9AE}" pid="3" name="KSOProductBuildVer">
    <vt:lpwstr>2052-11.1.0.13703</vt:lpwstr>
  </property>
</Properties>
</file>