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607" r:id="rId3"/>
    <p:sldId id="561" r:id="rId5"/>
    <p:sldId id="594" r:id="rId6"/>
    <p:sldId id="500" r:id="rId7"/>
    <p:sldId id="595" r:id="rId8"/>
    <p:sldId id="596" r:id="rId9"/>
    <p:sldId id="586" r:id="rId10"/>
    <p:sldId id="503" r:id="rId11"/>
    <p:sldId id="544" r:id="rId12"/>
    <p:sldId id="559" r:id="rId13"/>
    <p:sldId id="508" r:id="rId14"/>
    <p:sldId id="589" r:id="rId15"/>
    <p:sldId id="507" r:id="rId16"/>
    <p:sldId id="522" r:id="rId17"/>
    <p:sldId id="482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B"/>
    <a:srgbClr val="E02449"/>
    <a:srgbClr val="22262F"/>
    <a:srgbClr val="1C4354"/>
    <a:srgbClr val="EC8D60"/>
    <a:srgbClr val="1D4757"/>
    <a:srgbClr val="5B9BD5"/>
    <a:srgbClr val="FCFDFD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6" autoAdjust="0"/>
    <p:restoredTop sz="93826" autoAdjust="0"/>
  </p:normalViewPr>
  <p:slideViewPr>
    <p:cSldViewPr snapToGrid="0">
      <p:cViewPr>
        <p:scale>
          <a:sx n="75" d="100"/>
          <a:sy n="75" d="100"/>
        </p:scale>
        <p:origin x="432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630847" y="178502"/>
            <a:ext cx="3916611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/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8.3 </a:t>
            </a:r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概率的简单性质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tags" Target="../tags/tag10.xml"/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9.png"/><Relationship Id="rId3" Type="http://schemas.openxmlformats.org/officeDocument/2006/relationships/tags" Target="../tags/tag11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tags" Target="../tags/tag12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3.png"/><Relationship Id="rId2" Type="http://schemas.openxmlformats.org/officeDocument/2006/relationships/tags" Target="../tags/tag13.xml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tags" Target="../tags/tag2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tags" Target="../tags/tag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tags" Target="../tags/tag5.xml"/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tags" Target="../tags/tag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tags" Target="../tags/tag7.xml"/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7.png"/><Relationship Id="rId7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7.png"/><Relationship Id="rId7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48027" y="4967681"/>
            <a:ext cx="10206245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72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 </a:t>
            </a:r>
            <a:r>
              <a:rPr lang="zh-CN" altLang="en-US" sz="72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直线与圆的位置关系</a:t>
            </a:r>
            <a:endParaRPr lang="zh-CN" altLang="zh-CN" sz="72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480" name="组合 20479"/>
          <p:cNvGrpSpPr/>
          <p:nvPr/>
        </p:nvGrpSpPr>
        <p:grpSpPr>
          <a:xfrm>
            <a:off x="3731803" y="1052036"/>
            <a:ext cx="3860800" cy="974928"/>
            <a:chOff x="1051997" y="1788636"/>
            <a:chExt cx="3860800" cy="974928"/>
          </a:xfrm>
        </p:grpSpPr>
        <p:pic>
          <p:nvPicPr>
            <p:cNvPr id="28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sp>
        <p:nvSpPr>
          <p:cNvPr id="50" name="文本框 49"/>
          <p:cNvSpPr txBox="1"/>
          <p:nvPr/>
        </p:nvSpPr>
        <p:spPr>
          <a:xfrm>
            <a:off x="803564" y="2340073"/>
            <a:ext cx="10626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dirty="0" smtClean="0"/>
              <a:t>         </a:t>
            </a:r>
            <a:r>
              <a:rPr lang="zh-CN" altLang="zh-CN" sz="2400" dirty="0" smtClean="0"/>
              <a:t>在</a:t>
            </a:r>
            <a:r>
              <a:rPr lang="zh-CN" altLang="zh-CN" sz="2400" dirty="0"/>
              <a:t>某个闹市区的一个角落里，一个人身边放着一个行李包，里面放着小镜子、小梳子、圆珠笔等小物品，每个小物品的价值约</a:t>
            </a:r>
            <a:r>
              <a:rPr lang="en-US" altLang="zh-CN" sz="2400" dirty="0"/>
              <a:t>1</a:t>
            </a:r>
            <a:r>
              <a:rPr lang="zh-CN" altLang="zh-CN" sz="2400" dirty="0"/>
              <a:t>元．这个人手里托着一个竹筒，里面放着</a:t>
            </a:r>
            <a:r>
              <a:rPr lang="en-US" altLang="zh-CN" sz="2400" dirty="0"/>
              <a:t>16</a:t>
            </a:r>
            <a:r>
              <a:rPr lang="zh-CN" altLang="zh-CN" sz="2400" dirty="0"/>
              <a:t>根竹签，露在竹筒外的竹签看上去都是一样的，抽出竹签发现另一端有</a:t>
            </a:r>
            <a:r>
              <a:rPr lang="en-US" altLang="zh-CN" sz="2400" dirty="0"/>
              <a:t>8</a:t>
            </a:r>
            <a:r>
              <a:rPr lang="zh-CN" altLang="zh-CN" sz="2400" dirty="0"/>
              <a:t>根涂着红色，</a:t>
            </a:r>
            <a:r>
              <a:rPr lang="en-US" altLang="zh-CN" sz="2400" dirty="0"/>
              <a:t>8</a:t>
            </a:r>
            <a:r>
              <a:rPr lang="zh-CN" altLang="zh-CN" sz="2400" dirty="0"/>
              <a:t>根涂着白色．这个人的身后挂着一个布幅，上面写着：抽签不要钱，回回都中奖．细则是每次随意抽取</a:t>
            </a:r>
            <a:r>
              <a:rPr lang="en-US" altLang="zh-CN" sz="2400" dirty="0"/>
              <a:t>8</a:t>
            </a:r>
            <a:r>
              <a:rPr lang="zh-CN" altLang="zh-CN" sz="2400" dirty="0"/>
              <a:t>根竹签，只有抽到</a:t>
            </a:r>
            <a:r>
              <a:rPr lang="en-US" altLang="zh-CN" sz="2400" dirty="0"/>
              <a:t>4</a:t>
            </a:r>
            <a:r>
              <a:rPr lang="zh-CN" altLang="zh-CN" sz="2400" dirty="0"/>
              <a:t>根红色和</a:t>
            </a:r>
            <a:r>
              <a:rPr lang="en-US" altLang="zh-CN" sz="2400" dirty="0"/>
              <a:t>4</a:t>
            </a:r>
            <a:r>
              <a:rPr lang="zh-CN" altLang="zh-CN" sz="2400" dirty="0"/>
              <a:t>根白色，需要抽签者交出</a:t>
            </a:r>
            <a:r>
              <a:rPr lang="en-US" altLang="zh-CN" sz="2400" dirty="0"/>
              <a:t>10</a:t>
            </a:r>
            <a:r>
              <a:rPr lang="zh-CN" altLang="zh-CN" sz="2400" dirty="0"/>
              <a:t>元钱，其它任何情况都可在行李包中任选一件小物品作为奖励．很多围观的人纷纷上前抽签，问这个人最后是赚钱还是赔钱？</a:t>
            </a:r>
            <a:endParaRPr lang="zh-CN" altLang="zh-CN" sz="2400" dirty="0"/>
          </a:p>
        </p:txBody>
      </p:sp>
      <p:pic>
        <p:nvPicPr>
          <p:cNvPr id="18" name="Picture 1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54" y="5073613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48027" y="529450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961887" y="914275"/>
                <a:ext cx="10616560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8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800" dirty="0"/>
                  <a:t>1</a:t>
                </a:r>
                <a:r>
                  <a:rPr lang="zh-CN" altLang="zh-CN" sz="2800" dirty="0"/>
                  <a:t>．指出下列事件哪些是互斥事件．</a:t>
                </a:r>
                <a:endParaRPr lang="zh-CN" altLang="zh-CN" sz="2800" dirty="0"/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2800" dirty="0"/>
                  <a:t>（</a:t>
                </a:r>
                <a:r>
                  <a:rPr lang="en-US" altLang="zh-CN" sz="2800" dirty="0"/>
                  <a:t>1</a:t>
                </a:r>
                <a:r>
                  <a:rPr lang="zh-CN" altLang="zh-CN" sz="2800" dirty="0"/>
                  <a:t>）某射手进行射击训练，事件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命中环数大于</a:t>
                </a:r>
                <a:r>
                  <a:rPr lang="en-US" altLang="zh-CN" sz="2800" dirty="0"/>
                  <a:t>7</a:t>
                </a:r>
                <a:r>
                  <a:rPr lang="zh-CN" altLang="zh-CN" sz="2800" dirty="0"/>
                  <a:t>环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命中环数小于</a:t>
                </a:r>
                <a:r>
                  <a:rPr lang="en-US" altLang="zh-CN" sz="2800" dirty="0"/>
                  <a:t>5</a:t>
                </a:r>
                <a:r>
                  <a:rPr lang="zh-CN" altLang="zh-CN" sz="2800" dirty="0"/>
                  <a:t>环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；</a:t>
                </a:r>
                <a:endParaRPr lang="zh-CN" altLang="zh-CN" sz="2800" dirty="0"/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2800" dirty="0"/>
                  <a:t>（</a:t>
                </a:r>
                <a:r>
                  <a:rPr lang="en-US" altLang="zh-CN" sz="2800" dirty="0"/>
                  <a:t>2</a:t>
                </a:r>
                <a:r>
                  <a:rPr lang="zh-CN" altLang="zh-CN" sz="2800" dirty="0"/>
                  <a:t>）在不包含大、小王的扑克牌中随机抽取一张牌，事件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抽出牌的花色为红桃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抽出牌的花色为红色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；</a:t>
                </a:r>
                <a:endParaRPr lang="zh-CN" altLang="zh-CN" sz="2800" dirty="0"/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2800" dirty="0"/>
                  <a:t>（</a:t>
                </a:r>
                <a:r>
                  <a:rPr lang="en-US" altLang="zh-CN" sz="2800" dirty="0"/>
                  <a:t>3</a:t>
                </a:r>
                <a:r>
                  <a:rPr lang="zh-CN" altLang="zh-CN" sz="2800" dirty="0"/>
                  <a:t>）抽检某种产品，事件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合格率高于</a:t>
                </a:r>
                <a:r>
                  <a:rPr lang="en-US" altLang="zh-CN" sz="2800" dirty="0"/>
                  <a:t>80</a:t>
                </a:r>
                <a:r>
                  <a:rPr lang="zh-CN" altLang="zh-CN" sz="2800" dirty="0"/>
                  <a:t>％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合格率为</a:t>
                </a:r>
                <a:r>
                  <a:rPr lang="en-US" altLang="zh-CN" sz="2800" dirty="0"/>
                  <a:t>80</a:t>
                </a:r>
                <a:r>
                  <a:rPr lang="zh-CN" altLang="zh-CN" sz="2800" dirty="0"/>
                  <a:t>％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．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7" y="914275"/>
                <a:ext cx="10616560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5" t="-11" r="5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48027" y="529450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863919" y="1723532"/>
                <a:ext cx="1071354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en-US" altLang="zh-CN" sz="2800" dirty="0"/>
                  <a:t>2</a:t>
                </a:r>
                <a:r>
                  <a:rPr lang="zh-CN" altLang="zh-CN" sz="2800" dirty="0"/>
                  <a:t>．设事件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800" dirty="0"/>
                  <a:t>为互斥事件且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zh-CN" altLang="zh-CN" sz="28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4112</m:t>
                    </m:r>
                  </m:oMath>
                </a14:m>
                <a:r>
                  <a:rPr lang="zh-CN" altLang="zh-CN" sz="2800" dirty="0"/>
                  <a:t>，则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_________</a:t>
                </a:r>
                <a:r>
                  <a:rPr lang="zh-CN" altLang="zh-CN" sz="2800" dirty="0"/>
                  <a:t>．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19" y="1723532"/>
                <a:ext cx="10713541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3" t="-10" r="1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863918" y="3358050"/>
                <a:ext cx="111895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en-US" altLang="zh-CN" sz="2800" dirty="0"/>
                  <a:t>3</a:t>
                </a:r>
                <a:r>
                  <a:rPr lang="zh-CN" altLang="zh-CN" sz="2800" dirty="0"/>
                  <a:t>． 抛掷一颗质地均匀的骰子，求事件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出现奇数点或</a:t>
                </a:r>
                <a:r>
                  <a:rPr lang="en-US" altLang="zh-CN" sz="2800" dirty="0"/>
                  <a:t>4</a:t>
                </a:r>
                <a:r>
                  <a:rPr lang="zh-CN" altLang="zh-CN" sz="2800" dirty="0"/>
                  <a:t>点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的概率． 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18" y="3358050"/>
                <a:ext cx="11189537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" t="-32" r="5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67" y="2414709"/>
            <a:ext cx="8305310" cy="34800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1755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06037" y="504432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187481" y="527999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05293" y="319383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889825" y="229134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995394" y="346652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79724" y="453791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995394" y="454999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187481" y="371806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36873" y="480865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81718" y="320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77330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19573" y="2592472"/>
            <a:ext cx="8540821" cy="195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书面作业：完成课后习题和</a:t>
            </a:r>
            <a:r>
              <a:rPr lang="zh-CN" altLang="en-US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学习</a:t>
            </a:r>
            <a:r>
              <a:rPr lang="zh-CN" altLang="en-US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指导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zh-CN" sz="2800" b="1" kern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查漏补缺：根据个人情况对课堂学习复习回顾；</a:t>
            </a:r>
            <a:endParaRPr lang="zh-CN" altLang="zh-CN" sz="2800" b="1" kern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拓展作业：阅读教材扩展延伸内容</a:t>
            </a:r>
            <a:r>
              <a:rPr lang="zh-CN" altLang="en-US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19573" y="123791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2937" y="4869160"/>
            <a:ext cx="8859819" cy="7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再见</a:t>
            </a:r>
            <a:endParaRPr lang="en-US" altLang="zh-CN" sz="6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0" y="-1"/>
            <a:ext cx="183282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430350" y="1648472"/>
                <a:ext cx="990547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（</a:t>
                </a:r>
                <a:r>
                  <a:rPr lang="en-US" altLang="zh-CN" sz="2800" dirty="0"/>
                  <a:t>1</a:t>
                </a:r>
                <a:r>
                  <a:rPr lang="zh-CN" altLang="zh-CN" sz="2800" dirty="0"/>
                  <a:t>）在抛掷一枚质地均匀的硬币试验中，事件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正面向上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反面向上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有怎样的关系？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50" y="1648472"/>
                <a:ext cx="990547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3" t="-1" r="4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526248" y="829068"/>
            <a:ext cx="13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40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思考：</a:t>
            </a:r>
            <a:endParaRPr lang="zh-CN" altLang="zh-CN" sz="40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1430350" y="3409044"/>
                <a:ext cx="990547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 smtClean="0">
                    <a:solidFill>
                      <a:srgbClr val="00687B"/>
                    </a:solidFill>
                  </a:rPr>
                  <a:t>同一次试验事件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solidFill>
                      <a:srgbClr val="00687B"/>
                    </a:solidFill>
                  </a:rPr>
                  <a:t>{</a:t>
                </a:r>
                <a:r>
                  <a:rPr lang="zh-CN" altLang="zh-CN" sz="2800" dirty="0">
                    <a:solidFill>
                      <a:srgbClr val="00687B"/>
                    </a:solidFill>
                  </a:rPr>
                  <a:t>正面向上</a:t>
                </a:r>
                <a:r>
                  <a:rPr lang="en-US" altLang="zh-CN" sz="2800" dirty="0">
                    <a:solidFill>
                      <a:srgbClr val="00687B"/>
                    </a:solidFill>
                  </a:rPr>
                  <a:t>}</a:t>
                </a:r>
                <a:r>
                  <a:rPr lang="zh-CN" altLang="zh-CN" sz="2800" dirty="0">
                    <a:solidFill>
                      <a:srgbClr val="00687B"/>
                    </a:solidFill>
                  </a:rPr>
                  <a:t>与事件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solidFill>
                      <a:srgbClr val="00687B"/>
                    </a:solidFill>
                  </a:rPr>
                  <a:t>{</a:t>
                </a:r>
                <a:r>
                  <a:rPr lang="zh-CN" altLang="zh-CN" sz="2800" dirty="0">
                    <a:solidFill>
                      <a:srgbClr val="00687B"/>
                    </a:solidFill>
                  </a:rPr>
                  <a:t>反面向上</a:t>
                </a:r>
                <a:r>
                  <a:rPr lang="en-US" altLang="zh-CN" sz="2800" dirty="0">
                    <a:solidFill>
                      <a:srgbClr val="00687B"/>
                    </a:solidFill>
                  </a:rPr>
                  <a:t>}</a:t>
                </a:r>
                <a:r>
                  <a:rPr lang="zh-CN" altLang="zh-CN" sz="2800" dirty="0">
                    <a:solidFill>
                      <a:srgbClr val="00687B"/>
                    </a:solidFill>
                  </a:rPr>
                  <a:t>是不可能同时发生的．</a:t>
                </a:r>
                <a:endParaRPr lang="zh-CN" altLang="zh-CN" sz="2800" dirty="0">
                  <a:solidFill>
                    <a:srgbClr val="00687B"/>
                  </a:solidFill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50" y="3409044"/>
                <a:ext cx="9905478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3" t="-26" r="4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6" y="5453732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0" y="-1"/>
            <a:ext cx="183282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26248" y="829068"/>
            <a:ext cx="13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40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思考：</a:t>
            </a:r>
            <a:endParaRPr lang="zh-CN" altLang="zh-CN" sz="40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1471913" y="1469809"/>
                <a:ext cx="99054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）在射击训练中，可以定义许多事件，例如：事件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没有打中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环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环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，…；事件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</a:t>
                </a:r>
                <a:r>
                  <a:rPr lang="en-US" altLang="zh-CN" sz="2400" dirty="0"/>
                  <a:t>10</a:t>
                </a:r>
                <a:r>
                  <a:rPr lang="zh-CN" altLang="zh-CN" sz="2400" dirty="0"/>
                  <a:t>环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打中的环数是偶数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打中的环数大于</a:t>
                </a:r>
                <a:r>
                  <a:rPr lang="en-US" altLang="zh-CN" sz="2400" dirty="0"/>
                  <a:t>8</a:t>
                </a:r>
                <a:r>
                  <a:rPr lang="zh-CN" altLang="zh-CN" sz="2400" dirty="0"/>
                  <a:t>环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等．类比集合之间的关系与集合的运算，这些事件之间有怎样的关系？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13" y="1469809"/>
                <a:ext cx="9905478" cy="2308324"/>
              </a:xfrm>
              <a:prstGeom prst="rect">
                <a:avLst/>
              </a:prstGeom>
              <a:blipFill rotWithShape="1">
                <a:blip r:embed="rId1"/>
                <a:stretch>
                  <a:fillRect l="-6" t="-18" r="1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6" y="5453732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471913" y="3695295"/>
                <a:ext cx="9905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400" dirty="0" smtClean="0">
                    <a:solidFill>
                      <a:srgbClr val="00687B"/>
                    </a:solidFill>
                  </a:rPr>
                  <a:t>         </a:t>
                </a:r>
                <a:r>
                  <a:rPr lang="zh-CN" altLang="zh-CN" sz="2400" dirty="0" smtClean="0">
                    <a:solidFill>
                      <a:srgbClr val="00687B"/>
                    </a:solidFill>
                  </a:rPr>
                  <a:t>射击运动员进行一次射击训练中，事件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rgbClr val="00687B"/>
                    </a:solidFill>
                  </a:rPr>
                  <a:t>{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打中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9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环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}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与事件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rgbClr val="00687B"/>
                    </a:solidFill>
                  </a:rPr>
                  <a:t>{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打中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10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环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}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不可能同时</a:t>
                </a:r>
                <a:r>
                  <a:rPr lang="zh-CN" altLang="zh-CN" sz="2400" dirty="0" smtClean="0">
                    <a:solidFill>
                      <a:srgbClr val="00687B"/>
                    </a:solidFill>
                  </a:rPr>
                  <a:t>发生．</a:t>
                </a:r>
                <a:endParaRPr lang="zh-CN" altLang="zh-CN" sz="2400" dirty="0">
                  <a:solidFill>
                    <a:srgbClr val="00687B"/>
                  </a:solidFill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13" y="3695295"/>
                <a:ext cx="990547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" t="-19" r="1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067659" y="5066309"/>
                <a:ext cx="9905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400" dirty="0" smtClean="0">
                    <a:solidFill>
                      <a:srgbClr val="00687B"/>
                    </a:solidFill>
                  </a:rPr>
                  <a:t>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rgbClr val="00687B"/>
                    </a:solidFill>
                  </a:rPr>
                  <a:t>{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打中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1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环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}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与事件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rgbClr val="00687B"/>
                    </a:solidFill>
                  </a:rPr>
                  <a:t>{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打中的环数是偶数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}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也不可能同时发生．</a:t>
                </a:r>
                <a:endParaRPr lang="zh-CN" altLang="zh-CN" sz="2400" dirty="0">
                  <a:solidFill>
                    <a:srgbClr val="00687B"/>
                  </a:solidFill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659" y="5066309"/>
                <a:ext cx="990547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" t="-60" r="2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1015737" y="2599325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979275" y="2760784"/>
            <a:ext cx="1021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800" dirty="0" smtClean="0"/>
              <a:t>在</a:t>
            </a:r>
            <a:r>
              <a:rPr lang="zh-CN" altLang="zh-CN" sz="2800" dirty="0"/>
              <a:t>一次试验中，不可能同时发生的两个事件称为</a:t>
            </a:r>
            <a:r>
              <a:rPr lang="zh-CN" altLang="zh-CN" sz="2800" b="1" dirty="0">
                <a:solidFill>
                  <a:srgbClr val="00687B"/>
                </a:solidFill>
              </a:rPr>
              <a:t>互斥事件</a:t>
            </a:r>
            <a:r>
              <a:rPr lang="zh-CN" altLang="zh-CN" sz="2800" dirty="0"/>
              <a:t>．</a:t>
            </a:r>
            <a:endParaRPr lang="zh-CN" altLang="zh-CN" sz="2800" dirty="0"/>
          </a:p>
        </p:txBody>
      </p:sp>
      <p:grpSp>
        <p:nvGrpSpPr>
          <p:cNvPr id="33" name="组合 75"/>
          <p:cNvGrpSpPr/>
          <p:nvPr/>
        </p:nvGrpSpPr>
        <p:grpSpPr bwMode="auto">
          <a:xfrm>
            <a:off x="10682678" y="4961395"/>
            <a:ext cx="938213" cy="833438"/>
            <a:chOff x="4087813" y="0"/>
            <a:chExt cx="938213" cy="690563"/>
          </a:xfrm>
          <a:solidFill>
            <a:srgbClr val="00687B"/>
          </a:solidFill>
        </p:grpSpPr>
        <p:sp>
          <p:nvSpPr>
            <p:cNvPr id="34" name="Freeform 28"/>
            <p:cNvSpPr/>
            <p:nvPr/>
          </p:nvSpPr>
          <p:spPr bwMode="auto">
            <a:xfrm>
              <a:off x="4689476" y="66675"/>
              <a:ext cx="15875" cy="38100"/>
            </a:xfrm>
            <a:custGeom>
              <a:avLst/>
              <a:gdLst>
                <a:gd name="T0" fmla="*/ 1134 w 28"/>
                <a:gd name="T1" fmla="*/ 0 h 71"/>
                <a:gd name="T2" fmla="*/ 1134 w 28"/>
                <a:gd name="T3" fmla="*/ 0 h 71"/>
                <a:gd name="T4" fmla="*/ 2835 w 28"/>
                <a:gd name="T5" fmla="*/ 0 h 71"/>
                <a:gd name="T6" fmla="*/ 3969 w 28"/>
                <a:gd name="T7" fmla="*/ 0 h 71"/>
                <a:gd name="T8" fmla="*/ 5670 w 28"/>
                <a:gd name="T9" fmla="*/ 537 h 71"/>
                <a:gd name="T10" fmla="*/ 7371 w 28"/>
                <a:gd name="T11" fmla="*/ 2146 h 71"/>
                <a:gd name="T12" fmla="*/ 9071 w 28"/>
                <a:gd name="T13" fmla="*/ 2683 h 71"/>
                <a:gd name="T14" fmla="*/ 9071 w 28"/>
                <a:gd name="T15" fmla="*/ 2683 h 71"/>
                <a:gd name="T16" fmla="*/ 9638 w 28"/>
                <a:gd name="T17" fmla="*/ 6976 h 71"/>
                <a:gd name="T18" fmla="*/ 10205 w 28"/>
                <a:gd name="T19" fmla="*/ 12342 h 71"/>
                <a:gd name="T20" fmla="*/ 13607 w 28"/>
                <a:gd name="T21" fmla="*/ 22001 h 71"/>
                <a:gd name="T22" fmla="*/ 14741 w 28"/>
                <a:gd name="T23" fmla="*/ 26831 h 71"/>
                <a:gd name="T24" fmla="*/ 15308 w 28"/>
                <a:gd name="T25" fmla="*/ 30587 h 71"/>
                <a:gd name="T26" fmla="*/ 15875 w 28"/>
                <a:gd name="T27" fmla="*/ 34880 h 71"/>
                <a:gd name="T28" fmla="*/ 15308 w 28"/>
                <a:gd name="T29" fmla="*/ 38100 h 71"/>
                <a:gd name="T30" fmla="*/ 15308 w 28"/>
                <a:gd name="T31" fmla="*/ 38100 h 71"/>
                <a:gd name="T32" fmla="*/ 13607 w 28"/>
                <a:gd name="T33" fmla="*/ 37027 h 71"/>
                <a:gd name="T34" fmla="*/ 11906 w 28"/>
                <a:gd name="T35" fmla="*/ 35417 h 71"/>
                <a:gd name="T36" fmla="*/ 9638 w 28"/>
                <a:gd name="T37" fmla="*/ 31124 h 71"/>
                <a:gd name="T38" fmla="*/ 7937 w 28"/>
                <a:gd name="T39" fmla="*/ 27368 h 71"/>
                <a:gd name="T40" fmla="*/ 6804 w 28"/>
                <a:gd name="T41" fmla="*/ 22001 h 71"/>
                <a:gd name="T42" fmla="*/ 4536 w 28"/>
                <a:gd name="T43" fmla="*/ 12879 h 71"/>
                <a:gd name="T44" fmla="*/ 2835 w 28"/>
                <a:gd name="T45" fmla="*/ 8049 h 71"/>
                <a:gd name="T46" fmla="*/ 0 w 28"/>
                <a:gd name="T47" fmla="*/ 4830 h 71"/>
                <a:gd name="T48" fmla="*/ 0 w 28"/>
                <a:gd name="T49" fmla="*/ 4830 h 71"/>
                <a:gd name="T50" fmla="*/ 0 w 28"/>
                <a:gd name="T51" fmla="*/ 3756 h 71"/>
                <a:gd name="T52" fmla="*/ 567 w 28"/>
                <a:gd name="T53" fmla="*/ 2683 h 71"/>
                <a:gd name="T54" fmla="*/ 1134 w 28"/>
                <a:gd name="T55" fmla="*/ 1610 h 71"/>
                <a:gd name="T56" fmla="*/ 1134 w 28"/>
                <a:gd name="T57" fmla="*/ 0 h 71"/>
                <a:gd name="T58" fmla="*/ 1134 w 2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" h="71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3"/>
                  </a:lnTo>
                  <a:lnTo>
                    <a:pt x="24" y="41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8" y="65"/>
                  </a:lnTo>
                  <a:lnTo>
                    <a:pt x="27" y="71"/>
                  </a:lnTo>
                  <a:lnTo>
                    <a:pt x="24" y="69"/>
                  </a:lnTo>
                  <a:lnTo>
                    <a:pt x="21" y="66"/>
                  </a:lnTo>
                  <a:lnTo>
                    <a:pt x="17" y="58"/>
                  </a:lnTo>
                  <a:lnTo>
                    <a:pt x="14" y="51"/>
                  </a:lnTo>
                  <a:lnTo>
                    <a:pt x="12" y="41"/>
                  </a:lnTo>
                  <a:lnTo>
                    <a:pt x="8" y="24"/>
                  </a:lnTo>
                  <a:lnTo>
                    <a:pt x="5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4714876" y="68263"/>
              <a:ext cx="9525" cy="30163"/>
            </a:xfrm>
            <a:custGeom>
              <a:avLst/>
              <a:gdLst>
                <a:gd name="T0" fmla="*/ 8467 w 18"/>
                <a:gd name="T1" fmla="*/ 2155 h 56"/>
                <a:gd name="T2" fmla="*/ 8467 w 18"/>
                <a:gd name="T3" fmla="*/ 2155 h 56"/>
                <a:gd name="T4" fmla="*/ 8467 w 18"/>
                <a:gd name="T5" fmla="*/ 5925 h 56"/>
                <a:gd name="T6" fmla="*/ 8996 w 18"/>
                <a:gd name="T7" fmla="*/ 10234 h 56"/>
                <a:gd name="T8" fmla="*/ 9525 w 18"/>
                <a:gd name="T9" fmla="*/ 17775 h 56"/>
                <a:gd name="T10" fmla="*/ 9525 w 18"/>
                <a:gd name="T11" fmla="*/ 21006 h 56"/>
                <a:gd name="T12" fmla="*/ 9525 w 18"/>
                <a:gd name="T13" fmla="*/ 24238 h 56"/>
                <a:gd name="T14" fmla="*/ 8996 w 18"/>
                <a:gd name="T15" fmla="*/ 27470 h 56"/>
                <a:gd name="T16" fmla="*/ 7937 w 18"/>
                <a:gd name="T17" fmla="*/ 30163 h 56"/>
                <a:gd name="T18" fmla="*/ 7937 w 18"/>
                <a:gd name="T19" fmla="*/ 30163 h 56"/>
                <a:gd name="T20" fmla="*/ 5821 w 18"/>
                <a:gd name="T21" fmla="*/ 28009 h 56"/>
                <a:gd name="T22" fmla="*/ 4233 w 18"/>
                <a:gd name="T23" fmla="*/ 24777 h 56"/>
                <a:gd name="T24" fmla="*/ 3175 w 18"/>
                <a:gd name="T25" fmla="*/ 21006 h 56"/>
                <a:gd name="T26" fmla="*/ 3175 w 18"/>
                <a:gd name="T27" fmla="*/ 17236 h 56"/>
                <a:gd name="T28" fmla="*/ 1588 w 18"/>
                <a:gd name="T29" fmla="*/ 8618 h 56"/>
                <a:gd name="T30" fmla="*/ 1058 w 18"/>
                <a:gd name="T31" fmla="*/ 4309 h 56"/>
                <a:gd name="T32" fmla="*/ 0 w 18"/>
                <a:gd name="T33" fmla="*/ 1077 h 56"/>
                <a:gd name="T34" fmla="*/ 0 w 18"/>
                <a:gd name="T35" fmla="*/ 1077 h 56"/>
                <a:gd name="T36" fmla="*/ 1058 w 18"/>
                <a:gd name="T37" fmla="*/ 539 h 56"/>
                <a:gd name="T38" fmla="*/ 2646 w 18"/>
                <a:gd name="T39" fmla="*/ 0 h 56"/>
                <a:gd name="T40" fmla="*/ 5292 w 18"/>
                <a:gd name="T41" fmla="*/ 0 h 56"/>
                <a:gd name="T42" fmla="*/ 7408 w 18"/>
                <a:gd name="T43" fmla="*/ 1077 h 56"/>
                <a:gd name="T44" fmla="*/ 8467 w 18"/>
                <a:gd name="T45" fmla="*/ 2155 h 56"/>
                <a:gd name="T46" fmla="*/ 8467 w 18"/>
                <a:gd name="T47" fmla="*/ 2155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56">
                  <a:moveTo>
                    <a:pt x="16" y="4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7" y="19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7" y="51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8" y="46"/>
                  </a:lnTo>
                  <a:lnTo>
                    <a:pt x="6" y="39"/>
                  </a:lnTo>
                  <a:lnTo>
                    <a:pt x="6" y="32"/>
                  </a:lnTo>
                  <a:lnTo>
                    <a:pt x="3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4775201" y="74613"/>
              <a:ext cx="7938" cy="28575"/>
            </a:xfrm>
            <a:custGeom>
              <a:avLst/>
              <a:gdLst>
                <a:gd name="T0" fmla="*/ 2268 w 14"/>
                <a:gd name="T1" fmla="*/ 0 h 56"/>
                <a:gd name="T2" fmla="*/ 2268 w 14"/>
                <a:gd name="T3" fmla="*/ 0 h 56"/>
                <a:gd name="T4" fmla="*/ 6804 w 14"/>
                <a:gd name="T5" fmla="*/ 0 h 56"/>
                <a:gd name="T6" fmla="*/ 6804 w 14"/>
                <a:gd name="T7" fmla="*/ 0 h 56"/>
                <a:gd name="T8" fmla="*/ 7938 w 14"/>
                <a:gd name="T9" fmla="*/ 4082 h 56"/>
                <a:gd name="T10" fmla="*/ 7938 w 14"/>
                <a:gd name="T11" fmla="*/ 7654 h 56"/>
                <a:gd name="T12" fmla="*/ 7938 w 14"/>
                <a:gd name="T13" fmla="*/ 14288 h 56"/>
                <a:gd name="T14" fmla="*/ 5670 w 14"/>
                <a:gd name="T15" fmla="*/ 28575 h 56"/>
                <a:gd name="T16" fmla="*/ 5670 w 14"/>
                <a:gd name="T17" fmla="*/ 28575 h 56"/>
                <a:gd name="T18" fmla="*/ 3402 w 14"/>
                <a:gd name="T19" fmla="*/ 28065 h 56"/>
                <a:gd name="T20" fmla="*/ 2268 w 14"/>
                <a:gd name="T21" fmla="*/ 27554 h 56"/>
                <a:gd name="T22" fmla="*/ 1134 w 14"/>
                <a:gd name="T23" fmla="*/ 26534 h 56"/>
                <a:gd name="T24" fmla="*/ 567 w 14"/>
                <a:gd name="T25" fmla="*/ 24493 h 56"/>
                <a:gd name="T26" fmla="*/ 0 w 14"/>
                <a:gd name="T27" fmla="*/ 21431 h 56"/>
                <a:gd name="T28" fmla="*/ 0 w 14"/>
                <a:gd name="T29" fmla="*/ 16839 h 56"/>
                <a:gd name="T30" fmla="*/ 1134 w 14"/>
                <a:gd name="T31" fmla="*/ 7654 h 56"/>
                <a:gd name="T32" fmla="*/ 1701 w 14"/>
                <a:gd name="T33" fmla="*/ 3572 h 56"/>
                <a:gd name="T34" fmla="*/ 2268 w 14"/>
                <a:gd name="T35" fmla="*/ 0 h 56"/>
                <a:gd name="T36" fmla="*/ 2268 w 14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" h="5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4" y="28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15"/>
                  </a:lnTo>
                  <a:lnTo>
                    <a:pt x="3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4672013" y="76200"/>
              <a:ext cx="14288" cy="30163"/>
            </a:xfrm>
            <a:custGeom>
              <a:avLst/>
              <a:gdLst>
                <a:gd name="T0" fmla="*/ 0 w 28"/>
                <a:gd name="T1" fmla="*/ 0 h 57"/>
                <a:gd name="T2" fmla="*/ 0 w 28"/>
                <a:gd name="T3" fmla="*/ 0 h 57"/>
                <a:gd name="T4" fmla="*/ 4593 w 28"/>
                <a:gd name="T5" fmla="*/ 0 h 57"/>
                <a:gd name="T6" fmla="*/ 4593 w 28"/>
                <a:gd name="T7" fmla="*/ 0 h 57"/>
                <a:gd name="T8" fmla="*/ 5613 w 28"/>
                <a:gd name="T9" fmla="*/ 4233 h 57"/>
                <a:gd name="T10" fmla="*/ 7144 w 28"/>
                <a:gd name="T11" fmla="*/ 7938 h 57"/>
                <a:gd name="T12" fmla="*/ 10716 w 28"/>
                <a:gd name="T13" fmla="*/ 15346 h 57"/>
                <a:gd name="T14" fmla="*/ 12757 w 28"/>
                <a:gd name="T15" fmla="*/ 19579 h 57"/>
                <a:gd name="T16" fmla="*/ 13778 w 28"/>
                <a:gd name="T17" fmla="*/ 23284 h 57"/>
                <a:gd name="T18" fmla="*/ 14288 w 28"/>
                <a:gd name="T19" fmla="*/ 26988 h 57"/>
                <a:gd name="T20" fmla="*/ 13267 w 28"/>
                <a:gd name="T21" fmla="*/ 30163 h 57"/>
                <a:gd name="T22" fmla="*/ 13267 w 28"/>
                <a:gd name="T23" fmla="*/ 30163 h 57"/>
                <a:gd name="T24" fmla="*/ 12247 w 28"/>
                <a:gd name="T25" fmla="*/ 29634 h 57"/>
                <a:gd name="T26" fmla="*/ 11226 w 28"/>
                <a:gd name="T27" fmla="*/ 29634 h 57"/>
                <a:gd name="T28" fmla="*/ 11226 w 28"/>
                <a:gd name="T29" fmla="*/ 30163 h 57"/>
                <a:gd name="T30" fmla="*/ 11226 w 28"/>
                <a:gd name="T31" fmla="*/ 30163 h 57"/>
                <a:gd name="T32" fmla="*/ 7654 w 28"/>
                <a:gd name="T33" fmla="*/ 23284 h 57"/>
                <a:gd name="T34" fmla="*/ 3572 w 28"/>
                <a:gd name="T35" fmla="*/ 15875 h 57"/>
                <a:gd name="T36" fmla="*/ 2041 w 28"/>
                <a:gd name="T37" fmla="*/ 12171 h 57"/>
                <a:gd name="T38" fmla="*/ 510 w 28"/>
                <a:gd name="T39" fmla="*/ 7938 h 57"/>
                <a:gd name="T40" fmla="*/ 0 w 28"/>
                <a:gd name="T41" fmla="*/ 4233 h 57"/>
                <a:gd name="T42" fmla="*/ 0 w 28"/>
                <a:gd name="T43" fmla="*/ 0 h 57"/>
                <a:gd name="T44" fmla="*/ 0 w 28"/>
                <a:gd name="T45" fmla="*/ 0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21" y="29"/>
                  </a:lnTo>
                  <a:lnTo>
                    <a:pt x="25" y="37"/>
                  </a:lnTo>
                  <a:lnTo>
                    <a:pt x="27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4792663" y="77788"/>
              <a:ext cx="11113" cy="28575"/>
            </a:xfrm>
            <a:custGeom>
              <a:avLst/>
              <a:gdLst>
                <a:gd name="T0" fmla="*/ 5557 w 20"/>
                <a:gd name="T1" fmla="*/ 0 h 54"/>
                <a:gd name="T2" fmla="*/ 5557 w 20"/>
                <a:gd name="T3" fmla="*/ 0 h 54"/>
                <a:gd name="T4" fmla="*/ 11113 w 20"/>
                <a:gd name="T5" fmla="*/ 0 h 54"/>
                <a:gd name="T6" fmla="*/ 11113 w 20"/>
                <a:gd name="T7" fmla="*/ 0 h 54"/>
                <a:gd name="T8" fmla="*/ 11113 w 20"/>
                <a:gd name="T9" fmla="*/ 8467 h 54"/>
                <a:gd name="T10" fmla="*/ 10557 w 20"/>
                <a:gd name="T11" fmla="*/ 12700 h 54"/>
                <a:gd name="T12" fmla="*/ 10002 w 20"/>
                <a:gd name="T13" fmla="*/ 17463 h 54"/>
                <a:gd name="T14" fmla="*/ 8335 w 20"/>
                <a:gd name="T15" fmla="*/ 21167 h 54"/>
                <a:gd name="T16" fmla="*/ 6668 w 20"/>
                <a:gd name="T17" fmla="*/ 24871 h 54"/>
                <a:gd name="T18" fmla="*/ 3334 w 20"/>
                <a:gd name="T19" fmla="*/ 26987 h 54"/>
                <a:gd name="T20" fmla="*/ 0 w 20"/>
                <a:gd name="T21" fmla="*/ 28575 h 54"/>
                <a:gd name="T22" fmla="*/ 0 w 20"/>
                <a:gd name="T23" fmla="*/ 28575 h 54"/>
                <a:gd name="T24" fmla="*/ 0 w 20"/>
                <a:gd name="T25" fmla="*/ 25400 h 54"/>
                <a:gd name="T26" fmla="*/ 556 w 20"/>
                <a:gd name="T27" fmla="*/ 22225 h 54"/>
                <a:gd name="T28" fmla="*/ 2778 w 20"/>
                <a:gd name="T29" fmla="*/ 15875 h 54"/>
                <a:gd name="T30" fmla="*/ 5001 w 20"/>
                <a:gd name="T31" fmla="*/ 8467 h 54"/>
                <a:gd name="T32" fmla="*/ 5557 w 20"/>
                <a:gd name="T33" fmla="*/ 4233 h 54"/>
                <a:gd name="T34" fmla="*/ 5557 w 20"/>
                <a:gd name="T35" fmla="*/ 0 h 54"/>
                <a:gd name="T36" fmla="*/ 5557 w 20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9" y="24"/>
                  </a:lnTo>
                  <a:lnTo>
                    <a:pt x="18" y="33"/>
                  </a:lnTo>
                  <a:lnTo>
                    <a:pt x="15" y="40"/>
                  </a:lnTo>
                  <a:lnTo>
                    <a:pt x="12" y="47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5" y="30"/>
                  </a:lnTo>
                  <a:lnTo>
                    <a:pt x="9" y="16"/>
                  </a:lnTo>
                  <a:lnTo>
                    <a:pt x="1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4656138" y="82550"/>
              <a:ext cx="14288" cy="23813"/>
            </a:xfrm>
            <a:custGeom>
              <a:avLst/>
              <a:gdLst>
                <a:gd name="T0" fmla="*/ 572 w 25"/>
                <a:gd name="T1" fmla="*/ 0 h 43"/>
                <a:gd name="T2" fmla="*/ 572 w 25"/>
                <a:gd name="T3" fmla="*/ 0 h 43"/>
                <a:gd name="T4" fmla="*/ 2286 w 25"/>
                <a:gd name="T5" fmla="*/ 0 h 43"/>
                <a:gd name="T6" fmla="*/ 2286 w 25"/>
                <a:gd name="T7" fmla="*/ 0 h 43"/>
                <a:gd name="T8" fmla="*/ 7430 w 25"/>
                <a:gd name="T9" fmla="*/ 5538 h 43"/>
                <a:gd name="T10" fmla="*/ 10287 w 25"/>
                <a:gd name="T11" fmla="*/ 8861 h 43"/>
                <a:gd name="T12" fmla="*/ 12002 w 25"/>
                <a:gd name="T13" fmla="*/ 12737 h 43"/>
                <a:gd name="T14" fmla="*/ 14288 w 25"/>
                <a:gd name="T15" fmla="*/ 16060 h 43"/>
                <a:gd name="T16" fmla="*/ 14288 w 25"/>
                <a:gd name="T17" fmla="*/ 19383 h 43"/>
                <a:gd name="T18" fmla="*/ 13716 w 25"/>
                <a:gd name="T19" fmla="*/ 21044 h 43"/>
                <a:gd name="T20" fmla="*/ 13145 w 25"/>
                <a:gd name="T21" fmla="*/ 22152 h 43"/>
                <a:gd name="T22" fmla="*/ 11430 w 25"/>
                <a:gd name="T23" fmla="*/ 23259 h 43"/>
                <a:gd name="T24" fmla="*/ 9716 w 25"/>
                <a:gd name="T25" fmla="*/ 23813 h 43"/>
                <a:gd name="T26" fmla="*/ 9716 w 25"/>
                <a:gd name="T27" fmla="*/ 23813 h 43"/>
                <a:gd name="T28" fmla="*/ 6287 w 25"/>
                <a:gd name="T29" fmla="*/ 19383 h 43"/>
                <a:gd name="T30" fmla="*/ 2286 w 25"/>
                <a:gd name="T31" fmla="*/ 13291 h 43"/>
                <a:gd name="T32" fmla="*/ 1143 w 25"/>
                <a:gd name="T33" fmla="*/ 10522 h 43"/>
                <a:gd name="T34" fmla="*/ 572 w 25"/>
                <a:gd name="T35" fmla="*/ 6645 h 43"/>
                <a:gd name="T36" fmla="*/ 0 w 25"/>
                <a:gd name="T37" fmla="*/ 3877 h 43"/>
                <a:gd name="T38" fmla="*/ 572 w 25"/>
                <a:gd name="T39" fmla="*/ 0 h 43"/>
                <a:gd name="T40" fmla="*/ 572 w 25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13" y="10"/>
                  </a:lnTo>
                  <a:lnTo>
                    <a:pt x="18" y="16"/>
                  </a:lnTo>
                  <a:lnTo>
                    <a:pt x="21" y="23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4810126" y="84138"/>
              <a:ext cx="11113" cy="26988"/>
            </a:xfrm>
            <a:custGeom>
              <a:avLst/>
              <a:gdLst>
                <a:gd name="T0" fmla="*/ 10147 w 23"/>
                <a:gd name="T1" fmla="*/ 0 h 50"/>
                <a:gd name="T2" fmla="*/ 10147 w 23"/>
                <a:gd name="T3" fmla="*/ 0 h 50"/>
                <a:gd name="T4" fmla="*/ 11113 w 23"/>
                <a:gd name="T5" fmla="*/ 3239 h 50"/>
                <a:gd name="T6" fmla="*/ 11113 w 23"/>
                <a:gd name="T7" fmla="*/ 7017 h 50"/>
                <a:gd name="T8" fmla="*/ 11113 w 23"/>
                <a:gd name="T9" fmla="*/ 11875 h 50"/>
                <a:gd name="T10" fmla="*/ 10147 w 23"/>
                <a:gd name="T11" fmla="*/ 16733 h 50"/>
                <a:gd name="T12" fmla="*/ 8214 w 23"/>
                <a:gd name="T13" fmla="*/ 20511 h 50"/>
                <a:gd name="T14" fmla="*/ 6281 w 23"/>
                <a:gd name="T15" fmla="*/ 24289 h 50"/>
                <a:gd name="T16" fmla="*/ 4832 w 23"/>
                <a:gd name="T17" fmla="*/ 25369 h 50"/>
                <a:gd name="T18" fmla="*/ 3865 w 23"/>
                <a:gd name="T19" fmla="*/ 26448 h 50"/>
                <a:gd name="T20" fmla="*/ 1450 w 23"/>
                <a:gd name="T21" fmla="*/ 26988 h 50"/>
                <a:gd name="T22" fmla="*/ 0 w 23"/>
                <a:gd name="T23" fmla="*/ 26988 h 50"/>
                <a:gd name="T24" fmla="*/ 0 w 23"/>
                <a:gd name="T25" fmla="*/ 26988 h 50"/>
                <a:gd name="T26" fmla="*/ 1450 w 23"/>
                <a:gd name="T27" fmla="*/ 24289 h 50"/>
                <a:gd name="T28" fmla="*/ 2899 w 23"/>
                <a:gd name="T29" fmla="*/ 20511 h 50"/>
                <a:gd name="T30" fmla="*/ 4349 w 23"/>
                <a:gd name="T31" fmla="*/ 12954 h 50"/>
                <a:gd name="T32" fmla="*/ 6281 w 23"/>
                <a:gd name="T33" fmla="*/ 5398 h 50"/>
                <a:gd name="T34" fmla="*/ 7731 w 23"/>
                <a:gd name="T35" fmla="*/ 2699 h 50"/>
                <a:gd name="T36" fmla="*/ 10147 w 23"/>
                <a:gd name="T37" fmla="*/ 0 h 50"/>
                <a:gd name="T38" fmla="*/ 10147 w 23"/>
                <a:gd name="T39" fmla="*/ 0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5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3" y="13"/>
                  </a:lnTo>
                  <a:lnTo>
                    <a:pt x="23" y="22"/>
                  </a:lnTo>
                  <a:lnTo>
                    <a:pt x="21" y="31"/>
                  </a:lnTo>
                  <a:lnTo>
                    <a:pt x="17" y="38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9" y="24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4827588" y="90488"/>
              <a:ext cx="17463" cy="26988"/>
            </a:xfrm>
            <a:custGeom>
              <a:avLst/>
              <a:gdLst>
                <a:gd name="T0" fmla="*/ 17463 w 33"/>
                <a:gd name="T1" fmla="*/ 0 h 51"/>
                <a:gd name="T2" fmla="*/ 17463 w 33"/>
                <a:gd name="T3" fmla="*/ 0 h 51"/>
                <a:gd name="T4" fmla="*/ 16405 w 33"/>
                <a:gd name="T5" fmla="*/ 4763 h 51"/>
                <a:gd name="T6" fmla="*/ 14817 w 33"/>
                <a:gd name="T7" fmla="*/ 8467 h 51"/>
                <a:gd name="T8" fmla="*/ 13230 w 33"/>
                <a:gd name="T9" fmla="*/ 12700 h 51"/>
                <a:gd name="T10" fmla="*/ 11642 w 33"/>
                <a:gd name="T11" fmla="*/ 15875 h 51"/>
                <a:gd name="T12" fmla="*/ 9525 w 33"/>
                <a:gd name="T13" fmla="*/ 19580 h 51"/>
                <a:gd name="T14" fmla="*/ 6350 w 33"/>
                <a:gd name="T15" fmla="*/ 22225 h 51"/>
                <a:gd name="T16" fmla="*/ 3704 w 33"/>
                <a:gd name="T17" fmla="*/ 24342 h 51"/>
                <a:gd name="T18" fmla="*/ 0 w 33"/>
                <a:gd name="T19" fmla="*/ 26988 h 51"/>
                <a:gd name="T20" fmla="*/ 0 w 33"/>
                <a:gd name="T21" fmla="*/ 26988 h 51"/>
                <a:gd name="T22" fmla="*/ 3175 w 33"/>
                <a:gd name="T23" fmla="*/ 18521 h 51"/>
                <a:gd name="T24" fmla="*/ 4763 w 33"/>
                <a:gd name="T25" fmla="*/ 13759 h 51"/>
                <a:gd name="T26" fmla="*/ 6350 w 33"/>
                <a:gd name="T27" fmla="*/ 10054 h 51"/>
                <a:gd name="T28" fmla="*/ 8467 w 33"/>
                <a:gd name="T29" fmla="*/ 6350 h 51"/>
                <a:gd name="T30" fmla="*/ 11642 w 33"/>
                <a:gd name="T31" fmla="*/ 3704 h 51"/>
                <a:gd name="T32" fmla="*/ 14288 w 33"/>
                <a:gd name="T33" fmla="*/ 1588 h 51"/>
                <a:gd name="T34" fmla="*/ 17463 w 33"/>
                <a:gd name="T35" fmla="*/ 0 h 51"/>
                <a:gd name="T36" fmla="*/ 17463 w 33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51">
                  <a:moveTo>
                    <a:pt x="33" y="0"/>
                  </a:moveTo>
                  <a:lnTo>
                    <a:pt x="33" y="0"/>
                  </a:lnTo>
                  <a:lnTo>
                    <a:pt x="31" y="9"/>
                  </a:lnTo>
                  <a:lnTo>
                    <a:pt x="28" y="16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4605338" y="92075"/>
              <a:ext cx="22225" cy="28575"/>
            </a:xfrm>
            <a:custGeom>
              <a:avLst/>
              <a:gdLst>
                <a:gd name="T0" fmla="*/ 7779 w 40"/>
                <a:gd name="T1" fmla="*/ 0 h 52"/>
                <a:gd name="T2" fmla="*/ 7779 w 40"/>
                <a:gd name="T3" fmla="*/ 0 h 52"/>
                <a:gd name="T4" fmla="*/ 11668 w 40"/>
                <a:gd name="T5" fmla="*/ 6594 h 52"/>
                <a:gd name="T6" fmla="*/ 16669 w 40"/>
                <a:gd name="T7" fmla="*/ 13738 h 52"/>
                <a:gd name="T8" fmla="*/ 20558 w 40"/>
                <a:gd name="T9" fmla="*/ 20882 h 52"/>
                <a:gd name="T10" fmla="*/ 21669 w 40"/>
                <a:gd name="T11" fmla="*/ 24179 h 52"/>
                <a:gd name="T12" fmla="*/ 22225 w 40"/>
                <a:gd name="T13" fmla="*/ 28575 h 52"/>
                <a:gd name="T14" fmla="*/ 22225 w 40"/>
                <a:gd name="T15" fmla="*/ 28575 h 52"/>
                <a:gd name="T16" fmla="*/ 18891 w 40"/>
                <a:gd name="T17" fmla="*/ 26377 h 52"/>
                <a:gd name="T18" fmla="*/ 15558 w 40"/>
                <a:gd name="T19" fmla="*/ 23080 h 52"/>
                <a:gd name="T20" fmla="*/ 12224 w 40"/>
                <a:gd name="T21" fmla="*/ 20332 h 52"/>
                <a:gd name="T22" fmla="*/ 10001 w 40"/>
                <a:gd name="T23" fmla="*/ 17035 h 52"/>
                <a:gd name="T24" fmla="*/ 5001 w 40"/>
                <a:gd name="T25" fmla="*/ 9891 h 52"/>
                <a:gd name="T26" fmla="*/ 0 w 40"/>
                <a:gd name="T27" fmla="*/ 2748 h 52"/>
                <a:gd name="T28" fmla="*/ 0 w 40"/>
                <a:gd name="T29" fmla="*/ 2748 h 52"/>
                <a:gd name="T30" fmla="*/ 0 w 40"/>
                <a:gd name="T31" fmla="*/ 1649 h 52"/>
                <a:gd name="T32" fmla="*/ 556 w 40"/>
                <a:gd name="T33" fmla="*/ 1099 h 52"/>
                <a:gd name="T34" fmla="*/ 2223 w 40"/>
                <a:gd name="T35" fmla="*/ 0 h 52"/>
                <a:gd name="T36" fmla="*/ 5001 w 40"/>
                <a:gd name="T37" fmla="*/ 0 h 52"/>
                <a:gd name="T38" fmla="*/ 7779 w 40"/>
                <a:gd name="T39" fmla="*/ 0 h 52"/>
                <a:gd name="T40" fmla="*/ 7779 w 40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" h="52">
                  <a:moveTo>
                    <a:pt x="14" y="0"/>
                  </a:moveTo>
                  <a:lnTo>
                    <a:pt x="14" y="0"/>
                  </a:lnTo>
                  <a:lnTo>
                    <a:pt x="21" y="12"/>
                  </a:lnTo>
                  <a:lnTo>
                    <a:pt x="30" y="25"/>
                  </a:lnTo>
                  <a:lnTo>
                    <a:pt x="37" y="38"/>
                  </a:lnTo>
                  <a:lnTo>
                    <a:pt x="39" y="44"/>
                  </a:lnTo>
                  <a:lnTo>
                    <a:pt x="40" y="52"/>
                  </a:lnTo>
                  <a:lnTo>
                    <a:pt x="34" y="48"/>
                  </a:lnTo>
                  <a:lnTo>
                    <a:pt x="28" y="42"/>
                  </a:lnTo>
                  <a:lnTo>
                    <a:pt x="22" y="37"/>
                  </a:lnTo>
                  <a:lnTo>
                    <a:pt x="18" y="31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4591051" y="107950"/>
              <a:ext cx="17463" cy="19050"/>
            </a:xfrm>
            <a:custGeom>
              <a:avLst/>
              <a:gdLst>
                <a:gd name="T0" fmla="*/ 17463 w 34"/>
                <a:gd name="T1" fmla="*/ 19050 h 34"/>
                <a:gd name="T2" fmla="*/ 17463 w 34"/>
                <a:gd name="T3" fmla="*/ 19050 h 34"/>
                <a:gd name="T4" fmla="*/ 15409 w 34"/>
                <a:gd name="T5" fmla="*/ 18490 h 34"/>
                <a:gd name="T6" fmla="*/ 12327 w 34"/>
                <a:gd name="T7" fmla="*/ 17369 h 34"/>
                <a:gd name="T8" fmla="*/ 9245 w 34"/>
                <a:gd name="T9" fmla="*/ 15128 h 34"/>
                <a:gd name="T10" fmla="*/ 6677 w 34"/>
                <a:gd name="T11" fmla="*/ 13447 h 34"/>
                <a:gd name="T12" fmla="*/ 3595 w 34"/>
                <a:gd name="T13" fmla="*/ 11206 h 34"/>
                <a:gd name="T14" fmla="*/ 1541 w 34"/>
                <a:gd name="T15" fmla="*/ 8965 h 34"/>
                <a:gd name="T16" fmla="*/ 514 w 34"/>
                <a:gd name="T17" fmla="*/ 6163 h 34"/>
                <a:gd name="T18" fmla="*/ 0 w 34"/>
                <a:gd name="T19" fmla="*/ 3922 h 34"/>
                <a:gd name="T20" fmla="*/ 0 w 34"/>
                <a:gd name="T21" fmla="*/ 3922 h 34"/>
                <a:gd name="T22" fmla="*/ 0 w 34"/>
                <a:gd name="T23" fmla="*/ 2241 h 34"/>
                <a:gd name="T24" fmla="*/ 514 w 34"/>
                <a:gd name="T25" fmla="*/ 560 h 34"/>
                <a:gd name="T26" fmla="*/ 1541 w 34"/>
                <a:gd name="T27" fmla="*/ 0 h 34"/>
                <a:gd name="T28" fmla="*/ 2568 w 34"/>
                <a:gd name="T29" fmla="*/ 0 h 34"/>
                <a:gd name="T30" fmla="*/ 4109 w 34"/>
                <a:gd name="T31" fmla="*/ 0 h 34"/>
                <a:gd name="T32" fmla="*/ 6163 w 34"/>
                <a:gd name="T33" fmla="*/ 1121 h 34"/>
                <a:gd name="T34" fmla="*/ 9245 w 34"/>
                <a:gd name="T35" fmla="*/ 3922 h 34"/>
                <a:gd name="T36" fmla="*/ 12327 w 34"/>
                <a:gd name="T37" fmla="*/ 7284 h 34"/>
                <a:gd name="T38" fmla="*/ 15409 w 34"/>
                <a:gd name="T39" fmla="*/ 11766 h 34"/>
                <a:gd name="T40" fmla="*/ 16949 w 34"/>
                <a:gd name="T41" fmla="*/ 15688 h 34"/>
                <a:gd name="T42" fmla="*/ 17463 w 34"/>
                <a:gd name="T43" fmla="*/ 17929 h 34"/>
                <a:gd name="T44" fmla="*/ 17463 w 34"/>
                <a:gd name="T45" fmla="*/ 19050 h 34"/>
                <a:gd name="T46" fmla="*/ 17463 w 34"/>
                <a:gd name="T47" fmla="*/ 19050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34" y="34"/>
                  </a:lnTo>
                  <a:lnTo>
                    <a:pt x="30" y="33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3" y="24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4" y="13"/>
                  </a:lnTo>
                  <a:lnTo>
                    <a:pt x="30" y="21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4575176" y="119063"/>
              <a:ext cx="22225" cy="19050"/>
            </a:xfrm>
            <a:custGeom>
              <a:avLst/>
              <a:gdLst>
                <a:gd name="T0" fmla="*/ 22225 w 42"/>
                <a:gd name="T1" fmla="*/ 19050 h 37"/>
                <a:gd name="T2" fmla="*/ 22225 w 42"/>
                <a:gd name="T3" fmla="*/ 19050 h 37"/>
                <a:gd name="T4" fmla="*/ 18521 w 42"/>
                <a:gd name="T5" fmla="*/ 18535 h 37"/>
                <a:gd name="T6" fmla="*/ 15346 w 42"/>
                <a:gd name="T7" fmla="*/ 17505 h 37"/>
                <a:gd name="T8" fmla="*/ 12171 w 42"/>
                <a:gd name="T9" fmla="*/ 15446 h 37"/>
                <a:gd name="T10" fmla="*/ 9525 w 42"/>
                <a:gd name="T11" fmla="*/ 12872 h 37"/>
                <a:gd name="T12" fmla="*/ 4233 w 42"/>
                <a:gd name="T13" fmla="*/ 7723 h 37"/>
                <a:gd name="T14" fmla="*/ 0 w 42"/>
                <a:gd name="T15" fmla="*/ 2059 h 37"/>
                <a:gd name="T16" fmla="*/ 0 w 42"/>
                <a:gd name="T17" fmla="*/ 2059 h 37"/>
                <a:gd name="T18" fmla="*/ 1588 w 42"/>
                <a:gd name="T19" fmla="*/ 1030 h 37"/>
                <a:gd name="T20" fmla="*/ 3175 w 42"/>
                <a:gd name="T21" fmla="*/ 515 h 37"/>
                <a:gd name="T22" fmla="*/ 5292 w 42"/>
                <a:gd name="T23" fmla="*/ 0 h 37"/>
                <a:gd name="T24" fmla="*/ 6879 w 42"/>
                <a:gd name="T25" fmla="*/ 515 h 37"/>
                <a:gd name="T26" fmla="*/ 8467 w 42"/>
                <a:gd name="T27" fmla="*/ 1030 h 37"/>
                <a:gd name="T28" fmla="*/ 10054 w 42"/>
                <a:gd name="T29" fmla="*/ 2059 h 37"/>
                <a:gd name="T30" fmla="*/ 13229 w 42"/>
                <a:gd name="T31" fmla="*/ 4634 h 37"/>
                <a:gd name="T32" fmla="*/ 15875 w 42"/>
                <a:gd name="T33" fmla="*/ 8238 h 37"/>
                <a:gd name="T34" fmla="*/ 17992 w 42"/>
                <a:gd name="T35" fmla="*/ 11842 h 37"/>
                <a:gd name="T36" fmla="*/ 22225 w 42"/>
                <a:gd name="T37" fmla="*/ 19050 h 37"/>
                <a:gd name="T38" fmla="*/ 22225 w 42"/>
                <a:gd name="T39" fmla="*/ 1905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42" y="37"/>
                  </a:lnTo>
                  <a:lnTo>
                    <a:pt x="35" y="36"/>
                  </a:lnTo>
                  <a:lnTo>
                    <a:pt x="29" y="34"/>
                  </a:lnTo>
                  <a:lnTo>
                    <a:pt x="23" y="30"/>
                  </a:lnTo>
                  <a:lnTo>
                    <a:pt x="18" y="25"/>
                  </a:lnTo>
                  <a:lnTo>
                    <a:pt x="8" y="15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5" y="9"/>
                  </a:lnTo>
                  <a:lnTo>
                    <a:pt x="30" y="16"/>
                  </a:lnTo>
                  <a:lnTo>
                    <a:pt x="34" y="23"/>
                  </a:lnTo>
                  <a:lnTo>
                    <a:pt x="42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4864101" y="119063"/>
              <a:ext cx="20638" cy="26988"/>
            </a:xfrm>
            <a:custGeom>
              <a:avLst/>
              <a:gdLst>
                <a:gd name="T0" fmla="*/ 20638 w 38"/>
                <a:gd name="T1" fmla="*/ 0 h 50"/>
                <a:gd name="T2" fmla="*/ 20638 w 38"/>
                <a:gd name="T3" fmla="*/ 0 h 50"/>
                <a:gd name="T4" fmla="*/ 20638 w 38"/>
                <a:gd name="T5" fmla="*/ 3778 h 50"/>
                <a:gd name="T6" fmla="*/ 19552 w 38"/>
                <a:gd name="T7" fmla="*/ 8096 h 50"/>
                <a:gd name="T8" fmla="*/ 17379 w 38"/>
                <a:gd name="T9" fmla="*/ 11335 h 50"/>
                <a:gd name="T10" fmla="*/ 14664 w 38"/>
                <a:gd name="T11" fmla="*/ 15113 h 50"/>
                <a:gd name="T12" fmla="*/ 10862 w 38"/>
                <a:gd name="T13" fmla="*/ 18352 h 50"/>
                <a:gd name="T14" fmla="*/ 7603 w 38"/>
                <a:gd name="T15" fmla="*/ 21051 h 50"/>
                <a:gd name="T16" fmla="*/ 0 w 38"/>
                <a:gd name="T17" fmla="*/ 26988 h 50"/>
                <a:gd name="T18" fmla="*/ 0 w 38"/>
                <a:gd name="T19" fmla="*/ 26988 h 50"/>
                <a:gd name="T20" fmla="*/ 2716 w 38"/>
                <a:gd name="T21" fmla="*/ 18892 h 50"/>
                <a:gd name="T22" fmla="*/ 4888 w 38"/>
                <a:gd name="T23" fmla="*/ 15113 h 50"/>
                <a:gd name="T24" fmla="*/ 7060 w 38"/>
                <a:gd name="T25" fmla="*/ 10795 h 50"/>
                <a:gd name="T26" fmla="*/ 9233 w 38"/>
                <a:gd name="T27" fmla="*/ 7017 h 50"/>
                <a:gd name="T28" fmla="*/ 13035 w 38"/>
                <a:gd name="T29" fmla="*/ 3778 h 50"/>
                <a:gd name="T30" fmla="*/ 16293 w 38"/>
                <a:gd name="T31" fmla="*/ 1080 h 50"/>
                <a:gd name="T32" fmla="*/ 20638 w 38"/>
                <a:gd name="T33" fmla="*/ 0 h 50"/>
                <a:gd name="T34" fmla="*/ 20638 w 38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50">
                  <a:moveTo>
                    <a:pt x="38" y="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3" y="20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4564063" y="127000"/>
              <a:ext cx="23813" cy="20638"/>
            </a:xfrm>
            <a:custGeom>
              <a:avLst/>
              <a:gdLst>
                <a:gd name="T0" fmla="*/ 23813 w 43"/>
                <a:gd name="T1" fmla="*/ 20638 h 40"/>
                <a:gd name="T2" fmla="*/ 23813 w 43"/>
                <a:gd name="T3" fmla="*/ 20638 h 40"/>
                <a:gd name="T4" fmla="*/ 20490 w 43"/>
                <a:gd name="T5" fmla="*/ 19606 h 40"/>
                <a:gd name="T6" fmla="*/ 17168 w 43"/>
                <a:gd name="T7" fmla="*/ 18058 h 40"/>
                <a:gd name="T8" fmla="*/ 13845 w 43"/>
                <a:gd name="T9" fmla="*/ 16510 h 40"/>
                <a:gd name="T10" fmla="*/ 10522 w 43"/>
                <a:gd name="T11" fmla="*/ 13931 h 40"/>
                <a:gd name="T12" fmla="*/ 7199 w 43"/>
                <a:gd name="T13" fmla="*/ 10835 h 40"/>
                <a:gd name="T14" fmla="*/ 4430 w 43"/>
                <a:gd name="T15" fmla="*/ 8255 h 40"/>
                <a:gd name="T16" fmla="*/ 1661 w 43"/>
                <a:gd name="T17" fmla="*/ 4644 h 40"/>
                <a:gd name="T18" fmla="*/ 0 w 43"/>
                <a:gd name="T19" fmla="*/ 2064 h 40"/>
                <a:gd name="T20" fmla="*/ 0 w 43"/>
                <a:gd name="T21" fmla="*/ 2064 h 40"/>
                <a:gd name="T22" fmla="*/ 554 w 43"/>
                <a:gd name="T23" fmla="*/ 1548 h 40"/>
                <a:gd name="T24" fmla="*/ 1661 w 43"/>
                <a:gd name="T25" fmla="*/ 1032 h 40"/>
                <a:gd name="T26" fmla="*/ 2215 w 43"/>
                <a:gd name="T27" fmla="*/ 516 h 40"/>
                <a:gd name="T28" fmla="*/ 2769 w 43"/>
                <a:gd name="T29" fmla="*/ 0 h 40"/>
                <a:gd name="T30" fmla="*/ 2769 w 43"/>
                <a:gd name="T31" fmla="*/ 0 h 40"/>
                <a:gd name="T32" fmla="*/ 6645 w 43"/>
                <a:gd name="T33" fmla="*/ 1032 h 40"/>
                <a:gd name="T34" fmla="*/ 10522 w 43"/>
                <a:gd name="T35" fmla="*/ 3096 h 40"/>
                <a:gd name="T36" fmla="*/ 13845 w 43"/>
                <a:gd name="T37" fmla="*/ 6191 h 40"/>
                <a:gd name="T38" fmla="*/ 17168 w 43"/>
                <a:gd name="T39" fmla="*/ 8771 h 40"/>
                <a:gd name="T40" fmla="*/ 19383 w 43"/>
                <a:gd name="T41" fmla="*/ 11351 h 40"/>
                <a:gd name="T42" fmla="*/ 21044 w 43"/>
                <a:gd name="T43" fmla="*/ 14963 h 40"/>
                <a:gd name="T44" fmla="*/ 22705 w 43"/>
                <a:gd name="T45" fmla="*/ 17542 h 40"/>
                <a:gd name="T46" fmla="*/ 23813 w 43"/>
                <a:gd name="T47" fmla="*/ 20638 h 40"/>
                <a:gd name="T48" fmla="*/ 23813 w 43"/>
                <a:gd name="T49" fmla="*/ 20638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40">
                  <a:moveTo>
                    <a:pt x="43" y="40"/>
                  </a:moveTo>
                  <a:lnTo>
                    <a:pt x="43" y="40"/>
                  </a:lnTo>
                  <a:lnTo>
                    <a:pt x="37" y="38"/>
                  </a:lnTo>
                  <a:lnTo>
                    <a:pt x="31" y="35"/>
                  </a:lnTo>
                  <a:lnTo>
                    <a:pt x="25" y="32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5" y="22"/>
                  </a:lnTo>
                  <a:lnTo>
                    <a:pt x="38" y="29"/>
                  </a:lnTo>
                  <a:lnTo>
                    <a:pt x="41" y="34"/>
                  </a:lnTo>
                  <a:lnTo>
                    <a:pt x="4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4881563" y="136525"/>
              <a:ext cx="22225" cy="23813"/>
            </a:xfrm>
            <a:custGeom>
              <a:avLst/>
              <a:gdLst>
                <a:gd name="T0" fmla="*/ 22225 w 43"/>
                <a:gd name="T1" fmla="*/ 3624 h 46"/>
                <a:gd name="T2" fmla="*/ 22225 w 43"/>
                <a:gd name="T3" fmla="*/ 3624 h 46"/>
                <a:gd name="T4" fmla="*/ 18090 w 43"/>
                <a:gd name="T5" fmla="*/ 10871 h 46"/>
                <a:gd name="T6" fmla="*/ 16023 w 43"/>
                <a:gd name="T7" fmla="*/ 14495 h 46"/>
                <a:gd name="T8" fmla="*/ 13438 w 43"/>
                <a:gd name="T9" fmla="*/ 17083 h 46"/>
                <a:gd name="T10" fmla="*/ 9820 w 43"/>
                <a:gd name="T11" fmla="*/ 20189 h 46"/>
                <a:gd name="T12" fmla="*/ 7236 w 43"/>
                <a:gd name="T13" fmla="*/ 22260 h 46"/>
                <a:gd name="T14" fmla="*/ 4135 w 43"/>
                <a:gd name="T15" fmla="*/ 23295 h 46"/>
                <a:gd name="T16" fmla="*/ 0 w 43"/>
                <a:gd name="T17" fmla="*/ 23813 h 46"/>
                <a:gd name="T18" fmla="*/ 0 w 43"/>
                <a:gd name="T19" fmla="*/ 23813 h 46"/>
                <a:gd name="T20" fmla="*/ 1034 w 43"/>
                <a:gd name="T21" fmla="*/ 21225 h 46"/>
                <a:gd name="T22" fmla="*/ 3101 w 43"/>
                <a:gd name="T23" fmla="*/ 18119 h 46"/>
                <a:gd name="T24" fmla="*/ 7753 w 43"/>
                <a:gd name="T25" fmla="*/ 12424 h 46"/>
                <a:gd name="T26" fmla="*/ 12405 w 43"/>
                <a:gd name="T27" fmla="*/ 6212 h 46"/>
                <a:gd name="T28" fmla="*/ 16540 w 43"/>
                <a:gd name="T29" fmla="*/ 0 h 46"/>
                <a:gd name="T30" fmla="*/ 16540 w 43"/>
                <a:gd name="T31" fmla="*/ 0 h 46"/>
                <a:gd name="T32" fmla="*/ 18607 w 43"/>
                <a:gd name="T33" fmla="*/ 518 h 46"/>
                <a:gd name="T34" fmla="*/ 20158 w 43"/>
                <a:gd name="T35" fmla="*/ 1035 h 46"/>
                <a:gd name="T36" fmla="*/ 22225 w 43"/>
                <a:gd name="T37" fmla="*/ 3624 h 46"/>
                <a:gd name="T38" fmla="*/ 22225 w 43"/>
                <a:gd name="T39" fmla="*/ 3624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46">
                  <a:moveTo>
                    <a:pt x="43" y="7"/>
                  </a:moveTo>
                  <a:lnTo>
                    <a:pt x="43" y="7"/>
                  </a:lnTo>
                  <a:lnTo>
                    <a:pt x="35" y="21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5" y="24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4592638" y="139700"/>
              <a:ext cx="298450" cy="228600"/>
            </a:xfrm>
            <a:custGeom>
              <a:avLst/>
              <a:gdLst>
                <a:gd name="T0" fmla="*/ 260879 w 564"/>
                <a:gd name="T1" fmla="*/ 224357 h 431"/>
                <a:gd name="T2" fmla="*/ 228600 w 564"/>
                <a:gd name="T3" fmla="*/ 205793 h 431"/>
                <a:gd name="T4" fmla="*/ 168275 w 564"/>
                <a:gd name="T5" fmla="*/ 177682 h 431"/>
                <a:gd name="T6" fmla="*/ 121179 w 564"/>
                <a:gd name="T7" fmla="*/ 151162 h 431"/>
                <a:gd name="T8" fmla="*/ 92604 w 564"/>
                <a:gd name="T9" fmla="*/ 138433 h 431"/>
                <a:gd name="T10" fmla="*/ 80433 w 564"/>
                <a:gd name="T11" fmla="*/ 129416 h 431"/>
                <a:gd name="T12" fmla="*/ 55562 w 564"/>
                <a:gd name="T13" fmla="*/ 118808 h 431"/>
                <a:gd name="T14" fmla="*/ 38629 w 564"/>
                <a:gd name="T15" fmla="*/ 107670 h 431"/>
                <a:gd name="T16" fmla="*/ 26458 w 564"/>
                <a:gd name="T17" fmla="*/ 103957 h 431"/>
                <a:gd name="T18" fmla="*/ 14287 w 564"/>
                <a:gd name="T19" fmla="*/ 96001 h 431"/>
                <a:gd name="T20" fmla="*/ 7408 w 564"/>
                <a:gd name="T21" fmla="*/ 93349 h 431"/>
                <a:gd name="T22" fmla="*/ 0 w 564"/>
                <a:gd name="T23" fmla="*/ 93349 h 431"/>
                <a:gd name="T24" fmla="*/ 3704 w 564"/>
                <a:gd name="T25" fmla="*/ 81150 h 431"/>
                <a:gd name="T26" fmla="*/ 17463 w 564"/>
                <a:gd name="T27" fmla="*/ 63647 h 431"/>
                <a:gd name="T28" fmla="*/ 40217 w 564"/>
                <a:gd name="T29" fmla="*/ 37658 h 431"/>
                <a:gd name="T30" fmla="*/ 69321 w 564"/>
                <a:gd name="T31" fmla="*/ 18033 h 431"/>
                <a:gd name="T32" fmla="*/ 103717 w 564"/>
                <a:gd name="T33" fmla="*/ 5834 h 431"/>
                <a:gd name="T34" fmla="*/ 133350 w 564"/>
                <a:gd name="T35" fmla="*/ 3713 h 431"/>
                <a:gd name="T36" fmla="*/ 137583 w 564"/>
                <a:gd name="T37" fmla="*/ 0 h 431"/>
                <a:gd name="T38" fmla="*/ 171979 w 564"/>
                <a:gd name="T39" fmla="*/ 3182 h 431"/>
                <a:gd name="T40" fmla="*/ 212196 w 564"/>
                <a:gd name="T41" fmla="*/ 13260 h 431"/>
                <a:gd name="T42" fmla="*/ 223308 w 564"/>
                <a:gd name="T43" fmla="*/ 20155 h 431"/>
                <a:gd name="T44" fmla="*/ 232833 w 564"/>
                <a:gd name="T45" fmla="*/ 27581 h 431"/>
                <a:gd name="T46" fmla="*/ 261937 w 564"/>
                <a:gd name="T47" fmla="*/ 52509 h 431"/>
                <a:gd name="T48" fmla="*/ 284692 w 564"/>
                <a:gd name="T49" fmla="*/ 84333 h 431"/>
                <a:gd name="T50" fmla="*/ 297392 w 564"/>
                <a:gd name="T51" fmla="*/ 121460 h 431"/>
                <a:gd name="T52" fmla="*/ 297392 w 564"/>
                <a:gd name="T53" fmla="*/ 151162 h 431"/>
                <a:gd name="T54" fmla="*/ 288925 w 564"/>
                <a:gd name="T55" fmla="*/ 190412 h 431"/>
                <a:gd name="T56" fmla="*/ 273050 w 564"/>
                <a:gd name="T57" fmla="*/ 228600 h 431"/>
                <a:gd name="T58" fmla="*/ 286279 w 564"/>
                <a:gd name="T59" fmla="*/ 161770 h 431"/>
                <a:gd name="T60" fmla="*/ 289454 w 564"/>
                <a:gd name="T61" fmla="*/ 129947 h 431"/>
                <a:gd name="T62" fmla="*/ 286279 w 564"/>
                <a:gd name="T63" fmla="*/ 111383 h 431"/>
                <a:gd name="T64" fmla="*/ 281517 w 564"/>
                <a:gd name="T65" fmla="*/ 105548 h 431"/>
                <a:gd name="T66" fmla="*/ 276754 w 564"/>
                <a:gd name="T67" fmla="*/ 88045 h 431"/>
                <a:gd name="T68" fmla="*/ 265113 w 564"/>
                <a:gd name="T69" fmla="*/ 70542 h 431"/>
                <a:gd name="T70" fmla="*/ 245533 w 564"/>
                <a:gd name="T71" fmla="*/ 49327 h 431"/>
                <a:gd name="T72" fmla="*/ 229658 w 564"/>
                <a:gd name="T73" fmla="*/ 39780 h 431"/>
                <a:gd name="T74" fmla="*/ 213783 w 564"/>
                <a:gd name="T75" fmla="*/ 31293 h 431"/>
                <a:gd name="T76" fmla="*/ 199496 w 564"/>
                <a:gd name="T77" fmla="*/ 21746 h 431"/>
                <a:gd name="T78" fmla="*/ 166158 w 564"/>
                <a:gd name="T79" fmla="*/ 14851 h 431"/>
                <a:gd name="T80" fmla="*/ 129117 w 564"/>
                <a:gd name="T81" fmla="*/ 14321 h 431"/>
                <a:gd name="T82" fmla="*/ 105833 w 564"/>
                <a:gd name="T83" fmla="*/ 18564 h 431"/>
                <a:gd name="T84" fmla="*/ 55562 w 564"/>
                <a:gd name="T85" fmla="*/ 39780 h 431"/>
                <a:gd name="T86" fmla="*/ 28046 w 564"/>
                <a:gd name="T87" fmla="*/ 64178 h 431"/>
                <a:gd name="T88" fmla="*/ 23813 w 564"/>
                <a:gd name="T89" fmla="*/ 92289 h 431"/>
                <a:gd name="T90" fmla="*/ 76200 w 564"/>
                <a:gd name="T91" fmla="*/ 118278 h 431"/>
                <a:gd name="T92" fmla="*/ 101071 w 564"/>
                <a:gd name="T93" fmla="*/ 131007 h 431"/>
                <a:gd name="T94" fmla="*/ 125412 w 564"/>
                <a:gd name="T95" fmla="*/ 142676 h 431"/>
                <a:gd name="T96" fmla="*/ 150283 w 564"/>
                <a:gd name="T97" fmla="*/ 155936 h 431"/>
                <a:gd name="T98" fmla="*/ 173567 w 564"/>
                <a:gd name="T99" fmla="*/ 169726 h 431"/>
                <a:gd name="T100" fmla="*/ 198438 w 564"/>
                <a:gd name="T101" fmla="*/ 180334 h 431"/>
                <a:gd name="T102" fmla="*/ 205846 w 564"/>
                <a:gd name="T103" fmla="*/ 186699 h 431"/>
                <a:gd name="T104" fmla="*/ 216958 w 564"/>
                <a:gd name="T105" fmla="*/ 189351 h 431"/>
                <a:gd name="T106" fmla="*/ 225954 w 564"/>
                <a:gd name="T107" fmla="*/ 195185 h 431"/>
                <a:gd name="T108" fmla="*/ 233362 w 564"/>
                <a:gd name="T109" fmla="*/ 199959 h 431"/>
                <a:gd name="T110" fmla="*/ 240242 w 564"/>
                <a:gd name="T111" fmla="*/ 202080 h 431"/>
                <a:gd name="T112" fmla="*/ 265642 w 564"/>
                <a:gd name="T113" fmla="*/ 215871 h 431"/>
                <a:gd name="T114" fmla="*/ 278342 w 564"/>
                <a:gd name="T115" fmla="*/ 197837 h 431"/>
                <a:gd name="T116" fmla="*/ 281517 w 564"/>
                <a:gd name="T117" fmla="*/ 175561 h 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4" h="431">
                  <a:moveTo>
                    <a:pt x="516" y="431"/>
                  </a:moveTo>
                  <a:lnTo>
                    <a:pt x="516" y="431"/>
                  </a:lnTo>
                  <a:lnTo>
                    <a:pt x="504" y="428"/>
                  </a:lnTo>
                  <a:lnTo>
                    <a:pt x="493" y="423"/>
                  </a:lnTo>
                  <a:lnTo>
                    <a:pt x="482" y="418"/>
                  </a:lnTo>
                  <a:lnTo>
                    <a:pt x="472" y="413"/>
                  </a:lnTo>
                  <a:lnTo>
                    <a:pt x="452" y="400"/>
                  </a:lnTo>
                  <a:lnTo>
                    <a:pt x="432" y="388"/>
                  </a:lnTo>
                  <a:lnTo>
                    <a:pt x="394" y="370"/>
                  </a:lnTo>
                  <a:lnTo>
                    <a:pt x="356" y="353"/>
                  </a:lnTo>
                  <a:lnTo>
                    <a:pt x="318" y="335"/>
                  </a:lnTo>
                  <a:lnTo>
                    <a:pt x="280" y="315"/>
                  </a:lnTo>
                  <a:lnTo>
                    <a:pt x="255" y="300"/>
                  </a:lnTo>
                  <a:lnTo>
                    <a:pt x="229" y="285"/>
                  </a:lnTo>
                  <a:lnTo>
                    <a:pt x="216" y="278"/>
                  </a:lnTo>
                  <a:lnTo>
                    <a:pt x="204" y="271"/>
                  </a:lnTo>
                  <a:lnTo>
                    <a:pt x="190" y="265"/>
                  </a:lnTo>
                  <a:lnTo>
                    <a:pt x="175" y="261"/>
                  </a:lnTo>
                  <a:lnTo>
                    <a:pt x="168" y="254"/>
                  </a:lnTo>
                  <a:lnTo>
                    <a:pt x="161" y="249"/>
                  </a:lnTo>
                  <a:lnTo>
                    <a:pt x="152" y="244"/>
                  </a:lnTo>
                  <a:lnTo>
                    <a:pt x="143" y="240"/>
                  </a:lnTo>
                  <a:lnTo>
                    <a:pt x="123" y="233"/>
                  </a:lnTo>
                  <a:lnTo>
                    <a:pt x="114" y="230"/>
                  </a:lnTo>
                  <a:lnTo>
                    <a:pt x="105" y="224"/>
                  </a:lnTo>
                  <a:lnTo>
                    <a:pt x="92" y="217"/>
                  </a:lnTo>
                  <a:lnTo>
                    <a:pt x="79" y="207"/>
                  </a:lnTo>
                  <a:lnTo>
                    <a:pt x="73" y="203"/>
                  </a:lnTo>
                  <a:lnTo>
                    <a:pt x="65" y="200"/>
                  </a:lnTo>
                  <a:lnTo>
                    <a:pt x="58" y="197"/>
                  </a:lnTo>
                  <a:lnTo>
                    <a:pt x="50" y="196"/>
                  </a:lnTo>
                  <a:lnTo>
                    <a:pt x="47" y="193"/>
                  </a:lnTo>
                  <a:lnTo>
                    <a:pt x="44" y="190"/>
                  </a:lnTo>
                  <a:lnTo>
                    <a:pt x="35" y="186"/>
                  </a:lnTo>
                  <a:lnTo>
                    <a:pt x="27" y="181"/>
                  </a:lnTo>
                  <a:lnTo>
                    <a:pt x="24" y="179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9" y="177"/>
                  </a:lnTo>
                  <a:lnTo>
                    <a:pt x="4" y="178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3" y="158"/>
                  </a:lnTo>
                  <a:lnTo>
                    <a:pt x="7" y="153"/>
                  </a:lnTo>
                  <a:lnTo>
                    <a:pt x="15" y="143"/>
                  </a:lnTo>
                  <a:lnTo>
                    <a:pt x="24" y="134"/>
                  </a:lnTo>
                  <a:lnTo>
                    <a:pt x="33" y="120"/>
                  </a:lnTo>
                  <a:lnTo>
                    <a:pt x="43" y="108"/>
                  </a:lnTo>
                  <a:lnTo>
                    <a:pt x="53" y="95"/>
                  </a:lnTo>
                  <a:lnTo>
                    <a:pt x="64" y="83"/>
                  </a:lnTo>
                  <a:lnTo>
                    <a:pt x="76" y="71"/>
                  </a:lnTo>
                  <a:lnTo>
                    <a:pt x="89" y="61"/>
                  </a:lnTo>
                  <a:lnTo>
                    <a:pt x="102" y="51"/>
                  </a:lnTo>
                  <a:lnTo>
                    <a:pt x="116" y="42"/>
                  </a:lnTo>
                  <a:lnTo>
                    <a:pt x="131" y="34"/>
                  </a:lnTo>
                  <a:lnTo>
                    <a:pt x="146" y="27"/>
                  </a:lnTo>
                  <a:lnTo>
                    <a:pt x="162" y="21"/>
                  </a:lnTo>
                  <a:lnTo>
                    <a:pt x="179" y="15"/>
                  </a:lnTo>
                  <a:lnTo>
                    <a:pt x="196" y="11"/>
                  </a:lnTo>
                  <a:lnTo>
                    <a:pt x="214" y="9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2"/>
                  </a:lnTo>
                  <a:lnTo>
                    <a:pt x="260" y="0"/>
                  </a:lnTo>
                  <a:lnTo>
                    <a:pt x="283" y="2"/>
                  </a:lnTo>
                  <a:lnTo>
                    <a:pt x="304" y="4"/>
                  </a:lnTo>
                  <a:lnTo>
                    <a:pt x="325" y="6"/>
                  </a:lnTo>
                  <a:lnTo>
                    <a:pt x="344" y="9"/>
                  </a:lnTo>
                  <a:lnTo>
                    <a:pt x="363" y="13"/>
                  </a:lnTo>
                  <a:lnTo>
                    <a:pt x="381" y="19"/>
                  </a:lnTo>
                  <a:lnTo>
                    <a:pt x="401" y="25"/>
                  </a:lnTo>
                  <a:lnTo>
                    <a:pt x="419" y="33"/>
                  </a:lnTo>
                  <a:lnTo>
                    <a:pt x="421" y="36"/>
                  </a:lnTo>
                  <a:lnTo>
                    <a:pt x="422" y="38"/>
                  </a:lnTo>
                  <a:lnTo>
                    <a:pt x="423" y="41"/>
                  </a:lnTo>
                  <a:lnTo>
                    <a:pt x="425" y="43"/>
                  </a:lnTo>
                  <a:lnTo>
                    <a:pt x="440" y="52"/>
                  </a:lnTo>
                  <a:lnTo>
                    <a:pt x="454" y="63"/>
                  </a:lnTo>
                  <a:lnTo>
                    <a:pt x="468" y="73"/>
                  </a:lnTo>
                  <a:lnTo>
                    <a:pt x="482" y="86"/>
                  </a:lnTo>
                  <a:lnTo>
                    <a:pt x="495" y="99"/>
                  </a:lnTo>
                  <a:lnTo>
                    <a:pt x="508" y="113"/>
                  </a:lnTo>
                  <a:lnTo>
                    <a:pt x="518" y="128"/>
                  </a:lnTo>
                  <a:lnTo>
                    <a:pt x="529" y="143"/>
                  </a:lnTo>
                  <a:lnTo>
                    <a:pt x="538" y="159"/>
                  </a:lnTo>
                  <a:lnTo>
                    <a:pt x="546" y="176"/>
                  </a:lnTo>
                  <a:lnTo>
                    <a:pt x="553" y="193"/>
                  </a:lnTo>
                  <a:lnTo>
                    <a:pt x="558" y="210"/>
                  </a:lnTo>
                  <a:lnTo>
                    <a:pt x="562" y="229"/>
                  </a:lnTo>
                  <a:lnTo>
                    <a:pt x="564" y="248"/>
                  </a:lnTo>
                  <a:lnTo>
                    <a:pt x="564" y="266"/>
                  </a:lnTo>
                  <a:lnTo>
                    <a:pt x="562" y="285"/>
                  </a:lnTo>
                  <a:lnTo>
                    <a:pt x="560" y="303"/>
                  </a:lnTo>
                  <a:lnTo>
                    <a:pt x="556" y="322"/>
                  </a:lnTo>
                  <a:lnTo>
                    <a:pt x="552" y="341"/>
                  </a:lnTo>
                  <a:lnTo>
                    <a:pt x="546" y="359"/>
                  </a:lnTo>
                  <a:lnTo>
                    <a:pt x="540" y="377"/>
                  </a:lnTo>
                  <a:lnTo>
                    <a:pt x="533" y="396"/>
                  </a:lnTo>
                  <a:lnTo>
                    <a:pt x="525" y="414"/>
                  </a:lnTo>
                  <a:lnTo>
                    <a:pt x="516" y="431"/>
                  </a:lnTo>
                  <a:close/>
                  <a:moveTo>
                    <a:pt x="532" y="331"/>
                  </a:moveTo>
                  <a:lnTo>
                    <a:pt x="532" y="331"/>
                  </a:lnTo>
                  <a:lnTo>
                    <a:pt x="541" y="305"/>
                  </a:lnTo>
                  <a:lnTo>
                    <a:pt x="544" y="290"/>
                  </a:lnTo>
                  <a:lnTo>
                    <a:pt x="546" y="275"/>
                  </a:lnTo>
                  <a:lnTo>
                    <a:pt x="547" y="260"/>
                  </a:lnTo>
                  <a:lnTo>
                    <a:pt x="547" y="245"/>
                  </a:lnTo>
                  <a:lnTo>
                    <a:pt x="546" y="230"/>
                  </a:lnTo>
                  <a:lnTo>
                    <a:pt x="542" y="215"/>
                  </a:lnTo>
                  <a:lnTo>
                    <a:pt x="541" y="210"/>
                  </a:lnTo>
                  <a:lnTo>
                    <a:pt x="538" y="206"/>
                  </a:lnTo>
                  <a:lnTo>
                    <a:pt x="534" y="203"/>
                  </a:lnTo>
                  <a:lnTo>
                    <a:pt x="532" y="199"/>
                  </a:lnTo>
                  <a:lnTo>
                    <a:pt x="529" y="191"/>
                  </a:lnTo>
                  <a:lnTo>
                    <a:pt x="528" y="182"/>
                  </a:lnTo>
                  <a:lnTo>
                    <a:pt x="526" y="174"/>
                  </a:lnTo>
                  <a:lnTo>
                    <a:pt x="523" y="166"/>
                  </a:lnTo>
                  <a:lnTo>
                    <a:pt x="516" y="156"/>
                  </a:lnTo>
                  <a:lnTo>
                    <a:pt x="509" y="144"/>
                  </a:lnTo>
                  <a:lnTo>
                    <a:pt x="501" y="133"/>
                  </a:lnTo>
                  <a:lnTo>
                    <a:pt x="492" y="121"/>
                  </a:lnTo>
                  <a:lnTo>
                    <a:pt x="483" y="111"/>
                  </a:lnTo>
                  <a:lnTo>
                    <a:pt x="473" y="101"/>
                  </a:lnTo>
                  <a:lnTo>
                    <a:pt x="464" y="93"/>
                  </a:lnTo>
                  <a:lnTo>
                    <a:pt x="454" y="85"/>
                  </a:lnTo>
                  <a:lnTo>
                    <a:pt x="444" y="81"/>
                  </a:lnTo>
                  <a:lnTo>
                    <a:pt x="434" y="75"/>
                  </a:lnTo>
                  <a:lnTo>
                    <a:pt x="423" y="71"/>
                  </a:lnTo>
                  <a:lnTo>
                    <a:pt x="413" y="66"/>
                  </a:lnTo>
                  <a:lnTo>
                    <a:pt x="404" y="59"/>
                  </a:lnTo>
                  <a:lnTo>
                    <a:pt x="395" y="52"/>
                  </a:lnTo>
                  <a:lnTo>
                    <a:pt x="386" y="45"/>
                  </a:lnTo>
                  <a:lnTo>
                    <a:pt x="377" y="41"/>
                  </a:lnTo>
                  <a:lnTo>
                    <a:pt x="364" y="37"/>
                  </a:lnTo>
                  <a:lnTo>
                    <a:pt x="349" y="34"/>
                  </a:lnTo>
                  <a:lnTo>
                    <a:pt x="332" y="30"/>
                  </a:lnTo>
                  <a:lnTo>
                    <a:pt x="314" y="28"/>
                  </a:lnTo>
                  <a:lnTo>
                    <a:pt x="296" y="27"/>
                  </a:lnTo>
                  <a:lnTo>
                    <a:pt x="277" y="26"/>
                  </a:lnTo>
                  <a:lnTo>
                    <a:pt x="260" y="26"/>
                  </a:lnTo>
                  <a:lnTo>
                    <a:pt x="244" y="27"/>
                  </a:lnTo>
                  <a:lnTo>
                    <a:pt x="232" y="28"/>
                  </a:lnTo>
                  <a:lnTo>
                    <a:pt x="222" y="29"/>
                  </a:lnTo>
                  <a:lnTo>
                    <a:pt x="200" y="35"/>
                  </a:lnTo>
                  <a:lnTo>
                    <a:pt x="180" y="41"/>
                  </a:lnTo>
                  <a:lnTo>
                    <a:pt x="161" y="50"/>
                  </a:lnTo>
                  <a:lnTo>
                    <a:pt x="123" y="67"/>
                  </a:lnTo>
                  <a:lnTo>
                    <a:pt x="105" y="75"/>
                  </a:lnTo>
                  <a:lnTo>
                    <a:pt x="87" y="84"/>
                  </a:lnTo>
                  <a:lnTo>
                    <a:pt x="69" y="102"/>
                  </a:lnTo>
                  <a:lnTo>
                    <a:pt x="53" y="121"/>
                  </a:lnTo>
                  <a:lnTo>
                    <a:pt x="38" y="143"/>
                  </a:lnTo>
                  <a:lnTo>
                    <a:pt x="24" y="166"/>
                  </a:lnTo>
                  <a:lnTo>
                    <a:pt x="45" y="174"/>
                  </a:lnTo>
                  <a:lnTo>
                    <a:pt x="65" y="184"/>
                  </a:lnTo>
                  <a:lnTo>
                    <a:pt x="104" y="204"/>
                  </a:lnTo>
                  <a:lnTo>
                    <a:pt x="124" y="215"/>
                  </a:lnTo>
                  <a:lnTo>
                    <a:pt x="144" y="223"/>
                  </a:lnTo>
                  <a:lnTo>
                    <a:pt x="163" y="232"/>
                  </a:lnTo>
                  <a:lnTo>
                    <a:pt x="183" y="239"/>
                  </a:lnTo>
                  <a:lnTo>
                    <a:pt x="191" y="247"/>
                  </a:lnTo>
                  <a:lnTo>
                    <a:pt x="199" y="252"/>
                  </a:lnTo>
                  <a:lnTo>
                    <a:pt x="208" y="257"/>
                  </a:lnTo>
                  <a:lnTo>
                    <a:pt x="218" y="262"/>
                  </a:lnTo>
                  <a:lnTo>
                    <a:pt x="237" y="269"/>
                  </a:lnTo>
                  <a:lnTo>
                    <a:pt x="256" y="277"/>
                  </a:lnTo>
                  <a:lnTo>
                    <a:pt x="270" y="285"/>
                  </a:lnTo>
                  <a:lnTo>
                    <a:pt x="284" y="294"/>
                  </a:lnTo>
                  <a:lnTo>
                    <a:pt x="298" y="302"/>
                  </a:lnTo>
                  <a:lnTo>
                    <a:pt x="313" y="311"/>
                  </a:lnTo>
                  <a:lnTo>
                    <a:pt x="328" y="320"/>
                  </a:lnTo>
                  <a:lnTo>
                    <a:pt x="344" y="326"/>
                  </a:lnTo>
                  <a:lnTo>
                    <a:pt x="360" y="332"/>
                  </a:lnTo>
                  <a:lnTo>
                    <a:pt x="375" y="340"/>
                  </a:lnTo>
                  <a:lnTo>
                    <a:pt x="378" y="342"/>
                  </a:lnTo>
                  <a:lnTo>
                    <a:pt x="381" y="346"/>
                  </a:lnTo>
                  <a:lnTo>
                    <a:pt x="386" y="350"/>
                  </a:lnTo>
                  <a:lnTo>
                    <a:pt x="389" y="352"/>
                  </a:lnTo>
                  <a:lnTo>
                    <a:pt x="396" y="354"/>
                  </a:lnTo>
                  <a:lnTo>
                    <a:pt x="403" y="356"/>
                  </a:lnTo>
                  <a:lnTo>
                    <a:pt x="410" y="357"/>
                  </a:lnTo>
                  <a:lnTo>
                    <a:pt x="418" y="360"/>
                  </a:lnTo>
                  <a:lnTo>
                    <a:pt x="422" y="363"/>
                  </a:lnTo>
                  <a:lnTo>
                    <a:pt x="427" y="368"/>
                  </a:lnTo>
                  <a:lnTo>
                    <a:pt x="432" y="372"/>
                  </a:lnTo>
                  <a:lnTo>
                    <a:pt x="437" y="376"/>
                  </a:lnTo>
                  <a:lnTo>
                    <a:pt x="441" y="377"/>
                  </a:lnTo>
                  <a:lnTo>
                    <a:pt x="446" y="378"/>
                  </a:lnTo>
                  <a:lnTo>
                    <a:pt x="450" y="378"/>
                  </a:lnTo>
                  <a:lnTo>
                    <a:pt x="454" y="381"/>
                  </a:lnTo>
                  <a:lnTo>
                    <a:pt x="468" y="388"/>
                  </a:lnTo>
                  <a:lnTo>
                    <a:pt x="482" y="397"/>
                  </a:lnTo>
                  <a:lnTo>
                    <a:pt x="496" y="404"/>
                  </a:lnTo>
                  <a:lnTo>
                    <a:pt x="502" y="407"/>
                  </a:lnTo>
                  <a:lnTo>
                    <a:pt x="510" y="411"/>
                  </a:lnTo>
                  <a:lnTo>
                    <a:pt x="517" y="392"/>
                  </a:lnTo>
                  <a:lnTo>
                    <a:pt x="526" y="373"/>
                  </a:lnTo>
                  <a:lnTo>
                    <a:pt x="529" y="363"/>
                  </a:lnTo>
                  <a:lnTo>
                    <a:pt x="531" y="354"/>
                  </a:lnTo>
                  <a:lnTo>
                    <a:pt x="532" y="343"/>
                  </a:lnTo>
                  <a:lnTo>
                    <a:pt x="532" y="3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4532313" y="152400"/>
              <a:ext cx="20638" cy="12700"/>
            </a:xfrm>
            <a:custGeom>
              <a:avLst/>
              <a:gdLst>
                <a:gd name="T0" fmla="*/ 0 w 40"/>
                <a:gd name="T1" fmla="*/ 0 h 26"/>
                <a:gd name="T2" fmla="*/ 0 w 40"/>
                <a:gd name="T3" fmla="*/ 0 h 26"/>
                <a:gd name="T4" fmla="*/ 3096 w 40"/>
                <a:gd name="T5" fmla="*/ 488 h 26"/>
                <a:gd name="T6" fmla="*/ 6191 w 40"/>
                <a:gd name="T7" fmla="*/ 1465 h 26"/>
                <a:gd name="T8" fmla="*/ 9287 w 40"/>
                <a:gd name="T9" fmla="*/ 2931 h 26"/>
                <a:gd name="T10" fmla="*/ 11867 w 40"/>
                <a:gd name="T11" fmla="*/ 4885 h 26"/>
                <a:gd name="T12" fmla="*/ 16510 w 40"/>
                <a:gd name="T13" fmla="*/ 7815 h 26"/>
                <a:gd name="T14" fmla="*/ 20638 w 40"/>
                <a:gd name="T15" fmla="*/ 12212 h 26"/>
                <a:gd name="T16" fmla="*/ 20638 w 40"/>
                <a:gd name="T17" fmla="*/ 12212 h 26"/>
                <a:gd name="T18" fmla="*/ 18058 w 40"/>
                <a:gd name="T19" fmla="*/ 12700 h 26"/>
                <a:gd name="T20" fmla="*/ 14963 w 40"/>
                <a:gd name="T21" fmla="*/ 12700 h 26"/>
                <a:gd name="T22" fmla="*/ 11867 w 40"/>
                <a:gd name="T23" fmla="*/ 10746 h 26"/>
                <a:gd name="T24" fmla="*/ 9287 w 40"/>
                <a:gd name="T25" fmla="*/ 9281 h 26"/>
                <a:gd name="T26" fmla="*/ 6191 w 40"/>
                <a:gd name="T27" fmla="*/ 7327 h 26"/>
                <a:gd name="T28" fmla="*/ 4128 w 40"/>
                <a:gd name="T29" fmla="*/ 4885 h 26"/>
                <a:gd name="T30" fmla="*/ 0 w 40"/>
                <a:gd name="T31" fmla="*/ 0 h 26"/>
                <a:gd name="T32" fmla="*/ 0 w 4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26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10"/>
                  </a:lnTo>
                  <a:lnTo>
                    <a:pt x="32" y="16"/>
                  </a:lnTo>
                  <a:lnTo>
                    <a:pt x="40" y="25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897438" y="152400"/>
              <a:ext cx="20638" cy="20638"/>
            </a:xfrm>
            <a:custGeom>
              <a:avLst/>
              <a:gdLst>
                <a:gd name="T0" fmla="*/ 20638 w 38"/>
                <a:gd name="T1" fmla="*/ 2117 h 39"/>
                <a:gd name="T2" fmla="*/ 20638 w 38"/>
                <a:gd name="T3" fmla="*/ 2117 h 39"/>
                <a:gd name="T4" fmla="*/ 20095 w 38"/>
                <a:gd name="T5" fmla="*/ 5821 h 39"/>
                <a:gd name="T6" fmla="*/ 17922 w 38"/>
                <a:gd name="T7" fmla="*/ 9525 h 39"/>
                <a:gd name="T8" fmla="*/ 15750 w 38"/>
                <a:gd name="T9" fmla="*/ 12700 h 39"/>
                <a:gd name="T10" fmla="*/ 13035 w 38"/>
                <a:gd name="T11" fmla="*/ 15346 h 39"/>
                <a:gd name="T12" fmla="*/ 9776 w 38"/>
                <a:gd name="T13" fmla="*/ 17463 h 39"/>
                <a:gd name="T14" fmla="*/ 7060 w 38"/>
                <a:gd name="T15" fmla="*/ 19050 h 39"/>
                <a:gd name="T16" fmla="*/ 3802 w 38"/>
                <a:gd name="T17" fmla="*/ 20109 h 39"/>
                <a:gd name="T18" fmla="*/ 0 w 38"/>
                <a:gd name="T19" fmla="*/ 20638 h 39"/>
                <a:gd name="T20" fmla="*/ 0 w 38"/>
                <a:gd name="T21" fmla="*/ 20638 h 39"/>
                <a:gd name="T22" fmla="*/ 1086 w 38"/>
                <a:gd name="T23" fmla="*/ 16934 h 39"/>
                <a:gd name="T24" fmla="*/ 2716 w 38"/>
                <a:gd name="T25" fmla="*/ 14288 h 39"/>
                <a:gd name="T26" fmla="*/ 7060 w 38"/>
                <a:gd name="T27" fmla="*/ 9525 h 39"/>
                <a:gd name="T28" fmla="*/ 10862 w 38"/>
                <a:gd name="T29" fmla="*/ 5292 h 39"/>
                <a:gd name="T30" fmla="*/ 15207 w 38"/>
                <a:gd name="T31" fmla="*/ 0 h 39"/>
                <a:gd name="T32" fmla="*/ 15207 w 38"/>
                <a:gd name="T33" fmla="*/ 0 h 39"/>
                <a:gd name="T34" fmla="*/ 16836 w 38"/>
                <a:gd name="T35" fmla="*/ 0 h 39"/>
                <a:gd name="T36" fmla="*/ 18466 w 38"/>
                <a:gd name="T37" fmla="*/ 529 h 39"/>
                <a:gd name="T38" fmla="*/ 19009 w 38"/>
                <a:gd name="T39" fmla="*/ 1588 h 39"/>
                <a:gd name="T40" fmla="*/ 20638 w 38"/>
                <a:gd name="T41" fmla="*/ 2117 h 39"/>
                <a:gd name="T42" fmla="*/ 20638 w 38"/>
                <a:gd name="T43" fmla="*/ 211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" h="39">
                  <a:moveTo>
                    <a:pt x="38" y="4"/>
                  </a:moveTo>
                  <a:lnTo>
                    <a:pt x="38" y="4"/>
                  </a:lnTo>
                  <a:lnTo>
                    <a:pt x="37" y="11"/>
                  </a:lnTo>
                  <a:lnTo>
                    <a:pt x="33" y="18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8" y="33"/>
                  </a:lnTo>
                  <a:lnTo>
                    <a:pt x="13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4527551" y="165100"/>
              <a:ext cx="20638" cy="11113"/>
            </a:xfrm>
            <a:custGeom>
              <a:avLst/>
              <a:gdLst>
                <a:gd name="T0" fmla="*/ 0 w 37"/>
                <a:gd name="T1" fmla="*/ 0 h 22"/>
                <a:gd name="T2" fmla="*/ 0 w 37"/>
                <a:gd name="T3" fmla="*/ 0 h 22"/>
                <a:gd name="T4" fmla="*/ 6693 w 37"/>
                <a:gd name="T5" fmla="*/ 1010 h 22"/>
                <a:gd name="T6" fmla="*/ 12829 w 37"/>
                <a:gd name="T7" fmla="*/ 3031 h 22"/>
                <a:gd name="T8" fmla="*/ 15618 w 37"/>
                <a:gd name="T9" fmla="*/ 4546 h 22"/>
                <a:gd name="T10" fmla="*/ 17849 w 37"/>
                <a:gd name="T11" fmla="*/ 6062 h 22"/>
                <a:gd name="T12" fmla="*/ 19522 w 37"/>
                <a:gd name="T13" fmla="*/ 8587 h 22"/>
                <a:gd name="T14" fmla="*/ 20638 w 37"/>
                <a:gd name="T15" fmla="*/ 10608 h 22"/>
                <a:gd name="T16" fmla="*/ 20638 w 37"/>
                <a:gd name="T17" fmla="*/ 10608 h 22"/>
                <a:gd name="T18" fmla="*/ 17849 w 37"/>
                <a:gd name="T19" fmla="*/ 11113 h 22"/>
                <a:gd name="T20" fmla="*/ 15060 w 37"/>
                <a:gd name="T21" fmla="*/ 10608 h 22"/>
                <a:gd name="T22" fmla="*/ 11713 w 37"/>
                <a:gd name="T23" fmla="*/ 9598 h 22"/>
                <a:gd name="T24" fmla="*/ 8925 w 37"/>
                <a:gd name="T25" fmla="*/ 8082 h 22"/>
                <a:gd name="T26" fmla="*/ 6136 w 37"/>
                <a:gd name="T27" fmla="*/ 6062 h 22"/>
                <a:gd name="T28" fmla="*/ 3347 w 37"/>
                <a:gd name="T29" fmla="*/ 4041 h 22"/>
                <a:gd name="T30" fmla="*/ 1116 w 37"/>
                <a:gd name="T31" fmla="*/ 2021 h 22"/>
                <a:gd name="T32" fmla="*/ 0 w 37"/>
                <a:gd name="T33" fmla="*/ 0 h 22"/>
                <a:gd name="T34" fmla="*/ 0 w 3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2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525963" y="174625"/>
              <a:ext cx="17463" cy="11113"/>
            </a:xfrm>
            <a:custGeom>
              <a:avLst/>
              <a:gdLst>
                <a:gd name="T0" fmla="*/ 17463 w 34"/>
                <a:gd name="T1" fmla="*/ 11113 h 21"/>
                <a:gd name="T2" fmla="*/ 17463 w 34"/>
                <a:gd name="T3" fmla="*/ 11113 h 21"/>
                <a:gd name="T4" fmla="*/ 14381 w 34"/>
                <a:gd name="T5" fmla="*/ 11113 h 21"/>
                <a:gd name="T6" fmla="*/ 11813 w 34"/>
                <a:gd name="T7" fmla="*/ 10055 h 21"/>
                <a:gd name="T8" fmla="*/ 9759 w 34"/>
                <a:gd name="T9" fmla="*/ 8996 h 21"/>
                <a:gd name="T10" fmla="*/ 7704 w 34"/>
                <a:gd name="T11" fmla="*/ 7409 h 21"/>
                <a:gd name="T12" fmla="*/ 4109 w 34"/>
                <a:gd name="T13" fmla="*/ 4234 h 21"/>
                <a:gd name="T14" fmla="*/ 2054 w 34"/>
                <a:gd name="T15" fmla="*/ 2646 h 21"/>
                <a:gd name="T16" fmla="*/ 0 w 34"/>
                <a:gd name="T17" fmla="*/ 1588 h 21"/>
                <a:gd name="T18" fmla="*/ 0 w 34"/>
                <a:gd name="T19" fmla="*/ 1588 h 21"/>
                <a:gd name="T20" fmla="*/ 514 w 34"/>
                <a:gd name="T21" fmla="*/ 1058 h 21"/>
                <a:gd name="T22" fmla="*/ 1541 w 34"/>
                <a:gd name="T23" fmla="*/ 529 h 21"/>
                <a:gd name="T24" fmla="*/ 4109 w 34"/>
                <a:gd name="T25" fmla="*/ 0 h 21"/>
                <a:gd name="T26" fmla="*/ 7191 w 34"/>
                <a:gd name="T27" fmla="*/ 0 h 21"/>
                <a:gd name="T28" fmla="*/ 10272 w 34"/>
                <a:gd name="T29" fmla="*/ 1058 h 21"/>
                <a:gd name="T30" fmla="*/ 12840 w 34"/>
                <a:gd name="T31" fmla="*/ 2646 h 21"/>
                <a:gd name="T32" fmla="*/ 15409 w 34"/>
                <a:gd name="T33" fmla="*/ 5292 h 21"/>
                <a:gd name="T34" fmla="*/ 16949 w 34"/>
                <a:gd name="T35" fmla="*/ 8467 h 21"/>
                <a:gd name="T36" fmla="*/ 17463 w 34"/>
                <a:gd name="T37" fmla="*/ 9525 h 21"/>
                <a:gd name="T38" fmla="*/ 17463 w 34"/>
                <a:gd name="T39" fmla="*/ 11113 h 21"/>
                <a:gd name="T40" fmla="*/ 17463 w 34"/>
                <a:gd name="T41" fmla="*/ 11113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21">
                  <a:moveTo>
                    <a:pt x="34" y="21"/>
                  </a:moveTo>
                  <a:lnTo>
                    <a:pt x="34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3" y="16"/>
                  </a:lnTo>
                  <a:lnTo>
                    <a:pt x="34" y="18"/>
                  </a:lnTo>
                  <a:lnTo>
                    <a:pt x="34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927601" y="206375"/>
              <a:ext cx="22225" cy="14288"/>
            </a:xfrm>
            <a:custGeom>
              <a:avLst/>
              <a:gdLst>
                <a:gd name="T0" fmla="*/ 22225 w 43"/>
                <a:gd name="T1" fmla="*/ 2748 h 26"/>
                <a:gd name="T2" fmla="*/ 22225 w 43"/>
                <a:gd name="T3" fmla="*/ 2748 h 26"/>
                <a:gd name="T4" fmla="*/ 20158 w 43"/>
                <a:gd name="T5" fmla="*/ 4946 h 26"/>
                <a:gd name="T6" fmla="*/ 18607 w 43"/>
                <a:gd name="T7" fmla="*/ 7694 h 26"/>
                <a:gd name="T8" fmla="*/ 16023 w 43"/>
                <a:gd name="T9" fmla="*/ 9342 h 26"/>
                <a:gd name="T10" fmla="*/ 12922 w 43"/>
                <a:gd name="T11" fmla="*/ 10441 h 26"/>
                <a:gd name="T12" fmla="*/ 7236 w 43"/>
                <a:gd name="T13" fmla="*/ 12090 h 26"/>
                <a:gd name="T14" fmla="*/ 0 w 43"/>
                <a:gd name="T15" fmla="*/ 14288 h 26"/>
                <a:gd name="T16" fmla="*/ 0 w 43"/>
                <a:gd name="T17" fmla="*/ 14288 h 26"/>
                <a:gd name="T18" fmla="*/ 4135 w 43"/>
                <a:gd name="T19" fmla="*/ 8243 h 26"/>
                <a:gd name="T20" fmla="*/ 7236 w 43"/>
                <a:gd name="T21" fmla="*/ 4946 h 26"/>
                <a:gd name="T22" fmla="*/ 10337 w 43"/>
                <a:gd name="T23" fmla="*/ 2198 h 26"/>
                <a:gd name="T24" fmla="*/ 13955 w 43"/>
                <a:gd name="T25" fmla="*/ 550 h 26"/>
                <a:gd name="T26" fmla="*/ 17056 w 43"/>
                <a:gd name="T27" fmla="*/ 0 h 26"/>
                <a:gd name="T28" fmla="*/ 18090 w 43"/>
                <a:gd name="T29" fmla="*/ 0 h 26"/>
                <a:gd name="T30" fmla="*/ 19641 w 43"/>
                <a:gd name="T31" fmla="*/ 550 h 26"/>
                <a:gd name="T32" fmla="*/ 20674 w 43"/>
                <a:gd name="T33" fmla="*/ 1099 h 26"/>
                <a:gd name="T34" fmla="*/ 22225 w 43"/>
                <a:gd name="T35" fmla="*/ 2748 h 26"/>
                <a:gd name="T36" fmla="*/ 22225 w 43"/>
                <a:gd name="T37" fmla="*/ 2748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26">
                  <a:moveTo>
                    <a:pt x="43" y="5"/>
                  </a:move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5" y="19"/>
                  </a:lnTo>
                  <a:lnTo>
                    <a:pt x="14" y="22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932363" y="222250"/>
              <a:ext cx="22225" cy="11113"/>
            </a:xfrm>
            <a:custGeom>
              <a:avLst/>
              <a:gdLst>
                <a:gd name="T0" fmla="*/ 22225 w 41"/>
                <a:gd name="T1" fmla="*/ 5557 h 22"/>
                <a:gd name="T2" fmla="*/ 22225 w 41"/>
                <a:gd name="T3" fmla="*/ 5557 h 22"/>
                <a:gd name="T4" fmla="*/ 17346 w 41"/>
                <a:gd name="T5" fmla="*/ 8082 h 22"/>
                <a:gd name="T6" fmla="*/ 10841 w 41"/>
                <a:gd name="T7" fmla="*/ 10103 h 22"/>
                <a:gd name="T8" fmla="*/ 7589 w 41"/>
                <a:gd name="T9" fmla="*/ 11113 h 22"/>
                <a:gd name="T10" fmla="*/ 4879 w 41"/>
                <a:gd name="T11" fmla="*/ 11113 h 22"/>
                <a:gd name="T12" fmla="*/ 2168 w 41"/>
                <a:gd name="T13" fmla="*/ 11113 h 22"/>
                <a:gd name="T14" fmla="*/ 0 w 41"/>
                <a:gd name="T15" fmla="*/ 9598 h 22"/>
                <a:gd name="T16" fmla="*/ 0 w 41"/>
                <a:gd name="T17" fmla="*/ 9598 h 22"/>
                <a:gd name="T18" fmla="*/ 4879 w 41"/>
                <a:gd name="T19" fmla="*/ 5557 h 22"/>
                <a:gd name="T20" fmla="*/ 8673 w 41"/>
                <a:gd name="T21" fmla="*/ 3536 h 22"/>
                <a:gd name="T22" fmla="*/ 11926 w 41"/>
                <a:gd name="T23" fmla="*/ 1515 h 22"/>
                <a:gd name="T24" fmla="*/ 15178 w 41"/>
                <a:gd name="T25" fmla="*/ 505 h 22"/>
                <a:gd name="T26" fmla="*/ 16804 w 41"/>
                <a:gd name="T27" fmla="*/ 0 h 22"/>
                <a:gd name="T28" fmla="*/ 18430 w 41"/>
                <a:gd name="T29" fmla="*/ 505 h 22"/>
                <a:gd name="T30" fmla="*/ 19515 w 41"/>
                <a:gd name="T31" fmla="*/ 1010 h 22"/>
                <a:gd name="T32" fmla="*/ 20599 w 41"/>
                <a:gd name="T33" fmla="*/ 2021 h 22"/>
                <a:gd name="T34" fmla="*/ 21683 w 41"/>
                <a:gd name="T35" fmla="*/ 3536 h 22"/>
                <a:gd name="T36" fmla="*/ 22225 w 41"/>
                <a:gd name="T37" fmla="*/ 5557 h 22"/>
                <a:gd name="T38" fmla="*/ 22225 w 41"/>
                <a:gd name="T39" fmla="*/ 555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" h="22">
                  <a:moveTo>
                    <a:pt x="41" y="11"/>
                  </a:moveTo>
                  <a:lnTo>
                    <a:pt x="41" y="11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935538" y="238125"/>
              <a:ext cx="23813" cy="14288"/>
            </a:xfrm>
            <a:custGeom>
              <a:avLst/>
              <a:gdLst>
                <a:gd name="T0" fmla="*/ 23813 w 45"/>
                <a:gd name="T1" fmla="*/ 550 h 26"/>
                <a:gd name="T2" fmla="*/ 23813 w 45"/>
                <a:gd name="T3" fmla="*/ 550 h 26"/>
                <a:gd name="T4" fmla="*/ 23284 w 45"/>
                <a:gd name="T5" fmla="*/ 2198 h 26"/>
                <a:gd name="T6" fmla="*/ 22755 w 45"/>
                <a:gd name="T7" fmla="*/ 3847 h 26"/>
                <a:gd name="T8" fmla="*/ 22225 w 45"/>
                <a:gd name="T9" fmla="*/ 5495 h 26"/>
                <a:gd name="T10" fmla="*/ 20638 w 45"/>
                <a:gd name="T11" fmla="*/ 7144 h 26"/>
                <a:gd name="T12" fmla="*/ 17992 w 45"/>
                <a:gd name="T13" fmla="*/ 9342 h 26"/>
                <a:gd name="T14" fmla="*/ 14817 w 45"/>
                <a:gd name="T15" fmla="*/ 10441 h 26"/>
                <a:gd name="T16" fmla="*/ 7408 w 45"/>
                <a:gd name="T17" fmla="*/ 12090 h 26"/>
                <a:gd name="T18" fmla="*/ 3175 w 45"/>
                <a:gd name="T19" fmla="*/ 13189 h 26"/>
                <a:gd name="T20" fmla="*/ 0 w 45"/>
                <a:gd name="T21" fmla="*/ 14288 h 26"/>
                <a:gd name="T22" fmla="*/ 0 w 45"/>
                <a:gd name="T23" fmla="*/ 14288 h 26"/>
                <a:gd name="T24" fmla="*/ 2117 w 45"/>
                <a:gd name="T25" fmla="*/ 11540 h 26"/>
                <a:gd name="T26" fmla="*/ 4233 w 45"/>
                <a:gd name="T27" fmla="*/ 8793 h 26"/>
                <a:gd name="T28" fmla="*/ 6879 w 45"/>
                <a:gd name="T29" fmla="*/ 6045 h 26"/>
                <a:gd name="T30" fmla="*/ 9525 w 45"/>
                <a:gd name="T31" fmla="*/ 3847 h 26"/>
                <a:gd name="T32" fmla="*/ 12700 w 45"/>
                <a:gd name="T33" fmla="*/ 1649 h 26"/>
                <a:gd name="T34" fmla="*/ 16405 w 45"/>
                <a:gd name="T35" fmla="*/ 550 h 26"/>
                <a:gd name="T36" fmla="*/ 19580 w 45"/>
                <a:gd name="T37" fmla="*/ 0 h 26"/>
                <a:gd name="T38" fmla="*/ 23813 w 45"/>
                <a:gd name="T39" fmla="*/ 550 h 26"/>
                <a:gd name="T40" fmla="*/ 23813 w 45"/>
                <a:gd name="T41" fmla="*/ 5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26">
                  <a:moveTo>
                    <a:pt x="45" y="1"/>
                  </a:moveTo>
                  <a:lnTo>
                    <a:pt x="45" y="1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14" y="22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4464051" y="241300"/>
              <a:ext cx="30163" cy="61913"/>
            </a:xfrm>
            <a:custGeom>
              <a:avLst/>
              <a:gdLst>
                <a:gd name="T0" fmla="*/ 29086 w 56"/>
                <a:gd name="T1" fmla="*/ 0 h 118"/>
                <a:gd name="T2" fmla="*/ 29086 w 56"/>
                <a:gd name="T3" fmla="*/ 0 h 118"/>
                <a:gd name="T4" fmla="*/ 30163 w 56"/>
                <a:gd name="T5" fmla="*/ 2623 h 118"/>
                <a:gd name="T6" fmla="*/ 29624 w 56"/>
                <a:gd name="T7" fmla="*/ 5772 h 118"/>
                <a:gd name="T8" fmla="*/ 29086 w 56"/>
                <a:gd name="T9" fmla="*/ 8395 h 118"/>
                <a:gd name="T10" fmla="*/ 26931 w 56"/>
                <a:gd name="T11" fmla="*/ 11543 h 118"/>
                <a:gd name="T12" fmla="*/ 25854 w 56"/>
                <a:gd name="T13" fmla="*/ 14167 h 118"/>
                <a:gd name="T14" fmla="*/ 25315 w 56"/>
                <a:gd name="T15" fmla="*/ 16790 h 118"/>
                <a:gd name="T16" fmla="*/ 24777 w 56"/>
                <a:gd name="T17" fmla="*/ 19938 h 118"/>
                <a:gd name="T18" fmla="*/ 25854 w 56"/>
                <a:gd name="T19" fmla="*/ 22562 h 118"/>
                <a:gd name="T20" fmla="*/ 25854 w 56"/>
                <a:gd name="T21" fmla="*/ 22562 h 118"/>
                <a:gd name="T22" fmla="*/ 22622 w 56"/>
                <a:gd name="T23" fmla="*/ 27808 h 118"/>
                <a:gd name="T24" fmla="*/ 20468 w 56"/>
                <a:gd name="T25" fmla="*/ 33580 h 118"/>
                <a:gd name="T26" fmla="*/ 16159 w 56"/>
                <a:gd name="T27" fmla="*/ 45648 h 118"/>
                <a:gd name="T28" fmla="*/ 14004 w 56"/>
                <a:gd name="T29" fmla="*/ 51419 h 118"/>
                <a:gd name="T30" fmla="*/ 12927 w 56"/>
                <a:gd name="T31" fmla="*/ 54043 h 118"/>
                <a:gd name="T32" fmla="*/ 10773 w 56"/>
                <a:gd name="T33" fmla="*/ 55617 h 118"/>
                <a:gd name="T34" fmla="*/ 9157 w 56"/>
                <a:gd name="T35" fmla="*/ 57716 h 118"/>
                <a:gd name="T36" fmla="*/ 7002 w 56"/>
                <a:gd name="T37" fmla="*/ 59814 h 118"/>
                <a:gd name="T38" fmla="*/ 4309 w 56"/>
                <a:gd name="T39" fmla="*/ 60864 h 118"/>
                <a:gd name="T40" fmla="*/ 1077 w 56"/>
                <a:gd name="T41" fmla="*/ 61913 h 118"/>
                <a:gd name="T42" fmla="*/ 1077 w 56"/>
                <a:gd name="T43" fmla="*/ 61913 h 118"/>
                <a:gd name="T44" fmla="*/ 0 w 56"/>
                <a:gd name="T45" fmla="*/ 59290 h 118"/>
                <a:gd name="T46" fmla="*/ 539 w 56"/>
                <a:gd name="T47" fmla="*/ 56666 h 118"/>
                <a:gd name="T48" fmla="*/ 1077 w 56"/>
                <a:gd name="T49" fmla="*/ 54043 h 118"/>
                <a:gd name="T50" fmla="*/ 2155 w 56"/>
                <a:gd name="T51" fmla="*/ 51944 h 118"/>
                <a:gd name="T52" fmla="*/ 5386 w 56"/>
                <a:gd name="T53" fmla="*/ 47746 h 118"/>
                <a:gd name="T54" fmla="*/ 8618 w 56"/>
                <a:gd name="T55" fmla="*/ 44598 h 118"/>
                <a:gd name="T56" fmla="*/ 8618 w 56"/>
                <a:gd name="T57" fmla="*/ 44598 h 118"/>
                <a:gd name="T58" fmla="*/ 17236 w 56"/>
                <a:gd name="T59" fmla="*/ 23086 h 118"/>
                <a:gd name="T60" fmla="*/ 21545 w 56"/>
                <a:gd name="T61" fmla="*/ 12068 h 118"/>
                <a:gd name="T62" fmla="*/ 24777 w 56"/>
                <a:gd name="T63" fmla="*/ 0 h 118"/>
                <a:gd name="T64" fmla="*/ 24777 w 56"/>
                <a:gd name="T65" fmla="*/ 0 h 118"/>
                <a:gd name="T66" fmla="*/ 29086 w 56"/>
                <a:gd name="T67" fmla="*/ 0 h 118"/>
                <a:gd name="T68" fmla="*/ 29086 w 56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6" h="118">
                  <a:moveTo>
                    <a:pt x="54" y="0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55" y="11"/>
                  </a:lnTo>
                  <a:lnTo>
                    <a:pt x="54" y="16"/>
                  </a:lnTo>
                  <a:lnTo>
                    <a:pt x="50" y="22"/>
                  </a:lnTo>
                  <a:lnTo>
                    <a:pt x="48" y="27"/>
                  </a:lnTo>
                  <a:lnTo>
                    <a:pt x="47" y="32"/>
                  </a:lnTo>
                  <a:lnTo>
                    <a:pt x="46" y="38"/>
                  </a:lnTo>
                  <a:lnTo>
                    <a:pt x="48" y="43"/>
                  </a:lnTo>
                  <a:lnTo>
                    <a:pt x="42" y="53"/>
                  </a:lnTo>
                  <a:lnTo>
                    <a:pt x="38" y="64"/>
                  </a:lnTo>
                  <a:lnTo>
                    <a:pt x="30" y="87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0" y="106"/>
                  </a:lnTo>
                  <a:lnTo>
                    <a:pt x="17" y="110"/>
                  </a:lnTo>
                  <a:lnTo>
                    <a:pt x="13" y="114"/>
                  </a:lnTo>
                  <a:lnTo>
                    <a:pt x="8" y="116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2" y="103"/>
                  </a:lnTo>
                  <a:lnTo>
                    <a:pt x="4" y="99"/>
                  </a:lnTo>
                  <a:lnTo>
                    <a:pt x="10" y="91"/>
                  </a:lnTo>
                  <a:lnTo>
                    <a:pt x="16" y="85"/>
                  </a:lnTo>
                  <a:lnTo>
                    <a:pt x="32" y="44"/>
                  </a:lnTo>
                  <a:lnTo>
                    <a:pt x="40" y="23"/>
                  </a:lnTo>
                  <a:lnTo>
                    <a:pt x="46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4941888" y="254000"/>
              <a:ext cx="23813" cy="11113"/>
            </a:xfrm>
            <a:custGeom>
              <a:avLst/>
              <a:gdLst>
                <a:gd name="T0" fmla="*/ 23813 w 46"/>
                <a:gd name="T1" fmla="*/ 5264 h 19"/>
                <a:gd name="T2" fmla="*/ 23813 w 46"/>
                <a:gd name="T3" fmla="*/ 5264 h 19"/>
                <a:gd name="T4" fmla="*/ 21742 w 46"/>
                <a:gd name="T5" fmla="*/ 7604 h 19"/>
                <a:gd name="T6" fmla="*/ 19154 w 46"/>
                <a:gd name="T7" fmla="*/ 8773 h 19"/>
                <a:gd name="T8" fmla="*/ 16566 w 46"/>
                <a:gd name="T9" fmla="*/ 9943 h 19"/>
                <a:gd name="T10" fmla="*/ 12942 w 46"/>
                <a:gd name="T11" fmla="*/ 10528 h 19"/>
                <a:gd name="T12" fmla="*/ 6212 w 46"/>
                <a:gd name="T13" fmla="*/ 11113 h 19"/>
                <a:gd name="T14" fmla="*/ 0 w 46"/>
                <a:gd name="T15" fmla="*/ 10528 h 19"/>
                <a:gd name="T16" fmla="*/ 0 w 46"/>
                <a:gd name="T17" fmla="*/ 10528 h 19"/>
                <a:gd name="T18" fmla="*/ 2071 w 46"/>
                <a:gd name="T19" fmla="*/ 8189 h 19"/>
                <a:gd name="T20" fmla="*/ 4659 w 46"/>
                <a:gd name="T21" fmla="*/ 5264 h 19"/>
                <a:gd name="T22" fmla="*/ 8800 w 46"/>
                <a:gd name="T23" fmla="*/ 2924 h 19"/>
                <a:gd name="T24" fmla="*/ 11907 w 46"/>
                <a:gd name="T25" fmla="*/ 1170 h 19"/>
                <a:gd name="T26" fmla="*/ 16048 w 46"/>
                <a:gd name="T27" fmla="*/ 0 h 19"/>
                <a:gd name="T28" fmla="*/ 17601 w 46"/>
                <a:gd name="T29" fmla="*/ 0 h 19"/>
                <a:gd name="T30" fmla="*/ 19154 w 46"/>
                <a:gd name="T31" fmla="*/ 0 h 19"/>
                <a:gd name="T32" fmla="*/ 20189 w 46"/>
                <a:gd name="T33" fmla="*/ 1170 h 19"/>
                <a:gd name="T34" fmla="*/ 21742 w 46"/>
                <a:gd name="T35" fmla="*/ 1755 h 19"/>
                <a:gd name="T36" fmla="*/ 23295 w 46"/>
                <a:gd name="T37" fmla="*/ 3509 h 19"/>
                <a:gd name="T38" fmla="*/ 23813 w 46"/>
                <a:gd name="T39" fmla="*/ 5264 h 19"/>
                <a:gd name="T40" fmla="*/ 23813 w 46"/>
                <a:gd name="T41" fmla="*/ 5264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19">
                  <a:moveTo>
                    <a:pt x="46" y="9"/>
                  </a:moveTo>
                  <a:lnTo>
                    <a:pt x="46" y="9"/>
                  </a:lnTo>
                  <a:lnTo>
                    <a:pt x="42" y="13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5" y="18"/>
                  </a:lnTo>
                  <a:lnTo>
                    <a:pt x="12" y="19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4446588" y="269875"/>
              <a:ext cx="14288" cy="17463"/>
            </a:xfrm>
            <a:custGeom>
              <a:avLst/>
              <a:gdLst>
                <a:gd name="T0" fmla="*/ 8165 w 28"/>
                <a:gd name="T1" fmla="*/ 0 h 33"/>
                <a:gd name="T2" fmla="*/ 8165 w 28"/>
                <a:gd name="T3" fmla="*/ 0 h 33"/>
                <a:gd name="T4" fmla="*/ 12757 w 28"/>
                <a:gd name="T5" fmla="*/ 0 h 33"/>
                <a:gd name="T6" fmla="*/ 12757 w 28"/>
                <a:gd name="T7" fmla="*/ 0 h 33"/>
                <a:gd name="T8" fmla="*/ 13778 w 28"/>
                <a:gd name="T9" fmla="*/ 1058 h 33"/>
                <a:gd name="T10" fmla="*/ 14288 w 28"/>
                <a:gd name="T11" fmla="*/ 2117 h 33"/>
                <a:gd name="T12" fmla="*/ 14288 w 28"/>
                <a:gd name="T13" fmla="*/ 4763 h 33"/>
                <a:gd name="T14" fmla="*/ 12757 w 28"/>
                <a:gd name="T15" fmla="*/ 8996 h 33"/>
                <a:gd name="T16" fmla="*/ 11226 w 28"/>
                <a:gd name="T17" fmla="*/ 12171 h 33"/>
                <a:gd name="T18" fmla="*/ 9185 w 28"/>
                <a:gd name="T19" fmla="*/ 15346 h 33"/>
                <a:gd name="T20" fmla="*/ 6123 w 28"/>
                <a:gd name="T21" fmla="*/ 16934 h 33"/>
                <a:gd name="T22" fmla="*/ 4593 w 28"/>
                <a:gd name="T23" fmla="*/ 17463 h 33"/>
                <a:gd name="T24" fmla="*/ 3062 w 28"/>
                <a:gd name="T25" fmla="*/ 17463 h 33"/>
                <a:gd name="T26" fmla="*/ 1531 w 28"/>
                <a:gd name="T27" fmla="*/ 16934 h 33"/>
                <a:gd name="T28" fmla="*/ 0 w 28"/>
                <a:gd name="T29" fmla="*/ 15875 h 33"/>
                <a:gd name="T30" fmla="*/ 0 w 28"/>
                <a:gd name="T31" fmla="*/ 15875 h 33"/>
                <a:gd name="T32" fmla="*/ 4082 w 28"/>
                <a:gd name="T33" fmla="*/ 8467 h 33"/>
                <a:gd name="T34" fmla="*/ 6634 w 28"/>
                <a:gd name="T35" fmla="*/ 4233 h 33"/>
                <a:gd name="T36" fmla="*/ 8165 w 28"/>
                <a:gd name="T37" fmla="*/ 0 h 33"/>
                <a:gd name="T38" fmla="*/ 8165 w 28"/>
                <a:gd name="T39" fmla="*/ 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3">
                  <a:moveTo>
                    <a:pt x="16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8" y="16"/>
                  </a:lnTo>
                  <a:lnTo>
                    <a:pt x="13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4551363" y="292100"/>
              <a:ext cx="30163" cy="58738"/>
            </a:xfrm>
            <a:custGeom>
              <a:avLst/>
              <a:gdLst>
                <a:gd name="T0" fmla="*/ 30163 w 57"/>
                <a:gd name="T1" fmla="*/ 0 h 111"/>
                <a:gd name="T2" fmla="*/ 30163 w 57"/>
                <a:gd name="T3" fmla="*/ 0 h 111"/>
                <a:gd name="T4" fmla="*/ 20109 w 57"/>
                <a:gd name="T5" fmla="*/ 29104 h 111"/>
                <a:gd name="T6" fmla="*/ 15346 w 57"/>
                <a:gd name="T7" fmla="*/ 43921 h 111"/>
                <a:gd name="T8" fmla="*/ 9525 w 57"/>
                <a:gd name="T9" fmla="*/ 58209 h 111"/>
                <a:gd name="T10" fmla="*/ 9525 w 57"/>
                <a:gd name="T11" fmla="*/ 58209 h 111"/>
                <a:gd name="T12" fmla="*/ 6879 w 57"/>
                <a:gd name="T13" fmla="*/ 58738 h 111"/>
                <a:gd name="T14" fmla="*/ 3704 w 57"/>
                <a:gd name="T15" fmla="*/ 58738 h 111"/>
                <a:gd name="T16" fmla="*/ 1588 w 57"/>
                <a:gd name="T17" fmla="*/ 58209 h 111"/>
                <a:gd name="T18" fmla="*/ 529 w 57"/>
                <a:gd name="T19" fmla="*/ 56621 h 111"/>
                <a:gd name="T20" fmla="*/ 0 w 57"/>
                <a:gd name="T21" fmla="*/ 55563 h 111"/>
                <a:gd name="T22" fmla="*/ 0 w 57"/>
                <a:gd name="T23" fmla="*/ 55563 h 111"/>
                <a:gd name="T24" fmla="*/ 2646 w 57"/>
                <a:gd name="T25" fmla="*/ 52917 h 111"/>
                <a:gd name="T26" fmla="*/ 5292 w 57"/>
                <a:gd name="T27" fmla="*/ 49742 h 111"/>
                <a:gd name="T28" fmla="*/ 6879 w 57"/>
                <a:gd name="T29" fmla="*/ 45509 h 111"/>
                <a:gd name="T30" fmla="*/ 8467 w 57"/>
                <a:gd name="T31" fmla="*/ 41805 h 111"/>
                <a:gd name="T32" fmla="*/ 10584 w 57"/>
                <a:gd name="T33" fmla="*/ 33338 h 111"/>
                <a:gd name="T34" fmla="*/ 13229 w 57"/>
                <a:gd name="T35" fmla="*/ 23813 h 111"/>
                <a:gd name="T36" fmla="*/ 15875 w 57"/>
                <a:gd name="T37" fmla="*/ 14817 h 111"/>
                <a:gd name="T38" fmla="*/ 17463 w 57"/>
                <a:gd name="T39" fmla="*/ 11642 h 111"/>
                <a:gd name="T40" fmla="*/ 19050 w 57"/>
                <a:gd name="T41" fmla="*/ 7938 h 111"/>
                <a:gd name="T42" fmla="*/ 21167 w 57"/>
                <a:gd name="T43" fmla="*/ 4763 h 111"/>
                <a:gd name="T44" fmla="*/ 23813 w 57"/>
                <a:gd name="T45" fmla="*/ 2646 h 111"/>
                <a:gd name="T46" fmla="*/ 26459 w 57"/>
                <a:gd name="T47" fmla="*/ 529 h 111"/>
                <a:gd name="T48" fmla="*/ 30163 w 57"/>
                <a:gd name="T49" fmla="*/ 0 h 111"/>
                <a:gd name="T50" fmla="*/ 30163 w 57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7" h="111">
                  <a:moveTo>
                    <a:pt x="57" y="0"/>
                  </a:moveTo>
                  <a:lnTo>
                    <a:pt x="57" y="0"/>
                  </a:lnTo>
                  <a:lnTo>
                    <a:pt x="38" y="55"/>
                  </a:lnTo>
                  <a:lnTo>
                    <a:pt x="29" y="83"/>
                  </a:lnTo>
                  <a:lnTo>
                    <a:pt x="18" y="110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5" y="100"/>
                  </a:lnTo>
                  <a:lnTo>
                    <a:pt x="10" y="94"/>
                  </a:lnTo>
                  <a:lnTo>
                    <a:pt x="13" y="86"/>
                  </a:lnTo>
                  <a:lnTo>
                    <a:pt x="16" y="79"/>
                  </a:lnTo>
                  <a:lnTo>
                    <a:pt x="20" y="63"/>
                  </a:lnTo>
                  <a:lnTo>
                    <a:pt x="25" y="45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36" y="15"/>
                  </a:lnTo>
                  <a:lnTo>
                    <a:pt x="40" y="9"/>
                  </a:lnTo>
                  <a:lnTo>
                    <a:pt x="45" y="5"/>
                  </a:lnTo>
                  <a:lnTo>
                    <a:pt x="50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4486276" y="295275"/>
              <a:ext cx="14288" cy="20638"/>
            </a:xfrm>
            <a:custGeom>
              <a:avLst/>
              <a:gdLst>
                <a:gd name="T0" fmla="*/ 14288 w 27"/>
                <a:gd name="T1" fmla="*/ 0 h 38"/>
                <a:gd name="T2" fmla="*/ 14288 w 27"/>
                <a:gd name="T3" fmla="*/ 0 h 38"/>
                <a:gd name="T4" fmla="*/ 14288 w 27"/>
                <a:gd name="T5" fmla="*/ 3259 h 38"/>
                <a:gd name="T6" fmla="*/ 13230 w 27"/>
                <a:gd name="T7" fmla="*/ 6517 h 38"/>
                <a:gd name="T8" fmla="*/ 11642 w 27"/>
                <a:gd name="T9" fmla="*/ 10862 h 38"/>
                <a:gd name="T10" fmla="*/ 7409 w 27"/>
                <a:gd name="T11" fmla="*/ 19552 h 38"/>
                <a:gd name="T12" fmla="*/ 7409 w 27"/>
                <a:gd name="T13" fmla="*/ 19552 h 38"/>
                <a:gd name="T14" fmla="*/ 4763 w 27"/>
                <a:gd name="T15" fmla="*/ 19552 h 38"/>
                <a:gd name="T16" fmla="*/ 3175 w 27"/>
                <a:gd name="T17" fmla="*/ 20095 h 38"/>
                <a:gd name="T18" fmla="*/ 0 w 27"/>
                <a:gd name="T19" fmla="*/ 20638 h 38"/>
                <a:gd name="T20" fmla="*/ 0 w 27"/>
                <a:gd name="T21" fmla="*/ 20638 h 38"/>
                <a:gd name="T22" fmla="*/ 1588 w 27"/>
                <a:gd name="T23" fmla="*/ 15207 h 38"/>
                <a:gd name="T24" fmla="*/ 4233 w 27"/>
                <a:gd name="T25" fmla="*/ 9233 h 38"/>
                <a:gd name="T26" fmla="*/ 6350 w 27"/>
                <a:gd name="T27" fmla="*/ 6517 h 38"/>
                <a:gd name="T28" fmla="*/ 8467 w 27"/>
                <a:gd name="T29" fmla="*/ 3259 h 38"/>
                <a:gd name="T30" fmla="*/ 10584 w 27"/>
                <a:gd name="T31" fmla="*/ 1629 h 38"/>
                <a:gd name="T32" fmla="*/ 14288 w 27"/>
                <a:gd name="T33" fmla="*/ 0 h 38"/>
                <a:gd name="T34" fmla="*/ 14288 w 27"/>
                <a:gd name="T35" fmla="*/ 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5" y="12"/>
                  </a:lnTo>
                  <a:lnTo>
                    <a:pt x="22" y="2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4933951" y="303213"/>
              <a:ext cx="33338" cy="6350"/>
            </a:xfrm>
            <a:custGeom>
              <a:avLst/>
              <a:gdLst>
                <a:gd name="T0" fmla="*/ 33338 w 61"/>
                <a:gd name="T1" fmla="*/ 2931 h 13"/>
                <a:gd name="T2" fmla="*/ 33338 w 61"/>
                <a:gd name="T3" fmla="*/ 2931 h 13"/>
                <a:gd name="T4" fmla="*/ 32245 w 61"/>
                <a:gd name="T5" fmla="*/ 3908 h 13"/>
                <a:gd name="T6" fmla="*/ 30059 w 61"/>
                <a:gd name="T7" fmla="*/ 5373 h 13"/>
                <a:gd name="T8" fmla="*/ 26780 w 61"/>
                <a:gd name="T9" fmla="*/ 5862 h 13"/>
                <a:gd name="T10" fmla="*/ 22408 w 61"/>
                <a:gd name="T11" fmla="*/ 6350 h 13"/>
                <a:gd name="T12" fmla="*/ 18035 w 61"/>
                <a:gd name="T13" fmla="*/ 5862 h 13"/>
                <a:gd name="T14" fmla="*/ 8198 w 61"/>
                <a:gd name="T15" fmla="*/ 5373 h 13"/>
                <a:gd name="T16" fmla="*/ 3826 w 61"/>
                <a:gd name="T17" fmla="*/ 4396 h 13"/>
                <a:gd name="T18" fmla="*/ 0 w 61"/>
                <a:gd name="T19" fmla="*/ 5373 h 13"/>
                <a:gd name="T20" fmla="*/ 0 w 61"/>
                <a:gd name="T21" fmla="*/ 5373 h 13"/>
                <a:gd name="T22" fmla="*/ 3279 w 61"/>
                <a:gd name="T23" fmla="*/ 2931 h 13"/>
                <a:gd name="T24" fmla="*/ 7651 w 61"/>
                <a:gd name="T25" fmla="*/ 1954 h 13"/>
                <a:gd name="T26" fmla="*/ 11477 w 61"/>
                <a:gd name="T27" fmla="*/ 488 h 13"/>
                <a:gd name="T28" fmla="*/ 16396 w 61"/>
                <a:gd name="T29" fmla="*/ 0 h 13"/>
                <a:gd name="T30" fmla="*/ 20768 w 61"/>
                <a:gd name="T31" fmla="*/ 0 h 13"/>
                <a:gd name="T32" fmla="*/ 25687 w 61"/>
                <a:gd name="T33" fmla="*/ 488 h 13"/>
                <a:gd name="T34" fmla="*/ 29512 w 61"/>
                <a:gd name="T35" fmla="*/ 1465 h 13"/>
                <a:gd name="T36" fmla="*/ 33338 w 61"/>
                <a:gd name="T37" fmla="*/ 2931 h 13"/>
                <a:gd name="T38" fmla="*/ 33338 w 61"/>
                <a:gd name="T39" fmla="*/ 293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3">
                  <a:moveTo>
                    <a:pt x="61" y="6"/>
                  </a:moveTo>
                  <a:lnTo>
                    <a:pt x="61" y="6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3" y="12"/>
                  </a:lnTo>
                  <a:lnTo>
                    <a:pt x="15" y="11"/>
                  </a:lnTo>
                  <a:lnTo>
                    <a:pt x="7" y="9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4502151" y="304800"/>
              <a:ext cx="17463" cy="20638"/>
            </a:xfrm>
            <a:custGeom>
              <a:avLst/>
              <a:gdLst>
                <a:gd name="T0" fmla="*/ 17463 w 33"/>
                <a:gd name="T1" fmla="*/ 2231 h 37"/>
                <a:gd name="T2" fmla="*/ 17463 w 33"/>
                <a:gd name="T3" fmla="*/ 2231 h 37"/>
                <a:gd name="T4" fmla="*/ 14817 w 33"/>
                <a:gd name="T5" fmla="*/ 8367 h 37"/>
                <a:gd name="T6" fmla="*/ 11113 w 33"/>
                <a:gd name="T7" fmla="*/ 14502 h 37"/>
                <a:gd name="T8" fmla="*/ 9525 w 33"/>
                <a:gd name="T9" fmla="*/ 16734 h 37"/>
                <a:gd name="T10" fmla="*/ 6879 w 33"/>
                <a:gd name="T11" fmla="*/ 18407 h 37"/>
                <a:gd name="T12" fmla="*/ 3704 w 33"/>
                <a:gd name="T13" fmla="*/ 19522 h 37"/>
                <a:gd name="T14" fmla="*/ 0 w 33"/>
                <a:gd name="T15" fmla="*/ 20638 h 37"/>
                <a:gd name="T16" fmla="*/ 0 w 33"/>
                <a:gd name="T17" fmla="*/ 20638 h 37"/>
                <a:gd name="T18" fmla="*/ 2646 w 33"/>
                <a:gd name="T19" fmla="*/ 13387 h 37"/>
                <a:gd name="T20" fmla="*/ 4233 w 33"/>
                <a:gd name="T21" fmla="*/ 8367 h 37"/>
                <a:gd name="T22" fmla="*/ 6350 w 33"/>
                <a:gd name="T23" fmla="*/ 5020 h 37"/>
                <a:gd name="T24" fmla="*/ 8467 w 33"/>
                <a:gd name="T25" fmla="*/ 1673 h 37"/>
                <a:gd name="T26" fmla="*/ 9525 w 33"/>
                <a:gd name="T27" fmla="*/ 558 h 37"/>
                <a:gd name="T28" fmla="*/ 10584 w 33"/>
                <a:gd name="T29" fmla="*/ 0 h 37"/>
                <a:gd name="T30" fmla="*/ 12171 w 33"/>
                <a:gd name="T31" fmla="*/ 0 h 37"/>
                <a:gd name="T32" fmla="*/ 13230 w 33"/>
                <a:gd name="T33" fmla="*/ 0 h 37"/>
                <a:gd name="T34" fmla="*/ 15346 w 33"/>
                <a:gd name="T35" fmla="*/ 1116 h 37"/>
                <a:gd name="T36" fmla="*/ 17463 w 33"/>
                <a:gd name="T37" fmla="*/ 2231 h 37"/>
                <a:gd name="T38" fmla="*/ 17463 w 33"/>
                <a:gd name="T39" fmla="*/ 2231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7">
                  <a:moveTo>
                    <a:pt x="33" y="4"/>
                  </a:moveTo>
                  <a:lnTo>
                    <a:pt x="33" y="4"/>
                  </a:lnTo>
                  <a:lnTo>
                    <a:pt x="28" y="15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4518026" y="311150"/>
              <a:ext cx="12700" cy="20638"/>
            </a:xfrm>
            <a:custGeom>
              <a:avLst/>
              <a:gdLst>
                <a:gd name="T0" fmla="*/ 12123 w 22"/>
                <a:gd name="T1" fmla="*/ 543 h 38"/>
                <a:gd name="T2" fmla="*/ 12123 w 22"/>
                <a:gd name="T3" fmla="*/ 543 h 38"/>
                <a:gd name="T4" fmla="*/ 12700 w 22"/>
                <a:gd name="T5" fmla="*/ 3802 h 38"/>
                <a:gd name="T6" fmla="*/ 12123 w 22"/>
                <a:gd name="T7" fmla="*/ 7060 h 38"/>
                <a:gd name="T8" fmla="*/ 11545 w 22"/>
                <a:gd name="T9" fmla="*/ 10319 h 38"/>
                <a:gd name="T10" fmla="*/ 10391 w 22"/>
                <a:gd name="T11" fmla="*/ 13578 h 38"/>
                <a:gd name="T12" fmla="*/ 8659 w 22"/>
                <a:gd name="T13" fmla="*/ 15750 h 38"/>
                <a:gd name="T14" fmla="*/ 6927 w 22"/>
                <a:gd name="T15" fmla="*/ 17922 h 38"/>
                <a:gd name="T16" fmla="*/ 3464 w 22"/>
                <a:gd name="T17" fmla="*/ 19552 h 38"/>
                <a:gd name="T18" fmla="*/ 1155 w 22"/>
                <a:gd name="T19" fmla="*/ 20638 h 38"/>
                <a:gd name="T20" fmla="*/ 1155 w 22"/>
                <a:gd name="T21" fmla="*/ 20638 h 38"/>
                <a:gd name="T22" fmla="*/ 0 w 22"/>
                <a:gd name="T23" fmla="*/ 18466 h 38"/>
                <a:gd name="T24" fmla="*/ 0 w 22"/>
                <a:gd name="T25" fmla="*/ 15207 h 38"/>
                <a:gd name="T26" fmla="*/ 577 w 22"/>
                <a:gd name="T27" fmla="*/ 11405 h 38"/>
                <a:gd name="T28" fmla="*/ 1732 w 22"/>
                <a:gd name="T29" fmla="*/ 7603 h 38"/>
                <a:gd name="T30" fmla="*/ 3464 w 22"/>
                <a:gd name="T31" fmla="*/ 3802 h 38"/>
                <a:gd name="T32" fmla="*/ 6350 w 22"/>
                <a:gd name="T33" fmla="*/ 1629 h 38"/>
                <a:gd name="T34" fmla="*/ 7505 w 22"/>
                <a:gd name="T35" fmla="*/ 543 h 38"/>
                <a:gd name="T36" fmla="*/ 9236 w 22"/>
                <a:gd name="T37" fmla="*/ 0 h 38"/>
                <a:gd name="T38" fmla="*/ 10968 w 22"/>
                <a:gd name="T39" fmla="*/ 0 h 38"/>
                <a:gd name="T40" fmla="*/ 12123 w 22"/>
                <a:gd name="T41" fmla="*/ 543 h 38"/>
                <a:gd name="T42" fmla="*/ 12123 w 22"/>
                <a:gd name="T43" fmla="*/ 543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38">
                  <a:moveTo>
                    <a:pt x="21" y="1"/>
                  </a:moveTo>
                  <a:lnTo>
                    <a:pt x="21" y="1"/>
                  </a:lnTo>
                  <a:lnTo>
                    <a:pt x="22" y="7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4932363" y="319088"/>
              <a:ext cx="28575" cy="7938"/>
            </a:xfrm>
            <a:custGeom>
              <a:avLst/>
              <a:gdLst>
                <a:gd name="T0" fmla="*/ 28575 w 52"/>
                <a:gd name="T1" fmla="*/ 4234 h 15"/>
                <a:gd name="T2" fmla="*/ 28575 w 52"/>
                <a:gd name="T3" fmla="*/ 4234 h 15"/>
                <a:gd name="T4" fmla="*/ 27476 w 52"/>
                <a:gd name="T5" fmla="*/ 5292 h 15"/>
                <a:gd name="T6" fmla="*/ 26377 w 52"/>
                <a:gd name="T7" fmla="*/ 6350 h 15"/>
                <a:gd name="T8" fmla="*/ 23080 w 52"/>
                <a:gd name="T9" fmla="*/ 7409 h 15"/>
                <a:gd name="T10" fmla="*/ 19783 w 52"/>
                <a:gd name="T11" fmla="*/ 7938 h 15"/>
                <a:gd name="T12" fmla="*/ 15387 w 52"/>
                <a:gd name="T13" fmla="*/ 7938 h 15"/>
                <a:gd name="T14" fmla="*/ 7144 w 52"/>
                <a:gd name="T15" fmla="*/ 6350 h 15"/>
                <a:gd name="T16" fmla="*/ 3297 w 52"/>
                <a:gd name="T17" fmla="*/ 5292 h 15"/>
                <a:gd name="T18" fmla="*/ 0 w 52"/>
                <a:gd name="T19" fmla="*/ 4763 h 15"/>
                <a:gd name="T20" fmla="*/ 0 w 52"/>
                <a:gd name="T21" fmla="*/ 4763 h 15"/>
                <a:gd name="T22" fmla="*/ 2748 w 52"/>
                <a:gd name="T23" fmla="*/ 3175 h 15"/>
                <a:gd name="T24" fmla="*/ 6045 w 52"/>
                <a:gd name="T25" fmla="*/ 1588 h 15"/>
                <a:gd name="T26" fmla="*/ 10441 w 52"/>
                <a:gd name="T27" fmla="*/ 529 h 15"/>
                <a:gd name="T28" fmla="*/ 14287 w 52"/>
                <a:gd name="T29" fmla="*/ 0 h 15"/>
                <a:gd name="T30" fmla="*/ 18684 w 52"/>
                <a:gd name="T31" fmla="*/ 0 h 15"/>
                <a:gd name="T32" fmla="*/ 22530 w 52"/>
                <a:gd name="T33" fmla="*/ 529 h 15"/>
                <a:gd name="T34" fmla="*/ 25827 w 52"/>
                <a:gd name="T35" fmla="*/ 1588 h 15"/>
                <a:gd name="T36" fmla="*/ 28575 w 52"/>
                <a:gd name="T37" fmla="*/ 4234 h 15"/>
                <a:gd name="T38" fmla="*/ 28575 w 52"/>
                <a:gd name="T39" fmla="*/ 4234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15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2" y="14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4533901" y="319088"/>
              <a:ext cx="12700" cy="19050"/>
            </a:xfrm>
            <a:custGeom>
              <a:avLst/>
              <a:gdLst>
                <a:gd name="T0" fmla="*/ 12700 w 26"/>
                <a:gd name="T1" fmla="*/ 515 h 37"/>
                <a:gd name="T2" fmla="*/ 12700 w 26"/>
                <a:gd name="T3" fmla="*/ 515 h 37"/>
                <a:gd name="T4" fmla="*/ 11723 w 26"/>
                <a:gd name="T5" fmla="*/ 7208 h 37"/>
                <a:gd name="T6" fmla="*/ 10746 w 26"/>
                <a:gd name="T7" fmla="*/ 10297 h 37"/>
                <a:gd name="T8" fmla="*/ 10258 w 26"/>
                <a:gd name="T9" fmla="*/ 13901 h 37"/>
                <a:gd name="T10" fmla="*/ 8792 w 26"/>
                <a:gd name="T11" fmla="*/ 16476 h 37"/>
                <a:gd name="T12" fmla="*/ 6838 w 26"/>
                <a:gd name="T13" fmla="*/ 18020 h 37"/>
                <a:gd name="T14" fmla="*/ 4885 w 26"/>
                <a:gd name="T15" fmla="*/ 19050 h 37"/>
                <a:gd name="T16" fmla="*/ 3419 w 26"/>
                <a:gd name="T17" fmla="*/ 19050 h 37"/>
                <a:gd name="T18" fmla="*/ 0 w 26"/>
                <a:gd name="T19" fmla="*/ 19050 h 37"/>
                <a:gd name="T20" fmla="*/ 0 w 26"/>
                <a:gd name="T21" fmla="*/ 19050 h 37"/>
                <a:gd name="T22" fmla="*/ 1465 w 26"/>
                <a:gd name="T23" fmla="*/ 16476 h 37"/>
                <a:gd name="T24" fmla="*/ 2442 w 26"/>
                <a:gd name="T25" fmla="*/ 13386 h 37"/>
                <a:gd name="T26" fmla="*/ 4396 w 26"/>
                <a:gd name="T27" fmla="*/ 6693 h 37"/>
                <a:gd name="T28" fmla="*/ 5373 w 26"/>
                <a:gd name="T29" fmla="*/ 3089 h 37"/>
                <a:gd name="T30" fmla="*/ 7327 w 26"/>
                <a:gd name="T31" fmla="*/ 1030 h 37"/>
                <a:gd name="T32" fmla="*/ 8304 w 26"/>
                <a:gd name="T33" fmla="*/ 515 h 37"/>
                <a:gd name="T34" fmla="*/ 9769 w 26"/>
                <a:gd name="T35" fmla="*/ 0 h 37"/>
                <a:gd name="T36" fmla="*/ 10746 w 26"/>
                <a:gd name="T37" fmla="*/ 0 h 37"/>
                <a:gd name="T38" fmla="*/ 12700 w 26"/>
                <a:gd name="T39" fmla="*/ 515 h 37"/>
                <a:gd name="T40" fmla="*/ 12700 w 26"/>
                <a:gd name="T41" fmla="*/ 515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37">
                  <a:moveTo>
                    <a:pt x="26" y="1"/>
                  </a:moveTo>
                  <a:lnTo>
                    <a:pt x="26" y="1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1" y="27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4640263" y="333375"/>
              <a:ext cx="26988" cy="55563"/>
            </a:xfrm>
            <a:custGeom>
              <a:avLst/>
              <a:gdLst>
                <a:gd name="T0" fmla="*/ 26988 w 51"/>
                <a:gd name="T1" fmla="*/ 1603 h 104"/>
                <a:gd name="T2" fmla="*/ 26988 w 51"/>
                <a:gd name="T3" fmla="*/ 1603 h 104"/>
                <a:gd name="T4" fmla="*/ 24342 w 51"/>
                <a:gd name="T5" fmla="*/ 8548 h 104"/>
                <a:gd name="T6" fmla="*/ 22225 w 51"/>
                <a:gd name="T7" fmla="*/ 16028 h 104"/>
                <a:gd name="T8" fmla="*/ 17992 w 51"/>
                <a:gd name="T9" fmla="*/ 29384 h 104"/>
                <a:gd name="T10" fmla="*/ 16404 w 51"/>
                <a:gd name="T11" fmla="*/ 36330 h 104"/>
                <a:gd name="T12" fmla="*/ 14288 w 51"/>
                <a:gd name="T13" fmla="*/ 43275 h 104"/>
                <a:gd name="T14" fmla="*/ 10584 w 51"/>
                <a:gd name="T15" fmla="*/ 49686 h 104"/>
                <a:gd name="T16" fmla="*/ 7408 w 51"/>
                <a:gd name="T17" fmla="*/ 55563 h 104"/>
                <a:gd name="T18" fmla="*/ 7408 w 51"/>
                <a:gd name="T19" fmla="*/ 55563 h 104"/>
                <a:gd name="T20" fmla="*/ 4763 w 51"/>
                <a:gd name="T21" fmla="*/ 55563 h 104"/>
                <a:gd name="T22" fmla="*/ 2646 w 51"/>
                <a:gd name="T23" fmla="*/ 54494 h 104"/>
                <a:gd name="T24" fmla="*/ 1058 w 51"/>
                <a:gd name="T25" fmla="*/ 52892 h 104"/>
                <a:gd name="T26" fmla="*/ 0 w 51"/>
                <a:gd name="T27" fmla="*/ 52357 h 104"/>
                <a:gd name="T28" fmla="*/ 0 w 51"/>
                <a:gd name="T29" fmla="*/ 52357 h 104"/>
                <a:gd name="T30" fmla="*/ 2646 w 51"/>
                <a:gd name="T31" fmla="*/ 46481 h 104"/>
                <a:gd name="T32" fmla="*/ 5821 w 51"/>
                <a:gd name="T33" fmla="*/ 41138 h 104"/>
                <a:gd name="T34" fmla="*/ 8467 w 51"/>
                <a:gd name="T35" fmla="*/ 34727 h 104"/>
                <a:gd name="T36" fmla="*/ 10584 w 51"/>
                <a:gd name="T37" fmla="*/ 27782 h 104"/>
                <a:gd name="T38" fmla="*/ 14817 w 51"/>
                <a:gd name="T39" fmla="*/ 13891 h 104"/>
                <a:gd name="T40" fmla="*/ 17992 w 51"/>
                <a:gd name="T41" fmla="*/ 1603 h 104"/>
                <a:gd name="T42" fmla="*/ 17992 w 51"/>
                <a:gd name="T43" fmla="*/ 1603 h 104"/>
                <a:gd name="T44" fmla="*/ 20638 w 51"/>
                <a:gd name="T45" fmla="*/ 534 h 104"/>
                <a:gd name="T46" fmla="*/ 22755 w 51"/>
                <a:gd name="T47" fmla="*/ 0 h 104"/>
                <a:gd name="T48" fmla="*/ 25400 w 51"/>
                <a:gd name="T49" fmla="*/ 0 h 104"/>
                <a:gd name="T50" fmla="*/ 26459 w 51"/>
                <a:gd name="T51" fmla="*/ 534 h 104"/>
                <a:gd name="T52" fmla="*/ 26988 w 51"/>
                <a:gd name="T53" fmla="*/ 1603 h 104"/>
                <a:gd name="T54" fmla="*/ 26988 w 51"/>
                <a:gd name="T55" fmla="*/ 1603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" h="104">
                  <a:moveTo>
                    <a:pt x="51" y="3"/>
                  </a:moveTo>
                  <a:lnTo>
                    <a:pt x="51" y="3"/>
                  </a:lnTo>
                  <a:lnTo>
                    <a:pt x="46" y="16"/>
                  </a:lnTo>
                  <a:lnTo>
                    <a:pt x="42" y="30"/>
                  </a:lnTo>
                  <a:lnTo>
                    <a:pt x="34" y="55"/>
                  </a:lnTo>
                  <a:lnTo>
                    <a:pt x="31" y="68"/>
                  </a:lnTo>
                  <a:lnTo>
                    <a:pt x="27" y="81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9" y="104"/>
                  </a:lnTo>
                  <a:lnTo>
                    <a:pt x="5" y="102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5" y="87"/>
                  </a:lnTo>
                  <a:lnTo>
                    <a:pt x="11" y="77"/>
                  </a:lnTo>
                  <a:lnTo>
                    <a:pt x="16" y="65"/>
                  </a:lnTo>
                  <a:lnTo>
                    <a:pt x="20" y="52"/>
                  </a:lnTo>
                  <a:lnTo>
                    <a:pt x="28" y="26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4575176" y="334963"/>
              <a:ext cx="14288" cy="23813"/>
            </a:xfrm>
            <a:custGeom>
              <a:avLst/>
              <a:gdLst>
                <a:gd name="T0" fmla="*/ 13759 w 27"/>
                <a:gd name="T1" fmla="*/ 0 h 45"/>
                <a:gd name="T2" fmla="*/ 13759 w 27"/>
                <a:gd name="T3" fmla="*/ 0 h 45"/>
                <a:gd name="T4" fmla="*/ 14288 w 27"/>
                <a:gd name="T5" fmla="*/ 3704 h 45"/>
                <a:gd name="T6" fmla="*/ 14288 w 27"/>
                <a:gd name="T7" fmla="*/ 7408 h 45"/>
                <a:gd name="T8" fmla="*/ 13230 w 27"/>
                <a:gd name="T9" fmla="*/ 10584 h 45"/>
                <a:gd name="T10" fmla="*/ 11642 w 27"/>
                <a:gd name="T11" fmla="*/ 13759 h 45"/>
                <a:gd name="T12" fmla="*/ 9525 w 27"/>
                <a:gd name="T13" fmla="*/ 16934 h 45"/>
                <a:gd name="T14" fmla="*/ 7409 w 27"/>
                <a:gd name="T15" fmla="*/ 19580 h 45"/>
                <a:gd name="T16" fmla="*/ 3704 w 27"/>
                <a:gd name="T17" fmla="*/ 21696 h 45"/>
                <a:gd name="T18" fmla="*/ 0 w 27"/>
                <a:gd name="T19" fmla="*/ 23813 h 45"/>
                <a:gd name="T20" fmla="*/ 0 w 27"/>
                <a:gd name="T21" fmla="*/ 23813 h 45"/>
                <a:gd name="T22" fmla="*/ 529 w 27"/>
                <a:gd name="T23" fmla="*/ 16934 h 45"/>
                <a:gd name="T24" fmla="*/ 1588 w 27"/>
                <a:gd name="T25" fmla="*/ 12700 h 45"/>
                <a:gd name="T26" fmla="*/ 3175 w 27"/>
                <a:gd name="T27" fmla="*/ 9525 h 45"/>
                <a:gd name="T28" fmla="*/ 5292 w 27"/>
                <a:gd name="T29" fmla="*/ 6879 h 45"/>
                <a:gd name="T30" fmla="*/ 7409 w 27"/>
                <a:gd name="T31" fmla="*/ 3704 h 45"/>
                <a:gd name="T32" fmla="*/ 10055 w 27"/>
                <a:gd name="T33" fmla="*/ 1588 h 45"/>
                <a:gd name="T34" fmla="*/ 13759 w 27"/>
                <a:gd name="T35" fmla="*/ 0 h 45"/>
                <a:gd name="T36" fmla="*/ 13759 w 27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lnTo>
                    <a:pt x="26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7" y="41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4926013" y="334963"/>
              <a:ext cx="30163" cy="9525"/>
            </a:xfrm>
            <a:custGeom>
              <a:avLst/>
              <a:gdLst>
                <a:gd name="T0" fmla="*/ 28009 w 56"/>
                <a:gd name="T1" fmla="*/ 529 h 18"/>
                <a:gd name="T2" fmla="*/ 28009 w 56"/>
                <a:gd name="T3" fmla="*/ 529 h 18"/>
                <a:gd name="T4" fmla="*/ 29086 w 56"/>
                <a:gd name="T5" fmla="*/ 2117 h 18"/>
                <a:gd name="T6" fmla="*/ 30163 w 56"/>
                <a:gd name="T7" fmla="*/ 3704 h 18"/>
                <a:gd name="T8" fmla="*/ 30163 w 56"/>
                <a:gd name="T9" fmla="*/ 6350 h 18"/>
                <a:gd name="T10" fmla="*/ 30163 w 56"/>
                <a:gd name="T11" fmla="*/ 8996 h 18"/>
                <a:gd name="T12" fmla="*/ 30163 w 56"/>
                <a:gd name="T13" fmla="*/ 8996 h 18"/>
                <a:gd name="T14" fmla="*/ 26393 w 56"/>
                <a:gd name="T15" fmla="*/ 9525 h 18"/>
                <a:gd name="T16" fmla="*/ 22622 w 56"/>
                <a:gd name="T17" fmla="*/ 9525 h 18"/>
                <a:gd name="T18" fmla="*/ 18852 w 56"/>
                <a:gd name="T19" fmla="*/ 8467 h 18"/>
                <a:gd name="T20" fmla="*/ 15620 w 56"/>
                <a:gd name="T21" fmla="*/ 7408 h 18"/>
                <a:gd name="T22" fmla="*/ 8079 w 56"/>
                <a:gd name="T23" fmla="*/ 4233 h 18"/>
                <a:gd name="T24" fmla="*/ 3770 w 56"/>
                <a:gd name="T25" fmla="*/ 3175 h 18"/>
                <a:gd name="T26" fmla="*/ 0 w 56"/>
                <a:gd name="T27" fmla="*/ 2646 h 18"/>
                <a:gd name="T28" fmla="*/ 0 w 56"/>
                <a:gd name="T29" fmla="*/ 2646 h 18"/>
                <a:gd name="T30" fmla="*/ 2693 w 56"/>
                <a:gd name="T31" fmla="*/ 1058 h 18"/>
                <a:gd name="T32" fmla="*/ 5386 w 56"/>
                <a:gd name="T33" fmla="*/ 0 h 18"/>
                <a:gd name="T34" fmla="*/ 9157 w 56"/>
                <a:gd name="T35" fmla="*/ 0 h 18"/>
                <a:gd name="T36" fmla="*/ 12388 w 56"/>
                <a:gd name="T37" fmla="*/ 529 h 18"/>
                <a:gd name="T38" fmla="*/ 20468 w 56"/>
                <a:gd name="T39" fmla="*/ 1058 h 18"/>
                <a:gd name="T40" fmla="*/ 24238 w 56"/>
                <a:gd name="T41" fmla="*/ 1058 h 18"/>
                <a:gd name="T42" fmla="*/ 28009 w 56"/>
                <a:gd name="T43" fmla="*/ 529 h 18"/>
                <a:gd name="T44" fmla="*/ 28009 w 56"/>
                <a:gd name="T45" fmla="*/ 52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8">
                  <a:moveTo>
                    <a:pt x="52" y="1"/>
                  </a:moveTo>
                  <a:lnTo>
                    <a:pt x="52" y="1"/>
                  </a:lnTo>
                  <a:lnTo>
                    <a:pt x="54" y="4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7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5" y="16"/>
                  </a:lnTo>
                  <a:lnTo>
                    <a:pt x="29" y="14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4589463" y="346075"/>
              <a:ext cx="15875" cy="23813"/>
            </a:xfrm>
            <a:custGeom>
              <a:avLst/>
              <a:gdLst>
                <a:gd name="T0" fmla="*/ 9853 w 29"/>
                <a:gd name="T1" fmla="*/ 0 h 44"/>
                <a:gd name="T2" fmla="*/ 9853 w 29"/>
                <a:gd name="T3" fmla="*/ 0 h 44"/>
                <a:gd name="T4" fmla="*/ 12043 w 29"/>
                <a:gd name="T5" fmla="*/ 1082 h 44"/>
                <a:gd name="T6" fmla="*/ 13685 w 29"/>
                <a:gd name="T7" fmla="*/ 2165 h 44"/>
                <a:gd name="T8" fmla="*/ 14233 w 29"/>
                <a:gd name="T9" fmla="*/ 4330 h 44"/>
                <a:gd name="T10" fmla="*/ 15328 w 29"/>
                <a:gd name="T11" fmla="*/ 5953 h 44"/>
                <a:gd name="T12" fmla="*/ 15875 w 29"/>
                <a:gd name="T13" fmla="*/ 7577 h 44"/>
                <a:gd name="T14" fmla="*/ 15328 w 29"/>
                <a:gd name="T15" fmla="*/ 9200 h 44"/>
                <a:gd name="T16" fmla="*/ 13685 w 29"/>
                <a:gd name="T17" fmla="*/ 13530 h 44"/>
                <a:gd name="T18" fmla="*/ 10948 w 29"/>
                <a:gd name="T19" fmla="*/ 17319 h 44"/>
                <a:gd name="T20" fmla="*/ 7664 w 29"/>
                <a:gd name="T21" fmla="*/ 20566 h 44"/>
                <a:gd name="T22" fmla="*/ 3832 w 29"/>
                <a:gd name="T23" fmla="*/ 22731 h 44"/>
                <a:gd name="T24" fmla="*/ 0 w 29"/>
                <a:gd name="T25" fmla="*/ 23813 h 44"/>
                <a:gd name="T26" fmla="*/ 0 w 29"/>
                <a:gd name="T27" fmla="*/ 23813 h 44"/>
                <a:gd name="T28" fmla="*/ 0 w 29"/>
                <a:gd name="T29" fmla="*/ 21648 h 44"/>
                <a:gd name="T30" fmla="*/ 1095 w 29"/>
                <a:gd name="T31" fmla="*/ 18401 h 44"/>
                <a:gd name="T32" fmla="*/ 4379 w 29"/>
                <a:gd name="T33" fmla="*/ 12989 h 44"/>
                <a:gd name="T34" fmla="*/ 7664 w 29"/>
                <a:gd name="T35" fmla="*/ 7036 h 44"/>
                <a:gd name="T36" fmla="*/ 9306 w 29"/>
                <a:gd name="T37" fmla="*/ 3788 h 44"/>
                <a:gd name="T38" fmla="*/ 9853 w 29"/>
                <a:gd name="T39" fmla="*/ 0 h 44"/>
                <a:gd name="T40" fmla="*/ 9853 w 29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44"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4605338" y="350838"/>
              <a:ext cx="12700" cy="22225"/>
            </a:xfrm>
            <a:custGeom>
              <a:avLst/>
              <a:gdLst>
                <a:gd name="T0" fmla="*/ 9144 w 25"/>
                <a:gd name="T1" fmla="*/ 0 h 43"/>
                <a:gd name="T2" fmla="*/ 9144 w 25"/>
                <a:gd name="T3" fmla="*/ 0 h 43"/>
                <a:gd name="T4" fmla="*/ 11176 w 25"/>
                <a:gd name="T5" fmla="*/ 2584 h 43"/>
                <a:gd name="T6" fmla="*/ 12192 w 25"/>
                <a:gd name="T7" fmla="*/ 5169 h 43"/>
                <a:gd name="T8" fmla="*/ 12700 w 25"/>
                <a:gd name="T9" fmla="*/ 8270 h 43"/>
                <a:gd name="T10" fmla="*/ 12700 w 25"/>
                <a:gd name="T11" fmla="*/ 11371 h 43"/>
                <a:gd name="T12" fmla="*/ 12192 w 25"/>
                <a:gd name="T13" fmla="*/ 14472 h 43"/>
                <a:gd name="T14" fmla="*/ 10668 w 25"/>
                <a:gd name="T15" fmla="*/ 17056 h 43"/>
                <a:gd name="T16" fmla="*/ 9144 w 25"/>
                <a:gd name="T17" fmla="*/ 19641 h 43"/>
                <a:gd name="T18" fmla="*/ 7620 w 25"/>
                <a:gd name="T19" fmla="*/ 22225 h 43"/>
                <a:gd name="T20" fmla="*/ 7620 w 25"/>
                <a:gd name="T21" fmla="*/ 22225 h 43"/>
                <a:gd name="T22" fmla="*/ 4572 w 25"/>
                <a:gd name="T23" fmla="*/ 22225 h 43"/>
                <a:gd name="T24" fmla="*/ 2540 w 25"/>
                <a:gd name="T25" fmla="*/ 20674 h 43"/>
                <a:gd name="T26" fmla="*/ 0 w 25"/>
                <a:gd name="T27" fmla="*/ 18090 h 43"/>
                <a:gd name="T28" fmla="*/ 0 w 25"/>
                <a:gd name="T29" fmla="*/ 18090 h 43"/>
                <a:gd name="T30" fmla="*/ 2540 w 25"/>
                <a:gd name="T31" fmla="*/ 17056 h 43"/>
                <a:gd name="T32" fmla="*/ 3556 w 25"/>
                <a:gd name="T33" fmla="*/ 14989 h 43"/>
                <a:gd name="T34" fmla="*/ 4572 w 25"/>
                <a:gd name="T35" fmla="*/ 12405 h 43"/>
                <a:gd name="T36" fmla="*/ 5080 w 25"/>
                <a:gd name="T37" fmla="*/ 9820 h 43"/>
                <a:gd name="T38" fmla="*/ 6096 w 25"/>
                <a:gd name="T39" fmla="*/ 4135 h 43"/>
                <a:gd name="T40" fmla="*/ 7620 w 25"/>
                <a:gd name="T41" fmla="*/ 2067 h 43"/>
                <a:gd name="T42" fmla="*/ 9144 w 25"/>
                <a:gd name="T43" fmla="*/ 0 h 43"/>
                <a:gd name="T44" fmla="*/ 9144 w 25"/>
                <a:gd name="T45" fmla="*/ 0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8" y="0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4924426" y="350838"/>
              <a:ext cx="26988" cy="11113"/>
            </a:xfrm>
            <a:custGeom>
              <a:avLst/>
              <a:gdLst>
                <a:gd name="T0" fmla="*/ 26988 w 53"/>
                <a:gd name="T1" fmla="*/ 6112 h 20"/>
                <a:gd name="T2" fmla="*/ 26988 w 53"/>
                <a:gd name="T3" fmla="*/ 6112 h 20"/>
                <a:gd name="T4" fmla="*/ 25970 w 53"/>
                <a:gd name="T5" fmla="*/ 8335 h 20"/>
                <a:gd name="T6" fmla="*/ 24951 w 53"/>
                <a:gd name="T7" fmla="*/ 9446 h 20"/>
                <a:gd name="T8" fmla="*/ 22914 w 53"/>
                <a:gd name="T9" fmla="*/ 10557 h 20"/>
                <a:gd name="T10" fmla="*/ 21387 w 53"/>
                <a:gd name="T11" fmla="*/ 11113 h 20"/>
                <a:gd name="T12" fmla="*/ 19859 w 53"/>
                <a:gd name="T13" fmla="*/ 11113 h 20"/>
                <a:gd name="T14" fmla="*/ 18331 w 53"/>
                <a:gd name="T15" fmla="*/ 11113 h 20"/>
                <a:gd name="T16" fmla="*/ 14258 w 53"/>
                <a:gd name="T17" fmla="*/ 9446 h 20"/>
                <a:gd name="T18" fmla="*/ 10184 w 53"/>
                <a:gd name="T19" fmla="*/ 7779 h 20"/>
                <a:gd name="T20" fmla="*/ 6110 w 53"/>
                <a:gd name="T21" fmla="*/ 4445 h 20"/>
                <a:gd name="T22" fmla="*/ 0 w 53"/>
                <a:gd name="T23" fmla="*/ 0 h 20"/>
                <a:gd name="T24" fmla="*/ 0 w 53"/>
                <a:gd name="T25" fmla="*/ 0 h 20"/>
                <a:gd name="T26" fmla="*/ 3564 w 53"/>
                <a:gd name="T27" fmla="*/ 0 h 20"/>
                <a:gd name="T28" fmla="*/ 6620 w 53"/>
                <a:gd name="T29" fmla="*/ 0 h 20"/>
                <a:gd name="T30" fmla="*/ 13749 w 53"/>
                <a:gd name="T31" fmla="*/ 1111 h 20"/>
                <a:gd name="T32" fmla="*/ 20878 w 53"/>
                <a:gd name="T33" fmla="*/ 2778 h 20"/>
                <a:gd name="T34" fmla="*/ 26988 w 53"/>
                <a:gd name="T35" fmla="*/ 6112 h 20"/>
                <a:gd name="T36" fmla="*/ 26988 w 53"/>
                <a:gd name="T37" fmla="*/ 6112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0">
                  <a:moveTo>
                    <a:pt x="53" y="11"/>
                  </a:moveTo>
                  <a:lnTo>
                    <a:pt x="53" y="11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28" y="17"/>
                  </a:lnTo>
                  <a:lnTo>
                    <a:pt x="20" y="14"/>
                  </a:lnTo>
                  <a:lnTo>
                    <a:pt x="12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2"/>
                  </a:lnTo>
                  <a:lnTo>
                    <a:pt x="41" y="5"/>
                  </a:lnTo>
                  <a:lnTo>
                    <a:pt x="53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6"/>
            <p:cNvSpPr/>
            <p:nvPr/>
          </p:nvSpPr>
          <p:spPr bwMode="auto">
            <a:xfrm>
              <a:off x="4622801" y="363538"/>
              <a:ext cx="11113" cy="14288"/>
            </a:xfrm>
            <a:custGeom>
              <a:avLst/>
              <a:gdLst>
                <a:gd name="T0" fmla="*/ 11113 w 22"/>
                <a:gd name="T1" fmla="*/ 0 h 28"/>
                <a:gd name="T2" fmla="*/ 11113 w 22"/>
                <a:gd name="T3" fmla="*/ 0 h 28"/>
                <a:gd name="T4" fmla="*/ 10103 w 22"/>
                <a:gd name="T5" fmla="*/ 5613 h 28"/>
                <a:gd name="T6" fmla="*/ 9598 w 22"/>
                <a:gd name="T7" fmla="*/ 8165 h 28"/>
                <a:gd name="T8" fmla="*/ 8587 w 22"/>
                <a:gd name="T9" fmla="*/ 11226 h 28"/>
                <a:gd name="T10" fmla="*/ 7072 w 22"/>
                <a:gd name="T11" fmla="*/ 12757 h 28"/>
                <a:gd name="T12" fmla="*/ 5557 w 22"/>
                <a:gd name="T13" fmla="*/ 14288 h 28"/>
                <a:gd name="T14" fmla="*/ 3031 w 22"/>
                <a:gd name="T15" fmla="*/ 14288 h 28"/>
                <a:gd name="T16" fmla="*/ 0 w 22"/>
                <a:gd name="T17" fmla="*/ 13778 h 28"/>
                <a:gd name="T18" fmla="*/ 0 w 22"/>
                <a:gd name="T19" fmla="*/ 13778 h 28"/>
                <a:gd name="T20" fmla="*/ 2021 w 22"/>
                <a:gd name="T21" fmla="*/ 8675 h 28"/>
                <a:gd name="T22" fmla="*/ 4041 w 22"/>
                <a:gd name="T23" fmla="*/ 4593 h 28"/>
                <a:gd name="T24" fmla="*/ 6062 w 22"/>
                <a:gd name="T25" fmla="*/ 2551 h 28"/>
                <a:gd name="T26" fmla="*/ 7577 w 22"/>
                <a:gd name="T27" fmla="*/ 510 h 28"/>
                <a:gd name="T28" fmla="*/ 9092 w 22"/>
                <a:gd name="T29" fmla="*/ 0 h 28"/>
                <a:gd name="T30" fmla="*/ 11113 w 22"/>
                <a:gd name="T31" fmla="*/ 0 h 28"/>
                <a:gd name="T32" fmla="*/ 11113 w 22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7"/>
            <p:cNvSpPr/>
            <p:nvPr/>
          </p:nvSpPr>
          <p:spPr bwMode="auto">
            <a:xfrm>
              <a:off x="4733926" y="374650"/>
              <a:ext cx="25400" cy="57150"/>
            </a:xfrm>
            <a:custGeom>
              <a:avLst/>
              <a:gdLst>
                <a:gd name="T0" fmla="*/ 25400 w 48"/>
                <a:gd name="T1" fmla="*/ 3146 h 109"/>
                <a:gd name="T2" fmla="*/ 25400 w 48"/>
                <a:gd name="T3" fmla="*/ 3146 h 109"/>
                <a:gd name="T4" fmla="*/ 24871 w 48"/>
                <a:gd name="T5" fmla="*/ 5767 h 109"/>
                <a:gd name="T6" fmla="*/ 23283 w 48"/>
                <a:gd name="T7" fmla="*/ 8913 h 109"/>
                <a:gd name="T8" fmla="*/ 20108 w 48"/>
                <a:gd name="T9" fmla="*/ 13108 h 109"/>
                <a:gd name="T10" fmla="*/ 20108 w 48"/>
                <a:gd name="T11" fmla="*/ 13108 h 109"/>
                <a:gd name="T12" fmla="*/ 20108 w 48"/>
                <a:gd name="T13" fmla="*/ 15729 h 109"/>
                <a:gd name="T14" fmla="*/ 20638 w 48"/>
                <a:gd name="T15" fmla="*/ 17302 h 109"/>
                <a:gd name="T16" fmla="*/ 20638 w 48"/>
                <a:gd name="T17" fmla="*/ 18351 h 109"/>
                <a:gd name="T18" fmla="*/ 21167 w 48"/>
                <a:gd name="T19" fmla="*/ 19924 h 109"/>
                <a:gd name="T20" fmla="*/ 21167 w 48"/>
                <a:gd name="T21" fmla="*/ 19924 h 109"/>
                <a:gd name="T22" fmla="*/ 18521 w 48"/>
                <a:gd name="T23" fmla="*/ 27789 h 109"/>
                <a:gd name="T24" fmla="*/ 16933 w 48"/>
                <a:gd name="T25" fmla="*/ 32507 h 109"/>
                <a:gd name="T26" fmla="*/ 16404 w 48"/>
                <a:gd name="T27" fmla="*/ 37750 h 109"/>
                <a:gd name="T28" fmla="*/ 16404 w 48"/>
                <a:gd name="T29" fmla="*/ 37750 h 109"/>
                <a:gd name="T30" fmla="*/ 13229 w 48"/>
                <a:gd name="T31" fmla="*/ 39848 h 109"/>
                <a:gd name="T32" fmla="*/ 11642 w 48"/>
                <a:gd name="T33" fmla="*/ 42469 h 109"/>
                <a:gd name="T34" fmla="*/ 8996 w 48"/>
                <a:gd name="T35" fmla="*/ 48237 h 109"/>
                <a:gd name="T36" fmla="*/ 7937 w 48"/>
                <a:gd name="T37" fmla="*/ 51383 h 109"/>
                <a:gd name="T38" fmla="*/ 5292 w 48"/>
                <a:gd name="T39" fmla="*/ 53480 h 109"/>
                <a:gd name="T40" fmla="*/ 3175 w 48"/>
                <a:gd name="T41" fmla="*/ 56101 h 109"/>
                <a:gd name="T42" fmla="*/ 0 w 48"/>
                <a:gd name="T43" fmla="*/ 57150 h 109"/>
                <a:gd name="T44" fmla="*/ 0 w 48"/>
                <a:gd name="T45" fmla="*/ 57150 h 109"/>
                <a:gd name="T46" fmla="*/ 0 w 48"/>
                <a:gd name="T47" fmla="*/ 52956 h 109"/>
                <a:gd name="T48" fmla="*/ 0 w 48"/>
                <a:gd name="T49" fmla="*/ 49810 h 109"/>
                <a:gd name="T50" fmla="*/ 529 w 48"/>
                <a:gd name="T51" fmla="*/ 46664 h 109"/>
                <a:gd name="T52" fmla="*/ 1058 w 48"/>
                <a:gd name="T53" fmla="*/ 42994 h 109"/>
                <a:gd name="T54" fmla="*/ 3704 w 48"/>
                <a:gd name="T55" fmla="*/ 36178 h 109"/>
                <a:gd name="T56" fmla="*/ 6879 w 48"/>
                <a:gd name="T57" fmla="*/ 29361 h 109"/>
                <a:gd name="T58" fmla="*/ 10054 w 48"/>
                <a:gd name="T59" fmla="*/ 23070 h 109"/>
                <a:gd name="T60" fmla="*/ 12700 w 48"/>
                <a:gd name="T61" fmla="*/ 15729 h 109"/>
                <a:gd name="T62" fmla="*/ 15346 w 48"/>
                <a:gd name="T63" fmla="*/ 8389 h 109"/>
                <a:gd name="T64" fmla="*/ 15875 w 48"/>
                <a:gd name="T65" fmla="*/ 3670 h 109"/>
                <a:gd name="T66" fmla="*/ 16404 w 48"/>
                <a:gd name="T67" fmla="*/ 0 h 109"/>
                <a:gd name="T68" fmla="*/ 16404 w 48"/>
                <a:gd name="T69" fmla="*/ 0 h 109"/>
                <a:gd name="T70" fmla="*/ 17992 w 48"/>
                <a:gd name="T71" fmla="*/ 0 h 109"/>
                <a:gd name="T72" fmla="*/ 19050 w 48"/>
                <a:gd name="T73" fmla="*/ 0 h 109"/>
                <a:gd name="T74" fmla="*/ 21167 w 48"/>
                <a:gd name="T75" fmla="*/ 524 h 109"/>
                <a:gd name="T76" fmla="*/ 23813 w 48"/>
                <a:gd name="T77" fmla="*/ 2097 h 109"/>
                <a:gd name="T78" fmla="*/ 25400 w 48"/>
                <a:gd name="T79" fmla="*/ 3146 h 109"/>
                <a:gd name="T80" fmla="*/ 25400 w 48"/>
                <a:gd name="T81" fmla="*/ 3146 h 1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8" h="109">
                  <a:moveTo>
                    <a:pt x="48" y="6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31" y="72"/>
                  </a:lnTo>
                  <a:lnTo>
                    <a:pt x="25" y="76"/>
                  </a:lnTo>
                  <a:lnTo>
                    <a:pt x="22" y="81"/>
                  </a:lnTo>
                  <a:lnTo>
                    <a:pt x="17" y="92"/>
                  </a:lnTo>
                  <a:lnTo>
                    <a:pt x="15" y="98"/>
                  </a:lnTo>
                  <a:lnTo>
                    <a:pt x="10" y="102"/>
                  </a:lnTo>
                  <a:lnTo>
                    <a:pt x="6" y="107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2"/>
                  </a:lnTo>
                  <a:lnTo>
                    <a:pt x="7" y="69"/>
                  </a:lnTo>
                  <a:lnTo>
                    <a:pt x="13" y="56"/>
                  </a:lnTo>
                  <a:lnTo>
                    <a:pt x="19" y="44"/>
                  </a:lnTo>
                  <a:lnTo>
                    <a:pt x="24" y="30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8"/>
            <p:cNvSpPr/>
            <p:nvPr/>
          </p:nvSpPr>
          <p:spPr bwMode="auto">
            <a:xfrm>
              <a:off x="4659313" y="377825"/>
              <a:ext cx="12700" cy="19050"/>
            </a:xfrm>
            <a:custGeom>
              <a:avLst/>
              <a:gdLst>
                <a:gd name="T0" fmla="*/ 7937 w 24"/>
                <a:gd name="T1" fmla="*/ 0 h 38"/>
                <a:gd name="T2" fmla="*/ 7937 w 24"/>
                <a:gd name="T3" fmla="*/ 0 h 38"/>
                <a:gd name="T4" fmla="*/ 8996 w 24"/>
                <a:gd name="T5" fmla="*/ 501 h 38"/>
                <a:gd name="T6" fmla="*/ 11113 w 24"/>
                <a:gd name="T7" fmla="*/ 1504 h 38"/>
                <a:gd name="T8" fmla="*/ 12171 w 24"/>
                <a:gd name="T9" fmla="*/ 4512 h 38"/>
                <a:gd name="T10" fmla="*/ 12700 w 24"/>
                <a:gd name="T11" fmla="*/ 7520 h 38"/>
                <a:gd name="T12" fmla="*/ 12171 w 24"/>
                <a:gd name="T13" fmla="*/ 10026 h 38"/>
                <a:gd name="T14" fmla="*/ 10583 w 24"/>
                <a:gd name="T15" fmla="*/ 13536 h 38"/>
                <a:gd name="T16" fmla="*/ 7937 w 24"/>
                <a:gd name="T17" fmla="*/ 16042 h 38"/>
                <a:gd name="T18" fmla="*/ 5292 w 24"/>
                <a:gd name="T19" fmla="*/ 17546 h 38"/>
                <a:gd name="T20" fmla="*/ 1058 w 24"/>
                <a:gd name="T21" fmla="*/ 19050 h 38"/>
                <a:gd name="T22" fmla="*/ 1058 w 24"/>
                <a:gd name="T23" fmla="*/ 19050 h 38"/>
                <a:gd name="T24" fmla="*/ 0 w 24"/>
                <a:gd name="T25" fmla="*/ 16543 h 38"/>
                <a:gd name="T26" fmla="*/ 0 w 24"/>
                <a:gd name="T27" fmla="*/ 14538 h 38"/>
                <a:gd name="T28" fmla="*/ 1058 w 24"/>
                <a:gd name="T29" fmla="*/ 12032 h 38"/>
                <a:gd name="T30" fmla="*/ 2646 w 24"/>
                <a:gd name="T31" fmla="*/ 9525 h 38"/>
                <a:gd name="T32" fmla="*/ 5292 w 24"/>
                <a:gd name="T33" fmla="*/ 5013 h 38"/>
                <a:gd name="T34" fmla="*/ 6879 w 24"/>
                <a:gd name="T35" fmla="*/ 2005 h 38"/>
                <a:gd name="T36" fmla="*/ 7937 w 24"/>
                <a:gd name="T37" fmla="*/ 0 h 38"/>
                <a:gd name="T38" fmla="*/ 7937 w 24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8">
                  <a:moveTo>
                    <a:pt x="15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5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3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69"/>
            <p:cNvSpPr/>
            <p:nvPr/>
          </p:nvSpPr>
          <p:spPr bwMode="auto">
            <a:xfrm>
              <a:off x="4676776" y="384175"/>
              <a:ext cx="9525" cy="20638"/>
            </a:xfrm>
            <a:custGeom>
              <a:avLst/>
              <a:gdLst>
                <a:gd name="T0" fmla="*/ 5514 w 19"/>
                <a:gd name="T1" fmla="*/ 0 h 39"/>
                <a:gd name="T2" fmla="*/ 5514 w 19"/>
                <a:gd name="T3" fmla="*/ 0 h 39"/>
                <a:gd name="T4" fmla="*/ 8021 w 19"/>
                <a:gd name="T5" fmla="*/ 2117 h 39"/>
                <a:gd name="T6" fmla="*/ 9024 w 19"/>
                <a:gd name="T7" fmla="*/ 5292 h 39"/>
                <a:gd name="T8" fmla="*/ 9525 w 19"/>
                <a:gd name="T9" fmla="*/ 7938 h 39"/>
                <a:gd name="T10" fmla="*/ 9525 w 19"/>
                <a:gd name="T11" fmla="*/ 11113 h 39"/>
                <a:gd name="T12" fmla="*/ 8522 w 19"/>
                <a:gd name="T13" fmla="*/ 14288 h 39"/>
                <a:gd name="T14" fmla="*/ 6517 w 19"/>
                <a:gd name="T15" fmla="*/ 16934 h 39"/>
                <a:gd name="T16" fmla="*/ 4011 w 19"/>
                <a:gd name="T17" fmla="*/ 19050 h 39"/>
                <a:gd name="T18" fmla="*/ 501 w 19"/>
                <a:gd name="T19" fmla="*/ 20638 h 39"/>
                <a:gd name="T20" fmla="*/ 501 w 19"/>
                <a:gd name="T21" fmla="*/ 20638 h 39"/>
                <a:gd name="T22" fmla="*/ 0 w 19"/>
                <a:gd name="T23" fmla="*/ 17992 h 39"/>
                <a:gd name="T24" fmla="*/ 0 w 19"/>
                <a:gd name="T25" fmla="*/ 15875 h 39"/>
                <a:gd name="T26" fmla="*/ 501 w 19"/>
                <a:gd name="T27" fmla="*/ 13229 h 39"/>
                <a:gd name="T28" fmla="*/ 1504 w 19"/>
                <a:gd name="T29" fmla="*/ 10054 h 39"/>
                <a:gd name="T30" fmla="*/ 3509 w 19"/>
                <a:gd name="T31" fmla="*/ 5292 h 39"/>
                <a:gd name="T32" fmla="*/ 5514 w 19"/>
                <a:gd name="T33" fmla="*/ 0 h 39"/>
                <a:gd name="T34" fmla="*/ 5514 w 19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39">
                  <a:moveTo>
                    <a:pt x="11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9" y="15"/>
                  </a:lnTo>
                  <a:lnTo>
                    <a:pt x="19" y="21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8" y="36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0"/>
            <p:cNvSpPr/>
            <p:nvPr/>
          </p:nvSpPr>
          <p:spPr bwMode="auto">
            <a:xfrm>
              <a:off x="4918076" y="387350"/>
              <a:ext cx="28575" cy="15875"/>
            </a:xfrm>
            <a:custGeom>
              <a:avLst/>
              <a:gdLst>
                <a:gd name="T0" fmla="*/ 28575 w 54"/>
                <a:gd name="T1" fmla="*/ 15875 h 31"/>
                <a:gd name="T2" fmla="*/ 28575 w 54"/>
                <a:gd name="T3" fmla="*/ 15875 h 31"/>
                <a:gd name="T4" fmla="*/ 26987 w 54"/>
                <a:gd name="T5" fmla="*/ 15875 h 31"/>
                <a:gd name="T6" fmla="*/ 25400 w 54"/>
                <a:gd name="T7" fmla="*/ 15875 h 31"/>
                <a:gd name="T8" fmla="*/ 21167 w 54"/>
                <a:gd name="T9" fmla="*/ 14851 h 31"/>
                <a:gd name="T10" fmla="*/ 17992 w 54"/>
                <a:gd name="T11" fmla="*/ 13315 h 31"/>
                <a:gd name="T12" fmla="*/ 13758 w 54"/>
                <a:gd name="T13" fmla="*/ 11266 h 31"/>
                <a:gd name="T14" fmla="*/ 6350 w 54"/>
                <a:gd name="T15" fmla="*/ 5121 h 31"/>
                <a:gd name="T16" fmla="*/ 3175 w 54"/>
                <a:gd name="T17" fmla="*/ 2560 h 31"/>
                <a:gd name="T18" fmla="*/ 0 w 54"/>
                <a:gd name="T19" fmla="*/ 0 h 31"/>
                <a:gd name="T20" fmla="*/ 0 w 54"/>
                <a:gd name="T21" fmla="*/ 0 h 31"/>
                <a:gd name="T22" fmla="*/ 3704 w 54"/>
                <a:gd name="T23" fmla="*/ 512 h 31"/>
                <a:gd name="T24" fmla="*/ 8467 w 54"/>
                <a:gd name="T25" fmla="*/ 2048 h 31"/>
                <a:gd name="T26" fmla="*/ 12171 w 54"/>
                <a:gd name="T27" fmla="*/ 3073 h 31"/>
                <a:gd name="T28" fmla="*/ 16933 w 54"/>
                <a:gd name="T29" fmla="*/ 4609 h 31"/>
                <a:gd name="T30" fmla="*/ 20638 w 54"/>
                <a:gd name="T31" fmla="*/ 6657 h 31"/>
                <a:gd name="T32" fmla="*/ 24342 w 54"/>
                <a:gd name="T33" fmla="*/ 9730 h 31"/>
                <a:gd name="T34" fmla="*/ 26987 w 54"/>
                <a:gd name="T35" fmla="*/ 12290 h 31"/>
                <a:gd name="T36" fmla="*/ 28575 w 54"/>
                <a:gd name="T37" fmla="*/ 15875 h 31"/>
                <a:gd name="T38" fmla="*/ 28575 w 54"/>
                <a:gd name="T39" fmla="*/ 15875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4" y="31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2"/>
                  </a:lnTo>
                  <a:lnTo>
                    <a:pt x="12" y="10"/>
                  </a:lnTo>
                  <a:lnTo>
                    <a:pt x="6" y="5"/>
                  </a:lnTo>
                  <a:lnTo>
                    <a:pt x="0" y="0"/>
                  </a:lnTo>
                  <a:lnTo>
                    <a:pt x="7" y="1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39" y="13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1"/>
            <p:cNvSpPr/>
            <p:nvPr/>
          </p:nvSpPr>
          <p:spPr bwMode="auto">
            <a:xfrm>
              <a:off x="4689476" y="393700"/>
              <a:ext cx="14288" cy="22225"/>
            </a:xfrm>
            <a:custGeom>
              <a:avLst/>
              <a:gdLst>
                <a:gd name="T0" fmla="*/ 14288 w 29"/>
                <a:gd name="T1" fmla="*/ 542 h 41"/>
                <a:gd name="T2" fmla="*/ 14288 w 29"/>
                <a:gd name="T3" fmla="*/ 542 h 41"/>
                <a:gd name="T4" fmla="*/ 12810 w 29"/>
                <a:gd name="T5" fmla="*/ 7589 h 41"/>
                <a:gd name="T6" fmla="*/ 10839 w 29"/>
                <a:gd name="T7" fmla="*/ 13552 h 41"/>
                <a:gd name="T8" fmla="*/ 7883 w 29"/>
                <a:gd name="T9" fmla="*/ 17888 h 41"/>
                <a:gd name="T10" fmla="*/ 4434 w 29"/>
                <a:gd name="T11" fmla="*/ 22225 h 41"/>
                <a:gd name="T12" fmla="*/ 4434 w 29"/>
                <a:gd name="T13" fmla="*/ 22225 h 41"/>
                <a:gd name="T14" fmla="*/ 0 w 29"/>
                <a:gd name="T15" fmla="*/ 20599 h 41"/>
                <a:gd name="T16" fmla="*/ 0 w 29"/>
                <a:gd name="T17" fmla="*/ 20599 h 41"/>
                <a:gd name="T18" fmla="*/ 2463 w 29"/>
                <a:gd name="T19" fmla="*/ 13552 h 41"/>
                <a:gd name="T20" fmla="*/ 5420 w 29"/>
                <a:gd name="T21" fmla="*/ 7047 h 41"/>
                <a:gd name="T22" fmla="*/ 6898 w 29"/>
                <a:gd name="T23" fmla="*/ 4337 h 41"/>
                <a:gd name="T24" fmla="*/ 8376 w 29"/>
                <a:gd name="T25" fmla="*/ 1626 h 41"/>
                <a:gd name="T26" fmla="*/ 11332 w 29"/>
                <a:gd name="T27" fmla="*/ 542 h 41"/>
                <a:gd name="T28" fmla="*/ 12810 w 29"/>
                <a:gd name="T29" fmla="*/ 0 h 41"/>
                <a:gd name="T30" fmla="*/ 14288 w 29"/>
                <a:gd name="T31" fmla="*/ 542 h 41"/>
                <a:gd name="T32" fmla="*/ 14288 w 29"/>
                <a:gd name="T33" fmla="*/ 54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lnTo>
                    <a:pt x="29" y="1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16" y="33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2"/>
            <p:cNvSpPr/>
            <p:nvPr/>
          </p:nvSpPr>
          <p:spPr bwMode="auto">
            <a:xfrm>
              <a:off x="4705351" y="400050"/>
              <a:ext cx="17463" cy="22225"/>
            </a:xfrm>
            <a:custGeom>
              <a:avLst/>
              <a:gdLst>
                <a:gd name="T0" fmla="*/ 17463 w 31"/>
                <a:gd name="T1" fmla="*/ 529 h 42"/>
                <a:gd name="T2" fmla="*/ 17463 w 31"/>
                <a:gd name="T3" fmla="*/ 529 h 42"/>
                <a:gd name="T4" fmla="*/ 15773 w 31"/>
                <a:gd name="T5" fmla="*/ 3704 h 42"/>
                <a:gd name="T6" fmla="*/ 14646 w 31"/>
                <a:gd name="T7" fmla="*/ 7937 h 42"/>
                <a:gd name="T8" fmla="*/ 11830 w 31"/>
                <a:gd name="T9" fmla="*/ 15875 h 42"/>
                <a:gd name="T10" fmla="*/ 9576 w 31"/>
                <a:gd name="T11" fmla="*/ 19050 h 42"/>
                <a:gd name="T12" fmla="*/ 8450 w 31"/>
                <a:gd name="T13" fmla="*/ 21167 h 42"/>
                <a:gd name="T14" fmla="*/ 7323 w 31"/>
                <a:gd name="T15" fmla="*/ 21696 h 42"/>
                <a:gd name="T16" fmla="*/ 6197 w 31"/>
                <a:gd name="T17" fmla="*/ 22225 h 42"/>
                <a:gd name="T18" fmla="*/ 4507 w 31"/>
                <a:gd name="T19" fmla="*/ 22225 h 42"/>
                <a:gd name="T20" fmla="*/ 2817 w 31"/>
                <a:gd name="T21" fmla="*/ 22225 h 42"/>
                <a:gd name="T22" fmla="*/ 0 w 31"/>
                <a:gd name="T23" fmla="*/ 21167 h 42"/>
                <a:gd name="T24" fmla="*/ 0 w 31"/>
                <a:gd name="T25" fmla="*/ 21167 h 42"/>
                <a:gd name="T26" fmla="*/ 1690 w 31"/>
                <a:gd name="T27" fmla="*/ 17992 h 42"/>
                <a:gd name="T28" fmla="*/ 3943 w 31"/>
                <a:gd name="T29" fmla="*/ 14817 h 42"/>
                <a:gd name="T30" fmla="*/ 6197 w 31"/>
                <a:gd name="T31" fmla="*/ 7408 h 42"/>
                <a:gd name="T32" fmla="*/ 7887 w 31"/>
                <a:gd name="T33" fmla="*/ 3704 h 42"/>
                <a:gd name="T34" fmla="*/ 10140 w 31"/>
                <a:gd name="T35" fmla="*/ 1588 h 42"/>
                <a:gd name="T36" fmla="*/ 11830 w 31"/>
                <a:gd name="T37" fmla="*/ 529 h 42"/>
                <a:gd name="T38" fmla="*/ 13520 w 31"/>
                <a:gd name="T39" fmla="*/ 0 h 42"/>
                <a:gd name="T40" fmla="*/ 15210 w 31"/>
                <a:gd name="T41" fmla="*/ 0 h 42"/>
                <a:gd name="T42" fmla="*/ 17463 w 31"/>
                <a:gd name="T43" fmla="*/ 529 h 42"/>
                <a:gd name="T44" fmla="*/ 17463 w 31"/>
                <a:gd name="T45" fmla="*/ 529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" h="42">
                  <a:moveTo>
                    <a:pt x="31" y="1"/>
                  </a:moveTo>
                  <a:lnTo>
                    <a:pt x="31" y="1"/>
                  </a:lnTo>
                  <a:lnTo>
                    <a:pt x="28" y="7"/>
                  </a:lnTo>
                  <a:lnTo>
                    <a:pt x="26" y="15"/>
                  </a:lnTo>
                  <a:lnTo>
                    <a:pt x="21" y="30"/>
                  </a:lnTo>
                  <a:lnTo>
                    <a:pt x="17" y="36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3"/>
            <p:cNvSpPr/>
            <p:nvPr/>
          </p:nvSpPr>
          <p:spPr bwMode="auto">
            <a:xfrm>
              <a:off x="4752976" y="425450"/>
              <a:ext cx="14288" cy="22225"/>
            </a:xfrm>
            <a:custGeom>
              <a:avLst/>
              <a:gdLst>
                <a:gd name="T0" fmla="*/ 14288 w 27"/>
                <a:gd name="T1" fmla="*/ 1588 h 42"/>
                <a:gd name="T2" fmla="*/ 14288 w 27"/>
                <a:gd name="T3" fmla="*/ 1588 h 42"/>
                <a:gd name="T4" fmla="*/ 12700 w 27"/>
                <a:gd name="T5" fmla="*/ 4763 h 42"/>
                <a:gd name="T6" fmla="*/ 10584 w 27"/>
                <a:gd name="T7" fmla="*/ 7937 h 42"/>
                <a:gd name="T8" fmla="*/ 8996 w 27"/>
                <a:gd name="T9" fmla="*/ 14817 h 42"/>
                <a:gd name="T10" fmla="*/ 7409 w 27"/>
                <a:gd name="T11" fmla="*/ 17992 h 42"/>
                <a:gd name="T12" fmla="*/ 5821 w 27"/>
                <a:gd name="T13" fmla="*/ 21167 h 42"/>
                <a:gd name="T14" fmla="*/ 4763 w 27"/>
                <a:gd name="T15" fmla="*/ 21696 h 42"/>
                <a:gd name="T16" fmla="*/ 3704 w 27"/>
                <a:gd name="T17" fmla="*/ 22225 h 42"/>
                <a:gd name="T18" fmla="*/ 1588 w 27"/>
                <a:gd name="T19" fmla="*/ 22225 h 42"/>
                <a:gd name="T20" fmla="*/ 0 w 27"/>
                <a:gd name="T21" fmla="*/ 22225 h 42"/>
                <a:gd name="T22" fmla="*/ 0 w 27"/>
                <a:gd name="T23" fmla="*/ 22225 h 42"/>
                <a:gd name="T24" fmla="*/ 1588 w 27"/>
                <a:gd name="T25" fmla="*/ 16933 h 42"/>
                <a:gd name="T26" fmla="*/ 2646 w 27"/>
                <a:gd name="T27" fmla="*/ 11642 h 42"/>
                <a:gd name="T28" fmla="*/ 4233 w 27"/>
                <a:gd name="T29" fmla="*/ 5821 h 42"/>
                <a:gd name="T30" fmla="*/ 5821 w 27"/>
                <a:gd name="T31" fmla="*/ 529 h 42"/>
                <a:gd name="T32" fmla="*/ 5821 w 27"/>
                <a:gd name="T33" fmla="*/ 529 h 42"/>
                <a:gd name="T34" fmla="*/ 7938 w 27"/>
                <a:gd name="T35" fmla="*/ 0 h 42"/>
                <a:gd name="T36" fmla="*/ 10055 w 27"/>
                <a:gd name="T37" fmla="*/ 0 h 42"/>
                <a:gd name="T38" fmla="*/ 12171 w 27"/>
                <a:gd name="T39" fmla="*/ 529 h 42"/>
                <a:gd name="T40" fmla="*/ 14288 w 27"/>
                <a:gd name="T41" fmla="*/ 1588 h 42"/>
                <a:gd name="T42" fmla="*/ 14288 w 27"/>
                <a:gd name="T43" fmla="*/ 1588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42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7" y="28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4"/>
            <p:cNvSpPr/>
            <p:nvPr/>
          </p:nvSpPr>
          <p:spPr bwMode="auto">
            <a:xfrm>
              <a:off x="4768851" y="430213"/>
              <a:ext cx="14288" cy="20638"/>
            </a:xfrm>
            <a:custGeom>
              <a:avLst/>
              <a:gdLst>
                <a:gd name="T0" fmla="*/ 14288 w 27"/>
                <a:gd name="T1" fmla="*/ 1086 h 38"/>
                <a:gd name="T2" fmla="*/ 14288 w 27"/>
                <a:gd name="T3" fmla="*/ 1086 h 38"/>
                <a:gd name="T4" fmla="*/ 12700 w 27"/>
                <a:gd name="T5" fmla="*/ 8147 h 38"/>
                <a:gd name="T6" fmla="*/ 11113 w 27"/>
                <a:gd name="T7" fmla="*/ 11405 h 38"/>
                <a:gd name="T8" fmla="*/ 9525 w 27"/>
                <a:gd name="T9" fmla="*/ 14664 h 38"/>
                <a:gd name="T10" fmla="*/ 7938 w 27"/>
                <a:gd name="T11" fmla="*/ 17379 h 38"/>
                <a:gd name="T12" fmla="*/ 5821 w 27"/>
                <a:gd name="T13" fmla="*/ 19009 h 38"/>
                <a:gd name="T14" fmla="*/ 3175 w 27"/>
                <a:gd name="T15" fmla="*/ 20095 h 38"/>
                <a:gd name="T16" fmla="*/ 0 w 27"/>
                <a:gd name="T17" fmla="*/ 20638 h 38"/>
                <a:gd name="T18" fmla="*/ 0 w 27"/>
                <a:gd name="T19" fmla="*/ 20638 h 38"/>
                <a:gd name="T20" fmla="*/ 1058 w 27"/>
                <a:gd name="T21" fmla="*/ 14664 h 38"/>
                <a:gd name="T22" fmla="*/ 2117 w 27"/>
                <a:gd name="T23" fmla="*/ 10319 h 38"/>
                <a:gd name="T24" fmla="*/ 3175 w 27"/>
                <a:gd name="T25" fmla="*/ 7060 h 38"/>
                <a:gd name="T26" fmla="*/ 5292 w 27"/>
                <a:gd name="T27" fmla="*/ 3259 h 38"/>
                <a:gd name="T28" fmla="*/ 7409 w 27"/>
                <a:gd name="T29" fmla="*/ 1086 h 38"/>
                <a:gd name="T30" fmla="*/ 8996 w 27"/>
                <a:gd name="T31" fmla="*/ 543 h 38"/>
                <a:gd name="T32" fmla="*/ 10055 w 27"/>
                <a:gd name="T33" fmla="*/ 0 h 38"/>
                <a:gd name="T34" fmla="*/ 12700 w 27"/>
                <a:gd name="T35" fmla="*/ 543 h 38"/>
                <a:gd name="T36" fmla="*/ 14288 w 27"/>
                <a:gd name="T37" fmla="*/ 1086 h 38"/>
                <a:gd name="T38" fmla="*/ 14288 w 27"/>
                <a:gd name="T39" fmla="*/ 1086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7" h="38">
                  <a:moveTo>
                    <a:pt x="27" y="2"/>
                  </a:moveTo>
                  <a:lnTo>
                    <a:pt x="27" y="2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5"/>
            <p:cNvSpPr/>
            <p:nvPr/>
          </p:nvSpPr>
          <p:spPr bwMode="auto">
            <a:xfrm>
              <a:off x="4786313" y="438150"/>
              <a:ext cx="11113" cy="22225"/>
            </a:xfrm>
            <a:custGeom>
              <a:avLst/>
              <a:gdLst>
                <a:gd name="T0" fmla="*/ 11113 w 23"/>
                <a:gd name="T1" fmla="*/ 1058 h 42"/>
                <a:gd name="T2" fmla="*/ 11113 w 23"/>
                <a:gd name="T3" fmla="*/ 1058 h 42"/>
                <a:gd name="T4" fmla="*/ 10147 w 23"/>
                <a:gd name="T5" fmla="*/ 7937 h 42"/>
                <a:gd name="T6" fmla="*/ 7731 w 23"/>
                <a:gd name="T7" fmla="*/ 13758 h 42"/>
                <a:gd name="T8" fmla="*/ 6281 w 23"/>
                <a:gd name="T9" fmla="*/ 16933 h 42"/>
                <a:gd name="T10" fmla="*/ 4832 w 23"/>
                <a:gd name="T11" fmla="*/ 19050 h 42"/>
                <a:gd name="T12" fmla="*/ 2899 w 23"/>
                <a:gd name="T13" fmla="*/ 20638 h 42"/>
                <a:gd name="T14" fmla="*/ 483 w 23"/>
                <a:gd name="T15" fmla="*/ 22225 h 42"/>
                <a:gd name="T16" fmla="*/ 483 w 23"/>
                <a:gd name="T17" fmla="*/ 22225 h 42"/>
                <a:gd name="T18" fmla="*/ 0 w 23"/>
                <a:gd name="T19" fmla="*/ 19050 h 42"/>
                <a:gd name="T20" fmla="*/ 483 w 23"/>
                <a:gd name="T21" fmla="*/ 15346 h 42"/>
                <a:gd name="T22" fmla="*/ 966 w 23"/>
                <a:gd name="T23" fmla="*/ 10583 h 42"/>
                <a:gd name="T24" fmla="*/ 1933 w 23"/>
                <a:gd name="T25" fmla="*/ 6879 h 42"/>
                <a:gd name="T26" fmla="*/ 3865 w 23"/>
                <a:gd name="T27" fmla="*/ 2646 h 42"/>
                <a:gd name="T28" fmla="*/ 5798 w 23"/>
                <a:gd name="T29" fmla="*/ 529 h 42"/>
                <a:gd name="T30" fmla="*/ 6764 w 23"/>
                <a:gd name="T31" fmla="*/ 0 h 42"/>
                <a:gd name="T32" fmla="*/ 8214 w 23"/>
                <a:gd name="T33" fmla="*/ 0 h 42"/>
                <a:gd name="T34" fmla="*/ 9180 w 23"/>
                <a:gd name="T35" fmla="*/ 0 h 42"/>
                <a:gd name="T36" fmla="*/ 11113 w 23"/>
                <a:gd name="T37" fmla="*/ 1058 h 42"/>
                <a:gd name="T38" fmla="*/ 11113 w 23"/>
                <a:gd name="T39" fmla="*/ 1058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42">
                  <a:moveTo>
                    <a:pt x="23" y="2"/>
                  </a:moveTo>
                  <a:lnTo>
                    <a:pt x="23" y="2"/>
                  </a:lnTo>
                  <a:lnTo>
                    <a:pt x="21" y="15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4803776" y="449263"/>
              <a:ext cx="14288" cy="20638"/>
            </a:xfrm>
            <a:custGeom>
              <a:avLst/>
              <a:gdLst>
                <a:gd name="T0" fmla="*/ 14288 w 28"/>
                <a:gd name="T1" fmla="*/ 1007 h 41"/>
                <a:gd name="T2" fmla="*/ 14288 w 28"/>
                <a:gd name="T3" fmla="*/ 1007 h 41"/>
                <a:gd name="T4" fmla="*/ 12247 w 28"/>
                <a:gd name="T5" fmla="*/ 7550 h 41"/>
                <a:gd name="T6" fmla="*/ 11737 w 28"/>
                <a:gd name="T7" fmla="*/ 10067 h 41"/>
                <a:gd name="T8" fmla="*/ 10206 w 28"/>
                <a:gd name="T9" fmla="*/ 13591 h 41"/>
                <a:gd name="T10" fmla="*/ 8165 w 28"/>
                <a:gd name="T11" fmla="*/ 16108 h 41"/>
                <a:gd name="T12" fmla="*/ 6634 w 28"/>
                <a:gd name="T13" fmla="*/ 18121 h 41"/>
                <a:gd name="T14" fmla="*/ 3572 w 28"/>
                <a:gd name="T15" fmla="*/ 19631 h 41"/>
                <a:gd name="T16" fmla="*/ 0 w 28"/>
                <a:gd name="T17" fmla="*/ 20638 h 41"/>
                <a:gd name="T18" fmla="*/ 0 w 28"/>
                <a:gd name="T19" fmla="*/ 20638 h 41"/>
                <a:gd name="T20" fmla="*/ 2551 w 28"/>
                <a:gd name="T21" fmla="*/ 13591 h 41"/>
                <a:gd name="T22" fmla="*/ 3572 w 28"/>
                <a:gd name="T23" fmla="*/ 9061 h 41"/>
                <a:gd name="T24" fmla="*/ 4593 w 28"/>
                <a:gd name="T25" fmla="*/ 6040 h 41"/>
                <a:gd name="T26" fmla="*/ 6123 w 28"/>
                <a:gd name="T27" fmla="*/ 2517 h 41"/>
                <a:gd name="T28" fmla="*/ 8165 w 28"/>
                <a:gd name="T29" fmla="*/ 503 h 41"/>
                <a:gd name="T30" fmla="*/ 9695 w 28"/>
                <a:gd name="T31" fmla="*/ 0 h 41"/>
                <a:gd name="T32" fmla="*/ 11226 w 28"/>
                <a:gd name="T33" fmla="*/ 0 h 41"/>
                <a:gd name="T34" fmla="*/ 12757 w 28"/>
                <a:gd name="T35" fmla="*/ 0 h 41"/>
                <a:gd name="T36" fmla="*/ 14288 w 28"/>
                <a:gd name="T37" fmla="*/ 1007 h 41"/>
                <a:gd name="T38" fmla="*/ 14288 w 28"/>
                <a:gd name="T39" fmla="*/ 1007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41">
                  <a:moveTo>
                    <a:pt x="28" y="2"/>
                  </a:moveTo>
                  <a:lnTo>
                    <a:pt x="28" y="2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41"/>
                  </a:lnTo>
                  <a:lnTo>
                    <a:pt x="5" y="27"/>
                  </a:lnTo>
                  <a:lnTo>
                    <a:pt x="7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7"/>
            <p:cNvSpPr/>
            <p:nvPr/>
          </p:nvSpPr>
          <p:spPr bwMode="auto">
            <a:xfrm>
              <a:off x="4906963" y="466725"/>
              <a:ext cx="26988" cy="57150"/>
            </a:xfrm>
            <a:custGeom>
              <a:avLst/>
              <a:gdLst>
                <a:gd name="T0" fmla="*/ 26988 w 52"/>
                <a:gd name="T1" fmla="*/ 1068 h 107"/>
                <a:gd name="T2" fmla="*/ 26988 w 52"/>
                <a:gd name="T3" fmla="*/ 1068 h 107"/>
                <a:gd name="T4" fmla="*/ 26988 w 52"/>
                <a:gd name="T5" fmla="*/ 6409 h 107"/>
                <a:gd name="T6" fmla="*/ 25431 w 52"/>
                <a:gd name="T7" fmla="*/ 11750 h 107"/>
                <a:gd name="T8" fmla="*/ 23355 w 52"/>
                <a:gd name="T9" fmla="*/ 16557 h 107"/>
                <a:gd name="T10" fmla="*/ 20760 w 52"/>
                <a:gd name="T11" fmla="*/ 21899 h 107"/>
                <a:gd name="T12" fmla="*/ 18684 w 52"/>
                <a:gd name="T13" fmla="*/ 26706 h 107"/>
                <a:gd name="T14" fmla="*/ 16089 w 52"/>
                <a:gd name="T15" fmla="*/ 31513 h 107"/>
                <a:gd name="T16" fmla="*/ 15051 w 52"/>
                <a:gd name="T17" fmla="*/ 36854 h 107"/>
                <a:gd name="T18" fmla="*/ 14532 w 52"/>
                <a:gd name="T19" fmla="*/ 41661 h 107"/>
                <a:gd name="T20" fmla="*/ 14532 w 52"/>
                <a:gd name="T21" fmla="*/ 41661 h 107"/>
                <a:gd name="T22" fmla="*/ 12456 w 52"/>
                <a:gd name="T23" fmla="*/ 43797 h 107"/>
                <a:gd name="T24" fmla="*/ 10899 w 52"/>
                <a:gd name="T25" fmla="*/ 45934 h 107"/>
                <a:gd name="T26" fmla="*/ 8304 w 52"/>
                <a:gd name="T27" fmla="*/ 51275 h 107"/>
                <a:gd name="T28" fmla="*/ 7266 w 52"/>
                <a:gd name="T29" fmla="*/ 53411 h 107"/>
                <a:gd name="T30" fmla="*/ 5709 w 52"/>
                <a:gd name="T31" fmla="*/ 55548 h 107"/>
                <a:gd name="T32" fmla="*/ 3633 w 52"/>
                <a:gd name="T33" fmla="*/ 56616 h 107"/>
                <a:gd name="T34" fmla="*/ 0 w 52"/>
                <a:gd name="T35" fmla="*/ 57150 h 107"/>
                <a:gd name="T36" fmla="*/ 0 w 52"/>
                <a:gd name="T37" fmla="*/ 57150 h 107"/>
                <a:gd name="T38" fmla="*/ 11418 w 52"/>
                <a:gd name="T39" fmla="*/ 27774 h 107"/>
                <a:gd name="T40" fmla="*/ 16608 w 52"/>
                <a:gd name="T41" fmla="*/ 13353 h 107"/>
                <a:gd name="T42" fmla="*/ 20241 w 52"/>
                <a:gd name="T43" fmla="*/ 6409 h 107"/>
                <a:gd name="T44" fmla="*/ 23874 w 52"/>
                <a:gd name="T45" fmla="*/ 0 h 107"/>
                <a:gd name="T46" fmla="*/ 23874 w 52"/>
                <a:gd name="T47" fmla="*/ 0 h 107"/>
                <a:gd name="T48" fmla="*/ 25431 w 52"/>
                <a:gd name="T49" fmla="*/ 0 h 107"/>
                <a:gd name="T50" fmla="*/ 25950 w 52"/>
                <a:gd name="T51" fmla="*/ 534 h 107"/>
                <a:gd name="T52" fmla="*/ 26469 w 52"/>
                <a:gd name="T53" fmla="*/ 534 h 107"/>
                <a:gd name="T54" fmla="*/ 26988 w 52"/>
                <a:gd name="T55" fmla="*/ 1068 h 107"/>
                <a:gd name="T56" fmla="*/ 26988 w 52"/>
                <a:gd name="T57" fmla="*/ 1068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107">
                  <a:moveTo>
                    <a:pt x="52" y="2"/>
                  </a:moveTo>
                  <a:lnTo>
                    <a:pt x="52" y="2"/>
                  </a:lnTo>
                  <a:lnTo>
                    <a:pt x="52" y="12"/>
                  </a:lnTo>
                  <a:lnTo>
                    <a:pt x="49" y="22"/>
                  </a:lnTo>
                  <a:lnTo>
                    <a:pt x="45" y="31"/>
                  </a:lnTo>
                  <a:lnTo>
                    <a:pt x="40" y="41"/>
                  </a:lnTo>
                  <a:lnTo>
                    <a:pt x="36" y="50"/>
                  </a:lnTo>
                  <a:lnTo>
                    <a:pt x="31" y="59"/>
                  </a:lnTo>
                  <a:lnTo>
                    <a:pt x="29" y="69"/>
                  </a:lnTo>
                  <a:lnTo>
                    <a:pt x="28" y="78"/>
                  </a:lnTo>
                  <a:lnTo>
                    <a:pt x="24" y="82"/>
                  </a:lnTo>
                  <a:lnTo>
                    <a:pt x="21" y="86"/>
                  </a:lnTo>
                  <a:lnTo>
                    <a:pt x="16" y="96"/>
                  </a:lnTo>
                  <a:lnTo>
                    <a:pt x="14" y="100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22" y="52"/>
                  </a:lnTo>
                  <a:lnTo>
                    <a:pt x="32" y="25"/>
                  </a:lnTo>
                  <a:lnTo>
                    <a:pt x="39" y="1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8"/>
            <p:cNvSpPr/>
            <p:nvPr/>
          </p:nvSpPr>
          <p:spPr bwMode="auto">
            <a:xfrm>
              <a:off x="4851401" y="471488"/>
              <a:ext cx="14288" cy="19050"/>
            </a:xfrm>
            <a:custGeom>
              <a:avLst/>
              <a:gdLst>
                <a:gd name="T0" fmla="*/ 14288 w 26"/>
                <a:gd name="T1" fmla="*/ 0 h 34"/>
                <a:gd name="T2" fmla="*/ 14288 w 26"/>
                <a:gd name="T3" fmla="*/ 0 h 34"/>
                <a:gd name="T4" fmla="*/ 12639 w 26"/>
                <a:gd name="T5" fmla="*/ 6724 h 34"/>
                <a:gd name="T6" fmla="*/ 11540 w 26"/>
                <a:gd name="T7" fmla="*/ 9525 h 34"/>
                <a:gd name="T8" fmla="*/ 9892 w 26"/>
                <a:gd name="T9" fmla="*/ 12326 h 34"/>
                <a:gd name="T10" fmla="*/ 7694 w 26"/>
                <a:gd name="T11" fmla="*/ 15128 h 34"/>
                <a:gd name="T12" fmla="*/ 5495 w 26"/>
                <a:gd name="T13" fmla="*/ 16809 h 34"/>
                <a:gd name="T14" fmla="*/ 3297 w 26"/>
                <a:gd name="T15" fmla="*/ 18490 h 34"/>
                <a:gd name="T16" fmla="*/ 0 w 26"/>
                <a:gd name="T17" fmla="*/ 19050 h 34"/>
                <a:gd name="T18" fmla="*/ 0 w 26"/>
                <a:gd name="T19" fmla="*/ 19050 h 34"/>
                <a:gd name="T20" fmla="*/ 0 w 26"/>
                <a:gd name="T21" fmla="*/ 16809 h 34"/>
                <a:gd name="T22" fmla="*/ 0 w 26"/>
                <a:gd name="T23" fmla="*/ 14007 h 34"/>
                <a:gd name="T24" fmla="*/ 1649 w 26"/>
                <a:gd name="T25" fmla="*/ 10085 h 34"/>
                <a:gd name="T26" fmla="*/ 3297 w 26"/>
                <a:gd name="T27" fmla="*/ 6724 h 34"/>
                <a:gd name="T28" fmla="*/ 4946 w 26"/>
                <a:gd name="T29" fmla="*/ 3362 h 34"/>
                <a:gd name="T30" fmla="*/ 7694 w 26"/>
                <a:gd name="T31" fmla="*/ 1121 h 34"/>
                <a:gd name="T32" fmla="*/ 10991 w 26"/>
                <a:gd name="T33" fmla="*/ 0 h 34"/>
                <a:gd name="T34" fmla="*/ 12639 w 26"/>
                <a:gd name="T35" fmla="*/ 0 h 34"/>
                <a:gd name="T36" fmla="*/ 14288 w 26"/>
                <a:gd name="T37" fmla="*/ 0 h 34"/>
                <a:gd name="T38" fmla="*/ 14288 w 2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6" y="0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9"/>
            <p:cNvSpPr/>
            <p:nvPr/>
          </p:nvSpPr>
          <p:spPr bwMode="auto">
            <a:xfrm>
              <a:off x="4865688" y="482600"/>
              <a:ext cx="12700" cy="15875"/>
            </a:xfrm>
            <a:custGeom>
              <a:avLst/>
              <a:gdLst>
                <a:gd name="T0" fmla="*/ 12700 w 25"/>
                <a:gd name="T1" fmla="*/ 1536 h 31"/>
                <a:gd name="T2" fmla="*/ 12700 w 25"/>
                <a:gd name="T3" fmla="*/ 1536 h 31"/>
                <a:gd name="T4" fmla="*/ 11684 w 25"/>
                <a:gd name="T5" fmla="*/ 7169 h 31"/>
                <a:gd name="T6" fmla="*/ 10160 w 25"/>
                <a:gd name="T7" fmla="*/ 9730 h 31"/>
                <a:gd name="T8" fmla="*/ 9144 w 25"/>
                <a:gd name="T9" fmla="*/ 11778 h 31"/>
                <a:gd name="T10" fmla="*/ 7620 w 25"/>
                <a:gd name="T11" fmla="*/ 13827 h 31"/>
                <a:gd name="T12" fmla="*/ 5588 w 25"/>
                <a:gd name="T13" fmla="*/ 14851 h 31"/>
                <a:gd name="T14" fmla="*/ 2540 w 25"/>
                <a:gd name="T15" fmla="*/ 15875 h 31"/>
                <a:gd name="T16" fmla="*/ 0 w 25"/>
                <a:gd name="T17" fmla="*/ 15875 h 31"/>
                <a:gd name="T18" fmla="*/ 0 w 25"/>
                <a:gd name="T19" fmla="*/ 15875 h 31"/>
                <a:gd name="T20" fmla="*/ 0 w 25"/>
                <a:gd name="T21" fmla="*/ 13315 h 31"/>
                <a:gd name="T22" fmla="*/ 0 w 25"/>
                <a:gd name="T23" fmla="*/ 10754 h 31"/>
                <a:gd name="T24" fmla="*/ 1016 w 25"/>
                <a:gd name="T25" fmla="*/ 7169 h 31"/>
                <a:gd name="T26" fmla="*/ 2540 w 25"/>
                <a:gd name="T27" fmla="*/ 4609 h 31"/>
                <a:gd name="T28" fmla="*/ 5080 w 25"/>
                <a:gd name="T29" fmla="*/ 2048 h 31"/>
                <a:gd name="T30" fmla="*/ 7112 w 25"/>
                <a:gd name="T31" fmla="*/ 512 h 31"/>
                <a:gd name="T32" fmla="*/ 8128 w 25"/>
                <a:gd name="T33" fmla="*/ 0 h 31"/>
                <a:gd name="T34" fmla="*/ 9652 w 25"/>
                <a:gd name="T35" fmla="*/ 512 h 31"/>
                <a:gd name="T36" fmla="*/ 11176 w 25"/>
                <a:gd name="T37" fmla="*/ 512 h 31"/>
                <a:gd name="T38" fmla="*/ 12700 w 25"/>
                <a:gd name="T39" fmla="*/ 1536 h 31"/>
                <a:gd name="T40" fmla="*/ 12700 w 25"/>
                <a:gd name="T41" fmla="*/ 1536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31">
                  <a:moveTo>
                    <a:pt x="25" y="3"/>
                  </a:moveTo>
                  <a:lnTo>
                    <a:pt x="25" y="3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0"/>
            <p:cNvSpPr/>
            <p:nvPr/>
          </p:nvSpPr>
          <p:spPr bwMode="auto">
            <a:xfrm>
              <a:off x="4876801" y="487363"/>
              <a:ext cx="14288" cy="17463"/>
            </a:xfrm>
            <a:custGeom>
              <a:avLst/>
              <a:gdLst>
                <a:gd name="T0" fmla="*/ 9144 w 25"/>
                <a:gd name="T1" fmla="*/ 499 h 35"/>
                <a:gd name="T2" fmla="*/ 9144 w 25"/>
                <a:gd name="T3" fmla="*/ 499 h 35"/>
                <a:gd name="T4" fmla="*/ 10859 w 25"/>
                <a:gd name="T5" fmla="*/ 0 h 35"/>
                <a:gd name="T6" fmla="*/ 12002 w 25"/>
                <a:gd name="T7" fmla="*/ 499 h 35"/>
                <a:gd name="T8" fmla="*/ 13145 w 25"/>
                <a:gd name="T9" fmla="*/ 998 h 35"/>
                <a:gd name="T10" fmla="*/ 14288 w 25"/>
                <a:gd name="T11" fmla="*/ 1497 h 35"/>
                <a:gd name="T12" fmla="*/ 14288 w 25"/>
                <a:gd name="T13" fmla="*/ 1497 h 35"/>
                <a:gd name="T14" fmla="*/ 12573 w 25"/>
                <a:gd name="T15" fmla="*/ 6985 h 35"/>
                <a:gd name="T16" fmla="*/ 10859 w 25"/>
                <a:gd name="T17" fmla="*/ 11476 h 35"/>
                <a:gd name="T18" fmla="*/ 9144 w 25"/>
                <a:gd name="T19" fmla="*/ 14469 h 35"/>
                <a:gd name="T20" fmla="*/ 6858 w 25"/>
                <a:gd name="T21" fmla="*/ 15966 h 35"/>
                <a:gd name="T22" fmla="*/ 4001 w 25"/>
                <a:gd name="T23" fmla="*/ 16964 h 35"/>
                <a:gd name="T24" fmla="*/ 1143 w 25"/>
                <a:gd name="T25" fmla="*/ 17463 h 35"/>
                <a:gd name="T26" fmla="*/ 1143 w 25"/>
                <a:gd name="T27" fmla="*/ 17463 h 35"/>
                <a:gd name="T28" fmla="*/ 0 w 25"/>
                <a:gd name="T29" fmla="*/ 14968 h 35"/>
                <a:gd name="T30" fmla="*/ 572 w 25"/>
                <a:gd name="T31" fmla="*/ 12474 h 35"/>
                <a:gd name="T32" fmla="*/ 1715 w 25"/>
                <a:gd name="T33" fmla="*/ 10478 h 35"/>
                <a:gd name="T34" fmla="*/ 2858 w 25"/>
                <a:gd name="T35" fmla="*/ 8482 h 35"/>
                <a:gd name="T36" fmla="*/ 6287 w 25"/>
                <a:gd name="T37" fmla="*/ 4490 h 35"/>
                <a:gd name="T38" fmla="*/ 7430 w 25"/>
                <a:gd name="T39" fmla="*/ 2495 h 35"/>
                <a:gd name="T40" fmla="*/ 9144 w 25"/>
                <a:gd name="T41" fmla="*/ 499 h 35"/>
                <a:gd name="T42" fmla="*/ 9144 w 25"/>
                <a:gd name="T43" fmla="*/ 499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35">
                  <a:moveTo>
                    <a:pt x="16" y="1"/>
                  </a:moveTo>
                  <a:lnTo>
                    <a:pt x="16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2" y="14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2"/>
                  </a:lnTo>
                  <a:lnTo>
                    <a:pt x="7" y="34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81"/>
            <p:cNvSpPr/>
            <p:nvPr/>
          </p:nvSpPr>
          <p:spPr bwMode="auto">
            <a:xfrm>
              <a:off x="4891088" y="492125"/>
              <a:ext cx="14288" cy="22225"/>
            </a:xfrm>
            <a:custGeom>
              <a:avLst/>
              <a:gdLst>
                <a:gd name="T0" fmla="*/ 14288 w 28"/>
                <a:gd name="T1" fmla="*/ 1626 h 41"/>
                <a:gd name="T2" fmla="*/ 14288 w 28"/>
                <a:gd name="T3" fmla="*/ 1626 h 41"/>
                <a:gd name="T4" fmla="*/ 11737 w 28"/>
                <a:gd name="T5" fmla="*/ 7047 h 41"/>
                <a:gd name="T6" fmla="*/ 8165 w 28"/>
                <a:gd name="T7" fmla="*/ 12468 h 41"/>
                <a:gd name="T8" fmla="*/ 5103 w 28"/>
                <a:gd name="T9" fmla="*/ 17888 h 41"/>
                <a:gd name="T10" fmla="*/ 2041 w 28"/>
                <a:gd name="T11" fmla="*/ 22225 h 41"/>
                <a:gd name="T12" fmla="*/ 2041 w 28"/>
                <a:gd name="T13" fmla="*/ 22225 h 41"/>
                <a:gd name="T14" fmla="*/ 510 w 28"/>
                <a:gd name="T15" fmla="*/ 21141 h 41"/>
                <a:gd name="T16" fmla="*/ 0 w 28"/>
                <a:gd name="T17" fmla="*/ 20057 h 41"/>
                <a:gd name="T18" fmla="*/ 0 w 28"/>
                <a:gd name="T19" fmla="*/ 15720 h 41"/>
                <a:gd name="T20" fmla="*/ 1021 w 28"/>
                <a:gd name="T21" fmla="*/ 11926 h 41"/>
                <a:gd name="T22" fmla="*/ 3062 w 28"/>
                <a:gd name="T23" fmla="*/ 7589 h 41"/>
                <a:gd name="T24" fmla="*/ 5103 w 28"/>
                <a:gd name="T25" fmla="*/ 3795 h 41"/>
                <a:gd name="T26" fmla="*/ 7654 w 28"/>
                <a:gd name="T27" fmla="*/ 1084 h 41"/>
                <a:gd name="T28" fmla="*/ 9695 w 28"/>
                <a:gd name="T29" fmla="*/ 0 h 41"/>
                <a:gd name="T30" fmla="*/ 11226 w 28"/>
                <a:gd name="T31" fmla="*/ 0 h 41"/>
                <a:gd name="T32" fmla="*/ 12757 w 28"/>
                <a:gd name="T33" fmla="*/ 0 h 41"/>
                <a:gd name="T34" fmla="*/ 14288 w 28"/>
                <a:gd name="T35" fmla="*/ 1626 h 41"/>
                <a:gd name="T36" fmla="*/ 14288 w 28"/>
                <a:gd name="T37" fmla="*/ 1626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1">
                  <a:moveTo>
                    <a:pt x="28" y="3"/>
                  </a:moveTo>
                  <a:lnTo>
                    <a:pt x="28" y="3"/>
                  </a:lnTo>
                  <a:lnTo>
                    <a:pt x="23" y="13"/>
                  </a:lnTo>
                  <a:lnTo>
                    <a:pt x="16" y="23"/>
                  </a:lnTo>
                  <a:lnTo>
                    <a:pt x="10" y="33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2"/>
            <p:cNvSpPr/>
            <p:nvPr/>
          </p:nvSpPr>
          <p:spPr bwMode="auto">
            <a:xfrm>
              <a:off x="4924426" y="500063"/>
              <a:ext cx="15875" cy="34925"/>
            </a:xfrm>
            <a:custGeom>
              <a:avLst/>
              <a:gdLst>
                <a:gd name="T0" fmla="*/ 8996 w 30"/>
                <a:gd name="T1" fmla="*/ 18521 h 66"/>
                <a:gd name="T2" fmla="*/ 8996 w 30"/>
                <a:gd name="T3" fmla="*/ 18521 h 66"/>
                <a:gd name="T4" fmla="*/ 7408 w 30"/>
                <a:gd name="T5" fmla="*/ 19050 h 66"/>
                <a:gd name="T6" fmla="*/ 6350 w 30"/>
                <a:gd name="T7" fmla="*/ 20108 h 66"/>
                <a:gd name="T8" fmla="*/ 5292 w 30"/>
                <a:gd name="T9" fmla="*/ 22754 h 66"/>
                <a:gd name="T10" fmla="*/ 4763 w 30"/>
                <a:gd name="T11" fmla="*/ 23813 h 66"/>
                <a:gd name="T12" fmla="*/ 4233 w 30"/>
                <a:gd name="T13" fmla="*/ 24871 h 66"/>
                <a:gd name="T14" fmla="*/ 3175 w 30"/>
                <a:gd name="T15" fmla="*/ 25929 h 66"/>
                <a:gd name="T16" fmla="*/ 1588 w 30"/>
                <a:gd name="T17" fmla="*/ 25929 h 66"/>
                <a:gd name="T18" fmla="*/ 1588 w 30"/>
                <a:gd name="T19" fmla="*/ 25929 h 66"/>
                <a:gd name="T20" fmla="*/ 0 w 30"/>
                <a:gd name="T21" fmla="*/ 23283 h 66"/>
                <a:gd name="T22" fmla="*/ 1058 w 30"/>
                <a:gd name="T23" fmla="*/ 20638 h 66"/>
                <a:gd name="T24" fmla="*/ 1588 w 30"/>
                <a:gd name="T25" fmla="*/ 16933 h 66"/>
                <a:gd name="T26" fmla="*/ 2117 w 30"/>
                <a:gd name="T27" fmla="*/ 13758 h 66"/>
                <a:gd name="T28" fmla="*/ 4763 w 30"/>
                <a:gd name="T29" fmla="*/ 6879 h 66"/>
                <a:gd name="T30" fmla="*/ 6350 w 30"/>
                <a:gd name="T31" fmla="*/ 0 h 66"/>
                <a:gd name="T32" fmla="*/ 6350 w 30"/>
                <a:gd name="T33" fmla="*/ 0 h 66"/>
                <a:gd name="T34" fmla="*/ 7937 w 30"/>
                <a:gd name="T35" fmla="*/ 0 h 66"/>
                <a:gd name="T36" fmla="*/ 10054 w 30"/>
                <a:gd name="T37" fmla="*/ 529 h 66"/>
                <a:gd name="T38" fmla="*/ 10583 w 30"/>
                <a:gd name="T39" fmla="*/ 2117 h 66"/>
                <a:gd name="T40" fmla="*/ 11642 w 30"/>
                <a:gd name="T41" fmla="*/ 2646 h 66"/>
                <a:gd name="T42" fmla="*/ 11642 w 30"/>
                <a:gd name="T43" fmla="*/ 2646 h 66"/>
                <a:gd name="T44" fmla="*/ 11113 w 30"/>
                <a:gd name="T45" fmla="*/ 5292 h 66"/>
                <a:gd name="T46" fmla="*/ 10054 w 30"/>
                <a:gd name="T47" fmla="*/ 7408 h 66"/>
                <a:gd name="T48" fmla="*/ 9525 w 30"/>
                <a:gd name="T49" fmla="*/ 10583 h 66"/>
                <a:gd name="T50" fmla="*/ 10054 w 30"/>
                <a:gd name="T51" fmla="*/ 14287 h 66"/>
                <a:gd name="T52" fmla="*/ 10054 w 30"/>
                <a:gd name="T53" fmla="*/ 14287 h 66"/>
                <a:gd name="T54" fmla="*/ 11113 w 30"/>
                <a:gd name="T55" fmla="*/ 13229 h 66"/>
                <a:gd name="T56" fmla="*/ 11642 w 30"/>
                <a:gd name="T57" fmla="*/ 11642 h 66"/>
                <a:gd name="T58" fmla="*/ 12700 w 30"/>
                <a:gd name="T59" fmla="*/ 10583 h 66"/>
                <a:gd name="T60" fmla="*/ 13758 w 30"/>
                <a:gd name="T61" fmla="*/ 10054 h 66"/>
                <a:gd name="T62" fmla="*/ 14817 w 30"/>
                <a:gd name="T63" fmla="*/ 10054 h 66"/>
                <a:gd name="T64" fmla="*/ 14817 w 30"/>
                <a:gd name="T65" fmla="*/ 10054 h 66"/>
                <a:gd name="T66" fmla="*/ 15346 w 30"/>
                <a:gd name="T67" fmla="*/ 12700 h 66"/>
                <a:gd name="T68" fmla="*/ 15875 w 30"/>
                <a:gd name="T69" fmla="*/ 15875 h 66"/>
                <a:gd name="T70" fmla="*/ 15346 w 30"/>
                <a:gd name="T71" fmla="*/ 20108 h 66"/>
                <a:gd name="T72" fmla="*/ 14817 w 30"/>
                <a:gd name="T73" fmla="*/ 23813 h 66"/>
                <a:gd name="T74" fmla="*/ 13758 w 30"/>
                <a:gd name="T75" fmla="*/ 27517 h 66"/>
                <a:gd name="T76" fmla="*/ 11642 w 30"/>
                <a:gd name="T77" fmla="*/ 30692 h 66"/>
                <a:gd name="T78" fmla="*/ 8996 w 30"/>
                <a:gd name="T79" fmla="*/ 32808 h 66"/>
                <a:gd name="T80" fmla="*/ 6879 w 30"/>
                <a:gd name="T81" fmla="*/ 34396 h 66"/>
                <a:gd name="T82" fmla="*/ 5292 w 30"/>
                <a:gd name="T83" fmla="*/ 34925 h 66"/>
                <a:gd name="T84" fmla="*/ 5292 w 30"/>
                <a:gd name="T85" fmla="*/ 34925 h 66"/>
                <a:gd name="T86" fmla="*/ 4763 w 30"/>
                <a:gd name="T87" fmla="*/ 32279 h 66"/>
                <a:gd name="T88" fmla="*/ 4763 w 30"/>
                <a:gd name="T89" fmla="*/ 30162 h 66"/>
                <a:gd name="T90" fmla="*/ 4763 w 30"/>
                <a:gd name="T91" fmla="*/ 28575 h 66"/>
                <a:gd name="T92" fmla="*/ 5821 w 30"/>
                <a:gd name="T93" fmla="*/ 26987 h 66"/>
                <a:gd name="T94" fmla="*/ 7408 w 30"/>
                <a:gd name="T95" fmla="*/ 22754 h 66"/>
                <a:gd name="T96" fmla="*/ 7937 w 30"/>
                <a:gd name="T97" fmla="*/ 20638 h 66"/>
                <a:gd name="T98" fmla="*/ 8996 w 30"/>
                <a:gd name="T99" fmla="*/ 18521 h 66"/>
                <a:gd name="T100" fmla="*/ 8996 w 30"/>
                <a:gd name="T101" fmla="*/ 18521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" h="66">
                  <a:moveTo>
                    <a:pt x="17" y="35"/>
                  </a:move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8" y="20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29" y="38"/>
                  </a:lnTo>
                  <a:lnTo>
                    <a:pt x="28" y="45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51"/>
                  </a:lnTo>
                  <a:lnTo>
                    <a:pt x="14" y="43"/>
                  </a:lnTo>
                  <a:lnTo>
                    <a:pt x="15" y="39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3"/>
            <p:cNvSpPr/>
            <p:nvPr/>
          </p:nvSpPr>
          <p:spPr bwMode="auto">
            <a:xfrm>
              <a:off x="4941888" y="515938"/>
              <a:ext cx="11113" cy="19050"/>
            </a:xfrm>
            <a:custGeom>
              <a:avLst/>
              <a:gdLst>
                <a:gd name="T0" fmla="*/ 7779 w 20"/>
                <a:gd name="T1" fmla="*/ 0 h 35"/>
                <a:gd name="T2" fmla="*/ 7779 w 20"/>
                <a:gd name="T3" fmla="*/ 0 h 35"/>
                <a:gd name="T4" fmla="*/ 8890 w 20"/>
                <a:gd name="T5" fmla="*/ 0 h 35"/>
                <a:gd name="T6" fmla="*/ 9446 w 20"/>
                <a:gd name="T7" fmla="*/ 1089 h 35"/>
                <a:gd name="T8" fmla="*/ 10002 w 20"/>
                <a:gd name="T9" fmla="*/ 1633 h 35"/>
                <a:gd name="T10" fmla="*/ 11113 w 20"/>
                <a:gd name="T11" fmla="*/ 1633 h 35"/>
                <a:gd name="T12" fmla="*/ 11113 w 20"/>
                <a:gd name="T13" fmla="*/ 1633 h 35"/>
                <a:gd name="T14" fmla="*/ 10557 w 20"/>
                <a:gd name="T15" fmla="*/ 5987 h 35"/>
                <a:gd name="T16" fmla="*/ 10002 w 20"/>
                <a:gd name="T17" fmla="*/ 10886 h 35"/>
                <a:gd name="T18" fmla="*/ 8890 w 20"/>
                <a:gd name="T19" fmla="*/ 14696 h 35"/>
                <a:gd name="T20" fmla="*/ 6112 w 20"/>
                <a:gd name="T21" fmla="*/ 19050 h 35"/>
                <a:gd name="T22" fmla="*/ 6112 w 20"/>
                <a:gd name="T23" fmla="*/ 19050 h 35"/>
                <a:gd name="T24" fmla="*/ 0 w 20"/>
                <a:gd name="T25" fmla="*/ 19050 h 35"/>
                <a:gd name="T26" fmla="*/ 0 w 20"/>
                <a:gd name="T27" fmla="*/ 19050 h 35"/>
                <a:gd name="T28" fmla="*/ 1111 w 20"/>
                <a:gd name="T29" fmla="*/ 14151 h 35"/>
                <a:gd name="T30" fmla="*/ 3334 w 20"/>
                <a:gd name="T31" fmla="*/ 9797 h 35"/>
                <a:gd name="T32" fmla="*/ 7779 w 20"/>
                <a:gd name="T33" fmla="*/ 0 h 35"/>
                <a:gd name="T34" fmla="*/ 7779 w 20"/>
                <a:gd name="T35" fmla="*/ 0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3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19" y="11"/>
                  </a:lnTo>
                  <a:lnTo>
                    <a:pt x="18" y="20"/>
                  </a:lnTo>
                  <a:lnTo>
                    <a:pt x="16" y="27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4"/>
            <p:cNvSpPr/>
            <p:nvPr/>
          </p:nvSpPr>
          <p:spPr bwMode="auto">
            <a:xfrm>
              <a:off x="4300538" y="546100"/>
              <a:ext cx="211138" cy="60325"/>
            </a:xfrm>
            <a:custGeom>
              <a:avLst/>
              <a:gdLst>
                <a:gd name="T0" fmla="*/ 211138 w 399"/>
                <a:gd name="T1" fmla="*/ 9525 h 114"/>
                <a:gd name="T2" fmla="*/ 210609 w 399"/>
                <a:gd name="T3" fmla="*/ 11642 h 114"/>
                <a:gd name="T4" fmla="*/ 211138 w 399"/>
                <a:gd name="T5" fmla="*/ 12171 h 114"/>
                <a:gd name="T6" fmla="*/ 206905 w 399"/>
                <a:gd name="T7" fmla="*/ 17463 h 114"/>
                <a:gd name="T8" fmla="*/ 201613 w 399"/>
                <a:gd name="T9" fmla="*/ 22225 h 114"/>
                <a:gd name="T10" fmla="*/ 187855 w 399"/>
                <a:gd name="T11" fmla="*/ 30162 h 114"/>
                <a:gd name="T12" fmla="*/ 176742 w 399"/>
                <a:gd name="T13" fmla="*/ 35983 h 114"/>
                <a:gd name="T14" fmla="*/ 151871 w 399"/>
                <a:gd name="T15" fmla="*/ 46038 h 114"/>
                <a:gd name="T16" fmla="*/ 124884 w 399"/>
                <a:gd name="T17" fmla="*/ 53975 h 114"/>
                <a:gd name="T18" fmla="*/ 96838 w 399"/>
                <a:gd name="T19" fmla="*/ 58208 h 114"/>
                <a:gd name="T20" fmla="*/ 82021 w 399"/>
                <a:gd name="T21" fmla="*/ 60325 h 114"/>
                <a:gd name="T22" fmla="*/ 68263 w 399"/>
                <a:gd name="T23" fmla="*/ 60325 h 114"/>
                <a:gd name="T24" fmla="*/ 42333 w 399"/>
                <a:gd name="T25" fmla="*/ 56092 h 114"/>
                <a:gd name="T26" fmla="*/ 29633 w 399"/>
                <a:gd name="T27" fmla="*/ 53446 h 114"/>
                <a:gd name="T28" fmla="*/ 14288 w 399"/>
                <a:gd name="T29" fmla="*/ 50271 h 114"/>
                <a:gd name="T30" fmla="*/ 3175 w 399"/>
                <a:gd name="T31" fmla="*/ 46038 h 114"/>
                <a:gd name="T32" fmla="*/ 0 w 399"/>
                <a:gd name="T33" fmla="*/ 44450 h 114"/>
                <a:gd name="T34" fmla="*/ 44979 w 399"/>
                <a:gd name="T35" fmla="*/ 49213 h 114"/>
                <a:gd name="T36" fmla="*/ 74613 w 399"/>
                <a:gd name="T37" fmla="*/ 51858 h 114"/>
                <a:gd name="T38" fmla="*/ 102659 w 399"/>
                <a:gd name="T39" fmla="*/ 50271 h 114"/>
                <a:gd name="T40" fmla="*/ 116417 w 399"/>
                <a:gd name="T41" fmla="*/ 49213 h 114"/>
                <a:gd name="T42" fmla="*/ 131234 w 399"/>
                <a:gd name="T43" fmla="*/ 46038 h 114"/>
                <a:gd name="T44" fmla="*/ 134938 w 399"/>
                <a:gd name="T45" fmla="*/ 44450 h 114"/>
                <a:gd name="T46" fmla="*/ 142346 w 399"/>
                <a:gd name="T47" fmla="*/ 39688 h 114"/>
                <a:gd name="T48" fmla="*/ 146050 w 399"/>
                <a:gd name="T49" fmla="*/ 37571 h 114"/>
                <a:gd name="T50" fmla="*/ 154517 w 399"/>
                <a:gd name="T51" fmla="*/ 35983 h 114"/>
                <a:gd name="T52" fmla="*/ 163513 w 399"/>
                <a:gd name="T53" fmla="*/ 34396 h 114"/>
                <a:gd name="T54" fmla="*/ 168275 w 399"/>
                <a:gd name="T55" fmla="*/ 32279 h 114"/>
                <a:gd name="T56" fmla="*/ 182034 w 399"/>
                <a:gd name="T57" fmla="*/ 25400 h 114"/>
                <a:gd name="T58" fmla="*/ 200025 w 399"/>
                <a:gd name="T59" fmla="*/ 15346 h 114"/>
                <a:gd name="T60" fmla="*/ 197380 w 399"/>
                <a:gd name="T61" fmla="*/ 12171 h 114"/>
                <a:gd name="T62" fmla="*/ 192617 w 399"/>
                <a:gd name="T63" fmla="*/ 7937 h 114"/>
                <a:gd name="T64" fmla="*/ 182034 w 399"/>
                <a:gd name="T65" fmla="*/ 3704 h 114"/>
                <a:gd name="T66" fmla="*/ 174625 w 399"/>
                <a:gd name="T67" fmla="*/ 1058 h 114"/>
                <a:gd name="T68" fmla="*/ 176213 w 399"/>
                <a:gd name="T69" fmla="*/ 0 h 114"/>
                <a:gd name="T70" fmla="*/ 180975 w 399"/>
                <a:gd name="T71" fmla="*/ 0 h 114"/>
                <a:gd name="T72" fmla="*/ 189971 w 399"/>
                <a:gd name="T73" fmla="*/ 1058 h 114"/>
                <a:gd name="T74" fmla="*/ 203200 w 399"/>
                <a:gd name="T75" fmla="*/ 6350 h 114"/>
                <a:gd name="T76" fmla="*/ 211138 w 399"/>
                <a:gd name="T77" fmla="*/ 9525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9" h="114">
                  <a:moveTo>
                    <a:pt x="399" y="18"/>
                  </a:moveTo>
                  <a:lnTo>
                    <a:pt x="399" y="18"/>
                  </a:lnTo>
                  <a:lnTo>
                    <a:pt x="398" y="22"/>
                  </a:lnTo>
                  <a:lnTo>
                    <a:pt x="399" y="23"/>
                  </a:lnTo>
                  <a:lnTo>
                    <a:pt x="396" y="28"/>
                  </a:lnTo>
                  <a:lnTo>
                    <a:pt x="391" y="33"/>
                  </a:lnTo>
                  <a:lnTo>
                    <a:pt x="387" y="38"/>
                  </a:lnTo>
                  <a:lnTo>
                    <a:pt x="381" y="42"/>
                  </a:lnTo>
                  <a:lnTo>
                    <a:pt x="368" y="49"/>
                  </a:lnTo>
                  <a:lnTo>
                    <a:pt x="355" y="57"/>
                  </a:lnTo>
                  <a:lnTo>
                    <a:pt x="334" y="68"/>
                  </a:lnTo>
                  <a:lnTo>
                    <a:pt x="310" y="78"/>
                  </a:lnTo>
                  <a:lnTo>
                    <a:pt x="287" y="87"/>
                  </a:lnTo>
                  <a:lnTo>
                    <a:pt x="262" y="94"/>
                  </a:lnTo>
                  <a:lnTo>
                    <a:pt x="236" y="102"/>
                  </a:lnTo>
                  <a:lnTo>
                    <a:pt x="209" y="107"/>
                  </a:lnTo>
                  <a:lnTo>
                    <a:pt x="183" y="110"/>
                  </a:lnTo>
                  <a:lnTo>
                    <a:pt x="155" y="114"/>
                  </a:lnTo>
                  <a:lnTo>
                    <a:pt x="142" y="114"/>
                  </a:lnTo>
                  <a:lnTo>
                    <a:pt x="129" y="114"/>
                  </a:lnTo>
                  <a:lnTo>
                    <a:pt x="105" y="110"/>
                  </a:lnTo>
                  <a:lnTo>
                    <a:pt x="80" y="106"/>
                  </a:lnTo>
                  <a:lnTo>
                    <a:pt x="56" y="101"/>
                  </a:lnTo>
                  <a:lnTo>
                    <a:pt x="41" y="99"/>
                  </a:lnTo>
                  <a:lnTo>
                    <a:pt x="27" y="95"/>
                  </a:lnTo>
                  <a:lnTo>
                    <a:pt x="12" y="90"/>
                  </a:lnTo>
                  <a:lnTo>
                    <a:pt x="6" y="87"/>
                  </a:lnTo>
                  <a:lnTo>
                    <a:pt x="0" y="84"/>
                  </a:lnTo>
                  <a:lnTo>
                    <a:pt x="57" y="91"/>
                  </a:lnTo>
                  <a:lnTo>
                    <a:pt x="85" y="93"/>
                  </a:lnTo>
                  <a:lnTo>
                    <a:pt x="113" y="95"/>
                  </a:lnTo>
                  <a:lnTo>
                    <a:pt x="141" y="98"/>
                  </a:lnTo>
                  <a:lnTo>
                    <a:pt x="168" y="98"/>
                  </a:lnTo>
                  <a:lnTo>
                    <a:pt x="194" y="95"/>
                  </a:lnTo>
                  <a:lnTo>
                    <a:pt x="220" y="93"/>
                  </a:lnTo>
                  <a:lnTo>
                    <a:pt x="234" y="91"/>
                  </a:lnTo>
                  <a:lnTo>
                    <a:pt x="248" y="87"/>
                  </a:lnTo>
                  <a:lnTo>
                    <a:pt x="255" y="84"/>
                  </a:lnTo>
                  <a:lnTo>
                    <a:pt x="262" y="79"/>
                  </a:lnTo>
                  <a:lnTo>
                    <a:pt x="269" y="75"/>
                  </a:lnTo>
                  <a:lnTo>
                    <a:pt x="276" y="71"/>
                  </a:lnTo>
                  <a:lnTo>
                    <a:pt x="284" y="69"/>
                  </a:lnTo>
                  <a:lnTo>
                    <a:pt x="292" y="68"/>
                  </a:lnTo>
                  <a:lnTo>
                    <a:pt x="300" y="66"/>
                  </a:lnTo>
                  <a:lnTo>
                    <a:pt x="309" y="65"/>
                  </a:lnTo>
                  <a:lnTo>
                    <a:pt x="318" y="61"/>
                  </a:lnTo>
                  <a:lnTo>
                    <a:pt x="326" y="58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78" y="29"/>
                  </a:lnTo>
                  <a:lnTo>
                    <a:pt x="373" y="23"/>
                  </a:lnTo>
                  <a:lnTo>
                    <a:pt x="369" y="18"/>
                  </a:lnTo>
                  <a:lnTo>
                    <a:pt x="364" y="15"/>
                  </a:lnTo>
                  <a:lnTo>
                    <a:pt x="358" y="12"/>
                  </a:lnTo>
                  <a:lnTo>
                    <a:pt x="344" y="7"/>
                  </a:lnTo>
                  <a:lnTo>
                    <a:pt x="330" y="2"/>
                  </a:lnTo>
                  <a:lnTo>
                    <a:pt x="332" y="1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2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399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5"/>
            <p:cNvSpPr/>
            <p:nvPr/>
          </p:nvSpPr>
          <p:spPr bwMode="auto">
            <a:xfrm>
              <a:off x="4260851" y="577850"/>
              <a:ext cx="28575" cy="12700"/>
            </a:xfrm>
            <a:custGeom>
              <a:avLst/>
              <a:gdLst>
                <a:gd name="T0" fmla="*/ 28575 w 54"/>
                <a:gd name="T1" fmla="*/ 6626 h 23"/>
                <a:gd name="T2" fmla="*/ 28575 w 54"/>
                <a:gd name="T3" fmla="*/ 6626 h 23"/>
                <a:gd name="T4" fmla="*/ 27517 w 54"/>
                <a:gd name="T5" fmla="*/ 8835 h 23"/>
                <a:gd name="T6" fmla="*/ 26458 w 54"/>
                <a:gd name="T7" fmla="*/ 11043 h 23"/>
                <a:gd name="T8" fmla="*/ 25400 w 54"/>
                <a:gd name="T9" fmla="*/ 12148 h 23"/>
                <a:gd name="T10" fmla="*/ 23813 w 54"/>
                <a:gd name="T11" fmla="*/ 12700 h 23"/>
                <a:gd name="T12" fmla="*/ 21696 w 54"/>
                <a:gd name="T13" fmla="*/ 12700 h 23"/>
                <a:gd name="T14" fmla="*/ 20108 w 54"/>
                <a:gd name="T15" fmla="*/ 12700 h 23"/>
                <a:gd name="T16" fmla="*/ 16404 w 54"/>
                <a:gd name="T17" fmla="*/ 10491 h 23"/>
                <a:gd name="T18" fmla="*/ 7937 w 54"/>
                <a:gd name="T19" fmla="*/ 5522 h 23"/>
                <a:gd name="T20" fmla="*/ 3704 w 54"/>
                <a:gd name="T21" fmla="*/ 3865 h 23"/>
                <a:gd name="T22" fmla="*/ 1588 w 54"/>
                <a:gd name="T23" fmla="*/ 2761 h 23"/>
                <a:gd name="T24" fmla="*/ 0 w 54"/>
                <a:gd name="T25" fmla="*/ 2761 h 23"/>
                <a:gd name="T26" fmla="*/ 0 w 54"/>
                <a:gd name="T27" fmla="*/ 2761 h 23"/>
                <a:gd name="T28" fmla="*/ 1058 w 54"/>
                <a:gd name="T29" fmla="*/ 1657 h 23"/>
                <a:gd name="T30" fmla="*/ 2646 w 54"/>
                <a:gd name="T31" fmla="*/ 1104 h 23"/>
                <a:gd name="T32" fmla="*/ 5821 w 54"/>
                <a:gd name="T33" fmla="*/ 0 h 23"/>
                <a:gd name="T34" fmla="*/ 10054 w 54"/>
                <a:gd name="T35" fmla="*/ 0 h 23"/>
                <a:gd name="T36" fmla="*/ 13758 w 54"/>
                <a:gd name="T37" fmla="*/ 552 h 23"/>
                <a:gd name="T38" fmla="*/ 17992 w 54"/>
                <a:gd name="T39" fmla="*/ 2209 h 23"/>
                <a:gd name="T40" fmla="*/ 21696 w 54"/>
                <a:gd name="T41" fmla="*/ 3865 h 23"/>
                <a:gd name="T42" fmla="*/ 28575 w 54"/>
                <a:gd name="T43" fmla="*/ 6626 h 23"/>
                <a:gd name="T44" fmla="*/ 28575 w 54"/>
                <a:gd name="T45" fmla="*/ 6626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23">
                  <a:moveTo>
                    <a:pt x="54" y="12"/>
                  </a:move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15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4789488" y="650875"/>
              <a:ext cx="7938" cy="7938"/>
            </a:xfrm>
            <a:custGeom>
              <a:avLst/>
              <a:gdLst>
                <a:gd name="T0" fmla="*/ 7938 w 14"/>
                <a:gd name="T1" fmla="*/ 1134 h 14"/>
                <a:gd name="T2" fmla="*/ 7938 w 14"/>
                <a:gd name="T3" fmla="*/ 1134 h 14"/>
                <a:gd name="T4" fmla="*/ 7938 w 14"/>
                <a:gd name="T5" fmla="*/ 5103 h 14"/>
                <a:gd name="T6" fmla="*/ 7938 w 14"/>
                <a:gd name="T7" fmla="*/ 6804 h 14"/>
                <a:gd name="T8" fmla="*/ 6804 w 14"/>
                <a:gd name="T9" fmla="*/ 7938 h 14"/>
                <a:gd name="T10" fmla="*/ 6804 w 14"/>
                <a:gd name="T11" fmla="*/ 7938 h 14"/>
                <a:gd name="T12" fmla="*/ 3402 w 14"/>
                <a:gd name="T13" fmla="*/ 7938 h 14"/>
                <a:gd name="T14" fmla="*/ 1134 w 14"/>
                <a:gd name="T15" fmla="*/ 6804 h 14"/>
                <a:gd name="T16" fmla="*/ 0 w 14"/>
                <a:gd name="T17" fmla="*/ 5103 h 14"/>
                <a:gd name="T18" fmla="*/ 0 w 14"/>
                <a:gd name="T19" fmla="*/ 3402 h 14"/>
                <a:gd name="T20" fmla="*/ 567 w 14"/>
                <a:gd name="T21" fmla="*/ 1134 h 14"/>
                <a:gd name="T22" fmla="*/ 2268 w 14"/>
                <a:gd name="T23" fmla="*/ 0 h 14"/>
                <a:gd name="T24" fmla="*/ 4536 w 14"/>
                <a:gd name="T25" fmla="*/ 0 h 14"/>
                <a:gd name="T26" fmla="*/ 7938 w 14"/>
                <a:gd name="T27" fmla="*/ 1134 h 14"/>
                <a:gd name="T28" fmla="*/ 7938 w 14"/>
                <a:gd name="T29" fmla="*/ 113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7"/>
            <p:cNvSpPr/>
            <p:nvPr/>
          </p:nvSpPr>
          <p:spPr bwMode="auto">
            <a:xfrm>
              <a:off x="4772026" y="660400"/>
              <a:ext cx="11113" cy="7938"/>
            </a:xfrm>
            <a:custGeom>
              <a:avLst/>
              <a:gdLst>
                <a:gd name="T0" fmla="*/ 11113 w 21"/>
                <a:gd name="T1" fmla="*/ 2481 h 16"/>
                <a:gd name="T2" fmla="*/ 11113 w 21"/>
                <a:gd name="T3" fmla="*/ 2481 h 16"/>
                <a:gd name="T4" fmla="*/ 10584 w 21"/>
                <a:gd name="T5" fmla="*/ 4961 h 16"/>
                <a:gd name="T6" fmla="*/ 8996 w 21"/>
                <a:gd name="T7" fmla="*/ 6946 h 16"/>
                <a:gd name="T8" fmla="*/ 7409 w 21"/>
                <a:gd name="T9" fmla="*/ 7442 h 16"/>
                <a:gd name="T10" fmla="*/ 5821 w 21"/>
                <a:gd name="T11" fmla="*/ 7938 h 16"/>
                <a:gd name="T12" fmla="*/ 4234 w 21"/>
                <a:gd name="T13" fmla="*/ 7938 h 16"/>
                <a:gd name="T14" fmla="*/ 2646 w 21"/>
                <a:gd name="T15" fmla="*/ 7938 h 16"/>
                <a:gd name="T16" fmla="*/ 2646 w 21"/>
                <a:gd name="T17" fmla="*/ 7938 h 16"/>
                <a:gd name="T18" fmla="*/ 1588 w 21"/>
                <a:gd name="T19" fmla="*/ 6946 h 16"/>
                <a:gd name="T20" fmla="*/ 1058 w 21"/>
                <a:gd name="T21" fmla="*/ 5457 h 16"/>
                <a:gd name="T22" fmla="*/ 0 w 21"/>
                <a:gd name="T23" fmla="*/ 3473 h 16"/>
                <a:gd name="T24" fmla="*/ 0 w 21"/>
                <a:gd name="T25" fmla="*/ 1488 h 16"/>
                <a:gd name="T26" fmla="*/ 0 w 21"/>
                <a:gd name="T27" fmla="*/ 1488 h 16"/>
                <a:gd name="T28" fmla="*/ 1588 w 21"/>
                <a:gd name="T29" fmla="*/ 496 h 16"/>
                <a:gd name="T30" fmla="*/ 3175 w 21"/>
                <a:gd name="T31" fmla="*/ 0 h 16"/>
                <a:gd name="T32" fmla="*/ 5821 w 21"/>
                <a:gd name="T33" fmla="*/ 0 h 16"/>
                <a:gd name="T34" fmla="*/ 9525 w 21"/>
                <a:gd name="T35" fmla="*/ 496 h 16"/>
                <a:gd name="T36" fmla="*/ 10584 w 21"/>
                <a:gd name="T37" fmla="*/ 1488 h 16"/>
                <a:gd name="T38" fmla="*/ 11113 w 21"/>
                <a:gd name="T39" fmla="*/ 2481 h 16"/>
                <a:gd name="T40" fmla="*/ 11113 w 21"/>
                <a:gd name="T41" fmla="*/ 248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8"/>
            <p:cNvSpPr/>
            <p:nvPr/>
          </p:nvSpPr>
          <p:spPr bwMode="auto">
            <a:xfrm>
              <a:off x="4786313" y="665163"/>
              <a:ext cx="11113" cy="9525"/>
            </a:xfrm>
            <a:custGeom>
              <a:avLst/>
              <a:gdLst>
                <a:gd name="T0" fmla="*/ 11113 w 21"/>
                <a:gd name="T1" fmla="*/ 2801 h 17"/>
                <a:gd name="T2" fmla="*/ 11113 w 21"/>
                <a:gd name="T3" fmla="*/ 2801 h 17"/>
                <a:gd name="T4" fmla="*/ 10584 w 21"/>
                <a:gd name="T5" fmla="*/ 5603 h 17"/>
                <a:gd name="T6" fmla="*/ 10055 w 21"/>
                <a:gd name="T7" fmla="*/ 8404 h 17"/>
                <a:gd name="T8" fmla="*/ 10055 w 21"/>
                <a:gd name="T9" fmla="*/ 8404 h 17"/>
                <a:gd name="T10" fmla="*/ 7409 w 21"/>
                <a:gd name="T11" fmla="*/ 9525 h 17"/>
                <a:gd name="T12" fmla="*/ 3704 w 21"/>
                <a:gd name="T13" fmla="*/ 9525 h 17"/>
                <a:gd name="T14" fmla="*/ 3704 w 21"/>
                <a:gd name="T15" fmla="*/ 9525 h 17"/>
                <a:gd name="T16" fmla="*/ 2646 w 21"/>
                <a:gd name="T17" fmla="*/ 7284 h 17"/>
                <a:gd name="T18" fmla="*/ 0 w 21"/>
                <a:gd name="T19" fmla="*/ 5603 h 17"/>
                <a:gd name="T20" fmla="*/ 0 w 21"/>
                <a:gd name="T21" fmla="*/ 5603 h 17"/>
                <a:gd name="T22" fmla="*/ 529 w 21"/>
                <a:gd name="T23" fmla="*/ 2801 h 17"/>
                <a:gd name="T24" fmla="*/ 2117 w 21"/>
                <a:gd name="T25" fmla="*/ 1121 h 17"/>
                <a:gd name="T26" fmla="*/ 3175 w 21"/>
                <a:gd name="T27" fmla="*/ 560 h 17"/>
                <a:gd name="T28" fmla="*/ 4763 w 21"/>
                <a:gd name="T29" fmla="*/ 0 h 17"/>
                <a:gd name="T30" fmla="*/ 6350 w 21"/>
                <a:gd name="T31" fmla="*/ 0 h 17"/>
                <a:gd name="T32" fmla="*/ 7938 w 21"/>
                <a:gd name="T33" fmla="*/ 560 h 17"/>
                <a:gd name="T34" fmla="*/ 10055 w 21"/>
                <a:gd name="T35" fmla="*/ 1681 h 17"/>
                <a:gd name="T36" fmla="*/ 11113 w 21"/>
                <a:gd name="T37" fmla="*/ 2801 h 17"/>
                <a:gd name="T38" fmla="*/ 11113 w 21"/>
                <a:gd name="T39" fmla="*/ 280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" h="17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89"/>
            <p:cNvSpPr>
              <a:spLocks noEditPoints="1"/>
            </p:cNvSpPr>
            <p:nvPr/>
          </p:nvSpPr>
          <p:spPr bwMode="auto">
            <a:xfrm>
              <a:off x="4087813" y="0"/>
              <a:ext cx="938213" cy="690563"/>
            </a:xfrm>
            <a:custGeom>
              <a:avLst/>
              <a:gdLst>
                <a:gd name="T0" fmla="*/ 136149 w 1771"/>
                <a:gd name="T1" fmla="*/ 84602 h 1306"/>
                <a:gd name="T2" fmla="*/ 309382 w 1771"/>
                <a:gd name="T3" fmla="*/ 197228 h 1306"/>
                <a:gd name="T4" fmla="*/ 497979 w 1771"/>
                <a:gd name="T5" fmla="*/ 85659 h 1306"/>
                <a:gd name="T6" fmla="*/ 603402 w 1771"/>
                <a:gd name="T7" fmla="*/ 50761 h 1306"/>
                <a:gd name="T8" fmla="*/ 750147 w 1771"/>
                <a:gd name="T9" fmla="*/ 69797 h 1306"/>
                <a:gd name="T10" fmla="*/ 858219 w 1771"/>
                <a:gd name="T11" fmla="*/ 159686 h 1306"/>
                <a:gd name="T12" fmla="*/ 879409 w 1771"/>
                <a:gd name="T13" fmla="*/ 388640 h 1306"/>
                <a:gd name="T14" fmla="*/ 860867 w 1771"/>
                <a:gd name="T15" fmla="*/ 563131 h 1306"/>
                <a:gd name="T16" fmla="*/ 643664 w 1771"/>
                <a:gd name="T17" fmla="*/ 457379 h 1306"/>
                <a:gd name="T18" fmla="*/ 469901 w 1771"/>
                <a:gd name="T19" fmla="*/ 369076 h 1306"/>
                <a:gd name="T20" fmla="*/ 466193 w 1771"/>
                <a:gd name="T21" fmla="*/ 390226 h 1306"/>
                <a:gd name="T22" fmla="*/ 627771 w 1771"/>
                <a:gd name="T23" fmla="*/ 542510 h 1306"/>
                <a:gd name="T24" fmla="*/ 704057 w 1771"/>
                <a:gd name="T25" fmla="*/ 602789 h 1306"/>
                <a:gd name="T26" fmla="*/ 709884 w 1771"/>
                <a:gd name="T27" fmla="*/ 686862 h 1306"/>
                <a:gd name="T28" fmla="*/ 631479 w 1771"/>
                <a:gd name="T29" fmla="*/ 650906 h 1306"/>
                <a:gd name="T30" fmla="*/ 565259 w 1771"/>
                <a:gd name="T31" fmla="*/ 583753 h 1306"/>
                <a:gd name="T32" fmla="*/ 183828 w 1771"/>
                <a:gd name="T33" fmla="*/ 232655 h 1306"/>
                <a:gd name="T34" fmla="*/ 57215 w 1771"/>
                <a:gd name="T35" fmla="*/ 118971 h 1306"/>
                <a:gd name="T36" fmla="*/ 6887 w 1771"/>
                <a:gd name="T37" fmla="*/ 2644 h 1306"/>
                <a:gd name="T38" fmla="*/ 531884 w 1771"/>
                <a:gd name="T39" fmla="*/ 385467 h 1306"/>
                <a:gd name="T40" fmla="*/ 841796 w 1771"/>
                <a:gd name="T41" fmla="*/ 545153 h 1306"/>
                <a:gd name="T42" fmla="*/ 831201 w 1771"/>
                <a:gd name="T43" fmla="*/ 373306 h 1306"/>
                <a:gd name="T44" fmla="*/ 867225 w 1771"/>
                <a:gd name="T45" fmla="*/ 286060 h 1306"/>
                <a:gd name="T46" fmla="*/ 873052 w 1771"/>
                <a:gd name="T47" fmla="*/ 210976 h 1306"/>
                <a:gd name="T48" fmla="*/ 852391 w 1771"/>
                <a:gd name="T49" fmla="*/ 171848 h 1306"/>
                <a:gd name="T50" fmla="*/ 746438 w 1771"/>
                <a:gd name="T51" fmla="*/ 150168 h 1306"/>
                <a:gd name="T52" fmla="*/ 662206 w 1771"/>
                <a:gd name="T53" fmla="*/ 105752 h 1306"/>
                <a:gd name="T54" fmla="*/ 572146 w 1771"/>
                <a:gd name="T55" fmla="*/ 67682 h 1306"/>
                <a:gd name="T56" fmla="*/ 521288 w 1771"/>
                <a:gd name="T57" fmla="*/ 85131 h 1306"/>
                <a:gd name="T58" fmla="*/ 438115 w 1771"/>
                <a:gd name="T59" fmla="*/ 152283 h 1306"/>
                <a:gd name="T60" fmla="*/ 480496 w 1771"/>
                <a:gd name="T61" fmla="*/ 221551 h 1306"/>
                <a:gd name="T62" fmla="*/ 393615 w 1771"/>
                <a:gd name="T63" fmla="*/ 173963 h 1306"/>
                <a:gd name="T64" fmla="*/ 310972 w 1771"/>
                <a:gd name="T65" fmla="*/ 215735 h 1306"/>
                <a:gd name="T66" fmla="*/ 332692 w 1771"/>
                <a:gd name="T67" fmla="*/ 250104 h 1306"/>
                <a:gd name="T68" fmla="*/ 357591 w 1771"/>
                <a:gd name="T69" fmla="*/ 264910 h 1306"/>
                <a:gd name="T70" fmla="*/ 68340 w 1771"/>
                <a:gd name="T71" fmla="*/ 93062 h 1306"/>
                <a:gd name="T72" fmla="*/ 66221 w 1771"/>
                <a:gd name="T73" fmla="*/ 66624 h 1306"/>
                <a:gd name="T74" fmla="*/ 90590 w 1771"/>
                <a:gd name="T75" fmla="*/ 66095 h 1306"/>
                <a:gd name="T76" fmla="*/ 147804 w 1771"/>
                <a:gd name="T77" fmla="*/ 123730 h 1306"/>
                <a:gd name="T78" fmla="*/ 350174 w 1771"/>
                <a:gd name="T79" fmla="*/ 309854 h 1306"/>
                <a:gd name="T80" fmla="*/ 544068 w 1771"/>
                <a:gd name="T81" fmla="*/ 488047 h 1306"/>
                <a:gd name="T82" fmla="*/ 595985 w 1771"/>
                <a:gd name="T83" fmla="*/ 535636 h 1306"/>
                <a:gd name="T84" fmla="*/ 613467 w 1771"/>
                <a:gd name="T85" fmla="*/ 538808 h 1306"/>
                <a:gd name="T86" fmla="*/ 346466 w 1771"/>
                <a:gd name="T87" fmla="*/ 290819 h 1306"/>
                <a:gd name="T88" fmla="*/ 105423 w 1771"/>
                <a:gd name="T89" fmla="*/ 118971 h 1306"/>
                <a:gd name="T90" fmla="*/ 334811 w 1771"/>
                <a:gd name="T91" fmla="*/ 328890 h 1306"/>
                <a:gd name="T92" fmla="*/ 606051 w 1771"/>
                <a:gd name="T93" fmla="*/ 580052 h 1306"/>
                <a:gd name="T94" fmla="*/ 200781 w 1771"/>
                <a:gd name="T95" fmla="*/ 182952 h 1306"/>
                <a:gd name="T96" fmla="*/ 480496 w 1771"/>
                <a:gd name="T97" fmla="*/ 474828 h 1306"/>
                <a:gd name="T98" fmla="*/ 81584 w 1771"/>
                <a:gd name="T99" fmla="*/ 118443 h 1306"/>
                <a:gd name="T100" fmla="*/ 183299 w 1771"/>
                <a:gd name="T101" fmla="*/ 215735 h 1306"/>
                <a:gd name="T102" fmla="*/ 572146 w 1771"/>
                <a:gd name="T103" fmla="*/ 575293 h 1306"/>
                <a:gd name="T104" fmla="*/ 594926 w 1771"/>
                <a:gd name="T105" fmla="*/ 605432 h 1306"/>
                <a:gd name="T106" fmla="*/ 635188 w 1771"/>
                <a:gd name="T107" fmla="*/ 552027 h 1306"/>
                <a:gd name="T108" fmla="*/ 618235 w 1771"/>
                <a:gd name="T109" fmla="*/ 622881 h 1306"/>
                <a:gd name="T110" fmla="*/ 645253 w 1771"/>
                <a:gd name="T111" fmla="*/ 571592 h 1306"/>
                <a:gd name="T112" fmla="*/ 635188 w 1771"/>
                <a:gd name="T113" fmla="*/ 629227 h 1306"/>
                <a:gd name="T114" fmla="*/ 673331 w 1771"/>
                <a:gd name="T115" fmla="*/ 619180 h 1306"/>
                <a:gd name="T116" fmla="*/ 643134 w 1771"/>
                <a:gd name="T117" fmla="*/ 658309 h 1306"/>
                <a:gd name="T118" fmla="*/ 693462 w 1771"/>
                <a:gd name="T119" fmla="*/ 640331 h 1306"/>
                <a:gd name="T120" fmla="*/ 702998 w 1771"/>
                <a:gd name="T121" fmla="*/ 680517 h 1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71" h="1306">
                  <a:moveTo>
                    <a:pt x="32" y="1"/>
                  </a:moveTo>
                  <a:lnTo>
                    <a:pt x="32" y="1"/>
                  </a:lnTo>
                  <a:lnTo>
                    <a:pt x="42" y="12"/>
                  </a:lnTo>
                  <a:lnTo>
                    <a:pt x="52" y="22"/>
                  </a:lnTo>
                  <a:lnTo>
                    <a:pt x="58" y="28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8" y="39"/>
                  </a:lnTo>
                  <a:lnTo>
                    <a:pt x="85" y="48"/>
                  </a:lnTo>
                  <a:lnTo>
                    <a:pt x="92" y="57"/>
                  </a:lnTo>
                  <a:lnTo>
                    <a:pt x="100" y="65"/>
                  </a:lnTo>
                  <a:lnTo>
                    <a:pt x="109" y="73"/>
                  </a:lnTo>
                  <a:lnTo>
                    <a:pt x="119" y="80"/>
                  </a:lnTo>
                  <a:lnTo>
                    <a:pt x="130" y="87"/>
                  </a:lnTo>
                  <a:lnTo>
                    <a:pt x="152" y="101"/>
                  </a:lnTo>
                  <a:lnTo>
                    <a:pt x="176" y="112"/>
                  </a:lnTo>
                  <a:lnTo>
                    <a:pt x="199" y="123"/>
                  </a:lnTo>
                  <a:lnTo>
                    <a:pt x="245" y="141"/>
                  </a:lnTo>
                  <a:lnTo>
                    <a:pt x="247" y="143"/>
                  </a:lnTo>
                  <a:lnTo>
                    <a:pt x="247" y="147"/>
                  </a:lnTo>
                  <a:lnTo>
                    <a:pt x="247" y="154"/>
                  </a:lnTo>
                  <a:lnTo>
                    <a:pt x="257" y="160"/>
                  </a:lnTo>
                  <a:lnTo>
                    <a:pt x="265" y="166"/>
                  </a:lnTo>
                  <a:lnTo>
                    <a:pt x="272" y="173"/>
                  </a:lnTo>
                  <a:lnTo>
                    <a:pt x="279" y="181"/>
                  </a:lnTo>
                  <a:lnTo>
                    <a:pt x="285" y="188"/>
                  </a:lnTo>
                  <a:lnTo>
                    <a:pt x="292" y="196"/>
                  </a:lnTo>
                  <a:lnTo>
                    <a:pt x="300" y="201"/>
                  </a:lnTo>
                  <a:lnTo>
                    <a:pt x="311" y="207"/>
                  </a:lnTo>
                  <a:lnTo>
                    <a:pt x="309" y="208"/>
                  </a:lnTo>
                  <a:lnTo>
                    <a:pt x="309" y="209"/>
                  </a:lnTo>
                  <a:lnTo>
                    <a:pt x="310" y="211"/>
                  </a:lnTo>
                  <a:lnTo>
                    <a:pt x="312" y="213"/>
                  </a:lnTo>
                  <a:lnTo>
                    <a:pt x="312" y="214"/>
                  </a:lnTo>
                  <a:lnTo>
                    <a:pt x="312" y="216"/>
                  </a:lnTo>
                  <a:lnTo>
                    <a:pt x="344" y="243"/>
                  </a:lnTo>
                  <a:lnTo>
                    <a:pt x="375" y="271"/>
                  </a:lnTo>
                  <a:lnTo>
                    <a:pt x="437" y="328"/>
                  </a:lnTo>
                  <a:lnTo>
                    <a:pt x="497" y="384"/>
                  </a:lnTo>
                  <a:lnTo>
                    <a:pt x="528" y="413"/>
                  </a:lnTo>
                  <a:lnTo>
                    <a:pt x="558" y="440"/>
                  </a:lnTo>
                  <a:lnTo>
                    <a:pt x="565" y="418"/>
                  </a:lnTo>
                  <a:lnTo>
                    <a:pt x="574" y="395"/>
                  </a:lnTo>
                  <a:lnTo>
                    <a:pt x="584" y="373"/>
                  </a:lnTo>
                  <a:lnTo>
                    <a:pt x="594" y="350"/>
                  </a:lnTo>
                  <a:lnTo>
                    <a:pt x="616" y="306"/>
                  </a:lnTo>
                  <a:lnTo>
                    <a:pt x="625" y="284"/>
                  </a:lnTo>
                  <a:lnTo>
                    <a:pt x="635" y="261"/>
                  </a:lnTo>
                  <a:lnTo>
                    <a:pt x="638" y="260"/>
                  </a:lnTo>
                  <a:lnTo>
                    <a:pt x="643" y="260"/>
                  </a:lnTo>
                  <a:lnTo>
                    <a:pt x="646" y="261"/>
                  </a:lnTo>
                  <a:lnTo>
                    <a:pt x="649" y="262"/>
                  </a:lnTo>
                  <a:lnTo>
                    <a:pt x="655" y="267"/>
                  </a:lnTo>
                  <a:lnTo>
                    <a:pt x="661" y="271"/>
                  </a:lnTo>
                  <a:lnTo>
                    <a:pt x="690" y="283"/>
                  </a:lnTo>
                  <a:lnTo>
                    <a:pt x="718" y="296"/>
                  </a:lnTo>
                  <a:lnTo>
                    <a:pt x="745" y="309"/>
                  </a:lnTo>
                  <a:lnTo>
                    <a:pt x="774" y="323"/>
                  </a:lnTo>
                  <a:lnTo>
                    <a:pt x="815" y="273"/>
                  </a:lnTo>
                  <a:lnTo>
                    <a:pt x="839" y="246"/>
                  </a:lnTo>
                  <a:lnTo>
                    <a:pt x="865" y="219"/>
                  </a:lnTo>
                  <a:lnTo>
                    <a:pt x="879" y="207"/>
                  </a:lnTo>
                  <a:lnTo>
                    <a:pt x="893" y="195"/>
                  </a:lnTo>
                  <a:lnTo>
                    <a:pt x="908" y="183"/>
                  </a:lnTo>
                  <a:lnTo>
                    <a:pt x="923" y="171"/>
                  </a:lnTo>
                  <a:lnTo>
                    <a:pt x="940" y="162"/>
                  </a:lnTo>
                  <a:lnTo>
                    <a:pt x="956" y="152"/>
                  </a:lnTo>
                  <a:lnTo>
                    <a:pt x="974" y="145"/>
                  </a:lnTo>
                  <a:lnTo>
                    <a:pt x="992" y="138"/>
                  </a:lnTo>
                  <a:lnTo>
                    <a:pt x="996" y="136"/>
                  </a:lnTo>
                  <a:lnTo>
                    <a:pt x="999" y="133"/>
                  </a:lnTo>
                  <a:lnTo>
                    <a:pt x="1002" y="131"/>
                  </a:lnTo>
                  <a:lnTo>
                    <a:pt x="1007" y="127"/>
                  </a:lnTo>
                  <a:lnTo>
                    <a:pt x="1023" y="121"/>
                  </a:lnTo>
                  <a:lnTo>
                    <a:pt x="1044" y="113"/>
                  </a:lnTo>
                  <a:lnTo>
                    <a:pt x="1083" y="102"/>
                  </a:lnTo>
                  <a:lnTo>
                    <a:pt x="1089" y="101"/>
                  </a:lnTo>
                  <a:lnTo>
                    <a:pt x="1094" y="101"/>
                  </a:lnTo>
                  <a:lnTo>
                    <a:pt x="1101" y="102"/>
                  </a:lnTo>
                  <a:lnTo>
                    <a:pt x="1107" y="102"/>
                  </a:lnTo>
                  <a:lnTo>
                    <a:pt x="1113" y="101"/>
                  </a:lnTo>
                  <a:lnTo>
                    <a:pt x="1119" y="99"/>
                  </a:lnTo>
                  <a:lnTo>
                    <a:pt x="1124" y="96"/>
                  </a:lnTo>
                  <a:lnTo>
                    <a:pt x="1131" y="95"/>
                  </a:lnTo>
                  <a:lnTo>
                    <a:pt x="1136" y="95"/>
                  </a:lnTo>
                  <a:lnTo>
                    <a:pt x="1139" y="96"/>
                  </a:lnTo>
                  <a:lnTo>
                    <a:pt x="1144" y="96"/>
                  </a:lnTo>
                  <a:lnTo>
                    <a:pt x="1149" y="97"/>
                  </a:lnTo>
                  <a:lnTo>
                    <a:pt x="1161" y="97"/>
                  </a:lnTo>
                  <a:lnTo>
                    <a:pt x="1173" y="95"/>
                  </a:lnTo>
                  <a:lnTo>
                    <a:pt x="1196" y="92"/>
                  </a:lnTo>
                  <a:lnTo>
                    <a:pt x="1207" y="91"/>
                  </a:lnTo>
                  <a:lnTo>
                    <a:pt x="1218" y="90"/>
                  </a:lnTo>
                  <a:lnTo>
                    <a:pt x="1227" y="92"/>
                  </a:lnTo>
                  <a:lnTo>
                    <a:pt x="1231" y="93"/>
                  </a:lnTo>
                  <a:lnTo>
                    <a:pt x="1236" y="95"/>
                  </a:lnTo>
                  <a:lnTo>
                    <a:pt x="1259" y="95"/>
                  </a:lnTo>
                  <a:lnTo>
                    <a:pt x="1282" y="96"/>
                  </a:lnTo>
                  <a:lnTo>
                    <a:pt x="1302" y="99"/>
                  </a:lnTo>
                  <a:lnTo>
                    <a:pt x="1322" y="103"/>
                  </a:lnTo>
                  <a:lnTo>
                    <a:pt x="1360" y="111"/>
                  </a:lnTo>
                  <a:lnTo>
                    <a:pt x="1378" y="115"/>
                  </a:lnTo>
                  <a:lnTo>
                    <a:pt x="1395" y="118"/>
                  </a:lnTo>
                  <a:lnTo>
                    <a:pt x="1398" y="121"/>
                  </a:lnTo>
                  <a:lnTo>
                    <a:pt x="1402" y="123"/>
                  </a:lnTo>
                  <a:lnTo>
                    <a:pt x="1409" y="127"/>
                  </a:lnTo>
                  <a:lnTo>
                    <a:pt x="1412" y="130"/>
                  </a:lnTo>
                  <a:lnTo>
                    <a:pt x="1416" y="132"/>
                  </a:lnTo>
                  <a:lnTo>
                    <a:pt x="1418" y="136"/>
                  </a:lnTo>
                  <a:lnTo>
                    <a:pt x="1420" y="140"/>
                  </a:lnTo>
                  <a:lnTo>
                    <a:pt x="1432" y="142"/>
                  </a:lnTo>
                  <a:lnTo>
                    <a:pt x="1441" y="147"/>
                  </a:lnTo>
                  <a:lnTo>
                    <a:pt x="1451" y="152"/>
                  </a:lnTo>
                  <a:lnTo>
                    <a:pt x="1461" y="157"/>
                  </a:lnTo>
                  <a:lnTo>
                    <a:pt x="1478" y="171"/>
                  </a:lnTo>
                  <a:lnTo>
                    <a:pt x="1496" y="184"/>
                  </a:lnTo>
                  <a:lnTo>
                    <a:pt x="1504" y="188"/>
                  </a:lnTo>
                  <a:lnTo>
                    <a:pt x="1514" y="192"/>
                  </a:lnTo>
                  <a:lnTo>
                    <a:pt x="1523" y="196"/>
                  </a:lnTo>
                  <a:lnTo>
                    <a:pt x="1530" y="200"/>
                  </a:lnTo>
                  <a:lnTo>
                    <a:pt x="1540" y="208"/>
                  </a:lnTo>
                  <a:lnTo>
                    <a:pt x="1549" y="218"/>
                  </a:lnTo>
                  <a:lnTo>
                    <a:pt x="1559" y="230"/>
                  </a:lnTo>
                  <a:lnTo>
                    <a:pt x="1571" y="243"/>
                  </a:lnTo>
                  <a:lnTo>
                    <a:pt x="1583" y="254"/>
                  </a:lnTo>
                  <a:lnTo>
                    <a:pt x="1593" y="266"/>
                  </a:lnTo>
                  <a:lnTo>
                    <a:pt x="1603" y="277"/>
                  </a:lnTo>
                  <a:lnTo>
                    <a:pt x="1612" y="289"/>
                  </a:lnTo>
                  <a:lnTo>
                    <a:pt x="1620" y="302"/>
                  </a:lnTo>
                  <a:lnTo>
                    <a:pt x="1629" y="315"/>
                  </a:lnTo>
                  <a:lnTo>
                    <a:pt x="1636" y="330"/>
                  </a:lnTo>
                  <a:lnTo>
                    <a:pt x="1644" y="346"/>
                  </a:lnTo>
                  <a:lnTo>
                    <a:pt x="1655" y="373"/>
                  </a:lnTo>
                  <a:lnTo>
                    <a:pt x="1667" y="402"/>
                  </a:lnTo>
                  <a:lnTo>
                    <a:pt x="1673" y="417"/>
                  </a:lnTo>
                  <a:lnTo>
                    <a:pt x="1678" y="432"/>
                  </a:lnTo>
                  <a:lnTo>
                    <a:pt x="1681" y="448"/>
                  </a:lnTo>
                  <a:lnTo>
                    <a:pt x="1684" y="463"/>
                  </a:lnTo>
                  <a:lnTo>
                    <a:pt x="1684" y="473"/>
                  </a:lnTo>
                  <a:lnTo>
                    <a:pt x="1684" y="484"/>
                  </a:lnTo>
                  <a:lnTo>
                    <a:pt x="1685" y="495"/>
                  </a:lnTo>
                  <a:lnTo>
                    <a:pt x="1687" y="505"/>
                  </a:lnTo>
                  <a:lnTo>
                    <a:pt x="1688" y="520"/>
                  </a:lnTo>
                  <a:lnTo>
                    <a:pt x="1689" y="536"/>
                  </a:lnTo>
                  <a:lnTo>
                    <a:pt x="1690" y="552"/>
                  </a:lnTo>
                  <a:lnTo>
                    <a:pt x="1690" y="569"/>
                  </a:lnTo>
                  <a:lnTo>
                    <a:pt x="1687" y="602"/>
                  </a:lnTo>
                  <a:lnTo>
                    <a:pt x="1682" y="634"/>
                  </a:lnTo>
                  <a:lnTo>
                    <a:pt x="1676" y="667"/>
                  </a:lnTo>
                  <a:lnTo>
                    <a:pt x="1668" y="701"/>
                  </a:lnTo>
                  <a:lnTo>
                    <a:pt x="1660" y="735"/>
                  </a:lnTo>
                  <a:lnTo>
                    <a:pt x="1650" y="767"/>
                  </a:lnTo>
                  <a:lnTo>
                    <a:pt x="1676" y="783"/>
                  </a:lnTo>
                  <a:lnTo>
                    <a:pt x="1703" y="798"/>
                  </a:lnTo>
                  <a:lnTo>
                    <a:pt x="1731" y="812"/>
                  </a:lnTo>
                  <a:lnTo>
                    <a:pt x="1763" y="826"/>
                  </a:lnTo>
                  <a:lnTo>
                    <a:pt x="1766" y="833"/>
                  </a:lnTo>
                  <a:lnTo>
                    <a:pt x="1771" y="839"/>
                  </a:lnTo>
                  <a:lnTo>
                    <a:pt x="1754" y="866"/>
                  </a:lnTo>
                  <a:lnTo>
                    <a:pt x="1738" y="895"/>
                  </a:lnTo>
                  <a:lnTo>
                    <a:pt x="1722" y="925"/>
                  </a:lnTo>
                  <a:lnTo>
                    <a:pt x="1706" y="956"/>
                  </a:lnTo>
                  <a:lnTo>
                    <a:pt x="1676" y="1019"/>
                  </a:lnTo>
                  <a:lnTo>
                    <a:pt x="1660" y="1050"/>
                  </a:lnTo>
                  <a:lnTo>
                    <a:pt x="1644" y="1079"/>
                  </a:lnTo>
                  <a:lnTo>
                    <a:pt x="1638" y="1078"/>
                  </a:lnTo>
                  <a:lnTo>
                    <a:pt x="1632" y="1077"/>
                  </a:lnTo>
                  <a:lnTo>
                    <a:pt x="1630" y="1075"/>
                  </a:lnTo>
                  <a:lnTo>
                    <a:pt x="1628" y="1073"/>
                  </a:lnTo>
                  <a:lnTo>
                    <a:pt x="1627" y="1070"/>
                  </a:lnTo>
                  <a:lnTo>
                    <a:pt x="1625" y="1065"/>
                  </a:lnTo>
                  <a:lnTo>
                    <a:pt x="1606" y="1057"/>
                  </a:lnTo>
                  <a:lnTo>
                    <a:pt x="1587" y="1046"/>
                  </a:lnTo>
                  <a:lnTo>
                    <a:pt x="1549" y="1026"/>
                  </a:lnTo>
                  <a:lnTo>
                    <a:pt x="1531" y="1016"/>
                  </a:lnTo>
                  <a:lnTo>
                    <a:pt x="1512" y="1006"/>
                  </a:lnTo>
                  <a:lnTo>
                    <a:pt x="1493" y="999"/>
                  </a:lnTo>
                  <a:lnTo>
                    <a:pt x="1472" y="993"/>
                  </a:lnTo>
                  <a:lnTo>
                    <a:pt x="1462" y="985"/>
                  </a:lnTo>
                  <a:lnTo>
                    <a:pt x="1450" y="978"/>
                  </a:lnTo>
                  <a:lnTo>
                    <a:pt x="1445" y="974"/>
                  </a:lnTo>
                  <a:lnTo>
                    <a:pt x="1438" y="971"/>
                  </a:lnTo>
                  <a:lnTo>
                    <a:pt x="1431" y="970"/>
                  </a:lnTo>
                  <a:lnTo>
                    <a:pt x="1422" y="969"/>
                  </a:lnTo>
                  <a:lnTo>
                    <a:pt x="1401" y="956"/>
                  </a:lnTo>
                  <a:lnTo>
                    <a:pt x="1379" y="943"/>
                  </a:lnTo>
                  <a:lnTo>
                    <a:pt x="1334" y="921"/>
                  </a:lnTo>
                  <a:lnTo>
                    <a:pt x="1289" y="898"/>
                  </a:lnTo>
                  <a:lnTo>
                    <a:pt x="1267" y="887"/>
                  </a:lnTo>
                  <a:lnTo>
                    <a:pt x="1246" y="874"/>
                  </a:lnTo>
                  <a:lnTo>
                    <a:pt x="1236" y="873"/>
                  </a:lnTo>
                  <a:lnTo>
                    <a:pt x="1226" y="869"/>
                  </a:lnTo>
                  <a:lnTo>
                    <a:pt x="1215" y="865"/>
                  </a:lnTo>
                  <a:lnTo>
                    <a:pt x="1204" y="860"/>
                  </a:lnTo>
                  <a:lnTo>
                    <a:pt x="1183" y="847"/>
                  </a:lnTo>
                  <a:lnTo>
                    <a:pt x="1164" y="836"/>
                  </a:lnTo>
                  <a:lnTo>
                    <a:pt x="1152" y="831"/>
                  </a:lnTo>
                  <a:lnTo>
                    <a:pt x="1140" y="828"/>
                  </a:lnTo>
                  <a:lnTo>
                    <a:pt x="1129" y="823"/>
                  </a:lnTo>
                  <a:lnTo>
                    <a:pt x="1119" y="819"/>
                  </a:lnTo>
                  <a:lnTo>
                    <a:pt x="1074" y="794"/>
                  </a:lnTo>
                  <a:lnTo>
                    <a:pt x="1026" y="769"/>
                  </a:lnTo>
                  <a:lnTo>
                    <a:pt x="1009" y="760"/>
                  </a:lnTo>
                  <a:lnTo>
                    <a:pt x="992" y="753"/>
                  </a:lnTo>
                  <a:lnTo>
                    <a:pt x="976" y="745"/>
                  </a:lnTo>
                  <a:lnTo>
                    <a:pt x="969" y="741"/>
                  </a:lnTo>
                  <a:lnTo>
                    <a:pt x="962" y="737"/>
                  </a:lnTo>
                  <a:lnTo>
                    <a:pt x="940" y="723"/>
                  </a:lnTo>
                  <a:lnTo>
                    <a:pt x="928" y="715"/>
                  </a:lnTo>
                  <a:lnTo>
                    <a:pt x="918" y="709"/>
                  </a:lnTo>
                  <a:lnTo>
                    <a:pt x="907" y="705"/>
                  </a:lnTo>
                  <a:lnTo>
                    <a:pt x="897" y="701"/>
                  </a:lnTo>
                  <a:lnTo>
                    <a:pt x="887" y="698"/>
                  </a:lnTo>
                  <a:lnTo>
                    <a:pt x="877" y="695"/>
                  </a:lnTo>
                  <a:lnTo>
                    <a:pt x="874" y="693"/>
                  </a:lnTo>
                  <a:lnTo>
                    <a:pt x="872" y="690"/>
                  </a:lnTo>
                  <a:lnTo>
                    <a:pt x="870" y="686"/>
                  </a:lnTo>
                  <a:lnTo>
                    <a:pt x="867" y="684"/>
                  </a:lnTo>
                  <a:lnTo>
                    <a:pt x="857" y="679"/>
                  </a:lnTo>
                  <a:lnTo>
                    <a:pt x="846" y="673"/>
                  </a:lnTo>
                  <a:lnTo>
                    <a:pt x="824" y="663"/>
                  </a:lnTo>
                  <a:lnTo>
                    <a:pt x="802" y="653"/>
                  </a:lnTo>
                  <a:lnTo>
                    <a:pt x="790" y="648"/>
                  </a:lnTo>
                  <a:lnTo>
                    <a:pt x="781" y="642"/>
                  </a:lnTo>
                  <a:lnTo>
                    <a:pt x="790" y="655"/>
                  </a:lnTo>
                  <a:lnTo>
                    <a:pt x="802" y="667"/>
                  </a:lnTo>
                  <a:lnTo>
                    <a:pt x="814" y="678"/>
                  </a:lnTo>
                  <a:lnTo>
                    <a:pt x="827" y="688"/>
                  </a:lnTo>
                  <a:lnTo>
                    <a:pt x="840" y="699"/>
                  </a:lnTo>
                  <a:lnTo>
                    <a:pt x="851" y="710"/>
                  </a:lnTo>
                  <a:lnTo>
                    <a:pt x="863" y="722"/>
                  </a:lnTo>
                  <a:lnTo>
                    <a:pt x="873" y="735"/>
                  </a:lnTo>
                  <a:lnTo>
                    <a:pt x="877" y="737"/>
                  </a:lnTo>
                  <a:lnTo>
                    <a:pt x="880" y="738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5" y="748"/>
                  </a:lnTo>
                  <a:lnTo>
                    <a:pt x="900" y="750"/>
                  </a:lnTo>
                  <a:lnTo>
                    <a:pt x="913" y="766"/>
                  </a:lnTo>
                  <a:lnTo>
                    <a:pt x="927" y="781"/>
                  </a:lnTo>
                  <a:lnTo>
                    <a:pt x="958" y="809"/>
                  </a:lnTo>
                  <a:lnTo>
                    <a:pt x="989" y="838"/>
                  </a:lnTo>
                  <a:lnTo>
                    <a:pt x="1004" y="853"/>
                  </a:lnTo>
                  <a:lnTo>
                    <a:pt x="1018" y="870"/>
                  </a:lnTo>
                  <a:lnTo>
                    <a:pt x="1022" y="872"/>
                  </a:lnTo>
                  <a:lnTo>
                    <a:pt x="1026" y="873"/>
                  </a:lnTo>
                  <a:lnTo>
                    <a:pt x="1029" y="875"/>
                  </a:lnTo>
                  <a:lnTo>
                    <a:pt x="1032" y="876"/>
                  </a:lnTo>
                  <a:lnTo>
                    <a:pt x="1051" y="896"/>
                  </a:lnTo>
                  <a:lnTo>
                    <a:pt x="1070" y="914"/>
                  </a:lnTo>
                  <a:lnTo>
                    <a:pt x="1109" y="950"/>
                  </a:lnTo>
                  <a:lnTo>
                    <a:pt x="1130" y="968"/>
                  </a:lnTo>
                  <a:lnTo>
                    <a:pt x="1149" y="986"/>
                  </a:lnTo>
                  <a:lnTo>
                    <a:pt x="1168" y="1005"/>
                  </a:lnTo>
                  <a:lnTo>
                    <a:pt x="1185" y="1026"/>
                  </a:lnTo>
                  <a:lnTo>
                    <a:pt x="1196" y="1026"/>
                  </a:lnTo>
                  <a:lnTo>
                    <a:pt x="1206" y="1027"/>
                  </a:lnTo>
                  <a:lnTo>
                    <a:pt x="1213" y="1030"/>
                  </a:lnTo>
                  <a:lnTo>
                    <a:pt x="1220" y="1035"/>
                  </a:lnTo>
                  <a:lnTo>
                    <a:pt x="1224" y="1041"/>
                  </a:lnTo>
                  <a:lnTo>
                    <a:pt x="1227" y="1048"/>
                  </a:lnTo>
                  <a:lnTo>
                    <a:pt x="1228" y="1057"/>
                  </a:lnTo>
                  <a:lnTo>
                    <a:pt x="1228" y="1065"/>
                  </a:lnTo>
                  <a:lnTo>
                    <a:pt x="1239" y="1079"/>
                  </a:lnTo>
                  <a:lnTo>
                    <a:pt x="1252" y="1094"/>
                  </a:lnTo>
                  <a:lnTo>
                    <a:pt x="1264" y="1107"/>
                  </a:lnTo>
                  <a:lnTo>
                    <a:pt x="1276" y="1118"/>
                  </a:lnTo>
                  <a:lnTo>
                    <a:pt x="1283" y="1121"/>
                  </a:lnTo>
                  <a:lnTo>
                    <a:pt x="1288" y="1123"/>
                  </a:lnTo>
                  <a:lnTo>
                    <a:pt x="1295" y="1124"/>
                  </a:lnTo>
                  <a:lnTo>
                    <a:pt x="1301" y="1124"/>
                  </a:lnTo>
                  <a:lnTo>
                    <a:pt x="1309" y="1124"/>
                  </a:lnTo>
                  <a:lnTo>
                    <a:pt x="1315" y="1125"/>
                  </a:lnTo>
                  <a:lnTo>
                    <a:pt x="1321" y="1127"/>
                  </a:lnTo>
                  <a:lnTo>
                    <a:pt x="1327" y="1132"/>
                  </a:lnTo>
                  <a:lnTo>
                    <a:pt x="1328" y="1137"/>
                  </a:lnTo>
                  <a:lnTo>
                    <a:pt x="1329" y="1140"/>
                  </a:lnTo>
                  <a:lnTo>
                    <a:pt x="1332" y="1147"/>
                  </a:lnTo>
                  <a:lnTo>
                    <a:pt x="1334" y="1151"/>
                  </a:lnTo>
                  <a:lnTo>
                    <a:pt x="1335" y="1154"/>
                  </a:lnTo>
                  <a:lnTo>
                    <a:pt x="1335" y="1159"/>
                  </a:lnTo>
                  <a:lnTo>
                    <a:pt x="1335" y="1165"/>
                  </a:lnTo>
                  <a:lnTo>
                    <a:pt x="1343" y="1169"/>
                  </a:lnTo>
                  <a:lnTo>
                    <a:pt x="1349" y="1176"/>
                  </a:lnTo>
                  <a:lnTo>
                    <a:pt x="1360" y="1187"/>
                  </a:lnTo>
                  <a:lnTo>
                    <a:pt x="1371" y="1201"/>
                  </a:lnTo>
                  <a:lnTo>
                    <a:pt x="1377" y="1208"/>
                  </a:lnTo>
                  <a:lnTo>
                    <a:pt x="1386" y="1213"/>
                  </a:lnTo>
                  <a:lnTo>
                    <a:pt x="1387" y="1222"/>
                  </a:lnTo>
                  <a:lnTo>
                    <a:pt x="1387" y="1230"/>
                  </a:lnTo>
                  <a:lnTo>
                    <a:pt x="1386" y="1239"/>
                  </a:lnTo>
                  <a:lnTo>
                    <a:pt x="1385" y="1246"/>
                  </a:lnTo>
                  <a:lnTo>
                    <a:pt x="1382" y="1254"/>
                  </a:lnTo>
                  <a:lnTo>
                    <a:pt x="1380" y="1261"/>
                  </a:lnTo>
                  <a:lnTo>
                    <a:pt x="1376" y="1267"/>
                  </a:lnTo>
                  <a:lnTo>
                    <a:pt x="1373" y="1273"/>
                  </a:lnTo>
                  <a:lnTo>
                    <a:pt x="1369" y="1278"/>
                  </a:lnTo>
                  <a:lnTo>
                    <a:pt x="1363" y="1284"/>
                  </a:lnTo>
                  <a:lnTo>
                    <a:pt x="1352" y="1292"/>
                  </a:lnTo>
                  <a:lnTo>
                    <a:pt x="1340" y="1299"/>
                  </a:lnTo>
                  <a:lnTo>
                    <a:pt x="1327" y="1303"/>
                  </a:lnTo>
                  <a:lnTo>
                    <a:pt x="1313" y="1305"/>
                  </a:lnTo>
                  <a:lnTo>
                    <a:pt x="1299" y="1306"/>
                  </a:lnTo>
                  <a:lnTo>
                    <a:pt x="1285" y="1305"/>
                  </a:lnTo>
                  <a:lnTo>
                    <a:pt x="1272" y="1302"/>
                  </a:lnTo>
                  <a:lnTo>
                    <a:pt x="1260" y="1297"/>
                  </a:lnTo>
                  <a:lnTo>
                    <a:pt x="1255" y="1293"/>
                  </a:lnTo>
                  <a:lnTo>
                    <a:pt x="1250" y="1290"/>
                  </a:lnTo>
                  <a:lnTo>
                    <a:pt x="1245" y="1286"/>
                  </a:lnTo>
                  <a:lnTo>
                    <a:pt x="1241" y="1281"/>
                  </a:lnTo>
                  <a:lnTo>
                    <a:pt x="1237" y="1275"/>
                  </a:lnTo>
                  <a:lnTo>
                    <a:pt x="1234" y="1270"/>
                  </a:lnTo>
                  <a:lnTo>
                    <a:pt x="1225" y="1270"/>
                  </a:lnTo>
                  <a:lnTo>
                    <a:pt x="1216" y="1270"/>
                  </a:lnTo>
                  <a:lnTo>
                    <a:pt x="1208" y="1267"/>
                  </a:lnTo>
                  <a:lnTo>
                    <a:pt x="1201" y="1262"/>
                  </a:lnTo>
                  <a:lnTo>
                    <a:pt x="1195" y="1256"/>
                  </a:lnTo>
                  <a:lnTo>
                    <a:pt x="1193" y="1253"/>
                  </a:lnTo>
                  <a:lnTo>
                    <a:pt x="1192" y="1250"/>
                  </a:lnTo>
                  <a:lnTo>
                    <a:pt x="1191" y="1245"/>
                  </a:lnTo>
                  <a:lnTo>
                    <a:pt x="1190" y="1241"/>
                  </a:lnTo>
                  <a:lnTo>
                    <a:pt x="1191" y="1236"/>
                  </a:lnTo>
                  <a:lnTo>
                    <a:pt x="1192" y="1231"/>
                  </a:lnTo>
                  <a:lnTo>
                    <a:pt x="1180" y="1220"/>
                  </a:lnTo>
                  <a:lnTo>
                    <a:pt x="1169" y="1208"/>
                  </a:lnTo>
                  <a:lnTo>
                    <a:pt x="1159" y="1197"/>
                  </a:lnTo>
                  <a:lnTo>
                    <a:pt x="1148" y="1185"/>
                  </a:lnTo>
                  <a:lnTo>
                    <a:pt x="1135" y="1175"/>
                  </a:lnTo>
                  <a:lnTo>
                    <a:pt x="1122" y="1166"/>
                  </a:lnTo>
                  <a:lnTo>
                    <a:pt x="1115" y="1163"/>
                  </a:lnTo>
                  <a:lnTo>
                    <a:pt x="1106" y="1160"/>
                  </a:lnTo>
                  <a:lnTo>
                    <a:pt x="1098" y="1156"/>
                  </a:lnTo>
                  <a:lnTo>
                    <a:pt x="1089" y="1154"/>
                  </a:lnTo>
                  <a:lnTo>
                    <a:pt x="1087" y="1149"/>
                  </a:lnTo>
                  <a:lnTo>
                    <a:pt x="1085" y="1145"/>
                  </a:lnTo>
                  <a:lnTo>
                    <a:pt x="1080" y="1136"/>
                  </a:lnTo>
                  <a:lnTo>
                    <a:pt x="1082" y="1132"/>
                  </a:lnTo>
                  <a:lnTo>
                    <a:pt x="1084" y="1129"/>
                  </a:lnTo>
                  <a:lnTo>
                    <a:pt x="1087" y="1126"/>
                  </a:lnTo>
                  <a:lnTo>
                    <a:pt x="1091" y="1124"/>
                  </a:lnTo>
                  <a:lnTo>
                    <a:pt x="1080" y="1112"/>
                  </a:lnTo>
                  <a:lnTo>
                    <a:pt x="1074" y="1107"/>
                  </a:lnTo>
                  <a:lnTo>
                    <a:pt x="1071" y="1106"/>
                  </a:lnTo>
                  <a:lnTo>
                    <a:pt x="1067" y="1104"/>
                  </a:lnTo>
                  <a:lnTo>
                    <a:pt x="1067" y="1102"/>
                  </a:lnTo>
                  <a:lnTo>
                    <a:pt x="1067" y="1100"/>
                  </a:lnTo>
                  <a:lnTo>
                    <a:pt x="1064" y="1096"/>
                  </a:lnTo>
                  <a:lnTo>
                    <a:pt x="1007" y="1043"/>
                  </a:lnTo>
                  <a:lnTo>
                    <a:pt x="949" y="989"/>
                  </a:lnTo>
                  <a:lnTo>
                    <a:pt x="890" y="936"/>
                  </a:lnTo>
                  <a:lnTo>
                    <a:pt x="833" y="882"/>
                  </a:lnTo>
                  <a:lnTo>
                    <a:pt x="787" y="839"/>
                  </a:lnTo>
                  <a:lnTo>
                    <a:pt x="741" y="797"/>
                  </a:lnTo>
                  <a:lnTo>
                    <a:pt x="647" y="712"/>
                  </a:lnTo>
                  <a:lnTo>
                    <a:pt x="600" y="670"/>
                  </a:lnTo>
                  <a:lnTo>
                    <a:pt x="553" y="627"/>
                  </a:lnTo>
                  <a:lnTo>
                    <a:pt x="507" y="584"/>
                  </a:lnTo>
                  <a:lnTo>
                    <a:pt x="462" y="540"/>
                  </a:lnTo>
                  <a:lnTo>
                    <a:pt x="447" y="525"/>
                  </a:lnTo>
                  <a:lnTo>
                    <a:pt x="432" y="511"/>
                  </a:lnTo>
                  <a:lnTo>
                    <a:pt x="385" y="469"/>
                  </a:lnTo>
                  <a:lnTo>
                    <a:pt x="373" y="458"/>
                  </a:lnTo>
                  <a:lnTo>
                    <a:pt x="360" y="450"/>
                  </a:lnTo>
                  <a:lnTo>
                    <a:pt x="347" y="440"/>
                  </a:lnTo>
                  <a:lnTo>
                    <a:pt x="334" y="430"/>
                  </a:lnTo>
                  <a:lnTo>
                    <a:pt x="329" y="424"/>
                  </a:lnTo>
                  <a:lnTo>
                    <a:pt x="325" y="418"/>
                  </a:lnTo>
                  <a:lnTo>
                    <a:pt x="319" y="410"/>
                  </a:lnTo>
                  <a:lnTo>
                    <a:pt x="314" y="404"/>
                  </a:lnTo>
                  <a:lnTo>
                    <a:pt x="300" y="391"/>
                  </a:lnTo>
                  <a:lnTo>
                    <a:pt x="284" y="378"/>
                  </a:lnTo>
                  <a:lnTo>
                    <a:pt x="268" y="365"/>
                  </a:lnTo>
                  <a:lnTo>
                    <a:pt x="252" y="351"/>
                  </a:lnTo>
                  <a:lnTo>
                    <a:pt x="224" y="324"/>
                  </a:lnTo>
                  <a:lnTo>
                    <a:pt x="195" y="297"/>
                  </a:lnTo>
                  <a:lnTo>
                    <a:pt x="166" y="270"/>
                  </a:lnTo>
                  <a:lnTo>
                    <a:pt x="151" y="257"/>
                  </a:lnTo>
                  <a:lnTo>
                    <a:pt x="135" y="244"/>
                  </a:lnTo>
                  <a:lnTo>
                    <a:pt x="129" y="247"/>
                  </a:lnTo>
                  <a:lnTo>
                    <a:pt x="122" y="247"/>
                  </a:lnTo>
                  <a:lnTo>
                    <a:pt x="117" y="245"/>
                  </a:lnTo>
                  <a:lnTo>
                    <a:pt x="113" y="242"/>
                  </a:lnTo>
                  <a:lnTo>
                    <a:pt x="110" y="237"/>
                  </a:lnTo>
                  <a:lnTo>
                    <a:pt x="108" y="231"/>
                  </a:lnTo>
                  <a:lnTo>
                    <a:pt x="108" y="225"/>
                  </a:lnTo>
                  <a:lnTo>
                    <a:pt x="110" y="218"/>
                  </a:lnTo>
                  <a:lnTo>
                    <a:pt x="99" y="184"/>
                  </a:lnTo>
                  <a:lnTo>
                    <a:pt x="86" y="153"/>
                  </a:lnTo>
                  <a:lnTo>
                    <a:pt x="71" y="123"/>
                  </a:lnTo>
                  <a:lnTo>
                    <a:pt x="54" y="93"/>
                  </a:lnTo>
                  <a:lnTo>
                    <a:pt x="46" y="88"/>
                  </a:lnTo>
                  <a:lnTo>
                    <a:pt x="40" y="80"/>
                  </a:lnTo>
                  <a:lnTo>
                    <a:pt x="33" y="73"/>
                  </a:lnTo>
                  <a:lnTo>
                    <a:pt x="28" y="64"/>
                  </a:lnTo>
                  <a:lnTo>
                    <a:pt x="17" y="47"/>
                  </a:lnTo>
                  <a:lnTo>
                    <a:pt x="11" y="40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7" y="12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1"/>
                  </a:lnTo>
                  <a:close/>
                  <a:moveTo>
                    <a:pt x="742" y="614"/>
                  </a:moveTo>
                  <a:lnTo>
                    <a:pt x="742" y="614"/>
                  </a:lnTo>
                  <a:lnTo>
                    <a:pt x="753" y="615"/>
                  </a:lnTo>
                  <a:lnTo>
                    <a:pt x="764" y="618"/>
                  </a:lnTo>
                  <a:lnTo>
                    <a:pt x="774" y="622"/>
                  </a:lnTo>
                  <a:lnTo>
                    <a:pt x="785" y="626"/>
                  </a:lnTo>
                  <a:lnTo>
                    <a:pt x="804" y="638"/>
                  </a:lnTo>
                  <a:lnTo>
                    <a:pt x="820" y="648"/>
                  </a:lnTo>
                  <a:lnTo>
                    <a:pt x="841" y="654"/>
                  </a:lnTo>
                  <a:lnTo>
                    <a:pt x="860" y="662"/>
                  </a:lnTo>
                  <a:lnTo>
                    <a:pt x="878" y="670"/>
                  </a:lnTo>
                  <a:lnTo>
                    <a:pt x="895" y="679"/>
                  </a:lnTo>
                  <a:lnTo>
                    <a:pt x="920" y="693"/>
                  </a:lnTo>
                  <a:lnTo>
                    <a:pt x="946" y="708"/>
                  </a:lnTo>
                  <a:lnTo>
                    <a:pt x="958" y="714"/>
                  </a:lnTo>
                  <a:lnTo>
                    <a:pt x="973" y="721"/>
                  </a:lnTo>
                  <a:lnTo>
                    <a:pt x="988" y="726"/>
                  </a:lnTo>
                  <a:lnTo>
                    <a:pt x="1004" y="729"/>
                  </a:lnTo>
                  <a:lnTo>
                    <a:pt x="1011" y="737"/>
                  </a:lnTo>
                  <a:lnTo>
                    <a:pt x="1018" y="743"/>
                  </a:lnTo>
                  <a:lnTo>
                    <a:pt x="1028" y="748"/>
                  </a:lnTo>
                  <a:lnTo>
                    <a:pt x="1037" y="754"/>
                  </a:lnTo>
                  <a:lnTo>
                    <a:pt x="1057" y="763"/>
                  </a:lnTo>
                  <a:lnTo>
                    <a:pt x="1077" y="773"/>
                  </a:lnTo>
                  <a:lnTo>
                    <a:pt x="1106" y="789"/>
                  </a:lnTo>
                  <a:lnTo>
                    <a:pt x="1121" y="797"/>
                  </a:lnTo>
                  <a:lnTo>
                    <a:pt x="1137" y="801"/>
                  </a:lnTo>
                  <a:lnTo>
                    <a:pt x="1153" y="812"/>
                  </a:lnTo>
                  <a:lnTo>
                    <a:pt x="1169" y="822"/>
                  </a:lnTo>
                  <a:lnTo>
                    <a:pt x="1186" y="831"/>
                  </a:lnTo>
                  <a:lnTo>
                    <a:pt x="1196" y="834"/>
                  </a:lnTo>
                  <a:lnTo>
                    <a:pt x="1206" y="837"/>
                  </a:lnTo>
                  <a:lnTo>
                    <a:pt x="1253" y="863"/>
                  </a:lnTo>
                  <a:lnTo>
                    <a:pt x="1300" y="888"/>
                  </a:lnTo>
                  <a:lnTo>
                    <a:pt x="1397" y="936"/>
                  </a:lnTo>
                  <a:lnTo>
                    <a:pt x="1495" y="983"/>
                  </a:lnTo>
                  <a:lnTo>
                    <a:pt x="1542" y="1006"/>
                  </a:lnTo>
                  <a:lnTo>
                    <a:pt x="1589" y="1031"/>
                  </a:lnTo>
                  <a:lnTo>
                    <a:pt x="1603" y="1039"/>
                  </a:lnTo>
                  <a:lnTo>
                    <a:pt x="1617" y="1046"/>
                  </a:lnTo>
                  <a:lnTo>
                    <a:pt x="1624" y="1049"/>
                  </a:lnTo>
                  <a:lnTo>
                    <a:pt x="1632" y="1051"/>
                  </a:lnTo>
                  <a:lnTo>
                    <a:pt x="1639" y="1051"/>
                  </a:lnTo>
                  <a:lnTo>
                    <a:pt x="1648" y="1051"/>
                  </a:lnTo>
                  <a:lnTo>
                    <a:pt x="1659" y="1025"/>
                  </a:lnTo>
                  <a:lnTo>
                    <a:pt x="1672" y="998"/>
                  </a:lnTo>
                  <a:lnTo>
                    <a:pt x="1696" y="947"/>
                  </a:lnTo>
                  <a:lnTo>
                    <a:pt x="1749" y="844"/>
                  </a:lnTo>
                  <a:lnTo>
                    <a:pt x="1687" y="807"/>
                  </a:lnTo>
                  <a:lnTo>
                    <a:pt x="1654" y="789"/>
                  </a:lnTo>
                  <a:lnTo>
                    <a:pt x="1637" y="782"/>
                  </a:lnTo>
                  <a:lnTo>
                    <a:pt x="1619" y="773"/>
                  </a:lnTo>
                  <a:lnTo>
                    <a:pt x="1629" y="757"/>
                  </a:lnTo>
                  <a:lnTo>
                    <a:pt x="1633" y="748"/>
                  </a:lnTo>
                  <a:lnTo>
                    <a:pt x="1635" y="739"/>
                  </a:lnTo>
                  <a:lnTo>
                    <a:pt x="1623" y="731"/>
                  </a:lnTo>
                  <a:lnTo>
                    <a:pt x="1609" y="725"/>
                  </a:lnTo>
                  <a:lnTo>
                    <a:pt x="1583" y="712"/>
                  </a:lnTo>
                  <a:lnTo>
                    <a:pt x="1569" y="706"/>
                  </a:lnTo>
                  <a:lnTo>
                    <a:pt x="1557" y="698"/>
                  </a:lnTo>
                  <a:lnTo>
                    <a:pt x="1546" y="690"/>
                  </a:lnTo>
                  <a:lnTo>
                    <a:pt x="1542" y="685"/>
                  </a:lnTo>
                  <a:lnTo>
                    <a:pt x="1539" y="680"/>
                  </a:lnTo>
                  <a:lnTo>
                    <a:pt x="1553" y="683"/>
                  </a:lnTo>
                  <a:lnTo>
                    <a:pt x="1567" y="687"/>
                  </a:lnTo>
                  <a:lnTo>
                    <a:pt x="1578" y="693"/>
                  </a:lnTo>
                  <a:lnTo>
                    <a:pt x="1590" y="698"/>
                  </a:lnTo>
                  <a:lnTo>
                    <a:pt x="1602" y="705"/>
                  </a:lnTo>
                  <a:lnTo>
                    <a:pt x="1614" y="710"/>
                  </a:lnTo>
                  <a:lnTo>
                    <a:pt x="1628" y="714"/>
                  </a:lnTo>
                  <a:lnTo>
                    <a:pt x="1642" y="716"/>
                  </a:lnTo>
                  <a:lnTo>
                    <a:pt x="1648" y="696"/>
                  </a:lnTo>
                  <a:lnTo>
                    <a:pt x="1653" y="676"/>
                  </a:lnTo>
                  <a:lnTo>
                    <a:pt x="1657" y="654"/>
                  </a:lnTo>
                  <a:lnTo>
                    <a:pt x="1659" y="634"/>
                  </a:lnTo>
                  <a:lnTo>
                    <a:pt x="1662" y="592"/>
                  </a:lnTo>
                  <a:lnTo>
                    <a:pt x="1664" y="547"/>
                  </a:lnTo>
                  <a:lnTo>
                    <a:pt x="1658" y="544"/>
                  </a:lnTo>
                  <a:lnTo>
                    <a:pt x="1652" y="542"/>
                  </a:lnTo>
                  <a:lnTo>
                    <a:pt x="1645" y="541"/>
                  </a:lnTo>
                  <a:lnTo>
                    <a:pt x="1637" y="541"/>
                  </a:lnTo>
                  <a:lnTo>
                    <a:pt x="1622" y="542"/>
                  </a:lnTo>
                  <a:lnTo>
                    <a:pt x="1607" y="546"/>
                  </a:lnTo>
                  <a:lnTo>
                    <a:pt x="1591" y="549"/>
                  </a:lnTo>
                  <a:lnTo>
                    <a:pt x="1577" y="551"/>
                  </a:lnTo>
                  <a:lnTo>
                    <a:pt x="1571" y="551"/>
                  </a:lnTo>
                  <a:lnTo>
                    <a:pt x="1564" y="550"/>
                  </a:lnTo>
                  <a:lnTo>
                    <a:pt x="1559" y="548"/>
                  </a:lnTo>
                  <a:lnTo>
                    <a:pt x="1555" y="545"/>
                  </a:lnTo>
                  <a:lnTo>
                    <a:pt x="1568" y="543"/>
                  </a:lnTo>
                  <a:lnTo>
                    <a:pt x="1581" y="539"/>
                  </a:lnTo>
                  <a:lnTo>
                    <a:pt x="1607" y="530"/>
                  </a:lnTo>
                  <a:lnTo>
                    <a:pt x="1621" y="527"/>
                  </a:lnTo>
                  <a:lnTo>
                    <a:pt x="1635" y="525"/>
                  </a:lnTo>
                  <a:lnTo>
                    <a:pt x="1642" y="525"/>
                  </a:lnTo>
                  <a:lnTo>
                    <a:pt x="1649" y="526"/>
                  </a:lnTo>
                  <a:lnTo>
                    <a:pt x="1657" y="527"/>
                  </a:lnTo>
                  <a:lnTo>
                    <a:pt x="1664" y="529"/>
                  </a:lnTo>
                  <a:lnTo>
                    <a:pt x="1664" y="506"/>
                  </a:lnTo>
                  <a:lnTo>
                    <a:pt x="1664" y="484"/>
                  </a:lnTo>
                  <a:lnTo>
                    <a:pt x="1662" y="463"/>
                  </a:lnTo>
                  <a:lnTo>
                    <a:pt x="1659" y="441"/>
                  </a:lnTo>
                  <a:lnTo>
                    <a:pt x="1653" y="420"/>
                  </a:lnTo>
                  <a:lnTo>
                    <a:pt x="1648" y="399"/>
                  </a:lnTo>
                  <a:lnTo>
                    <a:pt x="1639" y="380"/>
                  </a:lnTo>
                  <a:lnTo>
                    <a:pt x="1630" y="362"/>
                  </a:lnTo>
                  <a:lnTo>
                    <a:pt x="1618" y="370"/>
                  </a:lnTo>
                  <a:lnTo>
                    <a:pt x="1606" y="380"/>
                  </a:lnTo>
                  <a:lnTo>
                    <a:pt x="1582" y="402"/>
                  </a:lnTo>
                  <a:lnTo>
                    <a:pt x="1570" y="413"/>
                  </a:lnTo>
                  <a:lnTo>
                    <a:pt x="1564" y="420"/>
                  </a:lnTo>
                  <a:lnTo>
                    <a:pt x="1558" y="426"/>
                  </a:lnTo>
                  <a:lnTo>
                    <a:pt x="1551" y="429"/>
                  </a:lnTo>
                  <a:lnTo>
                    <a:pt x="1547" y="432"/>
                  </a:lnTo>
                  <a:lnTo>
                    <a:pt x="1544" y="432"/>
                  </a:lnTo>
                  <a:lnTo>
                    <a:pt x="1542" y="432"/>
                  </a:lnTo>
                  <a:lnTo>
                    <a:pt x="1539" y="430"/>
                  </a:lnTo>
                  <a:lnTo>
                    <a:pt x="1536" y="427"/>
                  </a:lnTo>
                  <a:lnTo>
                    <a:pt x="1532" y="424"/>
                  </a:lnTo>
                  <a:lnTo>
                    <a:pt x="1555" y="406"/>
                  </a:lnTo>
                  <a:lnTo>
                    <a:pt x="1577" y="385"/>
                  </a:lnTo>
                  <a:lnTo>
                    <a:pt x="1600" y="364"/>
                  </a:lnTo>
                  <a:lnTo>
                    <a:pt x="1621" y="342"/>
                  </a:lnTo>
                  <a:lnTo>
                    <a:pt x="1615" y="334"/>
                  </a:lnTo>
                  <a:lnTo>
                    <a:pt x="1609" y="325"/>
                  </a:lnTo>
                  <a:lnTo>
                    <a:pt x="1604" y="317"/>
                  </a:lnTo>
                  <a:lnTo>
                    <a:pt x="1603" y="312"/>
                  </a:lnTo>
                  <a:lnTo>
                    <a:pt x="1603" y="307"/>
                  </a:lnTo>
                  <a:lnTo>
                    <a:pt x="1590" y="290"/>
                  </a:lnTo>
                  <a:lnTo>
                    <a:pt x="1576" y="274"/>
                  </a:lnTo>
                  <a:lnTo>
                    <a:pt x="1561" y="259"/>
                  </a:lnTo>
                  <a:lnTo>
                    <a:pt x="1545" y="245"/>
                  </a:lnTo>
                  <a:lnTo>
                    <a:pt x="1529" y="231"/>
                  </a:lnTo>
                  <a:lnTo>
                    <a:pt x="1512" y="218"/>
                  </a:lnTo>
                  <a:lnTo>
                    <a:pt x="1494" y="207"/>
                  </a:lnTo>
                  <a:lnTo>
                    <a:pt x="1475" y="196"/>
                  </a:lnTo>
                  <a:lnTo>
                    <a:pt x="1466" y="207"/>
                  </a:lnTo>
                  <a:lnTo>
                    <a:pt x="1457" y="219"/>
                  </a:lnTo>
                  <a:lnTo>
                    <a:pt x="1450" y="232"/>
                  </a:lnTo>
                  <a:lnTo>
                    <a:pt x="1442" y="246"/>
                  </a:lnTo>
                  <a:lnTo>
                    <a:pt x="1435" y="260"/>
                  </a:lnTo>
                  <a:lnTo>
                    <a:pt x="1431" y="268"/>
                  </a:lnTo>
                  <a:lnTo>
                    <a:pt x="1426" y="274"/>
                  </a:lnTo>
                  <a:lnTo>
                    <a:pt x="1421" y="279"/>
                  </a:lnTo>
                  <a:lnTo>
                    <a:pt x="1416" y="283"/>
                  </a:lnTo>
                  <a:lnTo>
                    <a:pt x="1412" y="284"/>
                  </a:lnTo>
                  <a:lnTo>
                    <a:pt x="1409" y="284"/>
                  </a:lnTo>
                  <a:lnTo>
                    <a:pt x="1405" y="284"/>
                  </a:lnTo>
                  <a:lnTo>
                    <a:pt x="1402" y="283"/>
                  </a:lnTo>
                  <a:lnTo>
                    <a:pt x="1416" y="259"/>
                  </a:lnTo>
                  <a:lnTo>
                    <a:pt x="1431" y="233"/>
                  </a:lnTo>
                  <a:lnTo>
                    <a:pt x="1445" y="210"/>
                  </a:lnTo>
                  <a:lnTo>
                    <a:pt x="1452" y="197"/>
                  </a:lnTo>
                  <a:lnTo>
                    <a:pt x="1460" y="186"/>
                  </a:lnTo>
                  <a:lnTo>
                    <a:pt x="1450" y="178"/>
                  </a:lnTo>
                  <a:lnTo>
                    <a:pt x="1440" y="171"/>
                  </a:lnTo>
                  <a:lnTo>
                    <a:pt x="1428" y="164"/>
                  </a:lnTo>
                  <a:lnTo>
                    <a:pt x="1418" y="157"/>
                  </a:lnTo>
                  <a:lnTo>
                    <a:pt x="1394" y="147"/>
                  </a:lnTo>
                  <a:lnTo>
                    <a:pt x="1369" y="137"/>
                  </a:lnTo>
                  <a:lnTo>
                    <a:pt x="1342" y="130"/>
                  </a:lnTo>
                  <a:lnTo>
                    <a:pt x="1313" y="123"/>
                  </a:lnTo>
                  <a:lnTo>
                    <a:pt x="1283" y="119"/>
                  </a:lnTo>
                  <a:lnTo>
                    <a:pt x="1252" y="116"/>
                  </a:lnTo>
                  <a:lnTo>
                    <a:pt x="1251" y="136"/>
                  </a:lnTo>
                  <a:lnTo>
                    <a:pt x="1250" y="160"/>
                  </a:lnTo>
                  <a:lnTo>
                    <a:pt x="1249" y="173"/>
                  </a:lnTo>
                  <a:lnTo>
                    <a:pt x="1250" y="186"/>
                  </a:lnTo>
                  <a:lnTo>
                    <a:pt x="1250" y="200"/>
                  </a:lnTo>
                  <a:lnTo>
                    <a:pt x="1252" y="214"/>
                  </a:lnTo>
                  <a:lnTo>
                    <a:pt x="1255" y="222"/>
                  </a:lnTo>
                  <a:lnTo>
                    <a:pt x="1258" y="230"/>
                  </a:lnTo>
                  <a:lnTo>
                    <a:pt x="1259" y="233"/>
                  </a:lnTo>
                  <a:lnTo>
                    <a:pt x="1258" y="237"/>
                  </a:lnTo>
                  <a:lnTo>
                    <a:pt x="1256" y="240"/>
                  </a:lnTo>
                  <a:lnTo>
                    <a:pt x="1252" y="243"/>
                  </a:lnTo>
                  <a:lnTo>
                    <a:pt x="1249" y="237"/>
                  </a:lnTo>
                  <a:lnTo>
                    <a:pt x="1245" y="230"/>
                  </a:lnTo>
                  <a:lnTo>
                    <a:pt x="1243" y="223"/>
                  </a:lnTo>
                  <a:lnTo>
                    <a:pt x="1241" y="215"/>
                  </a:lnTo>
                  <a:lnTo>
                    <a:pt x="1239" y="198"/>
                  </a:lnTo>
                  <a:lnTo>
                    <a:pt x="1239" y="181"/>
                  </a:lnTo>
                  <a:lnTo>
                    <a:pt x="1239" y="147"/>
                  </a:lnTo>
                  <a:lnTo>
                    <a:pt x="1238" y="130"/>
                  </a:lnTo>
                  <a:lnTo>
                    <a:pt x="1236" y="116"/>
                  </a:lnTo>
                  <a:lnTo>
                    <a:pt x="1205" y="116"/>
                  </a:lnTo>
                  <a:lnTo>
                    <a:pt x="1177" y="117"/>
                  </a:lnTo>
                  <a:lnTo>
                    <a:pt x="1152" y="118"/>
                  </a:lnTo>
                  <a:lnTo>
                    <a:pt x="1128" y="120"/>
                  </a:lnTo>
                  <a:lnTo>
                    <a:pt x="1104" y="124"/>
                  </a:lnTo>
                  <a:lnTo>
                    <a:pt x="1080" y="128"/>
                  </a:lnTo>
                  <a:lnTo>
                    <a:pt x="1057" y="135"/>
                  </a:lnTo>
                  <a:lnTo>
                    <a:pt x="1030" y="141"/>
                  </a:lnTo>
                  <a:lnTo>
                    <a:pt x="1036" y="158"/>
                  </a:lnTo>
                  <a:lnTo>
                    <a:pt x="1042" y="172"/>
                  </a:lnTo>
                  <a:lnTo>
                    <a:pt x="1049" y="186"/>
                  </a:lnTo>
                  <a:lnTo>
                    <a:pt x="1057" y="199"/>
                  </a:lnTo>
                  <a:lnTo>
                    <a:pt x="1073" y="226"/>
                  </a:lnTo>
                  <a:lnTo>
                    <a:pt x="1080" y="240"/>
                  </a:lnTo>
                  <a:lnTo>
                    <a:pt x="1087" y="255"/>
                  </a:lnTo>
                  <a:lnTo>
                    <a:pt x="1082" y="255"/>
                  </a:lnTo>
                  <a:lnTo>
                    <a:pt x="1077" y="254"/>
                  </a:lnTo>
                  <a:lnTo>
                    <a:pt x="1074" y="252"/>
                  </a:lnTo>
                  <a:lnTo>
                    <a:pt x="1071" y="248"/>
                  </a:lnTo>
                  <a:lnTo>
                    <a:pt x="1067" y="240"/>
                  </a:lnTo>
                  <a:lnTo>
                    <a:pt x="1062" y="232"/>
                  </a:lnTo>
                  <a:lnTo>
                    <a:pt x="1049" y="210"/>
                  </a:lnTo>
                  <a:lnTo>
                    <a:pt x="1037" y="188"/>
                  </a:lnTo>
                  <a:lnTo>
                    <a:pt x="1023" y="168"/>
                  </a:lnTo>
                  <a:lnTo>
                    <a:pt x="1014" y="158"/>
                  </a:lnTo>
                  <a:lnTo>
                    <a:pt x="1007" y="150"/>
                  </a:lnTo>
                  <a:lnTo>
                    <a:pt x="984" y="161"/>
                  </a:lnTo>
                  <a:lnTo>
                    <a:pt x="963" y="171"/>
                  </a:lnTo>
                  <a:lnTo>
                    <a:pt x="941" y="183"/>
                  </a:lnTo>
                  <a:lnTo>
                    <a:pt x="922" y="196"/>
                  </a:lnTo>
                  <a:lnTo>
                    <a:pt x="903" y="209"/>
                  </a:lnTo>
                  <a:lnTo>
                    <a:pt x="885" y="224"/>
                  </a:lnTo>
                  <a:lnTo>
                    <a:pt x="868" y="240"/>
                  </a:lnTo>
                  <a:lnTo>
                    <a:pt x="852" y="257"/>
                  </a:lnTo>
                  <a:lnTo>
                    <a:pt x="864" y="266"/>
                  </a:lnTo>
                  <a:lnTo>
                    <a:pt x="877" y="273"/>
                  </a:lnTo>
                  <a:lnTo>
                    <a:pt x="903" y="289"/>
                  </a:lnTo>
                  <a:lnTo>
                    <a:pt x="916" y="297"/>
                  </a:lnTo>
                  <a:lnTo>
                    <a:pt x="927" y="304"/>
                  </a:lnTo>
                  <a:lnTo>
                    <a:pt x="938" y="314"/>
                  </a:lnTo>
                  <a:lnTo>
                    <a:pt x="942" y="318"/>
                  </a:lnTo>
                  <a:lnTo>
                    <a:pt x="946" y="323"/>
                  </a:lnTo>
                  <a:lnTo>
                    <a:pt x="932" y="318"/>
                  </a:lnTo>
                  <a:lnTo>
                    <a:pt x="918" y="312"/>
                  </a:lnTo>
                  <a:lnTo>
                    <a:pt x="891" y="298"/>
                  </a:lnTo>
                  <a:lnTo>
                    <a:pt x="865" y="284"/>
                  </a:lnTo>
                  <a:lnTo>
                    <a:pt x="854" y="278"/>
                  </a:lnTo>
                  <a:lnTo>
                    <a:pt x="841" y="273"/>
                  </a:lnTo>
                  <a:lnTo>
                    <a:pt x="827" y="288"/>
                  </a:lnTo>
                  <a:lnTo>
                    <a:pt x="814" y="303"/>
                  </a:lnTo>
                  <a:lnTo>
                    <a:pt x="807" y="312"/>
                  </a:lnTo>
                  <a:lnTo>
                    <a:pt x="801" y="320"/>
                  </a:lnTo>
                  <a:lnTo>
                    <a:pt x="797" y="330"/>
                  </a:lnTo>
                  <a:lnTo>
                    <a:pt x="792" y="339"/>
                  </a:lnTo>
                  <a:lnTo>
                    <a:pt x="797" y="338"/>
                  </a:lnTo>
                  <a:lnTo>
                    <a:pt x="800" y="338"/>
                  </a:lnTo>
                  <a:lnTo>
                    <a:pt x="804" y="339"/>
                  </a:lnTo>
                  <a:lnTo>
                    <a:pt x="811" y="339"/>
                  </a:lnTo>
                  <a:lnTo>
                    <a:pt x="826" y="347"/>
                  </a:lnTo>
                  <a:lnTo>
                    <a:pt x="841" y="355"/>
                  </a:lnTo>
                  <a:lnTo>
                    <a:pt x="855" y="365"/>
                  </a:lnTo>
                  <a:lnTo>
                    <a:pt x="868" y="376"/>
                  </a:lnTo>
                  <a:lnTo>
                    <a:pt x="882" y="385"/>
                  </a:lnTo>
                  <a:lnTo>
                    <a:pt x="896" y="394"/>
                  </a:lnTo>
                  <a:lnTo>
                    <a:pt x="903" y="399"/>
                  </a:lnTo>
                  <a:lnTo>
                    <a:pt x="908" y="405"/>
                  </a:lnTo>
                  <a:lnTo>
                    <a:pt x="913" y="411"/>
                  </a:lnTo>
                  <a:lnTo>
                    <a:pt x="918" y="419"/>
                  </a:lnTo>
                  <a:lnTo>
                    <a:pt x="912" y="419"/>
                  </a:lnTo>
                  <a:lnTo>
                    <a:pt x="907" y="419"/>
                  </a:lnTo>
                  <a:lnTo>
                    <a:pt x="902" y="418"/>
                  </a:lnTo>
                  <a:lnTo>
                    <a:pt x="896" y="417"/>
                  </a:lnTo>
                  <a:lnTo>
                    <a:pt x="888" y="411"/>
                  </a:lnTo>
                  <a:lnTo>
                    <a:pt x="878" y="405"/>
                  </a:lnTo>
                  <a:lnTo>
                    <a:pt x="870" y="397"/>
                  </a:lnTo>
                  <a:lnTo>
                    <a:pt x="860" y="391"/>
                  </a:lnTo>
                  <a:lnTo>
                    <a:pt x="850" y="385"/>
                  </a:lnTo>
                  <a:lnTo>
                    <a:pt x="845" y="383"/>
                  </a:lnTo>
                  <a:lnTo>
                    <a:pt x="839" y="382"/>
                  </a:lnTo>
                  <a:lnTo>
                    <a:pt x="837" y="379"/>
                  </a:lnTo>
                  <a:lnTo>
                    <a:pt x="835" y="377"/>
                  </a:lnTo>
                  <a:lnTo>
                    <a:pt x="834" y="375"/>
                  </a:lnTo>
                  <a:lnTo>
                    <a:pt x="831" y="374"/>
                  </a:lnTo>
                  <a:lnTo>
                    <a:pt x="811" y="363"/>
                  </a:lnTo>
                  <a:lnTo>
                    <a:pt x="792" y="351"/>
                  </a:lnTo>
                  <a:lnTo>
                    <a:pt x="786" y="352"/>
                  </a:lnTo>
                  <a:lnTo>
                    <a:pt x="782" y="351"/>
                  </a:lnTo>
                  <a:lnTo>
                    <a:pt x="777" y="350"/>
                  </a:lnTo>
                  <a:lnTo>
                    <a:pt x="772" y="349"/>
                  </a:lnTo>
                  <a:lnTo>
                    <a:pt x="758" y="338"/>
                  </a:lnTo>
                  <a:lnTo>
                    <a:pt x="743" y="329"/>
                  </a:lnTo>
                  <a:lnTo>
                    <a:pt x="727" y="319"/>
                  </a:lnTo>
                  <a:lnTo>
                    <a:pt x="711" y="311"/>
                  </a:lnTo>
                  <a:lnTo>
                    <a:pt x="694" y="303"/>
                  </a:lnTo>
                  <a:lnTo>
                    <a:pt x="677" y="294"/>
                  </a:lnTo>
                  <a:lnTo>
                    <a:pt x="642" y="281"/>
                  </a:lnTo>
                  <a:lnTo>
                    <a:pt x="640" y="286"/>
                  </a:lnTo>
                  <a:lnTo>
                    <a:pt x="639" y="291"/>
                  </a:lnTo>
                  <a:lnTo>
                    <a:pt x="636" y="300"/>
                  </a:lnTo>
                  <a:lnTo>
                    <a:pt x="631" y="308"/>
                  </a:lnTo>
                  <a:lnTo>
                    <a:pt x="627" y="317"/>
                  </a:lnTo>
                  <a:lnTo>
                    <a:pt x="613" y="351"/>
                  </a:lnTo>
                  <a:lnTo>
                    <a:pt x="599" y="383"/>
                  </a:lnTo>
                  <a:lnTo>
                    <a:pt x="598" y="389"/>
                  </a:lnTo>
                  <a:lnTo>
                    <a:pt x="597" y="394"/>
                  </a:lnTo>
                  <a:lnTo>
                    <a:pt x="597" y="399"/>
                  </a:lnTo>
                  <a:lnTo>
                    <a:pt x="594" y="404"/>
                  </a:lnTo>
                  <a:lnTo>
                    <a:pt x="593" y="405"/>
                  </a:lnTo>
                  <a:lnTo>
                    <a:pt x="590" y="406"/>
                  </a:lnTo>
                  <a:lnTo>
                    <a:pt x="588" y="407"/>
                  </a:lnTo>
                  <a:lnTo>
                    <a:pt x="587" y="408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9"/>
                  </a:lnTo>
                  <a:lnTo>
                    <a:pt x="585" y="422"/>
                  </a:lnTo>
                  <a:lnTo>
                    <a:pt x="580" y="429"/>
                  </a:lnTo>
                  <a:lnTo>
                    <a:pt x="576" y="437"/>
                  </a:lnTo>
                  <a:lnTo>
                    <a:pt x="574" y="440"/>
                  </a:lnTo>
                  <a:lnTo>
                    <a:pt x="573" y="444"/>
                  </a:lnTo>
                  <a:lnTo>
                    <a:pt x="573" y="449"/>
                  </a:lnTo>
                  <a:lnTo>
                    <a:pt x="574" y="454"/>
                  </a:lnTo>
                  <a:lnTo>
                    <a:pt x="578" y="457"/>
                  </a:lnTo>
                  <a:lnTo>
                    <a:pt x="582" y="460"/>
                  </a:lnTo>
                  <a:lnTo>
                    <a:pt x="591" y="471"/>
                  </a:lnTo>
                  <a:lnTo>
                    <a:pt x="601" y="481"/>
                  </a:lnTo>
                  <a:lnTo>
                    <a:pt x="606" y="485"/>
                  </a:lnTo>
                  <a:lnTo>
                    <a:pt x="610" y="487"/>
                  </a:lnTo>
                  <a:lnTo>
                    <a:pt x="615" y="486"/>
                  </a:lnTo>
                  <a:lnTo>
                    <a:pt x="618" y="484"/>
                  </a:lnTo>
                  <a:lnTo>
                    <a:pt x="621" y="482"/>
                  </a:lnTo>
                  <a:lnTo>
                    <a:pt x="622" y="479"/>
                  </a:lnTo>
                  <a:lnTo>
                    <a:pt x="625" y="475"/>
                  </a:lnTo>
                  <a:lnTo>
                    <a:pt x="628" y="473"/>
                  </a:lnTo>
                  <a:lnTo>
                    <a:pt x="632" y="472"/>
                  </a:lnTo>
                  <a:lnTo>
                    <a:pt x="637" y="472"/>
                  </a:lnTo>
                  <a:lnTo>
                    <a:pt x="637" y="479"/>
                  </a:lnTo>
                  <a:lnTo>
                    <a:pt x="636" y="483"/>
                  </a:lnTo>
                  <a:lnTo>
                    <a:pt x="634" y="486"/>
                  </a:lnTo>
                  <a:lnTo>
                    <a:pt x="632" y="489"/>
                  </a:lnTo>
                  <a:lnTo>
                    <a:pt x="625" y="494"/>
                  </a:lnTo>
                  <a:lnTo>
                    <a:pt x="619" y="499"/>
                  </a:lnTo>
                  <a:lnTo>
                    <a:pt x="627" y="504"/>
                  </a:lnTo>
                  <a:lnTo>
                    <a:pt x="634" y="511"/>
                  </a:lnTo>
                  <a:lnTo>
                    <a:pt x="642" y="517"/>
                  </a:lnTo>
                  <a:lnTo>
                    <a:pt x="649" y="523"/>
                  </a:lnTo>
                  <a:lnTo>
                    <a:pt x="652" y="519"/>
                  </a:lnTo>
                  <a:lnTo>
                    <a:pt x="654" y="515"/>
                  </a:lnTo>
                  <a:lnTo>
                    <a:pt x="658" y="504"/>
                  </a:lnTo>
                  <a:lnTo>
                    <a:pt x="660" y="500"/>
                  </a:lnTo>
                  <a:lnTo>
                    <a:pt x="663" y="496"/>
                  </a:lnTo>
                  <a:lnTo>
                    <a:pt x="666" y="493"/>
                  </a:lnTo>
                  <a:lnTo>
                    <a:pt x="671" y="490"/>
                  </a:lnTo>
                  <a:lnTo>
                    <a:pt x="675" y="496"/>
                  </a:lnTo>
                  <a:lnTo>
                    <a:pt x="675" y="501"/>
                  </a:lnTo>
                  <a:lnTo>
                    <a:pt x="674" y="505"/>
                  </a:lnTo>
                  <a:lnTo>
                    <a:pt x="671" y="511"/>
                  </a:lnTo>
                  <a:lnTo>
                    <a:pt x="665" y="520"/>
                  </a:lnTo>
                  <a:lnTo>
                    <a:pt x="662" y="526"/>
                  </a:lnTo>
                  <a:lnTo>
                    <a:pt x="660" y="531"/>
                  </a:lnTo>
                  <a:lnTo>
                    <a:pt x="699" y="573"/>
                  </a:lnTo>
                  <a:lnTo>
                    <a:pt x="742" y="614"/>
                  </a:lnTo>
                  <a:close/>
                  <a:moveTo>
                    <a:pt x="74" y="95"/>
                  </a:moveTo>
                  <a:lnTo>
                    <a:pt x="74" y="95"/>
                  </a:lnTo>
                  <a:lnTo>
                    <a:pt x="84" y="111"/>
                  </a:lnTo>
                  <a:lnTo>
                    <a:pt x="93" y="127"/>
                  </a:lnTo>
                  <a:lnTo>
                    <a:pt x="110" y="162"/>
                  </a:lnTo>
                  <a:lnTo>
                    <a:pt x="125" y="195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6" y="207"/>
                  </a:lnTo>
                  <a:lnTo>
                    <a:pt x="149" y="202"/>
                  </a:lnTo>
                  <a:lnTo>
                    <a:pt x="133" y="181"/>
                  </a:lnTo>
                  <a:lnTo>
                    <a:pt x="129" y="176"/>
                  </a:lnTo>
                  <a:lnTo>
                    <a:pt x="125" y="169"/>
                  </a:lnTo>
                  <a:lnTo>
                    <a:pt x="123" y="164"/>
                  </a:lnTo>
                  <a:lnTo>
                    <a:pt x="122" y="157"/>
                  </a:lnTo>
                  <a:lnTo>
                    <a:pt x="128" y="161"/>
                  </a:lnTo>
                  <a:lnTo>
                    <a:pt x="132" y="164"/>
                  </a:lnTo>
                  <a:lnTo>
                    <a:pt x="139" y="171"/>
                  </a:lnTo>
                  <a:lnTo>
                    <a:pt x="147" y="179"/>
                  </a:lnTo>
                  <a:lnTo>
                    <a:pt x="153" y="188"/>
                  </a:lnTo>
                  <a:lnTo>
                    <a:pt x="160" y="196"/>
                  </a:lnTo>
                  <a:lnTo>
                    <a:pt x="167" y="203"/>
                  </a:lnTo>
                  <a:lnTo>
                    <a:pt x="173" y="207"/>
                  </a:lnTo>
                  <a:lnTo>
                    <a:pt x="177" y="209"/>
                  </a:lnTo>
                  <a:lnTo>
                    <a:pt x="183" y="211"/>
                  </a:lnTo>
                  <a:lnTo>
                    <a:pt x="190" y="212"/>
                  </a:lnTo>
                  <a:lnTo>
                    <a:pt x="190" y="202"/>
                  </a:lnTo>
                  <a:lnTo>
                    <a:pt x="189" y="193"/>
                  </a:lnTo>
                  <a:lnTo>
                    <a:pt x="186" y="185"/>
                  </a:lnTo>
                  <a:lnTo>
                    <a:pt x="182" y="178"/>
                  </a:lnTo>
                  <a:lnTo>
                    <a:pt x="178" y="170"/>
                  </a:lnTo>
                  <a:lnTo>
                    <a:pt x="173" y="165"/>
                  </a:lnTo>
                  <a:lnTo>
                    <a:pt x="160" y="153"/>
                  </a:lnTo>
                  <a:lnTo>
                    <a:pt x="132" y="133"/>
                  </a:lnTo>
                  <a:lnTo>
                    <a:pt x="125" y="126"/>
                  </a:lnTo>
                  <a:lnTo>
                    <a:pt x="119" y="121"/>
                  </a:lnTo>
                  <a:lnTo>
                    <a:pt x="114" y="115"/>
                  </a:lnTo>
                  <a:lnTo>
                    <a:pt x="108" y="107"/>
                  </a:lnTo>
                  <a:lnTo>
                    <a:pt x="117" y="110"/>
                  </a:lnTo>
                  <a:lnTo>
                    <a:pt x="124" y="113"/>
                  </a:lnTo>
                  <a:lnTo>
                    <a:pt x="137" y="121"/>
                  </a:lnTo>
                  <a:lnTo>
                    <a:pt x="149" y="130"/>
                  </a:lnTo>
                  <a:lnTo>
                    <a:pt x="161" y="140"/>
                  </a:lnTo>
                  <a:lnTo>
                    <a:pt x="173" y="150"/>
                  </a:lnTo>
                  <a:lnTo>
                    <a:pt x="184" y="158"/>
                  </a:lnTo>
                  <a:lnTo>
                    <a:pt x="191" y="163"/>
                  </a:lnTo>
                  <a:lnTo>
                    <a:pt x="198" y="166"/>
                  </a:lnTo>
                  <a:lnTo>
                    <a:pt x="206" y="169"/>
                  </a:lnTo>
                  <a:lnTo>
                    <a:pt x="213" y="172"/>
                  </a:lnTo>
                  <a:lnTo>
                    <a:pt x="216" y="165"/>
                  </a:lnTo>
                  <a:lnTo>
                    <a:pt x="216" y="160"/>
                  </a:lnTo>
                  <a:lnTo>
                    <a:pt x="218" y="153"/>
                  </a:lnTo>
                  <a:lnTo>
                    <a:pt x="220" y="146"/>
                  </a:lnTo>
                  <a:lnTo>
                    <a:pt x="211" y="141"/>
                  </a:lnTo>
                  <a:lnTo>
                    <a:pt x="204" y="138"/>
                  </a:lnTo>
                  <a:lnTo>
                    <a:pt x="188" y="132"/>
                  </a:lnTo>
                  <a:lnTo>
                    <a:pt x="171" y="125"/>
                  </a:lnTo>
                  <a:lnTo>
                    <a:pt x="163" y="122"/>
                  </a:lnTo>
                  <a:lnTo>
                    <a:pt x="154" y="118"/>
                  </a:lnTo>
                  <a:lnTo>
                    <a:pt x="151" y="115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3" y="104"/>
                  </a:lnTo>
                  <a:lnTo>
                    <a:pt x="128" y="92"/>
                  </a:lnTo>
                  <a:lnTo>
                    <a:pt x="110" y="84"/>
                  </a:lnTo>
                  <a:lnTo>
                    <a:pt x="94" y="76"/>
                  </a:lnTo>
                  <a:lnTo>
                    <a:pt x="78" y="71"/>
                  </a:lnTo>
                  <a:lnTo>
                    <a:pt x="78" y="79"/>
                  </a:lnTo>
                  <a:lnTo>
                    <a:pt x="76" y="86"/>
                  </a:lnTo>
                  <a:lnTo>
                    <a:pt x="75" y="90"/>
                  </a:lnTo>
                  <a:lnTo>
                    <a:pt x="74" y="95"/>
                  </a:lnTo>
                  <a:close/>
                  <a:moveTo>
                    <a:pt x="229" y="188"/>
                  </a:moveTo>
                  <a:lnTo>
                    <a:pt x="229" y="188"/>
                  </a:lnTo>
                  <a:lnTo>
                    <a:pt x="239" y="195"/>
                  </a:lnTo>
                  <a:lnTo>
                    <a:pt x="247" y="202"/>
                  </a:lnTo>
                  <a:lnTo>
                    <a:pt x="262" y="219"/>
                  </a:lnTo>
                  <a:lnTo>
                    <a:pt x="270" y="227"/>
                  </a:lnTo>
                  <a:lnTo>
                    <a:pt x="279" y="234"/>
                  </a:lnTo>
                  <a:lnTo>
                    <a:pt x="287" y="242"/>
                  </a:lnTo>
                  <a:lnTo>
                    <a:pt x="298" y="246"/>
                  </a:lnTo>
                  <a:lnTo>
                    <a:pt x="302" y="256"/>
                  </a:lnTo>
                  <a:lnTo>
                    <a:pt x="309" y="263"/>
                  </a:lnTo>
                  <a:lnTo>
                    <a:pt x="316" y="270"/>
                  </a:lnTo>
                  <a:lnTo>
                    <a:pt x="325" y="275"/>
                  </a:lnTo>
                  <a:lnTo>
                    <a:pt x="341" y="287"/>
                  </a:lnTo>
                  <a:lnTo>
                    <a:pt x="348" y="292"/>
                  </a:lnTo>
                  <a:lnTo>
                    <a:pt x="355" y="299"/>
                  </a:lnTo>
                  <a:lnTo>
                    <a:pt x="356" y="301"/>
                  </a:lnTo>
                  <a:lnTo>
                    <a:pt x="356" y="303"/>
                  </a:lnTo>
                  <a:lnTo>
                    <a:pt x="356" y="305"/>
                  </a:lnTo>
                  <a:lnTo>
                    <a:pt x="357" y="307"/>
                  </a:lnTo>
                  <a:lnTo>
                    <a:pt x="362" y="312"/>
                  </a:lnTo>
                  <a:lnTo>
                    <a:pt x="367" y="315"/>
                  </a:lnTo>
                  <a:lnTo>
                    <a:pt x="374" y="319"/>
                  </a:lnTo>
                  <a:lnTo>
                    <a:pt x="379" y="323"/>
                  </a:lnTo>
                  <a:lnTo>
                    <a:pt x="447" y="390"/>
                  </a:lnTo>
                  <a:lnTo>
                    <a:pt x="517" y="456"/>
                  </a:lnTo>
                  <a:lnTo>
                    <a:pt x="589" y="523"/>
                  </a:lnTo>
                  <a:lnTo>
                    <a:pt x="661" y="586"/>
                  </a:lnTo>
                  <a:lnTo>
                    <a:pt x="668" y="595"/>
                  </a:lnTo>
                  <a:lnTo>
                    <a:pt x="676" y="603"/>
                  </a:lnTo>
                  <a:lnTo>
                    <a:pt x="684" y="610"/>
                  </a:lnTo>
                  <a:lnTo>
                    <a:pt x="693" y="618"/>
                  </a:lnTo>
                  <a:lnTo>
                    <a:pt x="701" y="625"/>
                  </a:lnTo>
                  <a:lnTo>
                    <a:pt x="710" y="633"/>
                  </a:lnTo>
                  <a:lnTo>
                    <a:pt x="718" y="640"/>
                  </a:lnTo>
                  <a:lnTo>
                    <a:pt x="724" y="650"/>
                  </a:lnTo>
                  <a:lnTo>
                    <a:pt x="750" y="670"/>
                  </a:lnTo>
                  <a:lnTo>
                    <a:pt x="775" y="692"/>
                  </a:lnTo>
                  <a:lnTo>
                    <a:pt x="801" y="712"/>
                  </a:lnTo>
                  <a:lnTo>
                    <a:pt x="827" y="732"/>
                  </a:lnTo>
                  <a:lnTo>
                    <a:pt x="849" y="758"/>
                  </a:lnTo>
                  <a:lnTo>
                    <a:pt x="874" y="782"/>
                  </a:lnTo>
                  <a:lnTo>
                    <a:pt x="900" y="805"/>
                  </a:lnTo>
                  <a:lnTo>
                    <a:pt x="924" y="828"/>
                  </a:lnTo>
                  <a:lnTo>
                    <a:pt x="950" y="850"/>
                  </a:lnTo>
                  <a:lnTo>
                    <a:pt x="974" y="874"/>
                  </a:lnTo>
                  <a:lnTo>
                    <a:pt x="999" y="897"/>
                  </a:lnTo>
                  <a:lnTo>
                    <a:pt x="1023" y="923"/>
                  </a:lnTo>
                  <a:lnTo>
                    <a:pt x="1027" y="923"/>
                  </a:lnTo>
                  <a:lnTo>
                    <a:pt x="1031" y="925"/>
                  </a:lnTo>
                  <a:lnTo>
                    <a:pt x="1037" y="930"/>
                  </a:lnTo>
                  <a:lnTo>
                    <a:pt x="1042" y="935"/>
                  </a:lnTo>
                  <a:lnTo>
                    <a:pt x="1045" y="937"/>
                  </a:lnTo>
                  <a:lnTo>
                    <a:pt x="1048" y="937"/>
                  </a:lnTo>
                  <a:lnTo>
                    <a:pt x="1051" y="942"/>
                  </a:lnTo>
                  <a:lnTo>
                    <a:pt x="1055" y="949"/>
                  </a:lnTo>
                  <a:lnTo>
                    <a:pt x="1061" y="952"/>
                  </a:lnTo>
                  <a:lnTo>
                    <a:pt x="1068" y="957"/>
                  </a:lnTo>
                  <a:lnTo>
                    <a:pt x="1080" y="968"/>
                  </a:lnTo>
                  <a:lnTo>
                    <a:pt x="1092" y="980"/>
                  </a:lnTo>
                  <a:lnTo>
                    <a:pt x="1103" y="991"/>
                  </a:lnTo>
                  <a:lnTo>
                    <a:pt x="1107" y="994"/>
                  </a:lnTo>
                  <a:lnTo>
                    <a:pt x="1112" y="996"/>
                  </a:lnTo>
                  <a:lnTo>
                    <a:pt x="1116" y="999"/>
                  </a:lnTo>
                  <a:lnTo>
                    <a:pt x="1119" y="1001"/>
                  </a:lnTo>
                  <a:lnTo>
                    <a:pt x="1121" y="1004"/>
                  </a:lnTo>
                  <a:lnTo>
                    <a:pt x="1122" y="1008"/>
                  </a:lnTo>
                  <a:lnTo>
                    <a:pt x="1123" y="1011"/>
                  </a:lnTo>
                  <a:lnTo>
                    <a:pt x="1125" y="1013"/>
                  </a:lnTo>
                  <a:lnTo>
                    <a:pt x="1133" y="1017"/>
                  </a:lnTo>
                  <a:lnTo>
                    <a:pt x="1137" y="1020"/>
                  </a:lnTo>
                  <a:lnTo>
                    <a:pt x="1142" y="1024"/>
                  </a:lnTo>
                  <a:lnTo>
                    <a:pt x="1148" y="1030"/>
                  </a:lnTo>
                  <a:lnTo>
                    <a:pt x="1154" y="1039"/>
                  </a:lnTo>
                  <a:lnTo>
                    <a:pt x="1161" y="1046"/>
                  </a:lnTo>
                  <a:lnTo>
                    <a:pt x="1166" y="1051"/>
                  </a:lnTo>
                  <a:lnTo>
                    <a:pt x="1169" y="1054"/>
                  </a:lnTo>
                  <a:lnTo>
                    <a:pt x="1172" y="1055"/>
                  </a:lnTo>
                  <a:lnTo>
                    <a:pt x="1174" y="1055"/>
                  </a:lnTo>
                  <a:lnTo>
                    <a:pt x="1176" y="1054"/>
                  </a:lnTo>
                  <a:lnTo>
                    <a:pt x="1178" y="1051"/>
                  </a:lnTo>
                  <a:lnTo>
                    <a:pt x="1180" y="1048"/>
                  </a:lnTo>
                  <a:lnTo>
                    <a:pt x="1181" y="1043"/>
                  </a:lnTo>
                  <a:lnTo>
                    <a:pt x="1182" y="1035"/>
                  </a:lnTo>
                  <a:lnTo>
                    <a:pt x="1178" y="1034"/>
                  </a:lnTo>
                  <a:lnTo>
                    <a:pt x="1176" y="1032"/>
                  </a:lnTo>
                  <a:lnTo>
                    <a:pt x="1170" y="1028"/>
                  </a:lnTo>
                  <a:lnTo>
                    <a:pt x="1165" y="1024"/>
                  </a:lnTo>
                  <a:lnTo>
                    <a:pt x="1162" y="1023"/>
                  </a:lnTo>
                  <a:lnTo>
                    <a:pt x="1158" y="1021"/>
                  </a:lnTo>
                  <a:lnTo>
                    <a:pt x="1158" y="1019"/>
                  </a:lnTo>
                  <a:lnTo>
                    <a:pt x="1157" y="1016"/>
                  </a:lnTo>
                  <a:lnTo>
                    <a:pt x="1152" y="1011"/>
                  </a:lnTo>
                  <a:lnTo>
                    <a:pt x="1146" y="1006"/>
                  </a:lnTo>
                  <a:lnTo>
                    <a:pt x="1139" y="1003"/>
                  </a:lnTo>
                  <a:lnTo>
                    <a:pt x="1122" y="984"/>
                  </a:lnTo>
                  <a:lnTo>
                    <a:pt x="1104" y="966"/>
                  </a:lnTo>
                  <a:lnTo>
                    <a:pt x="1067" y="932"/>
                  </a:lnTo>
                  <a:lnTo>
                    <a:pt x="1029" y="897"/>
                  </a:lnTo>
                  <a:lnTo>
                    <a:pt x="991" y="864"/>
                  </a:lnTo>
                  <a:lnTo>
                    <a:pt x="983" y="853"/>
                  </a:lnTo>
                  <a:lnTo>
                    <a:pt x="974" y="845"/>
                  </a:lnTo>
                  <a:lnTo>
                    <a:pt x="965" y="837"/>
                  </a:lnTo>
                  <a:lnTo>
                    <a:pt x="954" y="832"/>
                  </a:lnTo>
                  <a:lnTo>
                    <a:pt x="937" y="813"/>
                  </a:lnTo>
                  <a:lnTo>
                    <a:pt x="920" y="796"/>
                  </a:lnTo>
                  <a:lnTo>
                    <a:pt x="901" y="779"/>
                  </a:lnTo>
                  <a:lnTo>
                    <a:pt x="881" y="763"/>
                  </a:lnTo>
                  <a:lnTo>
                    <a:pt x="844" y="727"/>
                  </a:lnTo>
                  <a:lnTo>
                    <a:pt x="806" y="691"/>
                  </a:lnTo>
                  <a:lnTo>
                    <a:pt x="730" y="620"/>
                  </a:lnTo>
                  <a:lnTo>
                    <a:pt x="654" y="550"/>
                  </a:lnTo>
                  <a:lnTo>
                    <a:pt x="616" y="515"/>
                  </a:lnTo>
                  <a:lnTo>
                    <a:pt x="578" y="479"/>
                  </a:lnTo>
                  <a:lnTo>
                    <a:pt x="571" y="476"/>
                  </a:lnTo>
                  <a:lnTo>
                    <a:pt x="564" y="474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5" y="467"/>
                  </a:lnTo>
                  <a:lnTo>
                    <a:pt x="555" y="465"/>
                  </a:lnTo>
                  <a:lnTo>
                    <a:pt x="555" y="463"/>
                  </a:lnTo>
                  <a:lnTo>
                    <a:pt x="557" y="460"/>
                  </a:lnTo>
                  <a:lnTo>
                    <a:pt x="558" y="459"/>
                  </a:lnTo>
                  <a:lnTo>
                    <a:pt x="558" y="458"/>
                  </a:lnTo>
                  <a:lnTo>
                    <a:pt x="556" y="456"/>
                  </a:lnTo>
                  <a:lnTo>
                    <a:pt x="476" y="383"/>
                  </a:lnTo>
                  <a:lnTo>
                    <a:pt x="395" y="309"/>
                  </a:lnTo>
                  <a:lnTo>
                    <a:pt x="316" y="236"/>
                  </a:lnTo>
                  <a:lnTo>
                    <a:pt x="236" y="164"/>
                  </a:lnTo>
                  <a:lnTo>
                    <a:pt x="234" y="176"/>
                  </a:lnTo>
                  <a:lnTo>
                    <a:pt x="229" y="188"/>
                  </a:lnTo>
                  <a:close/>
                  <a:moveTo>
                    <a:pt x="199" y="225"/>
                  </a:moveTo>
                  <a:lnTo>
                    <a:pt x="199" y="225"/>
                  </a:lnTo>
                  <a:lnTo>
                    <a:pt x="213" y="236"/>
                  </a:lnTo>
                  <a:lnTo>
                    <a:pt x="227" y="248"/>
                  </a:lnTo>
                  <a:lnTo>
                    <a:pt x="253" y="273"/>
                  </a:lnTo>
                  <a:lnTo>
                    <a:pt x="279" y="299"/>
                  </a:lnTo>
                  <a:lnTo>
                    <a:pt x="304" y="323"/>
                  </a:lnTo>
                  <a:lnTo>
                    <a:pt x="317" y="334"/>
                  </a:lnTo>
                  <a:lnTo>
                    <a:pt x="331" y="345"/>
                  </a:lnTo>
                  <a:lnTo>
                    <a:pt x="344" y="354"/>
                  </a:lnTo>
                  <a:lnTo>
                    <a:pt x="352" y="364"/>
                  </a:lnTo>
                  <a:lnTo>
                    <a:pt x="362" y="375"/>
                  </a:lnTo>
                  <a:lnTo>
                    <a:pt x="372" y="384"/>
                  </a:lnTo>
                  <a:lnTo>
                    <a:pt x="393" y="404"/>
                  </a:lnTo>
                  <a:lnTo>
                    <a:pt x="435" y="443"/>
                  </a:lnTo>
                  <a:lnTo>
                    <a:pt x="477" y="483"/>
                  </a:lnTo>
                  <a:lnTo>
                    <a:pt x="518" y="520"/>
                  </a:lnTo>
                  <a:lnTo>
                    <a:pt x="560" y="559"/>
                  </a:lnTo>
                  <a:lnTo>
                    <a:pt x="580" y="577"/>
                  </a:lnTo>
                  <a:lnTo>
                    <a:pt x="602" y="595"/>
                  </a:lnTo>
                  <a:lnTo>
                    <a:pt x="623" y="614"/>
                  </a:lnTo>
                  <a:lnTo>
                    <a:pt x="632" y="622"/>
                  </a:lnTo>
                  <a:lnTo>
                    <a:pt x="639" y="630"/>
                  </a:lnTo>
                  <a:lnTo>
                    <a:pt x="661" y="654"/>
                  </a:lnTo>
                  <a:lnTo>
                    <a:pt x="685" y="679"/>
                  </a:lnTo>
                  <a:lnTo>
                    <a:pt x="710" y="701"/>
                  </a:lnTo>
                  <a:lnTo>
                    <a:pt x="723" y="712"/>
                  </a:lnTo>
                  <a:lnTo>
                    <a:pt x="736" y="721"/>
                  </a:lnTo>
                  <a:lnTo>
                    <a:pt x="764" y="750"/>
                  </a:lnTo>
                  <a:lnTo>
                    <a:pt x="794" y="777"/>
                  </a:lnTo>
                  <a:lnTo>
                    <a:pt x="824" y="804"/>
                  </a:lnTo>
                  <a:lnTo>
                    <a:pt x="855" y="831"/>
                  </a:lnTo>
                  <a:lnTo>
                    <a:pt x="885" y="857"/>
                  </a:lnTo>
                  <a:lnTo>
                    <a:pt x="915" y="884"/>
                  </a:lnTo>
                  <a:lnTo>
                    <a:pt x="942" y="912"/>
                  </a:lnTo>
                  <a:lnTo>
                    <a:pt x="956" y="927"/>
                  </a:lnTo>
                  <a:lnTo>
                    <a:pt x="970" y="942"/>
                  </a:lnTo>
                  <a:lnTo>
                    <a:pt x="992" y="959"/>
                  </a:lnTo>
                  <a:lnTo>
                    <a:pt x="1014" y="978"/>
                  </a:lnTo>
                  <a:lnTo>
                    <a:pt x="1036" y="997"/>
                  </a:lnTo>
                  <a:lnTo>
                    <a:pt x="1058" y="1016"/>
                  </a:lnTo>
                  <a:lnTo>
                    <a:pt x="1101" y="1058"/>
                  </a:lnTo>
                  <a:lnTo>
                    <a:pt x="1144" y="1097"/>
                  </a:lnTo>
                  <a:lnTo>
                    <a:pt x="1149" y="1091"/>
                  </a:lnTo>
                  <a:lnTo>
                    <a:pt x="1155" y="1086"/>
                  </a:lnTo>
                  <a:lnTo>
                    <a:pt x="1162" y="1079"/>
                  </a:lnTo>
                  <a:lnTo>
                    <a:pt x="1164" y="1076"/>
                  </a:lnTo>
                  <a:lnTo>
                    <a:pt x="1165" y="1072"/>
                  </a:lnTo>
                  <a:lnTo>
                    <a:pt x="1123" y="1034"/>
                  </a:lnTo>
                  <a:lnTo>
                    <a:pt x="1082" y="996"/>
                  </a:lnTo>
                  <a:lnTo>
                    <a:pt x="998" y="919"/>
                  </a:lnTo>
                  <a:lnTo>
                    <a:pt x="915" y="842"/>
                  </a:lnTo>
                  <a:lnTo>
                    <a:pt x="872" y="804"/>
                  </a:lnTo>
                  <a:lnTo>
                    <a:pt x="829" y="767"/>
                  </a:lnTo>
                  <a:lnTo>
                    <a:pt x="811" y="746"/>
                  </a:lnTo>
                  <a:lnTo>
                    <a:pt x="790" y="727"/>
                  </a:lnTo>
                  <a:lnTo>
                    <a:pt x="770" y="709"/>
                  </a:lnTo>
                  <a:lnTo>
                    <a:pt x="750" y="691"/>
                  </a:lnTo>
                  <a:lnTo>
                    <a:pt x="707" y="654"/>
                  </a:lnTo>
                  <a:lnTo>
                    <a:pt x="686" y="635"/>
                  </a:lnTo>
                  <a:lnTo>
                    <a:pt x="667" y="616"/>
                  </a:lnTo>
                  <a:lnTo>
                    <a:pt x="571" y="526"/>
                  </a:lnTo>
                  <a:lnTo>
                    <a:pt x="476" y="436"/>
                  </a:lnTo>
                  <a:lnTo>
                    <a:pt x="427" y="391"/>
                  </a:lnTo>
                  <a:lnTo>
                    <a:pt x="379" y="346"/>
                  </a:lnTo>
                  <a:lnTo>
                    <a:pt x="330" y="302"/>
                  </a:lnTo>
                  <a:lnTo>
                    <a:pt x="280" y="259"/>
                  </a:lnTo>
                  <a:lnTo>
                    <a:pt x="264" y="241"/>
                  </a:lnTo>
                  <a:lnTo>
                    <a:pt x="246" y="224"/>
                  </a:lnTo>
                  <a:lnTo>
                    <a:pt x="228" y="207"/>
                  </a:lnTo>
                  <a:lnTo>
                    <a:pt x="209" y="192"/>
                  </a:lnTo>
                  <a:lnTo>
                    <a:pt x="208" y="191"/>
                  </a:lnTo>
                  <a:lnTo>
                    <a:pt x="206" y="191"/>
                  </a:lnTo>
                  <a:lnTo>
                    <a:pt x="206" y="200"/>
                  </a:lnTo>
                  <a:lnTo>
                    <a:pt x="206" y="209"/>
                  </a:lnTo>
                  <a:lnTo>
                    <a:pt x="203" y="216"/>
                  </a:lnTo>
                  <a:lnTo>
                    <a:pt x="199" y="225"/>
                  </a:lnTo>
                  <a:close/>
                  <a:moveTo>
                    <a:pt x="988" y="979"/>
                  </a:moveTo>
                  <a:lnTo>
                    <a:pt x="988" y="979"/>
                  </a:lnTo>
                  <a:lnTo>
                    <a:pt x="988" y="975"/>
                  </a:lnTo>
                  <a:lnTo>
                    <a:pt x="986" y="972"/>
                  </a:lnTo>
                  <a:lnTo>
                    <a:pt x="985" y="970"/>
                  </a:lnTo>
                  <a:lnTo>
                    <a:pt x="984" y="967"/>
                  </a:lnTo>
                  <a:lnTo>
                    <a:pt x="946" y="933"/>
                  </a:lnTo>
                  <a:lnTo>
                    <a:pt x="907" y="898"/>
                  </a:lnTo>
                  <a:lnTo>
                    <a:pt x="868" y="864"/>
                  </a:lnTo>
                  <a:lnTo>
                    <a:pt x="831" y="830"/>
                  </a:lnTo>
                  <a:lnTo>
                    <a:pt x="774" y="777"/>
                  </a:lnTo>
                  <a:lnTo>
                    <a:pt x="719" y="726"/>
                  </a:lnTo>
                  <a:lnTo>
                    <a:pt x="662" y="676"/>
                  </a:lnTo>
                  <a:lnTo>
                    <a:pt x="632" y="652"/>
                  </a:lnTo>
                  <a:lnTo>
                    <a:pt x="603" y="627"/>
                  </a:lnTo>
                  <a:lnTo>
                    <a:pt x="603" y="616"/>
                  </a:lnTo>
                  <a:lnTo>
                    <a:pt x="497" y="519"/>
                  </a:lnTo>
                  <a:lnTo>
                    <a:pt x="392" y="422"/>
                  </a:lnTo>
                  <a:lnTo>
                    <a:pt x="183" y="227"/>
                  </a:lnTo>
                  <a:lnTo>
                    <a:pt x="178" y="228"/>
                  </a:lnTo>
                  <a:lnTo>
                    <a:pt x="174" y="228"/>
                  </a:lnTo>
                  <a:lnTo>
                    <a:pt x="169" y="227"/>
                  </a:lnTo>
                  <a:lnTo>
                    <a:pt x="166" y="226"/>
                  </a:lnTo>
                  <a:lnTo>
                    <a:pt x="161" y="222"/>
                  </a:lnTo>
                  <a:lnTo>
                    <a:pt x="158" y="221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53" y="239"/>
                  </a:lnTo>
                  <a:lnTo>
                    <a:pt x="166" y="252"/>
                  </a:lnTo>
                  <a:lnTo>
                    <a:pt x="188" y="271"/>
                  </a:lnTo>
                  <a:lnTo>
                    <a:pt x="198" y="281"/>
                  </a:lnTo>
                  <a:lnTo>
                    <a:pt x="209" y="289"/>
                  </a:lnTo>
                  <a:lnTo>
                    <a:pt x="219" y="298"/>
                  </a:lnTo>
                  <a:lnTo>
                    <a:pt x="229" y="307"/>
                  </a:lnTo>
                  <a:lnTo>
                    <a:pt x="270" y="347"/>
                  </a:lnTo>
                  <a:lnTo>
                    <a:pt x="291" y="365"/>
                  </a:lnTo>
                  <a:lnTo>
                    <a:pt x="301" y="373"/>
                  </a:lnTo>
                  <a:lnTo>
                    <a:pt x="312" y="380"/>
                  </a:lnTo>
                  <a:lnTo>
                    <a:pt x="314" y="385"/>
                  </a:lnTo>
                  <a:lnTo>
                    <a:pt x="317" y="390"/>
                  </a:lnTo>
                  <a:lnTo>
                    <a:pt x="321" y="394"/>
                  </a:lnTo>
                  <a:lnTo>
                    <a:pt x="327" y="397"/>
                  </a:lnTo>
                  <a:lnTo>
                    <a:pt x="337" y="403"/>
                  </a:lnTo>
                  <a:lnTo>
                    <a:pt x="346" y="408"/>
                  </a:lnTo>
                  <a:lnTo>
                    <a:pt x="350" y="411"/>
                  </a:lnTo>
                  <a:lnTo>
                    <a:pt x="355" y="415"/>
                  </a:lnTo>
                  <a:lnTo>
                    <a:pt x="362" y="426"/>
                  </a:lnTo>
                  <a:lnTo>
                    <a:pt x="371" y="436"/>
                  </a:lnTo>
                  <a:lnTo>
                    <a:pt x="379" y="446"/>
                  </a:lnTo>
                  <a:lnTo>
                    <a:pt x="424" y="490"/>
                  </a:lnTo>
                  <a:lnTo>
                    <a:pt x="470" y="533"/>
                  </a:lnTo>
                  <a:lnTo>
                    <a:pt x="562" y="618"/>
                  </a:lnTo>
                  <a:lnTo>
                    <a:pt x="584" y="636"/>
                  </a:lnTo>
                  <a:lnTo>
                    <a:pt x="605" y="655"/>
                  </a:lnTo>
                  <a:lnTo>
                    <a:pt x="625" y="675"/>
                  </a:lnTo>
                  <a:lnTo>
                    <a:pt x="635" y="684"/>
                  </a:lnTo>
                  <a:lnTo>
                    <a:pt x="643" y="695"/>
                  </a:lnTo>
                  <a:lnTo>
                    <a:pt x="693" y="738"/>
                  </a:lnTo>
                  <a:lnTo>
                    <a:pt x="744" y="783"/>
                  </a:lnTo>
                  <a:lnTo>
                    <a:pt x="847" y="876"/>
                  </a:lnTo>
                  <a:lnTo>
                    <a:pt x="950" y="971"/>
                  </a:lnTo>
                  <a:lnTo>
                    <a:pt x="1051" y="1063"/>
                  </a:lnTo>
                  <a:lnTo>
                    <a:pt x="1064" y="1074"/>
                  </a:lnTo>
                  <a:lnTo>
                    <a:pt x="1073" y="1080"/>
                  </a:lnTo>
                  <a:lnTo>
                    <a:pt x="1080" y="1088"/>
                  </a:lnTo>
                  <a:lnTo>
                    <a:pt x="1092" y="1101"/>
                  </a:lnTo>
                  <a:lnTo>
                    <a:pt x="1098" y="1106"/>
                  </a:lnTo>
                  <a:lnTo>
                    <a:pt x="1103" y="1110"/>
                  </a:lnTo>
                  <a:lnTo>
                    <a:pt x="1107" y="1114"/>
                  </a:lnTo>
                  <a:lnTo>
                    <a:pt x="1110" y="1114"/>
                  </a:lnTo>
                  <a:lnTo>
                    <a:pt x="1113" y="1114"/>
                  </a:lnTo>
                  <a:lnTo>
                    <a:pt x="1116" y="1114"/>
                  </a:lnTo>
                  <a:lnTo>
                    <a:pt x="1119" y="1111"/>
                  </a:lnTo>
                  <a:lnTo>
                    <a:pt x="1125" y="1106"/>
                  </a:lnTo>
                  <a:lnTo>
                    <a:pt x="1093" y="1072"/>
                  </a:lnTo>
                  <a:lnTo>
                    <a:pt x="1059" y="1040"/>
                  </a:lnTo>
                  <a:lnTo>
                    <a:pt x="1024" y="1009"/>
                  </a:lnTo>
                  <a:lnTo>
                    <a:pt x="988" y="979"/>
                  </a:lnTo>
                  <a:close/>
                  <a:moveTo>
                    <a:pt x="1099" y="1129"/>
                  </a:moveTo>
                  <a:lnTo>
                    <a:pt x="1099" y="1129"/>
                  </a:lnTo>
                  <a:lnTo>
                    <a:pt x="1100" y="1134"/>
                  </a:lnTo>
                  <a:lnTo>
                    <a:pt x="1103" y="1138"/>
                  </a:lnTo>
                  <a:lnTo>
                    <a:pt x="1105" y="1141"/>
                  </a:lnTo>
                  <a:lnTo>
                    <a:pt x="1109" y="1144"/>
                  </a:lnTo>
                  <a:lnTo>
                    <a:pt x="1114" y="1145"/>
                  </a:lnTo>
                  <a:lnTo>
                    <a:pt x="1118" y="1146"/>
                  </a:lnTo>
                  <a:lnTo>
                    <a:pt x="1123" y="1145"/>
                  </a:lnTo>
                  <a:lnTo>
                    <a:pt x="1129" y="1144"/>
                  </a:lnTo>
                  <a:lnTo>
                    <a:pt x="1140" y="1139"/>
                  </a:lnTo>
                  <a:lnTo>
                    <a:pt x="1151" y="1134"/>
                  </a:lnTo>
                  <a:lnTo>
                    <a:pt x="1162" y="1129"/>
                  </a:lnTo>
                  <a:lnTo>
                    <a:pt x="1169" y="1122"/>
                  </a:lnTo>
                  <a:lnTo>
                    <a:pt x="1177" y="1116"/>
                  </a:lnTo>
                  <a:lnTo>
                    <a:pt x="1183" y="1108"/>
                  </a:lnTo>
                  <a:lnTo>
                    <a:pt x="1194" y="1094"/>
                  </a:lnTo>
                  <a:lnTo>
                    <a:pt x="1210" y="1068"/>
                  </a:lnTo>
                  <a:lnTo>
                    <a:pt x="1208" y="1066"/>
                  </a:lnTo>
                  <a:lnTo>
                    <a:pt x="1207" y="1064"/>
                  </a:lnTo>
                  <a:lnTo>
                    <a:pt x="1206" y="1062"/>
                  </a:lnTo>
                  <a:lnTo>
                    <a:pt x="1207" y="1059"/>
                  </a:lnTo>
                  <a:lnTo>
                    <a:pt x="1208" y="1055"/>
                  </a:lnTo>
                  <a:lnTo>
                    <a:pt x="1212" y="1051"/>
                  </a:lnTo>
                  <a:lnTo>
                    <a:pt x="1210" y="1050"/>
                  </a:lnTo>
                  <a:lnTo>
                    <a:pt x="1209" y="1049"/>
                  </a:lnTo>
                  <a:lnTo>
                    <a:pt x="1207" y="1046"/>
                  </a:lnTo>
                  <a:lnTo>
                    <a:pt x="1206" y="1045"/>
                  </a:lnTo>
                  <a:lnTo>
                    <a:pt x="1205" y="1044"/>
                  </a:lnTo>
                  <a:lnTo>
                    <a:pt x="1203" y="1043"/>
                  </a:lnTo>
                  <a:lnTo>
                    <a:pt x="1199" y="1044"/>
                  </a:lnTo>
                  <a:lnTo>
                    <a:pt x="1194" y="1059"/>
                  </a:lnTo>
                  <a:lnTo>
                    <a:pt x="1185" y="1074"/>
                  </a:lnTo>
                  <a:lnTo>
                    <a:pt x="1175" y="1087"/>
                  </a:lnTo>
                  <a:lnTo>
                    <a:pt x="1163" y="1100"/>
                  </a:lnTo>
                  <a:lnTo>
                    <a:pt x="1149" y="1110"/>
                  </a:lnTo>
                  <a:lnTo>
                    <a:pt x="1142" y="1115"/>
                  </a:lnTo>
                  <a:lnTo>
                    <a:pt x="1133" y="1119"/>
                  </a:lnTo>
                  <a:lnTo>
                    <a:pt x="1125" y="1122"/>
                  </a:lnTo>
                  <a:lnTo>
                    <a:pt x="1117" y="1124"/>
                  </a:lnTo>
                  <a:lnTo>
                    <a:pt x="1108" y="1126"/>
                  </a:lnTo>
                  <a:lnTo>
                    <a:pt x="1099" y="1129"/>
                  </a:lnTo>
                  <a:close/>
                  <a:moveTo>
                    <a:pt x="1139" y="1150"/>
                  </a:moveTo>
                  <a:lnTo>
                    <a:pt x="1139" y="1150"/>
                  </a:lnTo>
                  <a:lnTo>
                    <a:pt x="1143" y="1154"/>
                  </a:lnTo>
                  <a:lnTo>
                    <a:pt x="1146" y="1159"/>
                  </a:lnTo>
                  <a:lnTo>
                    <a:pt x="1150" y="1168"/>
                  </a:lnTo>
                  <a:lnTo>
                    <a:pt x="1152" y="1172"/>
                  </a:lnTo>
                  <a:lnTo>
                    <a:pt x="1155" y="1177"/>
                  </a:lnTo>
                  <a:lnTo>
                    <a:pt x="1159" y="1179"/>
                  </a:lnTo>
                  <a:lnTo>
                    <a:pt x="1164" y="1181"/>
                  </a:lnTo>
                  <a:lnTo>
                    <a:pt x="1165" y="1180"/>
                  </a:lnTo>
                  <a:lnTo>
                    <a:pt x="1167" y="1178"/>
                  </a:lnTo>
                  <a:lnTo>
                    <a:pt x="1169" y="1175"/>
                  </a:lnTo>
                  <a:lnTo>
                    <a:pt x="1174" y="1172"/>
                  </a:lnTo>
                  <a:lnTo>
                    <a:pt x="1184" y="1168"/>
                  </a:lnTo>
                  <a:lnTo>
                    <a:pt x="1195" y="1163"/>
                  </a:lnTo>
                  <a:lnTo>
                    <a:pt x="1205" y="1157"/>
                  </a:lnTo>
                  <a:lnTo>
                    <a:pt x="1214" y="1151"/>
                  </a:lnTo>
                  <a:lnTo>
                    <a:pt x="1222" y="1145"/>
                  </a:lnTo>
                  <a:lnTo>
                    <a:pt x="1228" y="1137"/>
                  </a:lnTo>
                  <a:lnTo>
                    <a:pt x="1234" y="1129"/>
                  </a:lnTo>
                  <a:lnTo>
                    <a:pt x="1238" y="1120"/>
                  </a:lnTo>
                  <a:lnTo>
                    <a:pt x="1238" y="1118"/>
                  </a:lnTo>
                  <a:lnTo>
                    <a:pt x="1237" y="1115"/>
                  </a:lnTo>
                  <a:lnTo>
                    <a:pt x="1234" y="1109"/>
                  </a:lnTo>
                  <a:lnTo>
                    <a:pt x="1233" y="1107"/>
                  </a:lnTo>
                  <a:lnTo>
                    <a:pt x="1233" y="1104"/>
                  </a:lnTo>
                  <a:lnTo>
                    <a:pt x="1234" y="1102"/>
                  </a:lnTo>
                  <a:lnTo>
                    <a:pt x="1236" y="1100"/>
                  </a:lnTo>
                  <a:lnTo>
                    <a:pt x="1231" y="1095"/>
                  </a:lnTo>
                  <a:lnTo>
                    <a:pt x="1228" y="1090"/>
                  </a:lnTo>
                  <a:lnTo>
                    <a:pt x="1224" y="1086"/>
                  </a:lnTo>
                  <a:lnTo>
                    <a:pt x="1221" y="1084"/>
                  </a:lnTo>
                  <a:lnTo>
                    <a:pt x="1218" y="1081"/>
                  </a:lnTo>
                  <a:lnTo>
                    <a:pt x="1211" y="1094"/>
                  </a:lnTo>
                  <a:lnTo>
                    <a:pt x="1204" y="1105"/>
                  </a:lnTo>
                  <a:lnTo>
                    <a:pt x="1196" y="1115"/>
                  </a:lnTo>
                  <a:lnTo>
                    <a:pt x="1186" y="1124"/>
                  </a:lnTo>
                  <a:lnTo>
                    <a:pt x="1176" y="1132"/>
                  </a:lnTo>
                  <a:lnTo>
                    <a:pt x="1165" y="1139"/>
                  </a:lnTo>
                  <a:lnTo>
                    <a:pt x="1152" y="1145"/>
                  </a:lnTo>
                  <a:lnTo>
                    <a:pt x="1139" y="1150"/>
                  </a:lnTo>
                  <a:close/>
                  <a:moveTo>
                    <a:pt x="1216" y="1170"/>
                  </a:moveTo>
                  <a:lnTo>
                    <a:pt x="1216" y="1170"/>
                  </a:lnTo>
                  <a:lnTo>
                    <a:pt x="1211" y="1174"/>
                  </a:lnTo>
                  <a:lnTo>
                    <a:pt x="1205" y="1177"/>
                  </a:lnTo>
                  <a:lnTo>
                    <a:pt x="1192" y="1180"/>
                  </a:lnTo>
                  <a:lnTo>
                    <a:pt x="1186" y="1182"/>
                  </a:lnTo>
                  <a:lnTo>
                    <a:pt x="1180" y="1185"/>
                  </a:lnTo>
                  <a:lnTo>
                    <a:pt x="1176" y="1188"/>
                  </a:lnTo>
                  <a:lnTo>
                    <a:pt x="1172" y="1193"/>
                  </a:lnTo>
                  <a:lnTo>
                    <a:pt x="1175" y="1194"/>
                  </a:lnTo>
                  <a:lnTo>
                    <a:pt x="1179" y="1195"/>
                  </a:lnTo>
                  <a:lnTo>
                    <a:pt x="1184" y="1194"/>
                  </a:lnTo>
                  <a:lnTo>
                    <a:pt x="1189" y="1193"/>
                  </a:lnTo>
                  <a:lnTo>
                    <a:pt x="1199" y="1190"/>
                  </a:lnTo>
                  <a:lnTo>
                    <a:pt x="1208" y="1184"/>
                  </a:lnTo>
                  <a:lnTo>
                    <a:pt x="1216" y="1179"/>
                  </a:lnTo>
                  <a:lnTo>
                    <a:pt x="1225" y="1172"/>
                  </a:lnTo>
                  <a:lnTo>
                    <a:pt x="1234" y="1165"/>
                  </a:lnTo>
                  <a:lnTo>
                    <a:pt x="1241" y="1157"/>
                  </a:lnTo>
                  <a:lnTo>
                    <a:pt x="1246" y="1149"/>
                  </a:lnTo>
                  <a:lnTo>
                    <a:pt x="1251" y="1140"/>
                  </a:lnTo>
                  <a:lnTo>
                    <a:pt x="1254" y="1131"/>
                  </a:lnTo>
                  <a:lnTo>
                    <a:pt x="1254" y="1120"/>
                  </a:lnTo>
                  <a:lnTo>
                    <a:pt x="1246" y="1134"/>
                  </a:lnTo>
                  <a:lnTo>
                    <a:pt x="1237" y="1147"/>
                  </a:lnTo>
                  <a:lnTo>
                    <a:pt x="1227" y="1160"/>
                  </a:lnTo>
                  <a:lnTo>
                    <a:pt x="1216" y="1170"/>
                  </a:lnTo>
                  <a:close/>
                  <a:moveTo>
                    <a:pt x="1190" y="1207"/>
                  </a:moveTo>
                  <a:lnTo>
                    <a:pt x="1190" y="1207"/>
                  </a:lnTo>
                  <a:lnTo>
                    <a:pt x="1210" y="1229"/>
                  </a:lnTo>
                  <a:lnTo>
                    <a:pt x="1231" y="1212"/>
                  </a:lnTo>
                  <a:lnTo>
                    <a:pt x="1242" y="1202"/>
                  </a:lnTo>
                  <a:lnTo>
                    <a:pt x="1253" y="1193"/>
                  </a:lnTo>
                  <a:lnTo>
                    <a:pt x="1263" y="1183"/>
                  </a:lnTo>
                  <a:lnTo>
                    <a:pt x="1271" y="1171"/>
                  </a:lnTo>
                  <a:lnTo>
                    <a:pt x="1279" y="1160"/>
                  </a:lnTo>
                  <a:lnTo>
                    <a:pt x="1285" y="1147"/>
                  </a:lnTo>
                  <a:lnTo>
                    <a:pt x="1276" y="1145"/>
                  </a:lnTo>
                  <a:lnTo>
                    <a:pt x="1272" y="1144"/>
                  </a:lnTo>
                  <a:lnTo>
                    <a:pt x="1268" y="1140"/>
                  </a:lnTo>
                  <a:lnTo>
                    <a:pt x="1261" y="1152"/>
                  </a:lnTo>
                  <a:lnTo>
                    <a:pt x="1254" y="1163"/>
                  </a:lnTo>
                  <a:lnTo>
                    <a:pt x="1245" y="1171"/>
                  </a:lnTo>
                  <a:lnTo>
                    <a:pt x="1236" y="1180"/>
                  </a:lnTo>
                  <a:lnTo>
                    <a:pt x="1225" y="1187"/>
                  </a:lnTo>
                  <a:lnTo>
                    <a:pt x="1214" y="1195"/>
                  </a:lnTo>
                  <a:lnTo>
                    <a:pt x="1201" y="1201"/>
                  </a:lnTo>
                  <a:lnTo>
                    <a:pt x="1190" y="1207"/>
                  </a:lnTo>
                  <a:close/>
                  <a:moveTo>
                    <a:pt x="1306" y="1149"/>
                  </a:moveTo>
                  <a:lnTo>
                    <a:pt x="1306" y="1149"/>
                  </a:lnTo>
                  <a:lnTo>
                    <a:pt x="1298" y="1163"/>
                  </a:lnTo>
                  <a:lnTo>
                    <a:pt x="1288" y="1177"/>
                  </a:lnTo>
                  <a:lnTo>
                    <a:pt x="1278" y="1190"/>
                  </a:lnTo>
                  <a:lnTo>
                    <a:pt x="1266" y="1202"/>
                  </a:lnTo>
                  <a:lnTo>
                    <a:pt x="1254" y="1213"/>
                  </a:lnTo>
                  <a:lnTo>
                    <a:pt x="1241" y="1225"/>
                  </a:lnTo>
                  <a:lnTo>
                    <a:pt x="1214" y="1245"/>
                  </a:lnTo>
                  <a:lnTo>
                    <a:pt x="1224" y="1246"/>
                  </a:lnTo>
                  <a:lnTo>
                    <a:pt x="1234" y="1244"/>
                  </a:lnTo>
                  <a:lnTo>
                    <a:pt x="1242" y="1242"/>
                  </a:lnTo>
                  <a:lnTo>
                    <a:pt x="1251" y="1238"/>
                  </a:lnTo>
                  <a:lnTo>
                    <a:pt x="1266" y="1228"/>
                  </a:lnTo>
                  <a:lnTo>
                    <a:pt x="1273" y="1223"/>
                  </a:lnTo>
                  <a:lnTo>
                    <a:pt x="1281" y="1218"/>
                  </a:lnTo>
                  <a:lnTo>
                    <a:pt x="1286" y="1211"/>
                  </a:lnTo>
                  <a:lnTo>
                    <a:pt x="1292" y="1203"/>
                  </a:lnTo>
                  <a:lnTo>
                    <a:pt x="1306" y="1190"/>
                  </a:lnTo>
                  <a:lnTo>
                    <a:pt x="1312" y="1182"/>
                  </a:lnTo>
                  <a:lnTo>
                    <a:pt x="1316" y="1172"/>
                  </a:lnTo>
                  <a:lnTo>
                    <a:pt x="1317" y="1168"/>
                  </a:lnTo>
                  <a:lnTo>
                    <a:pt x="1318" y="1163"/>
                  </a:lnTo>
                  <a:lnTo>
                    <a:pt x="1318" y="1156"/>
                  </a:lnTo>
                  <a:lnTo>
                    <a:pt x="1317" y="1150"/>
                  </a:lnTo>
                  <a:lnTo>
                    <a:pt x="1314" y="1151"/>
                  </a:lnTo>
                  <a:lnTo>
                    <a:pt x="1312" y="1150"/>
                  </a:lnTo>
                  <a:lnTo>
                    <a:pt x="1310" y="1149"/>
                  </a:lnTo>
                  <a:lnTo>
                    <a:pt x="1306" y="1149"/>
                  </a:lnTo>
                  <a:close/>
                  <a:moveTo>
                    <a:pt x="1309" y="1211"/>
                  </a:moveTo>
                  <a:lnTo>
                    <a:pt x="1309" y="1211"/>
                  </a:lnTo>
                  <a:lnTo>
                    <a:pt x="1304" y="1217"/>
                  </a:lnTo>
                  <a:lnTo>
                    <a:pt x="1299" y="1224"/>
                  </a:lnTo>
                  <a:lnTo>
                    <a:pt x="1291" y="1228"/>
                  </a:lnTo>
                  <a:lnTo>
                    <a:pt x="1285" y="1233"/>
                  </a:lnTo>
                  <a:lnTo>
                    <a:pt x="1273" y="1242"/>
                  </a:lnTo>
                  <a:lnTo>
                    <a:pt x="1270" y="1245"/>
                  </a:lnTo>
                  <a:lnTo>
                    <a:pt x="1268" y="1250"/>
                  </a:lnTo>
                  <a:lnTo>
                    <a:pt x="1269" y="1252"/>
                  </a:lnTo>
                  <a:lnTo>
                    <a:pt x="1272" y="1255"/>
                  </a:lnTo>
                  <a:lnTo>
                    <a:pt x="1280" y="1262"/>
                  </a:lnTo>
                  <a:lnTo>
                    <a:pt x="1283" y="1267"/>
                  </a:lnTo>
                  <a:lnTo>
                    <a:pt x="1285" y="1270"/>
                  </a:lnTo>
                  <a:lnTo>
                    <a:pt x="1286" y="1273"/>
                  </a:lnTo>
                  <a:lnTo>
                    <a:pt x="1286" y="1274"/>
                  </a:lnTo>
                  <a:lnTo>
                    <a:pt x="1285" y="1275"/>
                  </a:lnTo>
                  <a:lnTo>
                    <a:pt x="1289" y="1282"/>
                  </a:lnTo>
                  <a:lnTo>
                    <a:pt x="1295" y="1286"/>
                  </a:lnTo>
                  <a:lnTo>
                    <a:pt x="1300" y="1289"/>
                  </a:lnTo>
                  <a:lnTo>
                    <a:pt x="1306" y="1290"/>
                  </a:lnTo>
                  <a:lnTo>
                    <a:pt x="1313" y="1290"/>
                  </a:lnTo>
                  <a:lnTo>
                    <a:pt x="1320" y="1289"/>
                  </a:lnTo>
                  <a:lnTo>
                    <a:pt x="1327" y="1287"/>
                  </a:lnTo>
                  <a:lnTo>
                    <a:pt x="1333" y="1284"/>
                  </a:lnTo>
                  <a:lnTo>
                    <a:pt x="1340" y="1280"/>
                  </a:lnTo>
                  <a:lnTo>
                    <a:pt x="1346" y="1275"/>
                  </a:lnTo>
                  <a:lnTo>
                    <a:pt x="1351" y="1269"/>
                  </a:lnTo>
                  <a:lnTo>
                    <a:pt x="1357" y="1263"/>
                  </a:lnTo>
                  <a:lnTo>
                    <a:pt x="1361" y="1256"/>
                  </a:lnTo>
                  <a:lnTo>
                    <a:pt x="1365" y="1250"/>
                  </a:lnTo>
                  <a:lnTo>
                    <a:pt x="1367" y="1242"/>
                  </a:lnTo>
                  <a:lnTo>
                    <a:pt x="1370" y="1236"/>
                  </a:lnTo>
                  <a:lnTo>
                    <a:pt x="1366" y="1228"/>
                  </a:lnTo>
                  <a:lnTo>
                    <a:pt x="1363" y="1221"/>
                  </a:lnTo>
                  <a:lnTo>
                    <a:pt x="1359" y="1213"/>
                  </a:lnTo>
                  <a:lnTo>
                    <a:pt x="1354" y="1207"/>
                  </a:lnTo>
                  <a:lnTo>
                    <a:pt x="1348" y="1200"/>
                  </a:lnTo>
                  <a:lnTo>
                    <a:pt x="1342" y="1194"/>
                  </a:lnTo>
                  <a:lnTo>
                    <a:pt x="1334" y="1188"/>
                  </a:lnTo>
                  <a:lnTo>
                    <a:pt x="1327" y="1184"/>
                  </a:lnTo>
                  <a:lnTo>
                    <a:pt x="1317" y="1197"/>
                  </a:lnTo>
                  <a:lnTo>
                    <a:pt x="1309" y="12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4824413" y="419100"/>
              <a:ext cx="31750" cy="61913"/>
            </a:xfrm>
            <a:custGeom>
              <a:avLst/>
              <a:gdLst>
                <a:gd name="T0" fmla="*/ 26369 w 59"/>
                <a:gd name="T1" fmla="*/ 0 h 115"/>
                <a:gd name="T2" fmla="*/ 26369 w 59"/>
                <a:gd name="T3" fmla="*/ 0 h 115"/>
                <a:gd name="T4" fmla="*/ 27983 w 59"/>
                <a:gd name="T5" fmla="*/ 0 h 115"/>
                <a:gd name="T6" fmla="*/ 29597 w 59"/>
                <a:gd name="T7" fmla="*/ 538 h 115"/>
                <a:gd name="T8" fmla="*/ 30136 w 59"/>
                <a:gd name="T9" fmla="*/ 1615 h 115"/>
                <a:gd name="T10" fmla="*/ 31750 w 59"/>
                <a:gd name="T11" fmla="*/ 1615 h 115"/>
                <a:gd name="T12" fmla="*/ 31750 w 59"/>
                <a:gd name="T13" fmla="*/ 1615 h 115"/>
                <a:gd name="T14" fmla="*/ 20987 w 59"/>
                <a:gd name="T15" fmla="*/ 30149 h 115"/>
                <a:gd name="T16" fmla="*/ 9686 w 59"/>
                <a:gd name="T17" fmla="*/ 59221 h 115"/>
                <a:gd name="T18" fmla="*/ 9686 w 59"/>
                <a:gd name="T19" fmla="*/ 59221 h 115"/>
                <a:gd name="T20" fmla="*/ 7534 w 59"/>
                <a:gd name="T21" fmla="*/ 60298 h 115"/>
                <a:gd name="T22" fmla="*/ 5381 w 59"/>
                <a:gd name="T23" fmla="*/ 61375 h 115"/>
                <a:gd name="T24" fmla="*/ 3229 w 59"/>
                <a:gd name="T25" fmla="*/ 61913 h 115"/>
                <a:gd name="T26" fmla="*/ 0 w 59"/>
                <a:gd name="T27" fmla="*/ 60836 h 115"/>
                <a:gd name="T28" fmla="*/ 0 w 59"/>
                <a:gd name="T29" fmla="*/ 60836 h 115"/>
                <a:gd name="T30" fmla="*/ 3767 w 59"/>
                <a:gd name="T31" fmla="*/ 54914 h 115"/>
                <a:gd name="T32" fmla="*/ 7534 w 59"/>
                <a:gd name="T33" fmla="*/ 48454 h 115"/>
                <a:gd name="T34" fmla="*/ 10225 w 59"/>
                <a:gd name="T35" fmla="*/ 41455 h 115"/>
                <a:gd name="T36" fmla="*/ 11839 w 59"/>
                <a:gd name="T37" fmla="*/ 37148 h 115"/>
                <a:gd name="T38" fmla="*/ 11839 w 59"/>
                <a:gd name="T39" fmla="*/ 37148 h 115"/>
                <a:gd name="T40" fmla="*/ 11301 w 59"/>
                <a:gd name="T41" fmla="*/ 34994 h 115"/>
                <a:gd name="T42" fmla="*/ 11301 w 59"/>
                <a:gd name="T43" fmla="*/ 33918 h 115"/>
                <a:gd name="T44" fmla="*/ 11839 w 59"/>
                <a:gd name="T45" fmla="*/ 36071 h 115"/>
                <a:gd name="T46" fmla="*/ 11839 w 59"/>
                <a:gd name="T47" fmla="*/ 36071 h 115"/>
                <a:gd name="T48" fmla="*/ 17758 w 59"/>
                <a:gd name="T49" fmla="*/ 17766 h 115"/>
                <a:gd name="T50" fmla="*/ 19373 w 59"/>
                <a:gd name="T51" fmla="*/ 12921 h 115"/>
                <a:gd name="T52" fmla="*/ 21525 w 59"/>
                <a:gd name="T53" fmla="*/ 8076 h 115"/>
                <a:gd name="T54" fmla="*/ 23678 w 59"/>
                <a:gd name="T55" fmla="*/ 3769 h 115"/>
                <a:gd name="T56" fmla="*/ 26369 w 59"/>
                <a:gd name="T57" fmla="*/ 0 h 115"/>
                <a:gd name="T58" fmla="*/ 26369 w 59"/>
                <a:gd name="T59" fmla="*/ 0 h 1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" h="115">
                  <a:moveTo>
                    <a:pt x="49" y="0"/>
                  </a:move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39" y="56"/>
                  </a:lnTo>
                  <a:lnTo>
                    <a:pt x="18" y="110"/>
                  </a:lnTo>
                  <a:lnTo>
                    <a:pt x="14" y="112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4" y="90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7"/>
                  </a:lnTo>
                  <a:lnTo>
                    <a:pt x="33" y="33"/>
                  </a:lnTo>
                  <a:lnTo>
                    <a:pt x="36" y="24"/>
                  </a:lnTo>
                  <a:lnTo>
                    <a:pt x="40" y="15"/>
                  </a:lnTo>
                  <a:lnTo>
                    <a:pt x="44" y="7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91"/>
            <p:cNvSpPr/>
            <p:nvPr/>
          </p:nvSpPr>
          <p:spPr bwMode="auto">
            <a:xfrm>
              <a:off x="4908551" y="168275"/>
              <a:ext cx="23813" cy="20638"/>
            </a:xfrm>
            <a:custGeom>
              <a:avLst/>
              <a:gdLst>
                <a:gd name="T0" fmla="*/ 23813 w 45"/>
                <a:gd name="T1" fmla="*/ 2013 h 41"/>
                <a:gd name="T2" fmla="*/ 23813 w 45"/>
                <a:gd name="T3" fmla="*/ 2013 h 41"/>
                <a:gd name="T4" fmla="*/ 21696 w 45"/>
                <a:gd name="T5" fmla="*/ 6040 h 41"/>
                <a:gd name="T6" fmla="*/ 20109 w 45"/>
                <a:gd name="T7" fmla="*/ 9564 h 41"/>
                <a:gd name="T8" fmla="*/ 17463 w 45"/>
                <a:gd name="T9" fmla="*/ 12584 h 41"/>
                <a:gd name="T10" fmla="*/ 14288 w 45"/>
                <a:gd name="T11" fmla="*/ 15101 h 41"/>
                <a:gd name="T12" fmla="*/ 11113 w 45"/>
                <a:gd name="T13" fmla="*/ 17114 h 41"/>
                <a:gd name="T14" fmla="*/ 7938 w 45"/>
                <a:gd name="T15" fmla="*/ 18625 h 41"/>
                <a:gd name="T16" fmla="*/ 3704 w 45"/>
                <a:gd name="T17" fmla="*/ 20135 h 41"/>
                <a:gd name="T18" fmla="*/ 0 w 45"/>
                <a:gd name="T19" fmla="*/ 20638 h 41"/>
                <a:gd name="T20" fmla="*/ 0 w 45"/>
                <a:gd name="T21" fmla="*/ 20638 h 41"/>
                <a:gd name="T22" fmla="*/ 4233 w 45"/>
                <a:gd name="T23" fmla="*/ 15101 h 41"/>
                <a:gd name="T24" fmla="*/ 8996 w 45"/>
                <a:gd name="T25" fmla="*/ 9564 h 41"/>
                <a:gd name="T26" fmla="*/ 19050 w 45"/>
                <a:gd name="T27" fmla="*/ 0 h 41"/>
                <a:gd name="T28" fmla="*/ 19050 w 45"/>
                <a:gd name="T29" fmla="*/ 0 h 41"/>
                <a:gd name="T30" fmla="*/ 20638 w 45"/>
                <a:gd name="T31" fmla="*/ 0 h 41"/>
                <a:gd name="T32" fmla="*/ 21167 w 45"/>
                <a:gd name="T33" fmla="*/ 1007 h 41"/>
                <a:gd name="T34" fmla="*/ 22225 w 45"/>
                <a:gd name="T35" fmla="*/ 1510 h 41"/>
                <a:gd name="T36" fmla="*/ 23813 w 45"/>
                <a:gd name="T37" fmla="*/ 2013 h 41"/>
                <a:gd name="T38" fmla="*/ 23813 w 45"/>
                <a:gd name="T39" fmla="*/ 2013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41">
                  <a:moveTo>
                    <a:pt x="45" y="4"/>
                  </a:moveTo>
                  <a:lnTo>
                    <a:pt x="45" y="4"/>
                  </a:lnTo>
                  <a:lnTo>
                    <a:pt x="41" y="12"/>
                  </a:lnTo>
                  <a:lnTo>
                    <a:pt x="38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15" y="37"/>
                  </a:lnTo>
                  <a:lnTo>
                    <a:pt x="7" y="40"/>
                  </a:lnTo>
                  <a:lnTo>
                    <a:pt x="0" y="41"/>
                  </a:lnTo>
                  <a:lnTo>
                    <a:pt x="8" y="30"/>
                  </a:lnTo>
                  <a:lnTo>
                    <a:pt x="17" y="19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2"/>
            <p:cNvSpPr>
              <a:spLocks noEditPoints="1"/>
            </p:cNvSpPr>
            <p:nvPr/>
          </p:nvSpPr>
          <p:spPr bwMode="auto">
            <a:xfrm>
              <a:off x="4098926" y="463550"/>
              <a:ext cx="441325" cy="214313"/>
            </a:xfrm>
            <a:custGeom>
              <a:avLst/>
              <a:gdLst>
                <a:gd name="T0" fmla="*/ 438685 w 836"/>
                <a:gd name="T1" fmla="*/ 145881 h 404"/>
                <a:gd name="T2" fmla="*/ 414930 w 836"/>
                <a:gd name="T3" fmla="*/ 169753 h 404"/>
                <a:gd name="T4" fmla="*/ 352110 w 836"/>
                <a:gd name="T5" fmla="*/ 197338 h 404"/>
                <a:gd name="T6" fmla="*/ 279787 w 836"/>
                <a:gd name="T7" fmla="*/ 212722 h 404"/>
                <a:gd name="T8" fmla="*/ 238083 w 836"/>
                <a:gd name="T9" fmla="*/ 211661 h 404"/>
                <a:gd name="T10" fmla="*/ 197963 w 836"/>
                <a:gd name="T11" fmla="*/ 202112 h 404"/>
                <a:gd name="T12" fmla="*/ 172624 w 836"/>
                <a:gd name="T13" fmla="*/ 195216 h 404"/>
                <a:gd name="T14" fmla="*/ 119833 w 836"/>
                <a:gd name="T15" fmla="*/ 184076 h 404"/>
                <a:gd name="T16" fmla="*/ 60181 w 836"/>
                <a:gd name="T17" fmla="*/ 167100 h 404"/>
                <a:gd name="T18" fmla="*/ 27979 w 836"/>
                <a:gd name="T19" fmla="*/ 141107 h 404"/>
                <a:gd name="T20" fmla="*/ 1584 w 836"/>
                <a:gd name="T21" fmla="*/ 71614 h 404"/>
                <a:gd name="T22" fmla="*/ 0 w 836"/>
                <a:gd name="T23" fmla="*/ 51987 h 404"/>
                <a:gd name="T24" fmla="*/ 7919 w 836"/>
                <a:gd name="T25" fmla="*/ 38194 h 404"/>
                <a:gd name="T26" fmla="*/ 39065 w 836"/>
                <a:gd name="T27" fmla="*/ 22280 h 404"/>
                <a:gd name="T28" fmla="*/ 82353 w 836"/>
                <a:gd name="T29" fmla="*/ 13792 h 404"/>
                <a:gd name="T30" fmla="*/ 98717 w 836"/>
                <a:gd name="T31" fmla="*/ 9549 h 404"/>
                <a:gd name="T32" fmla="*/ 124057 w 836"/>
                <a:gd name="T33" fmla="*/ 530 h 404"/>
                <a:gd name="T34" fmla="*/ 181598 w 836"/>
                <a:gd name="T35" fmla="*/ 6896 h 404"/>
                <a:gd name="T36" fmla="*/ 209577 w 836"/>
                <a:gd name="T37" fmla="*/ 15914 h 404"/>
                <a:gd name="T38" fmla="*/ 235444 w 836"/>
                <a:gd name="T39" fmla="*/ 25463 h 404"/>
                <a:gd name="T40" fmla="*/ 280315 w 836"/>
                <a:gd name="T41" fmla="*/ 43499 h 404"/>
                <a:gd name="T42" fmla="*/ 345775 w 836"/>
                <a:gd name="T43" fmla="*/ 57292 h 404"/>
                <a:gd name="T44" fmla="*/ 365307 w 836"/>
                <a:gd name="T45" fmla="*/ 64718 h 404"/>
                <a:gd name="T46" fmla="*/ 402788 w 836"/>
                <a:gd name="T47" fmla="*/ 66840 h 404"/>
                <a:gd name="T48" fmla="*/ 421265 w 836"/>
                <a:gd name="T49" fmla="*/ 75328 h 404"/>
                <a:gd name="T50" fmla="*/ 436574 w 836"/>
                <a:gd name="T51" fmla="*/ 101852 h 404"/>
                <a:gd name="T52" fmla="*/ 265006 w 836"/>
                <a:gd name="T53" fmla="*/ 205295 h 404"/>
                <a:gd name="T54" fmla="*/ 339968 w 836"/>
                <a:gd name="T55" fmla="*/ 193624 h 404"/>
                <a:gd name="T56" fmla="*/ 407539 w 836"/>
                <a:gd name="T57" fmla="*/ 163387 h 404"/>
                <a:gd name="T58" fmla="*/ 433934 w 836"/>
                <a:gd name="T59" fmla="*/ 135802 h 404"/>
                <a:gd name="T60" fmla="*/ 425488 w 836"/>
                <a:gd name="T61" fmla="*/ 90181 h 404"/>
                <a:gd name="T62" fmla="*/ 401205 w 836"/>
                <a:gd name="T63" fmla="*/ 75328 h 404"/>
                <a:gd name="T64" fmla="*/ 364779 w 836"/>
                <a:gd name="T65" fmla="*/ 72675 h 404"/>
                <a:gd name="T66" fmla="*/ 296152 w 836"/>
                <a:gd name="T67" fmla="*/ 55700 h 404"/>
                <a:gd name="T68" fmla="*/ 246002 w 836"/>
                <a:gd name="T69" fmla="*/ 40316 h 404"/>
                <a:gd name="T70" fmla="*/ 188988 w 836"/>
                <a:gd name="T71" fmla="*/ 16975 h 404"/>
                <a:gd name="T72" fmla="*/ 150452 w 836"/>
                <a:gd name="T73" fmla="*/ 9549 h 404"/>
                <a:gd name="T74" fmla="*/ 85520 w 836"/>
                <a:gd name="T75" fmla="*/ 20158 h 404"/>
                <a:gd name="T76" fmla="*/ 27979 w 836"/>
                <a:gd name="T77" fmla="*/ 38194 h 404"/>
                <a:gd name="T78" fmla="*/ 10030 w 836"/>
                <a:gd name="T79" fmla="*/ 55700 h 404"/>
                <a:gd name="T80" fmla="*/ 29035 w 836"/>
                <a:gd name="T81" fmla="*/ 74797 h 404"/>
                <a:gd name="T82" fmla="*/ 72322 w 836"/>
                <a:gd name="T83" fmla="*/ 89120 h 404"/>
                <a:gd name="T84" fmla="*/ 115610 w 836"/>
                <a:gd name="T85" fmla="*/ 102382 h 404"/>
                <a:gd name="T86" fmla="*/ 141477 w 836"/>
                <a:gd name="T87" fmla="*/ 106096 h 404"/>
                <a:gd name="T88" fmla="*/ 114027 w 836"/>
                <a:gd name="T89" fmla="*/ 108217 h 404"/>
                <a:gd name="T90" fmla="*/ 13198 w 836"/>
                <a:gd name="T91" fmla="*/ 75858 h 404"/>
                <a:gd name="T92" fmla="*/ 35897 w 836"/>
                <a:gd name="T93" fmla="*/ 135802 h 404"/>
                <a:gd name="T94" fmla="*/ 52790 w 836"/>
                <a:gd name="T95" fmla="*/ 149064 h 404"/>
                <a:gd name="T96" fmla="*/ 62292 w 836"/>
                <a:gd name="T97" fmla="*/ 157021 h 404"/>
                <a:gd name="T98" fmla="*/ 125112 w 836"/>
                <a:gd name="T99" fmla="*/ 177180 h 404"/>
                <a:gd name="T100" fmla="*/ 171568 w 836"/>
                <a:gd name="T101" fmla="*/ 184606 h 404"/>
                <a:gd name="T102" fmla="*/ 212216 w 836"/>
                <a:gd name="T103" fmla="*/ 195746 h 404"/>
                <a:gd name="T104" fmla="*/ 211688 w 836"/>
                <a:gd name="T105" fmla="*/ 168161 h 404"/>
                <a:gd name="T106" fmla="*/ 214856 w 836"/>
                <a:gd name="T107" fmla="*/ 186728 h 404"/>
                <a:gd name="T108" fmla="*/ 235444 w 836"/>
                <a:gd name="T109" fmla="*/ 202112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6" h="404">
                  <a:moveTo>
                    <a:pt x="833" y="256"/>
                  </a:moveTo>
                  <a:lnTo>
                    <a:pt x="833" y="256"/>
                  </a:lnTo>
                  <a:lnTo>
                    <a:pt x="836" y="261"/>
                  </a:lnTo>
                  <a:lnTo>
                    <a:pt x="835" y="266"/>
                  </a:lnTo>
                  <a:lnTo>
                    <a:pt x="833" y="271"/>
                  </a:lnTo>
                  <a:lnTo>
                    <a:pt x="831" y="275"/>
                  </a:lnTo>
                  <a:lnTo>
                    <a:pt x="825" y="286"/>
                  </a:lnTo>
                  <a:lnTo>
                    <a:pt x="823" y="291"/>
                  </a:lnTo>
                  <a:lnTo>
                    <a:pt x="822" y="299"/>
                  </a:lnTo>
                  <a:lnTo>
                    <a:pt x="805" y="309"/>
                  </a:lnTo>
                  <a:lnTo>
                    <a:pt x="786" y="320"/>
                  </a:lnTo>
                  <a:lnTo>
                    <a:pt x="768" y="330"/>
                  </a:lnTo>
                  <a:lnTo>
                    <a:pt x="749" y="339"/>
                  </a:lnTo>
                  <a:lnTo>
                    <a:pt x="730" y="349"/>
                  </a:lnTo>
                  <a:lnTo>
                    <a:pt x="709" y="357"/>
                  </a:lnTo>
                  <a:lnTo>
                    <a:pt x="688" y="365"/>
                  </a:lnTo>
                  <a:lnTo>
                    <a:pt x="667" y="372"/>
                  </a:lnTo>
                  <a:lnTo>
                    <a:pt x="645" y="379"/>
                  </a:lnTo>
                  <a:lnTo>
                    <a:pt x="624" y="385"/>
                  </a:lnTo>
                  <a:lnTo>
                    <a:pt x="601" y="391"/>
                  </a:lnTo>
                  <a:lnTo>
                    <a:pt x="578" y="395"/>
                  </a:lnTo>
                  <a:lnTo>
                    <a:pt x="554" y="398"/>
                  </a:lnTo>
                  <a:lnTo>
                    <a:pt x="530" y="401"/>
                  </a:lnTo>
                  <a:lnTo>
                    <a:pt x="507" y="402"/>
                  </a:lnTo>
                  <a:lnTo>
                    <a:pt x="483" y="404"/>
                  </a:lnTo>
                  <a:lnTo>
                    <a:pt x="472" y="404"/>
                  </a:lnTo>
                  <a:lnTo>
                    <a:pt x="461" y="401"/>
                  </a:lnTo>
                  <a:lnTo>
                    <a:pt x="451" y="399"/>
                  </a:lnTo>
                  <a:lnTo>
                    <a:pt x="442" y="397"/>
                  </a:lnTo>
                  <a:lnTo>
                    <a:pt x="422" y="391"/>
                  </a:lnTo>
                  <a:lnTo>
                    <a:pt x="402" y="385"/>
                  </a:lnTo>
                  <a:lnTo>
                    <a:pt x="389" y="383"/>
                  </a:lnTo>
                  <a:lnTo>
                    <a:pt x="375" y="381"/>
                  </a:lnTo>
                  <a:lnTo>
                    <a:pt x="361" y="380"/>
                  </a:lnTo>
                  <a:lnTo>
                    <a:pt x="347" y="378"/>
                  </a:lnTo>
                  <a:lnTo>
                    <a:pt x="341" y="375"/>
                  </a:lnTo>
                  <a:lnTo>
                    <a:pt x="333" y="371"/>
                  </a:lnTo>
                  <a:lnTo>
                    <a:pt x="327" y="368"/>
                  </a:lnTo>
                  <a:lnTo>
                    <a:pt x="319" y="365"/>
                  </a:lnTo>
                  <a:lnTo>
                    <a:pt x="293" y="360"/>
                  </a:lnTo>
                  <a:lnTo>
                    <a:pt x="267" y="355"/>
                  </a:lnTo>
                  <a:lnTo>
                    <a:pt x="240" y="350"/>
                  </a:lnTo>
                  <a:lnTo>
                    <a:pt x="227" y="347"/>
                  </a:lnTo>
                  <a:lnTo>
                    <a:pt x="215" y="342"/>
                  </a:lnTo>
                  <a:lnTo>
                    <a:pt x="164" y="327"/>
                  </a:lnTo>
                  <a:lnTo>
                    <a:pt x="139" y="320"/>
                  </a:lnTo>
                  <a:lnTo>
                    <a:pt x="114" y="315"/>
                  </a:lnTo>
                  <a:lnTo>
                    <a:pt x="97" y="304"/>
                  </a:lnTo>
                  <a:lnTo>
                    <a:pt x="82" y="293"/>
                  </a:lnTo>
                  <a:lnTo>
                    <a:pt x="67" y="280"/>
                  </a:lnTo>
                  <a:lnTo>
                    <a:pt x="59" y="274"/>
                  </a:lnTo>
                  <a:lnTo>
                    <a:pt x="53" y="266"/>
                  </a:lnTo>
                  <a:lnTo>
                    <a:pt x="43" y="253"/>
                  </a:lnTo>
                  <a:lnTo>
                    <a:pt x="36" y="238"/>
                  </a:lnTo>
                  <a:lnTo>
                    <a:pt x="29" y="221"/>
                  </a:lnTo>
                  <a:lnTo>
                    <a:pt x="23" y="205"/>
                  </a:lnTo>
                  <a:lnTo>
                    <a:pt x="13" y="171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5" y="124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3" y="89"/>
                  </a:lnTo>
                  <a:lnTo>
                    <a:pt x="6" y="83"/>
                  </a:lnTo>
                  <a:lnTo>
                    <a:pt x="10" y="78"/>
                  </a:lnTo>
                  <a:lnTo>
                    <a:pt x="15" y="72"/>
                  </a:lnTo>
                  <a:lnTo>
                    <a:pt x="28" y="62"/>
                  </a:lnTo>
                  <a:lnTo>
                    <a:pt x="39" y="54"/>
                  </a:lnTo>
                  <a:lnTo>
                    <a:pt x="50" y="49"/>
                  </a:lnTo>
                  <a:lnTo>
                    <a:pt x="63" y="45"/>
                  </a:lnTo>
                  <a:lnTo>
                    <a:pt x="74" y="42"/>
                  </a:lnTo>
                  <a:lnTo>
                    <a:pt x="88" y="39"/>
                  </a:lnTo>
                  <a:lnTo>
                    <a:pt x="115" y="35"/>
                  </a:lnTo>
                  <a:lnTo>
                    <a:pt x="142" y="30"/>
                  </a:lnTo>
                  <a:lnTo>
                    <a:pt x="149" y="28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77" y="19"/>
                  </a:lnTo>
                  <a:lnTo>
                    <a:pt x="187" y="18"/>
                  </a:lnTo>
                  <a:lnTo>
                    <a:pt x="195" y="15"/>
                  </a:lnTo>
                  <a:lnTo>
                    <a:pt x="204" y="11"/>
                  </a:lnTo>
                  <a:lnTo>
                    <a:pt x="211" y="6"/>
                  </a:lnTo>
                  <a:lnTo>
                    <a:pt x="219" y="4"/>
                  </a:lnTo>
                  <a:lnTo>
                    <a:pt x="235" y="1"/>
                  </a:lnTo>
                  <a:lnTo>
                    <a:pt x="251" y="0"/>
                  </a:lnTo>
                  <a:lnTo>
                    <a:pt x="266" y="1"/>
                  </a:lnTo>
                  <a:lnTo>
                    <a:pt x="282" y="2"/>
                  </a:lnTo>
                  <a:lnTo>
                    <a:pt x="313" y="7"/>
                  </a:lnTo>
                  <a:lnTo>
                    <a:pt x="328" y="11"/>
                  </a:lnTo>
                  <a:lnTo>
                    <a:pt x="344" y="13"/>
                  </a:lnTo>
                  <a:lnTo>
                    <a:pt x="355" y="15"/>
                  </a:lnTo>
                  <a:lnTo>
                    <a:pt x="366" y="18"/>
                  </a:lnTo>
                  <a:lnTo>
                    <a:pt x="386" y="27"/>
                  </a:lnTo>
                  <a:lnTo>
                    <a:pt x="397" y="30"/>
                  </a:lnTo>
                  <a:lnTo>
                    <a:pt x="409" y="32"/>
                  </a:lnTo>
                  <a:lnTo>
                    <a:pt x="421" y="35"/>
                  </a:lnTo>
                  <a:lnTo>
                    <a:pt x="431" y="38"/>
                  </a:lnTo>
                  <a:lnTo>
                    <a:pt x="438" y="43"/>
                  </a:lnTo>
                  <a:lnTo>
                    <a:pt x="446" y="48"/>
                  </a:lnTo>
                  <a:lnTo>
                    <a:pt x="452" y="54"/>
                  </a:lnTo>
                  <a:lnTo>
                    <a:pt x="461" y="59"/>
                  </a:lnTo>
                  <a:lnTo>
                    <a:pt x="477" y="65"/>
                  </a:lnTo>
                  <a:lnTo>
                    <a:pt x="494" y="72"/>
                  </a:lnTo>
                  <a:lnTo>
                    <a:pt x="531" y="82"/>
                  </a:lnTo>
                  <a:lnTo>
                    <a:pt x="570" y="92"/>
                  </a:lnTo>
                  <a:lnTo>
                    <a:pt x="610" y="100"/>
                  </a:lnTo>
                  <a:lnTo>
                    <a:pt x="625" y="104"/>
                  </a:lnTo>
                  <a:lnTo>
                    <a:pt x="640" y="106"/>
                  </a:lnTo>
                  <a:lnTo>
                    <a:pt x="655" y="108"/>
                  </a:lnTo>
                  <a:lnTo>
                    <a:pt x="669" y="111"/>
                  </a:lnTo>
                  <a:lnTo>
                    <a:pt x="674" y="113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2" y="122"/>
                  </a:lnTo>
                  <a:lnTo>
                    <a:pt x="696" y="123"/>
                  </a:lnTo>
                  <a:lnTo>
                    <a:pt x="711" y="124"/>
                  </a:lnTo>
                  <a:lnTo>
                    <a:pt x="725" y="125"/>
                  </a:lnTo>
                  <a:lnTo>
                    <a:pt x="751" y="125"/>
                  </a:lnTo>
                  <a:lnTo>
                    <a:pt x="763" y="126"/>
                  </a:lnTo>
                  <a:lnTo>
                    <a:pt x="773" y="128"/>
                  </a:lnTo>
                  <a:lnTo>
                    <a:pt x="783" y="132"/>
                  </a:lnTo>
                  <a:lnTo>
                    <a:pt x="787" y="134"/>
                  </a:lnTo>
                  <a:lnTo>
                    <a:pt x="792" y="137"/>
                  </a:lnTo>
                  <a:lnTo>
                    <a:pt x="798" y="142"/>
                  </a:lnTo>
                  <a:lnTo>
                    <a:pt x="803" y="148"/>
                  </a:lnTo>
                  <a:lnTo>
                    <a:pt x="809" y="153"/>
                  </a:lnTo>
                  <a:lnTo>
                    <a:pt x="814" y="160"/>
                  </a:lnTo>
                  <a:lnTo>
                    <a:pt x="817" y="167"/>
                  </a:lnTo>
                  <a:lnTo>
                    <a:pt x="822" y="175"/>
                  </a:lnTo>
                  <a:lnTo>
                    <a:pt x="827" y="192"/>
                  </a:lnTo>
                  <a:lnTo>
                    <a:pt x="830" y="209"/>
                  </a:lnTo>
                  <a:lnTo>
                    <a:pt x="832" y="226"/>
                  </a:lnTo>
                  <a:lnTo>
                    <a:pt x="833" y="242"/>
                  </a:lnTo>
                  <a:lnTo>
                    <a:pt x="833" y="256"/>
                  </a:lnTo>
                  <a:close/>
                  <a:moveTo>
                    <a:pt x="502" y="387"/>
                  </a:moveTo>
                  <a:lnTo>
                    <a:pt x="502" y="387"/>
                  </a:lnTo>
                  <a:lnTo>
                    <a:pt x="520" y="386"/>
                  </a:lnTo>
                  <a:lnTo>
                    <a:pt x="538" y="385"/>
                  </a:lnTo>
                  <a:lnTo>
                    <a:pt x="574" y="381"/>
                  </a:lnTo>
                  <a:lnTo>
                    <a:pt x="610" y="374"/>
                  </a:lnTo>
                  <a:lnTo>
                    <a:pt x="644" y="365"/>
                  </a:lnTo>
                  <a:lnTo>
                    <a:pt x="669" y="357"/>
                  </a:lnTo>
                  <a:lnTo>
                    <a:pt x="691" y="349"/>
                  </a:lnTo>
                  <a:lnTo>
                    <a:pt x="714" y="339"/>
                  </a:lnTo>
                  <a:lnTo>
                    <a:pt x="734" y="329"/>
                  </a:lnTo>
                  <a:lnTo>
                    <a:pt x="772" y="308"/>
                  </a:lnTo>
                  <a:lnTo>
                    <a:pt x="810" y="287"/>
                  </a:lnTo>
                  <a:lnTo>
                    <a:pt x="814" y="279"/>
                  </a:lnTo>
                  <a:lnTo>
                    <a:pt x="817" y="273"/>
                  </a:lnTo>
                  <a:lnTo>
                    <a:pt x="820" y="264"/>
                  </a:lnTo>
                  <a:lnTo>
                    <a:pt x="822" y="256"/>
                  </a:lnTo>
                  <a:lnTo>
                    <a:pt x="822" y="247"/>
                  </a:lnTo>
                  <a:lnTo>
                    <a:pt x="823" y="239"/>
                  </a:lnTo>
                  <a:lnTo>
                    <a:pt x="821" y="220"/>
                  </a:lnTo>
                  <a:lnTo>
                    <a:pt x="817" y="202"/>
                  </a:lnTo>
                  <a:lnTo>
                    <a:pt x="812" y="185"/>
                  </a:lnTo>
                  <a:lnTo>
                    <a:pt x="806" y="170"/>
                  </a:lnTo>
                  <a:lnTo>
                    <a:pt x="797" y="157"/>
                  </a:lnTo>
                  <a:lnTo>
                    <a:pt x="788" y="152"/>
                  </a:lnTo>
                  <a:lnTo>
                    <a:pt x="779" y="148"/>
                  </a:lnTo>
                  <a:lnTo>
                    <a:pt x="769" y="144"/>
                  </a:lnTo>
                  <a:lnTo>
                    <a:pt x="760" y="142"/>
                  </a:lnTo>
                  <a:lnTo>
                    <a:pt x="749" y="141"/>
                  </a:lnTo>
                  <a:lnTo>
                    <a:pt x="738" y="140"/>
                  </a:lnTo>
                  <a:lnTo>
                    <a:pt x="715" y="139"/>
                  </a:lnTo>
                  <a:lnTo>
                    <a:pt x="703" y="138"/>
                  </a:lnTo>
                  <a:lnTo>
                    <a:pt x="691" y="137"/>
                  </a:lnTo>
                  <a:lnTo>
                    <a:pt x="667" y="133"/>
                  </a:lnTo>
                  <a:lnTo>
                    <a:pt x="643" y="126"/>
                  </a:lnTo>
                  <a:lnTo>
                    <a:pt x="619" y="119"/>
                  </a:lnTo>
                  <a:lnTo>
                    <a:pt x="596" y="112"/>
                  </a:lnTo>
                  <a:lnTo>
                    <a:pt x="573" y="107"/>
                  </a:lnTo>
                  <a:lnTo>
                    <a:pt x="561" y="105"/>
                  </a:lnTo>
                  <a:lnTo>
                    <a:pt x="551" y="103"/>
                  </a:lnTo>
                  <a:lnTo>
                    <a:pt x="541" y="103"/>
                  </a:lnTo>
                  <a:lnTo>
                    <a:pt x="531" y="103"/>
                  </a:lnTo>
                  <a:lnTo>
                    <a:pt x="499" y="89"/>
                  </a:lnTo>
                  <a:lnTo>
                    <a:pt x="466" y="76"/>
                  </a:lnTo>
                  <a:lnTo>
                    <a:pt x="398" y="50"/>
                  </a:lnTo>
                  <a:lnTo>
                    <a:pt x="386" y="43"/>
                  </a:lnTo>
                  <a:lnTo>
                    <a:pt x="373" y="36"/>
                  </a:lnTo>
                  <a:lnTo>
                    <a:pt x="366" y="34"/>
                  </a:lnTo>
                  <a:lnTo>
                    <a:pt x="358" y="32"/>
                  </a:lnTo>
                  <a:lnTo>
                    <a:pt x="349" y="31"/>
                  </a:lnTo>
                  <a:lnTo>
                    <a:pt x="340" y="30"/>
                  </a:lnTo>
                  <a:lnTo>
                    <a:pt x="322" y="24"/>
                  </a:lnTo>
                  <a:lnTo>
                    <a:pt x="303" y="20"/>
                  </a:lnTo>
                  <a:lnTo>
                    <a:pt x="285" y="18"/>
                  </a:lnTo>
                  <a:lnTo>
                    <a:pt x="267" y="18"/>
                  </a:lnTo>
                  <a:lnTo>
                    <a:pt x="249" y="19"/>
                  </a:lnTo>
                  <a:lnTo>
                    <a:pt x="232" y="21"/>
                  </a:lnTo>
                  <a:lnTo>
                    <a:pt x="215" y="24"/>
                  </a:lnTo>
                  <a:lnTo>
                    <a:pt x="197" y="29"/>
                  </a:lnTo>
                  <a:lnTo>
                    <a:pt x="162" y="38"/>
                  </a:lnTo>
                  <a:lnTo>
                    <a:pt x="128" y="49"/>
                  </a:lnTo>
                  <a:lnTo>
                    <a:pt x="94" y="60"/>
                  </a:lnTo>
                  <a:lnTo>
                    <a:pt x="76" y="63"/>
                  </a:lnTo>
                  <a:lnTo>
                    <a:pt x="59" y="66"/>
                  </a:lnTo>
                  <a:lnTo>
                    <a:pt x="53" y="72"/>
                  </a:lnTo>
                  <a:lnTo>
                    <a:pt x="48" y="75"/>
                  </a:lnTo>
                  <a:lnTo>
                    <a:pt x="38" y="79"/>
                  </a:lnTo>
                  <a:lnTo>
                    <a:pt x="16" y="84"/>
                  </a:lnTo>
                  <a:lnTo>
                    <a:pt x="18" y="95"/>
                  </a:lnTo>
                  <a:lnTo>
                    <a:pt x="19" y="105"/>
                  </a:lnTo>
                  <a:lnTo>
                    <a:pt x="22" y="113"/>
                  </a:lnTo>
                  <a:lnTo>
                    <a:pt x="26" y="121"/>
                  </a:lnTo>
                  <a:lnTo>
                    <a:pt x="31" y="127"/>
                  </a:lnTo>
                  <a:lnTo>
                    <a:pt x="38" y="133"/>
                  </a:lnTo>
                  <a:lnTo>
                    <a:pt x="46" y="138"/>
                  </a:lnTo>
                  <a:lnTo>
                    <a:pt x="55" y="141"/>
                  </a:lnTo>
                  <a:lnTo>
                    <a:pt x="88" y="154"/>
                  </a:lnTo>
                  <a:lnTo>
                    <a:pt x="105" y="160"/>
                  </a:lnTo>
                  <a:lnTo>
                    <a:pt x="124" y="166"/>
                  </a:lnTo>
                  <a:lnTo>
                    <a:pt x="137" y="168"/>
                  </a:lnTo>
                  <a:lnTo>
                    <a:pt x="152" y="171"/>
                  </a:lnTo>
                  <a:lnTo>
                    <a:pt x="166" y="173"/>
                  </a:lnTo>
                  <a:lnTo>
                    <a:pt x="180" y="178"/>
                  </a:lnTo>
                  <a:lnTo>
                    <a:pt x="206" y="187"/>
                  </a:lnTo>
                  <a:lnTo>
                    <a:pt x="219" y="193"/>
                  </a:lnTo>
                  <a:lnTo>
                    <a:pt x="231" y="196"/>
                  </a:lnTo>
                  <a:lnTo>
                    <a:pt x="238" y="197"/>
                  </a:lnTo>
                  <a:lnTo>
                    <a:pt x="246" y="198"/>
                  </a:lnTo>
                  <a:lnTo>
                    <a:pt x="261" y="199"/>
                  </a:lnTo>
                  <a:lnTo>
                    <a:pt x="268" y="200"/>
                  </a:lnTo>
                  <a:lnTo>
                    <a:pt x="273" y="202"/>
                  </a:lnTo>
                  <a:lnTo>
                    <a:pt x="279" y="206"/>
                  </a:lnTo>
                  <a:lnTo>
                    <a:pt x="283" y="212"/>
                  </a:lnTo>
                  <a:lnTo>
                    <a:pt x="249" y="209"/>
                  </a:lnTo>
                  <a:lnTo>
                    <a:pt x="216" y="204"/>
                  </a:lnTo>
                  <a:lnTo>
                    <a:pt x="184" y="197"/>
                  </a:lnTo>
                  <a:lnTo>
                    <a:pt x="151" y="188"/>
                  </a:lnTo>
                  <a:lnTo>
                    <a:pt x="119" y="179"/>
                  </a:lnTo>
                  <a:lnTo>
                    <a:pt x="88" y="168"/>
                  </a:lnTo>
                  <a:lnTo>
                    <a:pt x="25" y="143"/>
                  </a:lnTo>
                  <a:lnTo>
                    <a:pt x="31" y="166"/>
                  </a:lnTo>
                  <a:lnTo>
                    <a:pt x="37" y="187"/>
                  </a:lnTo>
                  <a:lnTo>
                    <a:pt x="48" y="228"/>
                  </a:lnTo>
                  <a:lnTo>
                    <a:pt x="58" y="242"/>
                  </a:lnTo>
                  <a:lnTo>
                    <a:pt x="68" y="256"/>
                  </a:lnTo>
                  <a:lnTo>
                    <a:pt x="80" y="269"/>
                  </a:lnTo>
                  <a:lnTo>
                    <a:pt x="85" y="275"/>
                  </a:lnTo>
                  <a:lnTo>
                    <a:pt x="91" y="280"/>
                  </a:lnTo>
                  <a:lnTo>
                    <a:pt x="96" y="280"/>
                  </a:lnTo>
                  <a:lnTo>
                    <a:pt x="100" y="281"/>
                  </a:lnTo>
                  <a:lnTo>
                    <a:pt x="103" y="284"/>
                  </a:lnTo>
                  <a:lnTo>
                    <a:pt x="105" y="286"/>
                  </a:lnTo>
                  <a:lnTo>
                    <a:pt x="112" y="292"/>
                  </a:lnTo>
                  <a:lnTo>
                    <a:pt x="114" y="294"/>
                  </a:lnTo>
                  <a:lnTo>
                    <a:pt x="118" y="296"/>
                  </a:lnTo>
                  <a:lnTo>
                    <a:pt x="129" y="302"/>
                  </a:lnTo>
                  <a:lnTo>
                    <a:pt x="143" y="307"/>
                  </a:lnTo>
                  <a:lnTo>
                    <a:pt x="172" y="317"/>
                  </a:lnTo>
                  <a:lnTo>
                    <a:pt x="226" y="331"/>
                  </a:lnTo>
                  <a:lnTo>
                    <a:pt x="237" y="334"/>
                  </a:lnTo>
                  <a:lnTo>
                    <a:pt x="249" y="336"/>
                  </a:lnTo>
                  <a:lnTo>
                    <a:pt x="270" y="338"/>
                  </a:lnTo>
                  <a:lnTo>
                    <a:pt x="292" y="341"/>
                  </a:lnTo>
                  <a:lnTo>
                    <a:pt x="313" y="345"/>
                  </a:lnTo>
                  <a:lnTo>
                    <a:pt x="325" y="348"/>
                  </a:lnTo>
                  <a:lnTo>
                    <a:pt x="337" y="352"/>
                  </a:lnTo>
                  <a:lnTo>
                    <a:pt x="358" y="362"/>
                  </a:lnTo>
                  <a:lnTo>
                    <a:pt x="369" y="365"/>
                  </a:lnTo>
                  <a:lnTo>
                    <a:pt x="379" y="368"/>
                  </a:lnTo>
                  <a:lnTo>
                    <a:pt x="390" y="369"/>
                  </a:lnTo>
                  <a:lnTo>
                    <a:pt x="402" y="369"/>
                  </a:lnTo>
                  <a:lnTo>
                    <a:pt x="400" y="356"/>
                  </a:lnTo>
                  <a:lnTo>
                    <a:pt x="398" y="340"/>
                  </a:lnTo>
                  <a:lnTo>
                    <a:pt x="398" y="332"/>
                  </a:lnTo>
                  <a:lnTo>
                    <a:pt x="399" y="324"/>
                  </a:lnTo>
                  <a:lnTo>
                    <a:pt x="401" y="317"/>
                  </a:lnTo>
                  <a:lnTo>
                    <a:pt x="404" y="310"/>
                  </a:lnTo>
                  <a:lnTo>
                    <a:pt x="403" y="323"/>
                  </a:lnTo>
                  <a:lnTo>
                    <a:pt x="403" y="334"/>
                  </a:lnTo>
                  <a:lnTo>
                    <a:pt x="404" y="344"/>
                  </a:lnTo>
                  <a:lnTo>
                    <a:pt x="407" y="352"/>
                  </a:lnTo>
                  <a:lnTo>
                    <a:pt x="412" y="359"/>
                  </a:lnTo>
                  <a:lnTo>
                    <a:pt x="417" y="365"/>
                  </a:lnTo>
                  <a:lnTo>
                    <a:pt x="422" y="370"/>
                  </a:lnTo>
                  <a:lnTo>
                    <a:pt x="430" y="375"/>
                  </a:lnTo>
                  <a:lnTo>
                    <a:pt x="437" y="379"/>
                  </a:lnTo>
                  <a:lnTo>
                    <a:pt x="446" y="381"/>
                  </a:lnTo>
                  <a:lnTo>
                    <a:pt x="454" y="384"/>
                  </a:lnTo>
                  <a:lnTo>
                    <a:pt x="463" y="385"/>
                  </a:lnTo>
                  <a:lnTo>
                    <a:pt x="482" y="387"/>
                  </a:lnTo>
                  <a:lnTo>
                    <a:pt x="502" y="3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0" y="-1"/>
            <a:ext cx="183282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26248" y="829068"/>
            <a:ext cx="13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40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思考：</a:t>
            </a:r>
            <a:endParaRPr lang="zh-CN" altLang="zh-CN" sz="40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1471913" y="1469809"/>
                <a:ext cx="99054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）在射击训练中，可以定义许多事件，例如：事件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没有打中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环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环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，…；事件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</a:t>
                </a:r>
                <a:r>
                  <a:rPr lang="en-US" altLang="zh-CN" sz="2400" dirty="0"/>
                  <a:t>10</a:t>
                </a:r>
                <a:r>
                  <a:rPr lang="zh-CN" altLang="zh-CN" sz="2400" dirty="0"/>
                  <a:t>环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打中的环数是偶数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打中的环数大于</a:t>
                </a:r>
                <a:r>
                  <a:rPr lang="en-US" altLang="zh-CN" sz="2400" dirty="0"/>
                  <a:t>8</a:t>
                </a:r>
                <a:r>
                  <a:rPr lang="zh-CN" altLang="zh-CN" sz="2400" dirty="0"/>
                  <a:t>环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等．类比集合之间的关系与集合的运算，这些事件之间有怎样的关系？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13" y="1469809"/>
                <a:ext cx="9905478" cy="2308324"/>
              </a:xfrm>
              <a:prstGeom prst="rect">
                <a:avLst/>
              </a:prstGeom>
              <a:blipFill rotWithShape="1">
                <a:blip r:embed="rId1"/>
                <a:stretch>
                  <a:fillRect l="-6" t="-18" r="1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6" y="5453732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471913" y="3695295"/>
                <a:ext cx="9905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400" dirty="0" smtClean="0">
                    <a:solidFill>
                      <a:srgbClr val="00687B"/>
                    </a:solidFill>
                  </a:rPr>
                  <a:t>         </a:t>
                </a:r>
                <a:r>
                  <a:rPr lang="zh-CN" altLang="zh-CN" sz="2400" dirty="0" smtClean="0">
                    <a:solidFill>
                      <a:srgbClr val="00687B"/>
                    </a:solidFill>
                  </a:rPr>
                  <a:t>若事件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400" dirty="0">
                    <a:solidFill>
                      <a:srgbClr val="00687B"/>
                    </a:solidFill>
                  </a:rPr>
                  <a:t>发生，则事件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rgbClr val="00687B"/>
                    </a:solidFill>
                  </a:rPr>
                  <a:t>{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打中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9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环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}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与事件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687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687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rgbClr val="00687B"/>
                    </a:solidFill>
                  </a:rPr>
                  <a:t>{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打中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10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环</a:t>
                </a:r>
                <a:r>
                  <a:rPr lang="en-US" altLang="zh-CN" sz="2400" dirty="0">
                    <a:solidFill>
                      <a:srgbClr val="00687B"/>
                    </a:solidFill>
                  </a:rPr>
                  <a:t>}</a:t>
                </a:r>
                <a:r>
                  <a:rPr lang="zh-CN" altLang="zh-CN" sz="2400" dirty="0">
                    <a:solidFill>
                      <a:srgbClr val="00687B"/>
                    </a:solidFill>
                  </a:rPr>
                  <a:t>中至少有一个发生．</a:t>
                </a:r>
                <a:endParaRPr lang="zh-CN" altLang="zh-CN" sz="2400" dirty="0">
                  <a:solidFill>
                    <a:srgbClr val="00687B"/>
                  </a:solidFill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13" y="3695295"/>
                <a:ext cx="990547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" t="-19" r="1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5439626" y="1260999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777455" y="2107137"/>
                <a:ext cx="104005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800" dirty="0" smtClean="0"/>
                  <a:t>         </a:t>
                </a:r>
                <a:r>
                  <a:rPr lang="zh-CN" altLang="zh-CN" sz="2800" dirty="0" smtClean="0"/>
                  <a:t>一般</a:t>
                </a:r>
                <a:r>
                  <a:rPr lang="zh-CN" altLang="zh-CN" sz="2800" dirty="0"/>
                  <a:t>地，当事件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800" dirty="0"/>
                  <a:t>发生则事件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28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800" dirty="0"/>
                  <a:t>中至少有一个发生时，称事件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800" dirty="0"/>
                  <a:t>为事件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28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800" dirty="0"/>
                  <a:t>的</a:t>
                </a:r>
                <a:r>
                  <a:rPr lang="zh-CN" altLang="zh-CN" sz="2800" b="1" dirty="0">
                    <a:solidFill>
                      <a:srgbClr val="00687B"/>
                    </a:solidFill>
                  </a:rPr>
                  <a:t>和事件</a:t>
                </a:r>
                <a:r>
                  <a:rPr lang="zh-CN" altLang="zh-CN" sz="2800" dirty="0"/>
                  <a:t>，记作事件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800" dirty="0"/>
                  <a:t>．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55" y="2107137"/>
                <a:ext cx="10400524" cy="1384995"/>
              </a:xfrm>
              <a:prstGeom prst="rect">
                <a:avLst/>
              </a:prstGeom>
              <a:blipFill rotWithShape="1">
                <a:blip r:embed="rId1"/>
                <a:stretch>
                  <a:fillRect l="-2" t="-15" r="1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75"/>
          <p:cNvGrpSpPr/>
          <p:nvPr/>
        </p:nvGrpSpPr>
        <p:grpSpPr bwMode="auto">
          <a:xfrm>
            <a:off x="485733" y="5480618"/>
            <a:ext cx="938213" cy="833438"/>
            <a:chOff x="4087813" y="0"/>
            <a:chExt cx="938213" cy="690563"/>
          </a:xfrm>
          <a:solidFill>
            <a:srgbClr val="00687B"/>
          </a:solidFill>
        </p:grpSpPr>
        <p:sp>
          <p:nvSpPr>
            <p:cNvPr id="34" name="Freeform 28"/>
            <p:cNvSpPr/>
            <p:nvPr/>
          </p:nvSpPr>
          <p:spPr bwMode="auto">
            <a:xfrm>
              <a:off x="4689476" y="66675"/>
              <a:ext cx="15875" cy="38100"/>
            </a:xfrm>
            <a:custGeom>
              <a:avLst/>
              <a:gdLst>
                <a:gd name="T0" fmla="*/ 1134 w 28"/>
                <a:gd name="T1" fmla="*/ 0 h 71"/>
                <a:gd name="T2" fmla="*/ 1134 w 28"/>
                <a:gd name="T3" fmla="*/ 0 h 71"/>
                <a:gd name="T4" fmla="*/ 2835 w 28"/>
                <a:gd name="T5" fmla="*/ 0 h 71"/>
                <a:gd name="T6" fmla="*/ 3969 w 28"/>
                <a:gd name="T7" fmla="*/ 0 h 71"/>
                <a:gd name="T8" fmla="*/ 5670 w 28"/>
                <a:gd name="T9" fmla="*/ 537 h 71"/>
                <a:gd name="T10" fmla="*/ 7371 w 28"/>
                <a:gd name="T11" fmla="*/ 2146 h 71"/>
                <a:gd name="T12" fmla="*/ 9071 w 28"/>
                <a:gd name="T13" fmla="*/ 2683 h 71"/>
                <a:gd name="T14" fmla="*/ 9071 w 28"/>
                <a:gd name="T15" fmla="*/ 2683 h 71"/>
                <a:gd name="T16" fmla="*/ 9638 w 28"/>
                <a:gd name="T17" fmla="*/ 6976 h 71"/>
                <a:gd name="T18" fmla="*/ 10205 w 28"/>
                <a:gd name="T19" fmla="*/ 12342 h 71"/>
                <a:gd name="T20" fmla="*/ 13607 w 28"/>
                <a:gd name="T21" fmla="*/ 22001 h 71"/>
                <a:gd name="T22" fmla="*/ 14741 w 28"/>
                <a:gd name="T23" fmla="*/ 26831 h 71"/>
                <a:gd name="T24" fmla="*/ 15308 w 28"/>
                <a:gd name="T25" fmla="*/ 30587 h 71"/>
                <a:gd name="T26" fmla="*/ 15875 w 28"/>
                <a:gd name="T27" fmla="*/ 34880 h 71"/>
                <a:gd name="T28" fmla="*/ 15308 w 28"/>
                <a:gd name="T29" fmla="*/ 38100 h 71"/>
                <a:gd name="T30" fmla="*/ 15308 w 28"/>
                <a:gd name="T31" fmla="*/ 38100 h 71"/>
                <a:gd name="T32" fmla="*/ 13607 w 28"/>
                <a:gd name="T33" fmla="*/ 37027 h 71"/>
                <a:gd name="T34" fmla="*/ 11906 w 28"/>
                <a:gd name="T35" fmla="*/ 35417 h 71"/>
                <a:gd name="T36" fmla="*/ 9638 w 28"/>
                <a:gd name="T37" fmla="*/ 31124 h 71"/>
                <a:gd name="T38" fmla="*/ 7937 w 28"/>
                <a:gd name="T39" fmla="*/ 27368 h 71"/>
                <a:gd name="T40" fmla="*/ 6804 w 28"/>
                <a:gd name="T41" fmla="*/ 22001 h 71"/>
                <a:gd name="T42" fmla="*/ 4536 w 28"/>
                <a:gd name="T43" fmla="*/ 12879 h 71"/>
                <a:gd name="T44" fmla="*/ 2835 w 28"/>
                <a:gd name="T45" fmla="*/ 8049 h 71"/>
                <a:gd name="T46" fmla="*/ 0 w 28"/>
                <a:gd name="T47" fmla="*/ 4830 h 71"/>
                <a:gd name="T48" fmla="*/ 0 w 28"/>
                <a:gd name="T49" fmla="*/ 4830 h 71"/>
                <a:gd name="T50" fmla="*/ 0 w 28"/>
                <a:gd name="T51" fmla="*/ 3756 h 71"/>
                <a:gd name="T52" fmla="*/ 567 w 28"/>
                <a:gd name="T53" fmla="*/ 2683 h 71"/>
                <a:gd name="T54" fmla="*/ 1134 w 28"/>
                <a:gd name="T55" fmla="*/ 1610 h 71"/>
                <a:gd name="T56" fmla="*/ 1134 w 28"/>
                <a:gd name="T57" fmla="*/ 0 h 71"/>
                <a:gd name="T58" fmla="*/ 1134 w 2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" h="71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3"/>
                  </a:lnTo>
                  <a:lnTo>
                    <a:pt x="24" y="41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8" y="65"/>
                  </a:lnTo>
                  <a:lnTo>
                    <a:pt x="27" y="71"/>
                  </a:lnTo>
                  <a:lnTo>
                    <a:pt x="24" y="69"/>
                  </a:lnTo>
                  <a:lnTo>
                    <a:pt x="21" y="66"/>
                  </a:lnTo>
                  <a:lnTo>
                    <a:pt x="17" y="58"/>
                  </a:lnTo>
                  <a:lnTo>
                    <a:pt x="14" y="51"/>
                  </a:lnTo>
                  <a:lnTo>
                    <a:pt x="12" y="41"/>
                  </a:lnTo>
                  <a:lnTo>
                    <a:pt x="8" y="24"/>
                  </a:lnTo>
                  <a:lnTo>
                    <a:pt x="5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4714876" y="68263"/>
              <a:ext cx="9525" cy="30163"/>
            </a:xfrm>
            <a:custGeom>
              <a:avLst/>
              <a:gdLst>
                <a:gd name="T0" fmla="*/ 8467 w 18"/>
                <a:gd name="T1" fmla="*/ 2155 h 56"/>
                <a:gd name="T2" fmla="*/ 8467 w 18"/>
                <a:gd name="T3" fmla="*/ 2155 h 56"/>
                <a:gd name="T4" fmla="*/ 8467 w 18"/>
                <a:gd name="T5" fmla="*/ 5925 h 56"/>
                <a:gd name="T6" fmla="*/ 8996 w 18"/>
                <a:gd name="T7" fmla="*/ 10234 h 56"/>
                <a:gd name="T8" fmla="*/ 9525 w 18"/>
                <a:gd name="T9" fmla="*/ 17775 h 56"/>
                <a:gd name="T10" fmla="*/ 9525 w 18"/>
                <a:gd name="T11" fmla="*/ 21006 h 56"/>
                <a:gd name="T12" fmla="*/ 9525 w 18"/>
                <a:gd name="T13" fmla="*/ 24238 h 56"/>
                <a:gd name="T14" fmla="*/ 8996 w 18"/>
                <a:gd name="T15" fmla="*/ 27470 h 56"/>
                <a:gd name="T16" fmla="*/ 7937 w 18"/>
                <a:gd name="T17" fmla="*/ 30163 h 56"/>
                <a:gd name="T18" fmla="*/ 7937 w 18"/>
                <a:gd name="T19" fmla="*/ 30163 h 56"/>
                <a:gd name="T20" fmla="*/ 5821 w 18"/>
                <a:gd name="T21" fmla="*/ 28009 h 56"/>
                <a:gd name="T22" fmla="*/ 4233 w 18"/>
                <a:gd name="T23" fmla="*/ 24777 h 56"/>
                <a:gd name="T24" fmla="*/ 3175 w 18"/>
                <a:gd name="T25" fmla="*/ 21006 h 56"/>
                <a:gd name="T26" fmla="*/ 3175 w 18"/>
                <a:gd name="T27" fmla="*/ 17236 h 56"/>
                <a:gd name="T28" fmla="*/ 1588 w 18"/>
                <a:gd name="T29" fmla="*/ 8618 h 56"/>
                <a:gd name="T30" fmla="*/ 1058 w 18"/>
                <a:gd name="T31" fmla="*/ 4309 h 56"/>
                <a:gd name="T32" fmla="*/ 0 w 18"/>
                <a:gd name="T33" fmla="*/ 1077 h 56"/>
                <a:gd name="T34" fmla="*/ 0 w 18"/>
                <a:gd name="T35" fmla="*/ 1077 h 56"/>
                <a:gd name="T36" fmla="*/ 1058 w 18"/>
                <a:gd name="T37" fmla="*/ 539 h 56"/>
                <a:gd name="T38" fmla="*/ 2646 w 18"/>
                <a:gd name="T39" fmla="*/ 0 h 56"/>
                <a:gd name="T40" fmla="*/ 5292 w 18"/>
                <a:gd name="T41" fmla="*/ 0 h 56"/>
                <a:gd name="T42" fmla="*/ 7408 w 18"/>
                <a:gd name="T43" fmla="*/ 1077 h 56"/>
                <a:gd name="T44" fmla="*/ 8467 w 18"/>
                <a:gd name="T45" fmla="*/ 2155 h 56"/>
                <a:gd name="T46" fmla="*/ 8467 w 18"/>
                <a:gd name="T47" fmla="*/ 2155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56">
                  <a:moveTo>
                    <a:pt x="16" y="4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7" y="19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7" y="51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8" y="46"/>
                  </a:lnTo>
                  <a:lnTo>
                    <a:pt x="6" y="39"/>
                  </a:lnTo>
                  <a:lnTo>
                    <a:pt x="6" y="32"/>
                  </a:lnTo>
                  <a:lnTo>
                    <a:pt x="3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4775201" y="74613"/>
              <a:ext cx="7938" cy="28575"/>
            </a:xfrm>
            <a:custGeom>
              <a:avLst/>
              <a:gdLst>
                <a:gd name="T0" fmla="*/ 2268 w 14"/>
                <a:gd name="T1" fmla="*/ 0 h 56"/>
                <a:gd name="T2" fmla="*/ 2268 w 14"/>
                <a:gd name="T3" fmla="*/ 0 h 56"/>
                <a:gd name="T4" fmla="*/ 6804 w 14"/>
                <a:gd name="T5" fmla="*/ 0 h 56"/>
                <a:gd name="T6" fmla="*/ 6804 w 14"/>
                <a:gd name="T7" fmla="*/ 0 h 56"/>
                <a:gd name="T8" fmla="*/ 7938 w 14"/>
                <a:gd name="T9" fmla="*/ 4082 h 56"/>
                <a:gd name="T10" fmla="*/ 7938 w 14"/>
                <a:gd name="T11" fmla="*/ 7654 h 56"/>
                <a:gd name="T12" fmla="*/ 7938 w 14"/>
                <a:gd name="T13" fmla="*/ 14288 h 56"/>
                <a:gd name="T14" fmla="*/ 5670 w 14"/>
                <a:gd name="T15" fmla="*/ 28575 h 56"/>
                <a:gd name="T16" fmla="*/ 5670 w 14"/>
                <a:gd name="T17" fmla="*/ 28575 h 56"/>
                <a:gd name="T18" fmla="*/ 3402 w 14"/>
                <a:gd name="T19" fmla="*/ 28065 h 56"/>
                <a:gd name="T20" fmla="*/ 2268 w 14"/>
                <a:gd name="T21" fmla="*/ 27554 h 56"/>
                <a:gd name="T22" fmla="*/ 1134 w 14"/>
                <a:gd name="T23" fmla="*/ 26534 h 56"/>
                <a:gd name="T24" fmla="*/ 567 w 14"/>
                <a:gd name="T25" fmla="*/ 24493 h 56"/>
                <a:gd name="T26" fmla="*/ 0 w 14"/>
                <a:gd name="T27" fmla="*/ 21431 h 56"/>
                <a:gd name="T28" fmla="*/ 0 w 14"/>
                <a:gd name="T29" fmla="*/ 16839 h 56"/>
                <a:gd name="T30" fmla="*/ 1134 w 14"/>
                <a:gd name="T31" fmla="*/ 7654 h 56"/>
                <a:gd name="T32" fmla="*/ 1701 w 14"/>
                <a:gd name="T33" fmla="*/ 3572 h 56"/>
                <a:gd name="T34" fmla="*/ 2268 w 14"/>
                <a:gd name="T35" fmla="*/ 0 h 56"/>
                <a:gd name="T36" fmla="*/ 2268 w 14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" h="5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4" y="28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15"/>
                  </a:lnTo>
                  <a:lnTo>
                    <a:pt x="3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4672013" y="76200"/>
              <a:ext cx="14288" cy="30163"/>
            </a:xfrm>
            <a:custGeom>
              <a:avLst/>
              <a:gdLst>
                <a:gd name="T0" fmla="*/ 0 w 28"/>
                <a:gd name="T1" fmla="*/ 0 h 57"/>
                <a:gd name="T2" fmla="*/ 0 w 28"/>
                <a:gd name="T3" fmla="*/ 0 h 57"/>
                <a:gd name="T4" fmla="*/ 4593 w 28"/>
                <a:gd name="T5" fmla="*/ 0 h 57"/>
                <a:gd name="T6" fmla="*/ 4593 w 28"/>
                <a:gd name="T7" fmla="*/ 0 h 57"/>
                <a:gd name="T8" fmla="*/ 5613 w 28"/>
                <a:gd name="T9" fmla="*/ 4233 h 57"/>
                <a:gd name="T10" fmla="*/ 7144 w 28"/>
                <a:gd name="T11" fmla="*/ 7938 h 57"/>
                <a:gd name="T12" fmla="*/ 10716 w 28"/>
                <a:gd name="T13" fmla="*/ 15346 h 57"/>
                <a:gd name="T14" fmla="*/ 12757 w 28"/>
                <a:gd name="T15" fmla="*/ 19579 h 57"/>
                <a:gd name="T16" fmla="*/ 13778 w 28"/>
                <a:gd name="T17" fmla="*/ 23284 h 57"/>
                <a:gd name="T18" fmla="*/ 14288 w 28"/>
                <a:gd name="T19" fmla="*/ 26988 h 57"/>
                <a:gd name="T20" fmla="*/ 13267 w 28"/>
                <a:gd name="T21" fmla="*/ 30163 h 57"/>
                <a:gd name="T22" fmla="*/ 13267 w 28"/>
                <a:gd name="T23" fmla="*/ 30163 h 57"/>
                <a:gd name="T24" fmla="*/ 12247 w 28"/>
                <a:gd name="T25" fmla="*/ 29634 h 57"/>
                <a:gd name="T26" fmla="*/ 11226 w 28"/>
                <a:gd name="T27" fmla="*/ 29634 h 57"/>
                <a:gd name="T28" fmla="*/ 11226 w 28"/>
                <a:gd name="T29" fmla="*/ 30163 h 57"/>
                <a:gd name="T30" fmla="*/ 11226 w 28"/>
                <a:gd name="T31" fmla="*/ 30163 h 57"/>
                <a:gd name="T32" fmla="*/ 7654 w 28"/>
                <a:gd name="T33" fmla="*/ 23284 h 57"/>
                <a:gd name="T34" fmla="*/ 3572 w 28"/>
                <a:gd name="T35" fmla="*/ 15875 h 57"/>
                <a:gd name="T36" fmla="*/ 2041 w 28"/>
                <a:gd name="T37" fmla="*/ 12171 h 57"/>
                <a:gd name="T38" fmla="*/ 510 w 28"/>
                <a:gd name="T39" fmla="*/ 7938 h 57"/>
                <a:gd name="T40" fmla="*/ 0 w 28"/>
                <a:gd name="T41" fmla="*/ 4233 h 57"/>
                <a:gd name="T42" fmla="*/ 0 w 28"/>
                <a:gd name="T43" fmla="*/ 0 h 57"/>
                <a:gd name="T44" fmla="*/ 0 w 28"/>
                <a:gd name="T45" fmla="*/ 0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21" y="29"/>
                  </a:lnTo>
                  <a:lnTo>
                    <a:pt x="25" y="37"/>
                  </a:lnTo>
                  <a:lnTo>
                    <a:pt x="27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4792663" y="77788"/>
              <a:ext cx="11113" cy="28575"/>
            </a:xfrm>
            <a:custGeom>
              <a:avLst/>
              <a:gdLst>
                <a:gd name="T0" fmla="*/ 5557 w 20"/>
                <a:gd name="T1" fmla="*/ 0 h 54"/>
                <a:gd name="T2" fmla="*/ 5557 w 20"/>
                <a:gd name="T3" fmla="*/ 0 h 54"/>
                <a:gd name="T4" fmla="*/ 11113 w 20"/>
                <a:gd name="T5" fmla="*/ 0 h 54"/>
                <a:gd name="T6" fmla="*/ 11113 w 20"/>
                <a:gd name="T7" fmla="*/ 0 h 54"/>
                <a:gd name="T8" fmla="*/ 11113 w 20"/>
                <a:gd name="T9" fmla="*/ 8467 h 54"/>
                <a:gd name="T10" fmla="*/ 10557 w 20"/>
                <a:gd name="T11" fmla="*/ 12700 h 54"/>
                <a:gd name="T12" fmla="*/ 10002 w 20"/>
                <a:gd name="T13" fmla="*/ 17463 h 54"/>
                <a:gd name="T14" fmla="*/ 8335 w 20"/>
                <a:gd name="T15" fmla="*/ 21167 h 54"/>
                <a:gd name="T16" fmla="*/ 6668 w 20"/>
                <a:gd name="T17" fmla="*/ 24871 h 54"/>
                <a:gd name="T18" fmla="*/ 3334 w 20"/>
                <a:gd name="T19" fmla="*/ 26987 h 54"/>
                <a:gd name="T20" fmla="*/ 0 w 20"/>
                <a:gd name="T21" fmla="*/ 28575 h 54"/>
                <a:gd name="T22" fmla="*/ 0 w 20"/>
                <a:gd name="T23" fmla="*/ 28575 h 54"/>
                <a:gd name="T24" fmla="*/ 0 w 20"/>
                <a:gd name="T25" fmla="*/ 25400 h 54"/>
                <a:gd name="T26" fmla="*/ 556 w 20"/>
                <a:gd name="T27" fmla="*/ 22225 h 54"/>
                <a:gd name="T28" fmla="*/ 2778 w 20"/>
                <a:gd name="T29" fmla="*/ 15875 h 54"/>
                <a:gd name="T30" fmla="*/ 5001 w 20"/>
                <a:gd name="T31" fmla="*/ 8467 h 54"/>
                <a:gd name="T32" fmla="*/ 5557 w 20"/>
                <a:gd name="T33" fmla="*/ 4233 h 54"/>
                <a:gd name="T34" fmla="*/ 5557 w 20"/>
                <a:gd name="T35" fmla="*/ 0 h 54"/>
                <a:gd name="T36" fmla="*/ 5557 w 20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9" y="24"/>
                  </a:lnTo>
                  <a:lnTo>
                    <a:pt x="18" y="33"/>
                  </a:lnTo>
                  <a:lnTo>
                    <a:pt x="15" y="40"/>
                  </a:lnTo>
                  <a:lnTo>
                    <a:pt x="12" y="47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5" y="30"/>
                  </a:lnTo>
                  <a:lnTo>
                    <a:pt x="9" y="16"/>
                  </a:lnTo>
                  <a:lnTo>
                    <a:pt x="1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4656138" y="82550"/>
              <a:ext cx="14288" cy="23813"/>
            </a:xfrm>
            <a:custGeom>
              <a:avLst/>
              <a:gdLst>
                <a:gd name="T0" fmla="*/ 572 w 25"/>
                <a:gd name="T1" fmla="*/ 0 h 43"/>
                <a:gd name="T2" fmla="*/ 572 w 25"/>
                <a:gd name="T3" fmla="*/ 0 h 43"/>
                <a:gd name="T4" fmla="*/ 2286 w 25"/>
                <a:gd name="T5" fmla="*/ 0 h 43"/>
                <a:gd name="T6" fmla="*/ 2286 w 25"/>
                <a:gd name="T7" fmla="*/ 0 h 43"/>
                <a:gd name="T8" fmla="*/ 7430 w 25"/>
                <a:gd name="T9" fmla="*/ 5538 h 43"/>
                <a:gd name="T10" fmla="*/ 10287 w 25"/>
                <a:gd name="T11" fmla="*/ 8861 h 43"/>
                <a:gd name="T12" fmla="*/ 12002 w 25"/>
                <a:gd name="T13" fmla="*/ 12737 h 43"/>
                <a:gd name="T14" fmla="*/ 14288 w 25"/>
                <a:gd name="T15" fmla="*/ 16060 h 43"/>
                <a:gd name="T16" fmla="*/ 14288 w 25"/>
                <a:gd name="T17" fmla="*/ 19383 h 43"/>
                <a:gd name="T18" fmla="*/ 13716 w 25"/>
                <a:gd name="T19" fmla="*/ 21044 h 43"/>
                <a:gd name="T20" fmla="*/ 13145 w 25"/>
                <a:gd name="T21" fmla="*/ 22152 h 43"/>
                <a:gd name="T22" fmla="*/ 11430 w 25"/>
                <a:gd name="T23" fmla="*/ 23259 h 43"/>
                <a:gd name="T24" fmla="*/ 9716 w 25"/>
                <a:gd name="T25" fmla="*/ 23813 h 43"/>
                <a:gd name="T26" fmla="*/ 9716 w 25"/>
                <a:gd name="T27" fmla="*/ 23813 h 43"/>
                <a:gd name="T28" fmla="*/ 6287 w 25"/>
                <a:gd name="T29" fmla="*/ 19383 h 43"/>
                <a:gd name="T30" fmla="*/ 2286 w 25"/>
                <a:gd name="T31" fmla="*/ 13291 h 43"/>
                <a:gd name="T32" fmla="*/ 1143 w 25"/>
                <a:gd name="T33" fmla="*/ 10522 h 43"/>
                <a:gd name="T34" fmla="*/ 572 w 25"/>
                <a:gd name="T35" fmla="*/ 6645 h 43"/>
                <a:gd name="T36" fmla="*/ 0 w 25"/>
                <a:gd name="T37" fmla="*/ 3877 h 43"/>
                <a:gd name="T38" fmla="*/ 572 w 25"/>
                <a:gd name="T39" fmla="*/ 0 h 43"/>
                <a:gd name="T40" fmla="*/ 572 w 25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13" y="10"/>
                  </a:lnTo>
                  <a:lnTo>
                    <a:pt x="18" y="16"/>
                  </a:lnTo>
                  <a:lnTo>
                    <a:pt x="21" y="23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4810126" y="84138"/>
              <a:ext cx="11113" cy="26988"/>
            </a:xfrm>
            <a:custGeom>
              <a:avLst/>
              <a:gdLst>
                <a:gd name="T0" fmla="*/ 10147 w 23"/>
                <a:gd name="T1" fmla="*/ 0 h 50"/>
                <a:gd name="T2" fmla="*/ 10147 w 23"/>
                <a:gd name="T3" fmla="*/ 0 h 50"/>
                <a:gd name="T4" fmla="*/ 11113 w 23"/>
                <a:gd name="T5" fmla="*/ 3239 h 50"/>
                <a:gd name="T6" fmla="*/ 11113 w 23"/>
                <a:gd name="T7" fmla="*/ 7017 h 50"/>
                <a:gd name="T8" fmla="*/ 11113 w 23"/>
                <a:gd name="T9" fmla="*/ 11875 h 50"/>
                <a:gd name="T10" fmla="*/ 10147 w 23"/>
                <a:gd name="T11" fmla="*/ 16733 h 50"/>
                <a:gd name="T12" fmla="*/ 8214 w 23"/>
                <a:gd name="T13" fmla="*/ 20511 h 50"/>
                <a:gd name="T14" fmla="*/ 6281 w 23"/>
                <a:gd name="T15" fmla="*/ 24289 h 50"/>
                <a:gd name="T16" fmla="*/ 4832 w 23"/>
                <a:gd name="T17" fmla="*/ 25369 h 50"/>
                <a:gd name="T18" fmla="*/ 3865 w 23"/>
                <a:gd name="T19" fmla="*/ 26448 h 50"/>
                <a:gd name="T20" fmla="*/ 1450 w 23"/>
                <a:gd name="T21" fmla="*/ 26988 h 50"/>
                <a:gd name="T22" fmla="*/ 0 w 23"/>
                <a:gd name="T23" fmla="*/ 26988 h 50"/>
                <a:gd name="T24" fmla="*/ 0 w 23"/>
                <a:gd name="T25" fmla="*/ 26988 h 50"/>
                <a:gd name="T26" fmla="*/ 1450 w 23"/>
                <a:gd name="T27" fmla="*/ 24289 h 50"/>
                <a:gd name="T28" fmla="*/ 2899 w 23"/>
                <a:gd name="T29" fmla="*/ 20511 h 50"/>
                <a:gd name="T30" fmla="*/ 4349 w 23"/>
                <a:gd name="T31" fmla="*/ 12954 h 50"/>
                <a:gd name="T32" fmla="*/ 6281 w 23"/>
                <a:gd name="T33" fmla="*/ 5398 h 50"/>
                <a:gd name="T34" fmla="*/ 7731 w 23"/>
                <a:gd name="T35" fmla="*/ 2699 h 50"/>
                <a:gd name="T36" fmla="*/ 10147 w 23"/>
                <a:gd name="T37" fmla="*/ 0 h 50"/>
                <a:gd name="T38" fmla="*/ 10147 w 23"/>
                <a:gd name="T39" fmla="*/ 0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5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3" y="13"/>
                  </a:lnTo>
                  <a:lnTo>
                    <a:pt x="23" y="22"/>
                  </a:lnTo>
                  <a:lnTo>
                    <a:pt x="21" y="31"/>
                  </a:lnTo>
                  <a:lnTo>
                    <a:pt x="17" y="38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9" y="24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4827588" y="90488"/>
              <a:ext cx="17463" cy="26988"/>
            </a:xfrm>
            <a:custGeom>
              <a:avLst/>
              <a:gdLst>
                <a:gd name="T0" fmla="*/ 17463 w 33"/>
                <a:gd name="T1" fmla="*/ 0 h 51"/>
                <a:gd name="T2" fmla="*/ 17463 w 33"/>
                <a:gd name="T3" fmla="*/ 0 h 51"/>
                <a:gd name="T4" fmla="*/ 16405 w 33"/>
                <a:gd name="T5" fmla="*/ 4763 h 51"/>
                <a:gd name="T6" fmla="*/ 14817 w 33"/>
                <a:gd name="T7" fmla="*/ 8467 h 51"/>
                <a:gd name="T8" fmla="*/ 13230 w 33"/>
                <a:gd name="T9" fmla="*/ 12700 h 51"/>
                <a:gd name="T10" fmla="*/ 11642 w 33"/>
                <a:gd name="T11" fmla="*/ 15875 h 51"/>
                <a:gd name="T12" fmla="*/ 9525 w 33"/>
                <a:gd name="T13" fmla="*/ 19580 h 51"/>
                <a:gd name="T14" fmla="*/ 6350 w 33"/>
                <a:gd name="T15" fmla="*/ 22225 h 51"/>
                <a:gd name="T16" fmla="*/ 3704 w 33"/>
                <a:gd name="T17" fmla="*/ 24342 h 51"/>
                <a:gd name="T18" fmla="*/ 0 w 33"/>
                <a:gd name="T19" fmla="*/ 26988 h 51"/>
                <a:gd name="T20" fmla="*/ 0 w 33"/>
                <a:gd name="T21" fmla="*/ 26988 h 51"/>
                <a:gd name="T22" fmla="*/ 3175 w 33"/>
                <a:gd name="T23" fmla="*/ 18521 h 51"/>
                <a:gd name="T24" fmla="*/ 4763 w 33"/>
                <a:gd name="T25" fmla="*/ 13759 h 51"/>
                <a:gd name="T26" fmla="*/ 6350 w 33"/>
                <a:gd name="T27" fmla="*/ 10054 h 51"/>
                <a:gd name="T28" fmla="*/ 8467 w 33"/>
                <a:gd name="T29" fmla="*/ 6350 h 51"/>
                <a:gd name="T30" fmla="*/ 11642 w 33"/>
                <a:gd name="T31" fmla="*/ 3704 h 51"/>
                <a:gd name="T32" fmla="*/ 14288 w 33"/>
                <a:gd name="T33" fmla="*/ 1588 h 51"/>
                <a:gd name="T34" fmla="*/ 17463 w 33"/>
                <a:gd name="T35" fmla="*/ 0 h 51"/>
                <a:gd name="T36" fmla="*/ 17463 w 33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51">
                  <a:moveTo>
                    <a:pt x="33" y="0"/>
                  </a:moveTo>
                  <a:lnTo>
                    <a:pt x="33" y="0"/>
                  </a:lnTo>
                  <a:lnTo>
                    <a:pt x="31" y="9"/>
                  </a:lnTo>
                  <a:lnTo>
                    <a:pt x="28" y="16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4605338" y="92075"/>
              <a:ext cx="22225" cy="28575"/>
            </a:xfrm>
            <a:custGeom>
              <a:avLst/>
              <a:gdLst>
                <a:gd name="T0" fmla="*/ 7779 w 40"/>
                <a:gd name="T1" fmla="*/ 0 h 52"/>
                <a:gd name="T2" fmla="*/ 7779 w 40"/>
                <a:gd name="T3" fmla="*/ 0 h 52"/>
                <a:gd name="T4" fmla="*/ 11668 w 40"/>
                <a:gd name="T5" fmla="*/ 6594 h 52"/>
                <a:gd name="T6" fmla="*/ 16669 w 40"/>
                <a:gd name="T7" fmla="*/ 13738 h 52"/>
                <a:gd name="T8" fmla="*/ 20558 w 40"/>
                <a:gd name="T9" fmla="*/ 20882 h 52"/>
                <a:gd name="T10" fmla="*/ 21669 w 40"/>
                <a:gd name="T11" fmla="*/ 24179 h 52"/>
                <a:gd name="T12" fmla="*/ 22225 w 40"/>
                <a:gd name="T13" fmla="*/ 28575 h 52"/>
                <a:gd name="T14" fmla="*/ 22225 w 40"/>
                <a:gd name="T15" fmla="*/ 28575 h 52"/>
                <a:gd name="T16" fmla="*/ 18891 w 40"/>
                <a:gd name="T17" fmla="*/ 26377 h 52"/>
                <a:gd name="T18" fmla="*/ 15558 w 40"/>
                <a:gd name="T19" fmla="*/ 23080 h 52"/>
                <a:gd name="T20" fmla="*/ 12224 w 40"/>
                <a:gd name="T21" fmla="*/ 20332 h 52"/>
                <a:gd name="T22" fmla="*/ 10001 w 40"/>
                <a:gd name="T23" fmla="*/ 17035 h 52"/>
                <a:gd name="T24" fmla="*/ 5001 w 40"/>
                <a:gd name="T25" fmla="*/ 9891 h 52"/>
                <a:gd name="T26" fmla="*/ 0 w 40"/>
                <a:gd name="T27" fmla="*/ 2748 h 52"/>
                <a:gd name="T28" fmla="*/ 0 w 40"/>
                <a:gd name="T29" fmla="*/ 2748 h 52"/>
                <a:gd name="T30" fmla="*/ 0 w 40"/>
                <a:gd name="T31" fmla="*/ 1649 h 52"/>
                <a:gd name="T32" fmla="*/ 556 w 40"/>
                <a:gd name="T33" fmla="*/ 1099 h 52"/>
                <a:gd name="T34" fmla="*/ 2223 w 40"/>
                <a:gd name="T35" fmla="*/ 0 h 52"/>
                <a:gd name="T36" fmla="*/ 5001 w 40"/>
                <a:gd name="T37" fmla="*/ 0 h 52"/>
                <a:gd name="T38" fmla="*/ 7779 w 40"/>
                <a:gd name="T39" fmla="*/ 0 h 52"/>
                <a:gd name="T40" fmla="*/ 7779 w 40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" h="52">
                  <a:moveTo>
                    <a:pt x="14" y="0"/>
                  </a:moveTo>
                  <a:lnTo>
                    <a:pt x="14" y="0"/>
                  </a:lnTo>
                  <a:lnTo>
                    <a:pt x="21" y="12"/>
                  </a:lnTo>
                  <a:lnTo>
                    <a:pt x="30" y="25"/>
                  </a:lnTo>
                  <a:lnTo>
                    <a:pt x="37" y="38"/>
                  </a:lnTo>
                  <a:lnTo>
                    <a:pt x="39" y="44"/>
                  </a:lnTo>
                  <a:lnTo>
                    <a:pt x="40" y="52"/>
                  </a:lnTo>
                  <a:lnTo>
                    <a:pt x="34" y="48"/>
                  </a:lnTo>
                  <a:lnTo>
                    <a:pt x="28" y="42"/>
                  </a:lnTo>
                  <a:lnTo>
                    <a:pt x="22" y="37"/>
                  </a:lnTo>
                  <a:lnTo>
                    <a:pt x="18" y="31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4591051" y="107950"/>
              <a:ext cx="17463" cy="19050"/>
            </a:xfrm>
            <a:custGeom>
              <a:avLst/>
              <a:gdLst>
                <a:gd name="T0" fmla="*/ 17463 w 34"/>
                <a:gd name="T1" fmla="*/ 19050 h 34"/>
                <a:gd name="T2" fmla="*/ 17463 w 34"/>
                <a:gd name="T3" fmla="*/ 19050 h 34"/>
                <a:gd name="T4" fmla="*/ 15409 w 34"/>
                <a:gd name="T5" fmla="*/ 18490 h 34"/>
                <a:gd name="T6" fmla="*/ 12327 w 34"/>
                <a:gd name="T7" fmla="*/ 17369 h 34"/>
                <a:gd name="T8" fmla="*/ 9245 w 34"/>
                <a:gd name="T9" fmla="*/ 15128 h 34"/>
                <a:gd name="T10" fmla="*/ 6677 w 34"/>
                <a:gd name="T11" fmla="*/ 13447 h 34"/>
                <a:gd name="T12" fmla="*/ 3595 w 34"/>
                <a:gd name="T13" fmla="*/ 11206 h 34"/>
                <a:gd name="T14" fmla="*/ 1541 w 34"/>
                <a:gd name="T15" fmla="*/ 8965 h 34"/>
                <a:gd name="T16" fmla="*/ 514 w 34"/>
                <a:gd name="T17" fmla="*/ 6163 h 34"/>
                <a:gd name="T18" fmla="*/ 0 w 34"/>
                <a:gd name="T19" fmla="*/ 3922 h 34"/>
                <a:gd name="T20" fmla="*/ 0 w 34"/>
                <a:gd name="T21" fmla="*/ 3922 h 34"/>
                <a:gd name="T22" fmla="*/ 0 w 34"/>
                <a:gd name="T23" fmla="*/ 2241 h 34"/>
                <a:gd name="T24" fmla="*/ 514 w 34"/>
                <a:gd name="T25" fmla="*/ 560 h 34"/>
                <a:gd name="T26" fmla="*/ 1541 w 34"/>
                <a:gd name="T27" fmla="*/ 0 h 34"/>
                <a:gd name="T28" fmla="*/ 2568 w 34"/>
                <a:gd name="T29" fmla="*/ 0 h 34"/>
                <a:gd name="T30" fmla="*/ 4109 w 34"/>
                <a:gd name="T31" fmla="*/ 0 h 34"/>
                <a:gd name="T32" fmla="*/ 6163 w 34"/>
                <a:gd name="T33" fmla="*/ 1121 h 34"/>
                <a:gd name="T34" fmla="*/ 9245 w 34"/>
                <a:gd name="T35" fmla="*/ 3922 h 34"/>
                <a:gd name="T36" fmla="*/ 12327 w 34"/>
                <a:gd name="T37" fmla="*/ 7284 h 34"/>
                <a:gd name="T38" fmla="*/ 15409 w 34"/>
                <a:gd name="T39" fmla="*/ 11766 h 34"/>
                <a:gd name="T40" fmla="*/ 16949 w 34"/>
                <a:gd name="T41" fmla="*/ 15688 h 34"/>
                <a:gd name="T42" fmla="*/ 17463 w 34"/>
                <a:gd name="T43" fmla="*/ 17929 h 34"/>
                <a:gd name="T44" fmla="*/ 17463 w 34"/>
                <a:gd name="T45" fmla="*/ 19050 h 34"/>
                <a:gd name="T46" fmla="*/ 17463 w 34"/>
                <a:gd name="T47" fmla="*/ 19050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34" y="34"/>
                  </a:lnTo>
                  <a:lnTo>
                    <a:pt x="30" y="33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3" y="24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4" y="13"/>
                  </a:lnTo>
                  <a:lnTo>
                    <a:pt x="30" y="21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4575176" y="119063"/>
              <a:ext cx="22225" cy="19050"/>
            </a:xfrm>
            <a:custGeom>
              <a:avLst/>
              <a:gdLst>
                <a:gd name="T0" fmla="*/ 22225 w 42"/>
                <a:gd name="T1" fmla="*/ 19050 h 37"/>
                <a:gd name="T2" fmla="*/ 22225 w 42"/>
                <a:gd name="T3" fmla="*/ 19050 h 37"/>
                <a:gd name="T4" fmla="*/ 18521 w 42"/>
                <a:gd name="T5" fmla="*/ 18535 h 37"/>
                <a:gd name="T6" fmla="*/ 15346 w 42"/>
                <a:gd name="T7" fmla="*/ 17505 h 37"/>
                <a:gd name="T8" fmla="*/ 12171 w 42"/>
                <a:gd name="T9" fmla="*/ 15446 h 37"/>
                <a:gd name="T10" fmla="*/ 9525 w 42"/>
                <a:gd name="T11" fmla="*/ 12872 h 37"/>
                <a:gd name="T12" fmla="*/ 4233 w 42"/>
                <a:gd name="T13" fmla="*/ 7723 h 37"/>
                <a:gd name="T14" fmla="*/ 0 w 42"/>
                <a:gd name="T15" fmla="*/ 2059 h 37"/>
                <a:gd name="T16" fmla="*/ 0 w 42"/>
                <a:gd name="T17" fmla="*/ 2059 h 37"/>
                <a:gd name="T18" fmla="*/ 1588 w 42"/>
                <a:gd name="T19" fmla="*/ 1030 h 37"/>
                <a:gd name="T20" fmla="*/ 3175 w 42"/>
                <a:gd name="T21" fmla="*/ 515 h 37"/>
                <a:gd name="T22" fmla="*/ 5292 w 42"/>
                <a:gd name="T23" fmla="*/ 0 h 37"/>
                <a:gd name="T24" fmla="*/ 6879 w 42"/>
                <a:gd name="T25" fmla="*/ 515 h 37"/>
                <a:gd name="T26" fmla="*/ 8467 w 42"/>
                <a:gd name="T27" fmla="*/ 1030 h 37"/>
                <a:gd name="T28" fmla="*/ 10054 w 42"/>
                <a:gd name="T29" fmla="*/ 2059 h 37"/>
                <a:gd name="T30" fmla="*/ 13229 w 42"/>
                <a:gd name="T31" fmla="*/ 4634 h 37"/>
                <a:gd name="T32" fmla="*/ 15875 w 42"/>
                <a:gd name="T33" fmla="*/ 8238 h 37"/>
                <a:gd name="T34" fmla="*/ 17992 w 42"/>
                <a:gd name="T35" fmla="*/ 11842 h 37"/>
                <a:gd name="T36" fmla="*/ 22225 w 42"/>
                <a:gd name="T37" fmla="*/ 19050 h 37"/>
                <a:gd name="T38" fmla="*/ 22225 w 42"/>
                <a:gd name="T39" fmla="*/ 1905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42" y="37"/>
                  </a:lnTo>
                  <a:lnTo>
                    <a:pt x="35" y="36"/>
                  </a:lnTo>
                  <a:lnTo>
                    <a:pt x="29" y="34"/>
                  </a:lnTo>
                  <a:lnTo>
                    <a:pt x="23" y="30"/>
                  </a:lnTo>
                  <a:lnTo>
                    <a:pt x="18" y="25"/>
                  </a:lnTo>
                  <a:lnTo>
                    <a:pt x="8" y="15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5" y="9"/>
                  </a:lnTo>
                  <a:lnTo>
                    <a:pt x="30" y="16"/>
                  </a:lnTo>
                  <a:lnTo>
                    <a:pt x="34" y="23"/>
                  </a:lnTo>
                  <a:lnTo>
                    <a:pt x="42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4864101" y="119063"/>
              <a:ext cx="20638" cy="26988"/>
            </a:xfrm>
            <a:custGeom>
              <a:avLst/>
              <a:gdLst>
                <a:gd name="T0" fmla="*/ 20638 w 38"/>
                <a:gd name="T1" fmla="*/ 0 h 50"/>
                <a:gd name="T2" fmla="*/ 20638 w 38"/>
                <a:gd name="T3" fmla="*/ 0 h 50"/>
                <a:gd name="T4" fmla="*/ 20638 w 38"/>
                <a:gd name="T5" fmla="*/ 3778 h 50"/>
                <a:gd name="T6" fmla="*/ 19552 w 38"/>
                <a:gd name="T7" fmla="*/ 8096 h 50"/>
                <a:gd name="T8" fmla="*/ 17379 w 38"/>
                <a:gd name="T9" fmla="*/ 11335 h 50"/>
                <a:gd name="T10" fmla="*/ 14664 w 38"/>
                <a:gd name="T11" fmla="*/ 15113 h 50"/>
                <a:gd name="T12" fmla="*/ 10862 w 38"/>
                <a:gd name="T13" fmla="*/ 18352 h 50"/>
                <a:gd name="T14" fmla="*/ 7603 w 38"/>
                <a:gd name="T15" fmla="*/ 21051 h 50"/>
                <a:gd name="T16" fmla="*/ 0 w 38"/>
                <a:gd name="T17" fmla="*/ 26988 h 50"/>
                <a:gd name="T18" fmla="*/ 0 w 38"/>
                <a:gd name="T19" fmla="*/ 26988 h 50"/>
                <a:gd name="T20" fmla="*/ 2716 w 38"/>
                <a:gd name="T21" fmla="*/ 18892 h 50"/>
                <a:gd name="T22" fmla="*/ 4888 w 38"/>
                <a:gd name="T23" fmla="*/ 15113 h 50"/>
                <a:gd name="T24" fmla="*/ 7060 w 38"/>
                <a:gd name="T25" fmla="*/ 10795 h 50"/>
                <a:gd name="T26" fmla="*/ 9233 w 38"/>
                <a:gd name="T27" fmla="*/ 7017 h 50"/>
                <a:gd name="T28" fmla="*/ 13035 w 38"/>
                <a:gd name="T29" fmla="*/ 3778 h 50"/>
                <a:gd name="T30" fmla="*/ 16293 w 38"/>
                <a:gd name="T31" fmla="*/ 1080 h 50"/>
                <a:gd name="T32" fmla="*/ 20638 w 38"/>
                <a:gd name="T33" fmla="*/ 0 h 50"/>
                <a:gd name="T34" fmla="*/ 20638 w 38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50">
                  <a:moveTo>
                    <a:pt x="38" y="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3" y="20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4564063" y="127000"/>
              <a:ext cx="23813" cy="20638"/>
            </a:xfrm>
            <a:custGeom>
              <a:avLst/>
              <a:gdLst>
                <a:gd name="T0" fmla="*/ 23813 w 43"/>
                <a:gd name="T1" fmla="*/ 20638 h 40"/>
                <a:gd name="T2" fmla="*/ 23813 w 43"/>
                <a:gd name="T3" fmla="*/ 20638 h 40"/>
                <a:gd name="T4" fmla="*/ 20490 w 43"/>
                <a:gd name="T5" fmla="*/ 19606 h 40"/>
                <a:gd name="T6" fmla="*/ 17168 w 43"/>
                <a:gd name="T7" fmla="*/ 18058 h 40"/>
                <a:gd name="T8" fmla="*/ 13845 w 43"/>
                <a:gd name="T9" fmla="*/ 16510 h 40"/>
                <a:gd name="T10" fmla="*/ 10522 w 43"/>
                <a:gd name="T11" fmla="*/ 13931 h 40"/>
                <a:gd name="T12" fmla="*/ 7199 w 43"/>
                <a:gd name="T13" fmla="*/ 10835 h 40"/>
                <a:gd name="T14" fmla="*/ 4430 w 43"/>
                <a:gd name="T15" fmla="*/ 8255 h 40"/>
                <a:gd name="T16" fmla="*/ 1661 w 43"/>
                <a:gd name="T17" fmla="*/ 4644 h 40"/>
                <a:gd name="T18" fmla="*/ 0 w 43"/>
                <a:gd name="T19" fmla="*/ 2064 h 40"/>
                <a:gd name="T20" fmla="*/ 0 w 43"/>
                <a:gd name="T21" fmla="*/ 2064 h 40"/>
                <a:gd name="T22" fmla="*/ 554 w 43"/>
                <a:gd name="T23" fmla="*/ 1548 h 40"/>
                <a:gd name="T24" fmla="*/ 1661 w 43"/>
                <a:gd name="T25" fmla="*/ 1032 h 40"/>
                <a:gd name="T26" fmla="*/ 2215 w 43"/>
                <a:gd name="T27" fmla="*/ 516 h 40"/>
                <a:gd name="T28" fmla="*/ 2769 w 43"/>
                <a:gd name="T29" fmla="*/ 0 h 40"/>
                <a:gd name="T30" fmla="*/ 2769 w 43"/>
                <a:gd name="T31" fmla="*/ 0 h 40"/>
                <a:gd name="T32" fmla="*/ 6645 w 43"/>
                <a:gd name="T33" fmla="*/ 1032 h 40"/>
                <a:gd name="T34" fmla="*/ 10522 w 43"/>
                <a:gd name="T35" fmla="*/ 3096 h 40"/>
                <a:gd name="T36" fmla="*/ 13845 w 43"/>
                <a:gd name="T37" fmla="*/ 6191 h 40"/>
                <a:gd name="T38" fmla="*/ 17168 w 43"/>
                <a:gd name="T39" fmla="*/ 8771 h 40"/>
                <a:gd name="T40" fmla="*/ 19383 w 43"/>
                <a:gd name="T41" fmla="*/ 11351 h 40"/>
                <a:gd name="T42" fmla="*/ 21044 w 43"/>
                <a:gd name="T43" fmla="*/ 14963 h 40"/>
                <a:gd name="T44" fmla="*/ 22705 w 43"/>
                <a:gd name="T45" fmla="*/ 17542 h 40"/>
                <a:gd name="T46" fmla="*/ 23813 w 43"/>
                <a:gd name="T47" fmla="*/ 20638 h 40"/>
                <a:gd name="T48" fmla="*/ 23813 w 43"/>
                <a:gd name="T49" fmla="*/ 20638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40">
                  <a:moveTo>
                    <a:pt x="43" y="40"/>
                  </a:moveTo>
                  <a:lnTo>
                    <a:pt x="43" y="40"/>
                  </a:lnTo>
                  <a:lnTo>
                    <a:pt x="37" y="38"/>
                  </a:lnTo>
                  <a:lnTo>
                    <a:pt x="31" y="35"/>
                  </a:lnTo>
                  <a:lnTo>
                    <a:pt x="25" y="32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5" y="22"/>
                  </a:lnTo>
                  <a:lnTo>
                    <a:pt x="38" y="29"/>
                  </a:lnTo>
                  <a:lnTo>
                    <a:pt x="41" y="34"/>
                  </a:lnTo>
                  <a:lnTo>
                    <a:pt x="4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4881563" y="136525"/>
              <a:ext cx="22225" cy="23813"/>
            </a:xfrm>
            <a:custGeom>
              <a:avLst/>
              <a:gdLst>
                <a:gd name="T0" fmla="*/ 22225 w 43"/>
                <a:gd name="T1" fmla="*/ 3624 h 46"/>
                <a:gd name="T2" fmla="*/ 22225 w 43"/>
                <a:gd name="T3" fmla="*/ 3624 h 46"/>
                <a:gd name="T4" fmla="*/ 18090 w 43"/>
                <a:gd name="T5" fmla="*/ 10871 h 46"/>
                <a:gd name="T6" fmla="*/ 16023 w 43"/>
                <a:gd name="T7" fmla="*/ 14495 h 46"/>
                <a:gd name="T8" fmla="*/ 13438 w 43"/>
                <a:gd name="T9" fmla="*/ 17083 h 46"/>
                <a:gd name="T10" fmla="*/ 9820 w 43"/>
                <a:gd name="T11" fmla="*/ 20189 h 46"/>
                <a:gd name="T12" fmla="*/ 7236 w 43"/>
                <a:gd name="T13" fmla="*/ 22260 h 46"/>
                <a:gd name="T14" fmla="*/ 4135 w 43"/>
                <a:gd name="T15" fmla="*/ 23295 h 46"/>
                <a:gd name="T16" fmla="*/ 0 w 43"/>
                <a:gd name="T17" fmla="*/ 23813 h 46"/>
                <a:gd name="T18" fmla="*/ 0 w 43"/>
                <a:gd name="T19" fmla="*/ 23813 h 46"/>
                <a:gd name="T20" fmla="*/ 1034 w 43"/>
                <a:gd name="T21" fmla="*/ 21225 h 46"/>
                <a:gd name="T22" fmla="*/ 3101 w 43"/>
                <a:gd name="T23" fmla="*/ 18119 h 46"/>
                <a:gd name="T24" fmla="*/ 7753 w 43"/>
                <a:gd name="T25" fmla="*/ 12424 h 46"/>
                <a:gd name="T26" fmla="*/ 12405 w 43"/>
                <a:gd name="T27" fmla="*/ 6212 h 46"/>
                <a:gd name="T28" fmla="*/ 16540 w 43"/>
                <a:gd name="T29" fmla="*/ 0 h 46"/>
                <a:gd name="T30" fmla="*/ 16540 w 43"/>
                <a:gd name="T31" fmla="*/ 0 h 46"/>
                <a:gd name="T32" fmla="*/ 18607 w 43"/>
                <a:gd name="T33" fmla="*/ 518 h 46"/>
                <a:gd name="T34" fmla="*/ 20158 w 43"/>
                <a:gd name="T35" fmla="*/ 1035 h 46"/>
                <a:gd name="T36" fmla="*/ 22225 w 43"/>
                <a:gd name="T37" fmla="*/ 3624 h 46"/>
                <a:gd name="T38" fmla="*/ 22225 w 43"/>
                <a:gd name="T39" fmla="*/ 3624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46">
                  <a:moveTo>
                    <a:pt x="43" y="7"/>
                  </a:moveTo>
                  <a:lnTo>
                    <a:pt x="43" y="7"/>
                  </a:lnTo>
                  <a:lnTo>
                    <a:pt x="35" y="21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5" y="24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4592638" y="139700"/>
              <a:ext cx="298450" cy="228600"/>
            </a:xfrm>
            <a:custGeom>
              <a:avLst/>
              <a:gdLst>
                <a:gd name="T0" fmla="*/ 260879 w 564"/>
                <a:gd name="T1" fmla="*/ 224357 h 431"/>
                <a:gd name="T2" fmla="*/ 228600 w 564"/>
                <a:gd name="T3" fmla="*/ 205793 h 431"/>
                <a:gd name="T4" fmla="*/ 168275 w 564"/>
                <a:gd name="T5" fmla="*/ 177682 h 431"/>
                <a:gd name="T6" fmla="*/ 121179 w 564"/>
                <a:gd name="T7" fmla="*/ 151162 h 431"/>
                <a:gd name="T8" fmla="*/ 92604 w 564"/>
                <a:gd name="T9" fmla="*/ 138433 h 431"/>
                <a:gd name="T10" fmla="*/ 80433 w 564"/>
                <a:gd name="T11" fmla="*/ 129416 h 431"/>
                <a:gd name="T12" fmla="*/ 55562 w 564"/>
                <a:gd name="T13" fmla="*/ 118808 h 431"/>
                <a:gd name="T14" fmla="*/ 38629 w 564"/>
                <a:gd name="T15" fmla="*/ 107670 h 431"/>
                <a:gd name="T16" fmla="*/ 26458 w 564"/>
                <a:gd name="T17" fmla="*/ 103957 h 431"/>
                <a:gd name="T18" fmla="*/ 14287 w 564"/>
                <a:gd name="T19" fmla="*/ 96001 h 431"/>
                <a:gd name="T20" fmla="*/ 7408 w 564"/>
                <a:gd name="T21" fmla="*/ 93349 h 431"/>
                <a:gd name="T22" fmla="*/ 0 w 564"/>
                <a:gd name="T23" fmla="*/ 93349 h 431"/>
                <a:gd name="T24" fmla="*/ 3704 w 564"/>
                <a:gd name="T25" fmla="*/ 81150 h 431"/>
                <a:gd name="T26" fmla="*/ 17463 w 564"/>
                <a:gd name="T27" fmla="*/ 63647 h 431"/>
                <a:gd name="T28" fmla="*/ 40217 w 564"/>
                <a:gd name="T29" fmla="*/ 37658 h 431"/>
                <a:gd name="T30" fmla="*/ 69321 w 564"/>
                <a:gd name="T31" fmla="*/ 18033 h 431"/>
                <a:gd name="T32" fmla="*/ 103717 w 564"/>
                <a:gd name="T33" fmla="*/ 5834 h 431"/>
                <a:gd name="T34" fmla="*/ 133350 w 564"/>
                <a:gd name="T35" fmla="*/ 3713 h 431"/>
                <a:gd name="T36" fmla="*/ 137583 w 564"/>
                <a:gd name="T37" fmla="*/ 0 h 431"/>
                <a:gd name="T38" fmla="*/ 171979 w 564"/>
                <a:gd name="T39" fmla="*/ 3182 h 431"/>
                <a:gd name="T40" fmla="*/ 212196 w 564"/>
                <a:gd name="T41" fmla="*/ 13260 h 431"/>
                <a:gd name="T42" fmla="*/ 223308 w 564"/>
                <a:gd name="T43" fmla="*/ 20155 h 431"/>
                <a:gd name="T44" fmla="*/ 232833 w 564"/>
                <a:gd name="T45" fmla="*/ 27581 h 431"/>
                <a:gd name="T46" fmla="*/ 261937 w 564"/>
                <a:gd name="T47" fmla="*/ 52509 h 431"/>
                <a:gd name="T48" fmla="*/ 284692 w 564"/>
                <a:gd name="T49" fmla="*/ 84333 h 431"/>
                <a:gd name="T50" fmla="*/ 297392 w 564"/>
                <a:gd name="T51" fmla="*/ 121460 h 431"/>
                <a:gd name="T52" fmla="*/ 297392 w 564"/>
                <a:gd name="T53" fmla="*/ 151162 h 431"/>
                <a:gd name="T54" fmla="*/ 288925 w 564"/>
                <a:gd name="T55" fmla="*/ 190412 h 431"/>
                <a:gd name="T56" fmla="*/ 273050 w 564"/>
                <a:gd name="T57" fmla="*/ 228600 h 431"/>
                <a:gd name="T58" fmla="*/ 286279 w 564"/>
                <a:gd name="T59" fmla="*/ 161770 h 431"/>
                <a:gd name="T60" fmla="*/ 289454 w 564"/>
                <a:gd name="T61" fmla="*/ 129947 h 431"/>
                <a:gd name="T62" fmla="*/ 286279 w 564"/>
                <a:gd name="T63" fmla="*/ 111383 h 431"/>
                <a:gd name="T64" fmla="*/ 281517 w 564"/>
                <a:gd name="T65" fmla="*/ 105548 h 431"/>
                <a:gd name="T66" fmla="*/ 276754 w 564"/>
                <a:gd name="T67" fmla="*/ 88045 h 431"/>
                <a:gd name="T68" fmla="*/ 265113 w 564"/>
                <a:gd name="T69" fmla="*/ 70542 h 431"/>
                <a:gd name="T70" fmla="*/ 245533 w 564"/>
                <a:gd name="T71" fmla="*/ 49327 h 431"/>
                <a:gd name="T72" fmla="*/ 229658 w 564"/>
                <a:gd name="T73" fmla="*/ 39780 h 431"/>
                <a:gd name="T74" fmla="*/ 213783 w 564"/>
                <a:gd name="T75" fmla="*/ 31293 h 431"/>
                <a:gd name="T76" fmla="*/ 199496 w 564"/>
                <a:gd name="T77" fmla="*/ 21746 h 431"/>
                <a:gd name="T78" fmla="*/ 166158 w 564"/>
                <a:gd name="T79" fmla="*/ 14851 h 431"/>
                <a:gd name="T80" fmla="*/ 129117 w 564"/>
                <a:gd name="T81" fmla="*/ 14321 h 431"/>
                <a:gd name="T82" fmla="*/ 105833 w 564"/>
                <a:gd name="T83" fmla="*/ 18564 h 431"/>
                <a:gd name="T84" fmla="*/ 55562 w 564"/>
                <a:gd name="T85" fmla="*/ 39780 h 431"/>
                <a:gd name="T86" fmla="*/ 28046 w 564"/>
                <a:gd name="T87" fmla="*/ 64178 h 431"/>
                <a:gd name="T88" fmla="*/ 23813 w 564"/>
                <a:gd name="T89" fmla="*/ 92289 h 431"/>
                <a:gd name="T90" fmla="*/ 76200 w 564"/>
                <a:gd name="T91" fmla="*/ 118278 h 431"/>
                <a:gd name="T92" fmla="*/ 101071 w 564"/>
                <a:gd name="T93" fmla="*/ 131007 h 431"/>
                <a:gd name="T94" fmla="*/ 125412 w 564"/>
                <a:gd name="T95" fmla="*/ 142676 h 431"/>
                <a:gd name="T96" fmla="*/ 150283 w 564"/>
                <a:gd name="T97" fmla="*/ 155936 h 431"/>
                <a:gd name="T98" fmla="*/ 173567 w 564"/>
                <a:gd name="T99" fmla="*/ 169726 h 431"/>
                <a:gd name="T100" fmla="*/ 198438 w 564"/>
                <a:gd name="T101" fmla="*/ 180334 h 431"/>
                <a:gd name="T102" fmla="*/ 205846 w 564"/>
                <a:gd name="T103" fmla="*/ 186699 h 431"/>
                <a:gd name="T104" fmla="*/ 216958 w 564"/>
                <a:gd name="T105" fmla="*/ 189351 h 431"/>
                <a:gd name="T106" fmla="*/ 225954 w 564"/>
                <a:gd name="T107" fmla="*/ 195185 h 431"/>
                <a:gd name="T108" fmla="*/ 233362 w 564"/>
                <a:gd name="T109" fmla="*/ 199959 h 431"/>
                <a:gd name="T110" fmla="*/ 240242 w 564"/>
                <a:gd name="T111" fmla="*/ 202080 h 431"/>
                <a:gd name="T112" fmla="*/ 265642 w 564"/>
                <a:gd name="T113" fmla="*/ 215871 h 431"/>
                <a:gd name="T114" fmla="*/ 278342 w 564"/>
                <a:gd name="T115" fmla="*/ 197837 h 431"/>
                <a:gd name="T116" fmla="*/ 281517 w 564"/>
                <a:gd name="T117" fmla="*/ 175561 h 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4" h="431">
                  <a:moveTo>
                    <a:pt x="516" y="431"/>
                  </a:moveTo>
                  <a:lnTo>
                    <a:pt x="516" y="431"/>
                  </a:lnTo>
                  <a:lnTo>
                    <a:pt x="504" y="428"/>
                  </a:lnTo>
                  <a:lnTo>
                    <a:pt x="493" y="423"/>
                  </a:lnTo>
                  <a:lnTo>
                    <a:pt x="482" y="418"/>
                  </a:lnTo>
                  <a:lnTo>
                    <a:pt x="472" y="413"/>
                  </a:lnTo>
                  <a:lnTo>
                    <a:pt x="452" y="400"/>
                  </a:lnTo>
                  <a:lnTo>
                    <a:pt x="432" y="388"/>
                  </a:lnTo>
                  <a:lnTo>
                    <a:pt x="394" y="370"/>
                  </a:lnTo>
                  <a:lnTo>
                    <a:pt x="356" y="353"/>
                  </a:lnTo>
                  <a:lnTo>
                    <a:pt x="318" y="335"/>
                  </a:lnTo>
                  <a:lnTo>
                    <a:pt x="280" y="315"/>
                  </a:lnTo>
                  <a:lnTo>
                    <a:pt x="255" y="300"/>
                  </a:lnTo>
                  <a:lnTo>
                    <a:pt x="229" y="285"/>
                  </a:lnTo>
                  <a:lnTo>
                    <a:pt x="216" y="278"/>
                  </a:lnTo>
                  <a:lnTo>
                    <a:pt x="204" y="271"/>
                  </a:lnTo>
                  <a:lnTo>
                    <a:pt x="190" y="265"/>
                  </a:lnTo>
                  <a:lnTo>
                    <a:pt x="175" y="261"/>
                  </a:lnTo>
                  <a:lnTo>
                    <a:pt x="168" y="254"/>
                  </a:lnTo>
                  <a:lnTo>
                    <a:pt x="161" y="249"/>
                  </a:lnTo>
                  <a:lnTo>
                    <a:pt x="152" y="244"/>
                  </a:lnTo>
                  <a:lnTo>
                    <a:pt x="143" y="240"/>
                  </a:lnTo>
                  <a:lnTo>
                    <a:pt x="123" y="233"/>
                  </a:lnTo>
                  <a:lnTo>
                    <a:pt x="114" y="230"/>
                  </a:lnTo>
                  <a:lnTo>
                    <a:pt x="105" y="224"/>
                  </a:lnTo>
                  <a:lnTo>
                    <a:pt x="92" y="217"/>
                  </a:lnTo>
                  <a:lnTo>
                    <a:pt x="79" y="207"/>
                  </a:lnTo>
                  <a:lnTo>
                    <a:pt x="73" y="203"/>
                  </a:lnTo>
                  <a:lnTo>
                    <a:pt x="65" y="200"/>
                  </a:lnTo>
                  <a:lnTo>
                    <a:pt x="58" y="197"/>
                  </a:lnTo>
                  <a:lnTo>
                    <a:pt x="50" y="196"/>
                  </a:lnTo>
                  <a:lnTo>
                    <a:pt x="47" y="193"/>
                  </a:lnTo>
                  <a:lnTo>
                    <a:pt x="44" y="190"/>
                  </a:lnTo>
                  <a:lnTo>
                    <a:pt x="35" y="186"/>
                  </a:lnTo>
                  <a:lnTo>
                    <a:pt x="27" y="181"/>
                  </a:lnTo>
                  <a:lnTo>
                    <a:pt x="24" y="179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9" y="177"/>
                  </a:lnTo>
                  <a:lnTo>
                    <a:pt x="4" y="178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3" y="158"/>
                  </a:lnTo>
                  <a:lnTo>
                    <a:pt x="7" y="153"/>
                  </a:lnTo>
                  <a:lnTo>
                    <a:pt x="15" y="143"/>
                  </a:lnTo>
                  <a:lnTo>
                    <a:pt x="24" y="134"/>
                  </a:lnTo>
                  <a:lnTo>
                    <a:pt x="33" y="120"/>
                  </a:lnTo>
                  <a:lnTo>
                    <a:pt x="43" y="108"/>
                  </a:lnTo>
                  <a:lnTo>
                    <a:pt x="53" y="95"/>
                  </a:lnTo>
                  <a:lnTo>
                    <a:pt x="64" y="83"/>
                  </a:lnTo>
                  <a:lnTo>
                    <a:pt x="76" y="71"/>
                  </a:lnTo>
                  <a:lnTo>
                    <a:pt x="89" y="61"/>
                  </a:lnTo>
                  <a:lnTo>
                    <a:pt x="102" y="51"/>
                  </a:lnTo>
                  <a:lnTo>
                    <a:pt x="116" y="42"/>
                  </a:lnTo>
                  <a:lnTo>
                    <a:pt x="131" y="34"/>
                  </a:lnTo>
                  <a:lnTo>
                    <a:pt x="146" y="27"/>
                  </a:lnTo>
                  <a:lnTo>
                    <a:pt x="162" y="21"/>
                  </a:lnTo>
                  <a:lnTo>
                    <a:pt x="179" y="15"/>
                  </a:lnTo>
                  <a:lnTo>
                    <a:pt x="196" y="11"/>
                  </a:lnTo>
                  <a:lnTo>
                    <a:pt x="214" y="9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2"/>
                  </a:lnTo>
                  <a:lnTo>
                    <a:pt x="260" y="0"/>
                  </a:lnTo>
                  <a:lnTo>
                    <a:pt x="283" y="2"/>
                  </a:lnTo>
                  <a:lnTo>
                    <a:pt x="304" y="4"/>
                  </a:lnTo>
                  <a:lnTo>
                    <a:pt x="325" y="6"/>
                  </a:lnTo>
                  <a:lnTo>
                    <a:pt x="344" y="9"/>
                  </a:lnTo>
                  <a:lnTo>
                    <a:pt x="363" y="13"/>
                  </a:lnTo>
                  <a:lnTo>
                    <a:pt x="381" y="19"/>
                  </a:lnTo>
                  <a:lnTo>
                    <a:pt x="401" y="25"/>
                  </a:lnTo>
                  <a:lnTo>
                    <a:pt x="419" y="33"/>
                  </a:lnTo>
                  <a:lnTo>
                    <a:pt x="421" y="36"/>
                  </a:lnTo>
                  <a:lnTo>
                    <a:pt x="422" y="38"/>
                  </a:lnTo>
                  <a:lnTo>
                    <a:pt x="423" y="41"/>
                  </a:lnTo>
                  <a:lnTo>
                    <a:pt x="425" y="43"/>
                  </a:lnTo>
                  <a:lnTo>
                    <a:pt x="440" y="52"/>
                  </a:lnTo>
                  <a:lnTo>
                    <a:pt x="454" y="63"/>
                  </a:lnTo>
                  <a:lnTo>
                    <a:pt x="468" y="73"/>
                  </a:lnTo>
                  <a:lnTo>
                    <a:pt x="482" y="86"/>
                  </a:lnTo>
                  <a:lnTo>
                    <a:pt x="495" y="99"/>
                  </a:lnTo>
                  <a:lnTo>
                    <a:pt x="508" y="113"/>
                  </a:lnTo>
                  <a:lnTo>
                    <a:pt x="518" y="128"/>
                  </a:lnTo>
                  <a:lnTo>
                    <a:pt x="529" y="143"/>
                  </a:lnTo>
                  <a:lnTo>
                    <a:pt x="538" y="159"/>
                  </a:lnTo>
                  <a:lnTo>
                    <a:pt x="546" y="176"/>
                  </a:lnTo>
                  <a:lnTo>
                    <a:pt x="553" y="193"/>
                  </a:lnTo>
                  <a:lnTo>
                    <a:pt x="558" y="210"/>
                  </a:lnTo>
                  <a:lnTo>
                    <a:pt x="562" y="229"/>
                  </a:lnTo>
                  <a:lnTo>
                    <a:pt x="564" y="248"/>
                  </a:lnTo>
                  <a:lnTo>
                    <a:pt x="564" y="266"/>
                  </a:lnTo>
                  <a:lnTo>
                    <a:pt x="562" y="285"/>
                  </a:lnTo>
                  <a:lnTo>
                    <a:pt x="560" y="303"/>
                  </a:lnTo>
                  <a:lnTo>
                    <a:pt x="556" y="322"/>
                  </a:lnTo>
                  <a:lnTo>
                    <a:pt x="552" y="341"/>
                  </a:lnTo>
                  <a:lnTo>
                    <a:pt x="546" y="359"/>
                  </a:lnTo>
                  <a:lnTo>
                    <a:pt x="540" y="377"/>
                  </a:lnTo>
                  <a:lnTo>
                    <a:pt x="533" y="396"/>
                  </a:lnTo>
                  <a:lnTo>
                    <a:pt x="525" y="414"/>
                  </a:lnTo>
                  <a:lnTo>
                    <a:pt x="516" y="431"/>
                  </a:lnTo>
                  <a:close/>
                  <a:moveTo>
                    <a:pt x="532" y="331"/>
                  </a:moveTo>
                  <a:lnTo>
                    <a:pt x="532" y="331"/>
                  </a:lnTo>
                  <a:lnTo>
                    <a:pt x="541" y="305"/>
                  </a:lnTo>
                  <a:lnTo>
                    <a:pt x="544" y="290"/>
                  </a:lnTo>
                  <a:lnTo>
                    <a:pt x="546" y="275"/>
                  </a:lnTo>
                  <a:lnTo>
                    <a:pt x="547" y="260"/>
                  </a:lnTo>
                  <a:lnTo>
                    <a:pt x="547" y="245"/>
                  </a:lnTo>
                  <a:lnTo>
                    <a:pt x="546" y="230"/>
                  </a:lnTo>
                  <a:lnTo>
                    <a:pt x="542" y="215"/>
                  </a:lnTo>
                  <a:lnTo>
                    <a:pt x="541" y="210"/>
                  </a:lnTo>
                  <a:lnTo>
                    <a:pt x="538" y="206"/>
                  </a:lnTo>
                  <a:lnTo>
                    <a:pt x="534" y="203"/>
                  </a:lnTo>
                  <a:lnTo>
                    <a:pt x="532" y="199"/>
                  </a:lnTo>
                  <a:lnTo>
                    <a:pt x="529" y="191"/>
                  </a:lnTo>
                  <a:lnTo>
                    <a:pt x="528" y="182"/>
                  </a:lnTo>
                  <a:lnTo>
                    <a:pt x="526" y="174"/>
                  </a:lnTo>
                  <a:lnTo>
                    <a:pt x="523" y="166"/>
                  </a:lnTo>
                  <a:lnTo>
                    <a:pt x="516" y="156"/>
                  </a:lnTo>
                  <a:lnTo>
                    <a:pt x="509" y="144"/>
                  </a:lnTo>
                  <a:lnTo>
                    <a:pt x="501" y="133"/>
                  </a:lnTo>
                  <a:lnTo>
                    <a:pt x="492" y="121"/>
                  </a:lnTo>
                  <a:lnTo>
                    <a:pt x="483" y="111"/>
                  </a:lnTo>
                  <a:lnTo>
                    <a:pt x="473" y="101"/>
                  </a:lnTo>
                  <a:lnTo>
                    <a:pt x="464" y="93"/>
                  </a:lnTo>
                  <a:lnTo>
                    <a:pt x="454" y="85"/>
                  </a:lnTo>
                  <a:lnTo>
                    <a:pt x="444" y="81"/>
                  </a:lnTo>
                  <a:lnTo>
                    <a:pt x="434" y="75"/>
                  </a:lnTo>
                  <a:lnTo>
                    <a:pt x="423" y="71"/>
                  </a:lnTo>
                  <a:lnTo>
                    <a:pt x="413" y="66"/>
                  </a:lnTo>
                  <a:lnTo>
                    <a:pt x="404" y="59"/>
                  </a:lnTo>
                  <a:lnTo>
                    <a:pt x="395" y="52"/>
                  </a:lnTo>
                  <a:lnTo>
                    <a:pt x="386" y="45"/>
                  </a:lnTo>
                  <a:lnTo>
                    <a:pt x="377" y="41"/>
                  </a:lnTo>
                  <a:lnTo>
                    <a:pt x="364" y="37"/>
                  </a:lnTo>
                  <a:lnTo>
                    <a:pt x="349" y="34"/>
                  </a:lnTo>
                  <a:lnTo>
                    <a:pt x="332" y="30"/>
                  </a:lnTo>
                  <a:lnTo>
                    <a:pt x="314" y="28"/>
                  </a:lnTo>
                  <a:lnTo>
                    <a:pt x="296" y="27"/>
                  </a:lnTo>
                  <a:lnTo>
                    <a:pt x="277" y="26"/>
                  </a:lnTo>
                  <a:lnTo>
                    <a:pt x="260" y="26"/>
                  </a:lnTo>
                  <a:lnTo>
                    <a:pt x="244" y="27"/>
                  </a:lnTo>
                  <a:lnTo>
                    <a:pt x="232" y="28"/>
                  </a:lnTo>
                  <a:lnTo>
                    <a:pt x="222" y="29"/>
                  </a:lnTo>
                  <a:lnTo>
                    <a:pt x="200" y="35"/>
                  </a:lnTo>
                  <a:lnTo>
                    <a:pt x="180" y="41"/>
                  </a:lnTo>
                  <a:lnTo>
                    <a:pt x="161" y="50"/>
                  </a:lnTo>
                  <a:lnTo>
                    <a:pt x="123" y="67"/>
                  </a:lnTo>
                  <a:lnTo>
                    <a:pt x="105" y="75"/>
                  </a:lnTo>
                  <a:lnTo>
                    <a:pt x="87" y="84"/>
                  </a:lnTo>
                  <a:lnTo>
                    <a:pt x="69" y="102"/>
                  </a:lnTo>
                  <a:lnTo>
                    <a:pt x="53" y="121"/>
                  </a:lnTo>
                  <a:lnTo>
                    <a:pt x="38" y="143"/>
                  </a:lnTo>
                  <a:lnTo>
                    <a:pt x="24" y="166"/>
                  </a:lnTo>
                  <a:lnTo>
                    <a:pt x="45" y="174"/>
                  </a:lnTo>
                  <a:lnTo>
                    <a:pt x="65" y="184"/>
                  </a:lnTo>
                  <a:lnTo>
                    <a:pt x="104" y="204"/>
                  </a:lnTo>
                  <a:lnTo>
                    <a:pt x="124" y="215"/>
                  </a:lnTo>
                  <a:lnTo>
                    <a:pt x="144" y="223"/>
                  </a:lnTo>
                  <a:lnTo>
                    <a:pt x="163" y="232"/>
                  </a:lnTo>
                  <a:lnTo>
                    <a:pt x="183" y="239"/>
                  </a:lnTo>
                  <a:lnTo>
                    <a:pt x="191" y="247"/>
                  </a:lnTo>
                  <a:lnTo>
                    <a:pt x="199" y="252"/>
                  </a:lnTo>
                  <a:lnTo>
                    <a:pt x="208" y="257"/>
                  </a:lnTo>
                  <a:lnTo>
                    <a:pt x="218" y="262"/>
                  </a:lnTo>
                  <a:lnTo>
                    <a:pt x="237" y="269"/>
                  </a:lnTo>
                  <a:lnTo>
                    <a:pt x="256" y="277"/>
                  </a:lnTo>
                  <a:lnTo>
                    <a:pt x="270" y="285"/>
                  </a:lnTo>
                  <a:lnTo>
                    <a:pt x="284" y="294"/>
                  </a:lnTo>
                  <a:lnTo>
                    <a:pt x="298" y="302"/>
                  </a:lnTo>
                  <a:lnTo>
                    <a:pt x="313" y="311"/>
                  </a:lnTo>
                  <a:lnTo>
                    <a:pt x="328" y="320"/>
                  </a:lnTo>
                  <a:lnTo>
                    <a:pt x="344" y="326"/>
                  </a:lnTo>
                  <a:lnTo>
                    <a:pt x="360" y="332"/>
                  </a:lnTo>
                  <a:lnTo>
                    <a:pt x="375" y="340"/>
                  </a:lnTo>
                  <a:lnTo>
                    <a:pt x="378" y="342"/>
                  </a:lnTo>
                  <a:lnTo>
                    <a:pt x="381" y="346"/>
                  </a:lnTo>
                  <a:lnTo>
                    <a:pt x="386" y="350"/>
                  </a:lnTo>
                  <a:lnTo>
                    <a:pt x="389" y="352"/>
                  </a:lnTo>
                  <a:lnTo>
                    <a:pt x="396" y="354"/>
                  </a:lnTo>
                  <a:lnTo>
                    <a:pt x="403" y="356"/>
                  </a:lnTo>
                  <a:lnTo>
                    <a:pt x="410" y="357"/>
                  </a:lnTo>
                  <a:lnTo>
                    <a:pt x="418" y="360"/>
                  </a:lnTo>
                  <a:lnTo>
                    <a:pt x="422" y="363"/>
                  </a:lnTo>
                  <a:lnTo>
                    <a:pt x="427" y="368"/>
                  </a:lnTo>
                  <a:lnTo>
                    <a:pt x="432" y="372"/>
                  </a:lnTo>
                  <a:lnTo>
                    <a:pt x="437" y="376"/>
                  </a:lnTo>
                  <a:lnTo>
                    <a:pt x="441" y="377"/>
                  </a:lnTo>
                  <a:lnTo>
                    <a:pt x="446" y="378"/>
                  </a:lnTo>
                  <a:lnTo>
                    <a:pt x="450" y="378"/>
                  </a:lnTo>
                  <a:lnTo>
                    <a:pt x="454" y="381"/>
                  </a:lnTo>
                  <a:lnTo>
                    <a:pt x="468" y="388"/>
                  </a:lnTo>
                  <a:lnTo>
                    <a:pt x="482" y="397"/>
                  </a:lnTo>
                  <a:lnTo>
                    <a:pt x="496" y="404"/>
                  </a:lnTo>
                  <a:lnTo>
                    <a:pt x="502" y="407"/>
                  </a:lnTo>
                  <a:lnTo>
                    <a:pt x="510" y="411"/>
                  </a:lnTo>
                  <a:lnTo>
                    <a:pt x="517" y="392"/>
                  </a:lnTo>
                  <a:lnTo>
                    <a:pt x="526" y="373"/>
                  </a:lnTo>
                  <a:lnTo>
                    <a:pt x="529" y="363"/>
                  </a:lnTo>
                  <a:lnTo>
                    <a:pt x="531" y="354"/>
                  </a:lnTo>
                  <a:lnTo>
                    <a:pt x="532" y="343"/>
                  </a:lnTo>
                  <a:lnTo>
                    <a:pt x="532" y="3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4532313" y="152400"/>
              <a:ext cx="20638" cy="12700"/>
            </a:xfrm>
            <a:custGeom>
              <a:avLst/>
              <a:gdLst>
                <a:gd name="T0" fmla="*/ 0 w 40"/>
                <a:gd name="T1" fmla="*/ 0 h 26"/>
                <a:gd name="T2" fmla="*/ 0 w 40"/>
                <a:gd name="T3" fmla="*/ 0 h 26"/>
                <a:gd name="T4" fmla="*/ 3096 w 40"/>
                <a:gd name="T5" fmla="*/ 488 h 26"/>
                <a:gd name="T6" fmla="*/ 6191 w 40"/>
                <a:gd name="T7" fmla="*/ 1465 h 26"/>
                <a:gd name="T8" fmla="*/ 9287 w 40"/>
                <a:gd name="T9" fmla="*/ 2931 h 26"/>
                <a:gd name="T10" fmla="*/ 11867 w 40"/>
                <a:gd name="T11" fmla="*/ 4885 h 26"/>
                <a:gd name="T12" fmla="*/ 16510 w 40"/>
                <a:gd name="T13" fmla="*/ 7815 h 26"/>
                <a:gd name="T14" fmla="*/ 20638 w 40"/>
                <a:gd name="T15" fmla="*/ 12212 h 26"/>
                <a:gd name="T16" fmla="*/ 20638 w 40"/>
                <a:gd name="T17" fmla="*/ 12212 h 26"/>
                <a:gd name="T18" fmla="*/ 18058 w 40"/>
                <a:gd name="T19" fmla="*/ 12700 h 26"/>
                <a:gd name="T20" fmla="*/ 14963 w 40"/>
                <a:gd name="T21" fmla="*/ 12700 h 26"/>
                <a:gd name="T22" fmla="*/ 11867 w 40"/>
                <a:gd name="T23" fmla="*/ 10746 h 26"/>
                <a:gd name="T24" fmla="*/ 9287 w 40"/>
                <a:gd name="T25" fmla="*/ 9281 h 26"/>
                <a:gd name="T26" fmla="*/ 6191 w 40"/>
                <a:gd name="T27" fmla="*/ 7327 h 26"/>
                <a:gd name="T28" fmla="*/ 4128 w 40"/>
                <a:gd name="T29" fmla="*/ 4885 h 26"/>
                <a:gd name="T30" fmla="*/ 0 w 40"/>
                <a:gd name="T31" fmla="*/ 0 h 26"/>
                <a:gd name="T32" fmla="*/ 0 w 4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26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10"/>
                  </a:lnTo>
                  <a:lnTo>
                    <a:pt x="32" y="16"/>
                  </a:lnTo>
                  <a:lnTo>
                    <a:pt x="40" y="25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897438" y="152400"/>
              <a:ext cx="20638" cy="20638"/>
            </a:xfrm>
            <a:custGeom>
              <a:avLst/>
              <a:gdLst>
                <a:gd name="T0" fmla="*/ 20638 w 38"/>
                <a:gd name="T1" fmla="*/ 2117 h 39"/>
                <a:gd name="T2" fmla="*/ 20638 w 38"/>
                <a:gd name="T3" fmla="*/ 2117 h 39"/>
                <a:gd name="T4" fmla="*/ 20095 w 38"/>
                <a:gd name="T5" fmla="*/ 5821 h 39"/>
                <a:gd name="T6" fmla="*/ 17922 w 38"/>
                <a:gd name="T7" fmla="*/ 9525 h 39"/>
                <a:gd name="T8" fmla="*/ 15750 w 38"/>
                <a:gd name="T9" fmla="*/ 12700 h 39"/>
                <a:gd name="T10" fmla="*/ 13035 w 38"/>
                <a:gd name="T11" fmla="*/ 15346 h 39"/>
                <a:gd name="T12" fmla="*/ 9776 w 38"/>
                <a:gd name="T13" fmla="*/ 17463 h 39"/>
                <a:gd name="T14" fmla="*/ 7060 w 38"/>
                <a:gd name="T15" fmla="*/ 19050 h 39"/>
                <a:gd name="T16" fmla="*/ 3802 w 38"/>
                <a:gd name="T17" fmla="*/ 20109 h 39"/>
                <a:gd name="T18" fmla="*/ 0 w 38"/>
                <a:gd name="T19" fmla="*/ 20638 h 39"/>
                <a:gd name="T20" fmla="*/ 0 w 38"/>
                <a:gd name="T21" fmla="*/ 20638 h 39"/>
                <a:gd name="T22" fmla="*/ 1086 w 38"/>
                <a:gd name="T23" fmla="*/ 16934 h 39"/>
                <a:gd name="T24" fmla="*/ 2716 w 38"/>
                <a:gd name="T25" fmla="*/ 14288 h 39"/>
                <a:gd name="T26" fmla="*/ 7060 w 38"/>
                <a:gd name="T27" fmla="*/ 9525 h 39"/>
                <a:gd name="T28" fmla="*/ 10862 w 38"/>
                <a:gd name="T29" fmla="*/ 5292 h 39"/>
                <a:gd name="T30" fmla="*/ 15207 w 38"/>
                <a:gd name="T31" fmla="*/ 0 h 39"/>
                <a:gd name="T32" fmla="*/ 15207 w 38"/>
                <a:gd name="T33" fmla="*/ 0 h 39"/>
                <a:gd name="T34" fmla="*/ 16836 w 38"/>
                <a:gd name="T35" fmla="*/ 0 h 39"/>
                <a:gd name="T36" fmla="*/ 18466 w 38"/>
                <a:gd name="T37" fmla="*/ 529 h 39"/>
                <a:gd name="T38" fmla="*/ 19009 w 38"/>
                <a:gd name="T39" fmla="*/ 1588 h 39"/>
                <a:gd name="T40" fmla="*/ 20638 w 38"/>
                <a:gd name="T41" fmla="*/ 2117 h 39"/>
                <a:gd name="T42" fmla="*/ 20638 w 38"/>
                <a:gd name="T43" fmla="*/ 211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" h="39">
                  <a:moveTo>
                    <a:pt x="38" y="4"/>
                  </a:moveTo>
                  <a:lnTo>
                    <a:pt x="38" y="4"/>
                  </a:lnTo>
                  <a:lnTo>
                    <a:pt x="37" y="11"/>
                  </a:lnTo>
                  <a:lnTo>
                    <a:pt x="33" y="18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8" y="33"/>
                  </a:lnTo>
                  <a:lnTo>
                    <a:pt x="13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4527551" y="165100"/>
              <a:ext cx="20638" cy="11113"/>
            </a:xfrm>
            <a:custGeom>
              <a:avLst/>
              <a:gdLst>
                <a:gd name="T0" fmla="*/ 0 w 37"/>
                <a:gd name="T1" fmla="*/ 0 h 22"/>
                <a:gd name="T2" fmla="*/ 0 w 37"/>
                <a:gd name="T3" fmla="*/ 0 h 22"/>
                <a:gd name="T4" fmla="*/ 6693 w 37"/>
                <a:gd name="T5" fmla="*/ 1010 h 22"/>
                <a:gd name="T6" fmla="*/ 12829 w 37"/>
                <a:gd name="T7" fmla="*/ 3031 h 22"/>
                <a:gd name="T8" fmla="*/ 15618 w 37"/>
                <a:gd name="T9" fmla="*/ 4546 h 22"/>
                <a:gd name="T10" fmla="*/ 17849 w 37"/>
                <a:gd name="T11" fmla="*/ 6062 h 22"/>
                <a:gd name="T12" fmla="*/ 19522 w 37"/>
                <a:gd name="T13" fmla="*/ 8587 h 22"/>
                <a:gd name="T14" fmla="*/ 20638 w 37"/>
                <a:gd name="T15" fmla="*/ 10608 h 22"/>
                <a:gd name="T16" fmla="*/ 20638 w 37"/>
                <a:gd name="T17" fmla="*/ 10608 h 22"/>
                <a:gd name="T18" fmla="*/ 17849 w 37"/>
                <a:gd name="T19" fmla="*/ 11113 h 22"/>
                <a:gd name="T20" fmla="*/ 15060 w 37"/>
                <a:gd name="T21" fmla="*/ 10608 h 22"/>
                <a:gd name="T22" fmla="*/ 11713 w 37"/>
                <a:gd name="T23" fmla="*/ 9598 h 22"/>
                <a:gd name="T24" fmla="*/ 8925 w 37"/>
                <a:gd name="T25" fmla="*/ 8082 h 22"/>
                <a:gd name="T26" fmla="*/ 6136 w 37"/>
                <a:gd name="T27" fmla="*/ 6062 h 22"/>
                <a:gd name="T28" fmla="*/ 3347 w 37"/>
                <a:gd name="T29" fmla="*/ 4041 h 22"/>
                <a:gd name="T30" fmla="*/ 1116 w 37"/>
                <a:gd name="T31" fmla="*/ 2021 h 22"/>
                <a:gd name="T32" fmla="*/ 0 w 37"/>
                <a:gd name="T33" fmla="*/ 0 h 22"/>
                <a:gd name="T34" fmla="*/ 0 w 3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2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525963" y="174625"/>
              <a:ext cx="17463" cy="11113"/>
            </a:xfrm>
            <a:custGeom>
              <a:avLst/>
              <a:gdLst>
                <a:gd name="T0" fmla="*/ 17463 w 34"/>
                <a:gd name="T1" fmla="*/ 11113 h 21"/>
                <a:gd name="T2" fmla="*/ 17463 w 34"/>
                <a:gd name="T3" fmla="*/ 11113 h 21"/>
                <a:gd name="T4" fmla="*/ 14381 w 34"/>
                <a:gd name="T5" fmla="*/ 11113 h 21"/>
                <a:gd name="T6" fmla="*/ 11813 w 34"/>
                <a:gd name="T7" fmla="*/ 10055 h 21"/>
                <a:gd name="T8" fmla="*/ 9759 w 34"/>
                <a:gd name="T9" fmla="*/ 8996 h 21"/>
                <a:gd name="T10" fmla="*/ 7704 w 34"/>
                <a:gd name="T11" fmla="*/ 7409 h 21"/>
                <a:gd name="T12" fmla="*/ 4109 w 34"/>
                <a:gd name="T13" fmla="*/ 4234 h 21"/>
                <a:gd name="T14" fmla="*/ 2054 w 34"/>
                <a:gd name="T15" fmla="*/ 2646 h 21"/>
                <a:gd name="T16" fmla="*/ 0 w 34"/>
                <a:gd name="T17" fmla="*/ 1588 h 21"/>
                <a:gd name="T18" fmla="*/ 0 w 34"/>
                <a:gd name="T19" fmla="*/ 1588 h 21"/>
                <a:gd name="T20" fmla="*/ 514 w 34"/>
                <a:gd name="T21" fmla="*/ 1058 h 21"/>
                <a:gd name="T22" fmla="*/ 1541 w 34"/>
                <a:gd name="T23" fmla="*/ 529 h 21"/>
                <a:gd name="T24" fmla="*/ 4109 w 34"/>
                <a:gd name="T25" fmla="*/ 0 h 21"/>
                <a:gd name="T26" fmla="*/ 7191 w 34"/>
                <a:gd name="T27" fmla="*/ 0 h 21"/>
                <a:gd name="T28" fmla="*/ 10272 w 34"/>
                <a:gd name="T29" fmla="*/ 1058 h 21"/>
                <a:gd name="T30" fmla="*/ 12840 w 34"/>
                <a:gd name="T31" fmla="*/ 2646 h 21"/>
                <a:gd name="T32" fmla="*/ 15409 w 34"/>
                <a:gd name="T33" fmla="*/ 5292 h 21"/>
                <a:gd name="T34" fmla="*/ 16949 w 34"/>
                <a:gd name="T35" fmla="*/ 8467 h 21"/>
                <a:gd name="T36" fmla="*/ 17463 w 34"/>
                <a:gd name="T37" fmla="*/ 9525 h 21"/>
                <a:gd name="T38" fmla="*/ 17463 w 34"/>
                <a:gd name="T39" fmla="*/ 11113 h 21"/>
                <a:gd name="T40" fmla="*/ 17463 w 34"/>
                <a:gd name="T41" fmla="*/ 11113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21">
                  <a:moveTo>
                    <a:pt x="34" y="21"/>
                  </a:moveTo>
                  <a:lnTo>
                    <a:pt x="34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3" y="16"/>
                  </a:lnTo>
                  <a:lnTo>
                    <a:pt x="34" y="18"/>
                  </a:lnTo>
                  <a:lnTo>
                    <a:pt x="34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927601" y="206375"/>
              <a:ext cx="22225" cy="14288"/>
            </a:xfrm>
            <a:custGeom>
              <a:avLst/>
              <a:gdLst>
                <a:gd name="T0" fmla="*/ 22225 w 43"/>
                <a:gd name="T1" fmla="*/ 2748 h 26"/>
                <a:gd name="T2" fmla="*/ 22225 w 43"/>
                <a:gd name="T3" fmla="*/ 2748 h 26"/>
                <a:gd name="T4" fmla="*/ 20158 w 43"/>
                <a:gd name="T5" fmla="*/ 4946 h 26"/>
                <a:gd name="T6" fmla="*/ 18607 w 43"/>
                <a:gd name="T7" fmla="*/ 7694 h 26"/>
                <a:gd name="T8" fmla="*/ 16023 w 43"/>
                <a:gd name="T9" fmla="*/ 9342 h 26"/>
                <a:gd name="T10" fmla="*/ 12922 w 43"/>
                <a:gd name="T11" fmla="*/ 10441 h 26"/>
                <a:gd name="T12" fmla="*/ 7236 w 43"/>
                <a:gd name="T13" fmla="*/ 12090 h 26"/>
                <a:gd name="T14" fmla="*/ 0 w 43"/>
                <a:gd name="T15" fmla="*/ 14288 h 26"/>
                <a:gd name="T16" fmla="*/ 0 w 43"/>
                <a:gd name="T17" fmla="*/ 14288 h 26"/>
                <a:gd name="T18" fmla="*/ 4135 w 43"/>
                <a:gd name="T19" fmla="*/ 8243 h 26"/>
                <a:gd name="T20" fmla="*/ 7236 w 43"/>
                <a:gd name="T21" fmla="*/ 4946 h 26"/>
                <a:gd name="T22" fmla="*/ 10337 w 43"/>
                <a:gd name="T23" fmla="*/ 2198 h 26"/>
                <a:gd name="T24" fmla="*/ 13955 w 43"/>
                <a:gd name="T25" fmla="*/ 550 h 26"/>
                <a:gd name="T26" fmla="*/ 17056 w 43"/>
                <a:gd name="T27" fmla="*/ 0 h 26"/>
                <a:gd name="T28" fmla="*/ 18090 w 43"/>
                <a:gd name="T29" fmla="*/ 0 h 26"/>
                <a:gd name="T30" fmla="*/ 19641 w 43"/>
                <a:gd name="T31" fmla="*/ 550 h 26"/>
                <a:gd name="T32" fmla="*/ 20674 w 43"/>
                <a:gd name="T33" fmla="*/ 1099 h 26"/>
                <a:gd name="T34" fmla="*/ 22225 w 43"/>
                <a:gd name="T35" fmla="*/ 2748 h 26"/>
                <a:gd name="T36" fmla="*/ 22225 w 43"/>
                <a:gd name="T37" fmla="*/ 2748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26">
                  <a:moveTo>
                    <a:pt x="43" y="5"/>
                  </a:move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5" y="19"/>
                  </a:lnTo>
                  <a:lnTo>
                    <a:pt x="14" y="22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932363" y="222250"/>
              <a:ext cx="22225" cy="11113"/>
            </a:xfrm>
            <a:custGeom>
              <a:avLst/>
              <a:gdLst>
                <a:gd name="T0" fmla="*/ 22225 w 41"/>
                <a:gd name="T1" fmla="*/ 5557 h 22"/>
                <a:gd name="T2" fmla="*/ 22225 w 41"/>
                <a:gd name="T3" fmla="*/ 5557 h 22"/>
                <a:gd name="T4" fmla="*/ 17346 w 41"/>
                <a:gd name="T5" fmla="*/ 8082 h 22"/>
                <a:gd name="T6" fmla="*/ 10841 w 41"/>
                <a:gd name="T7" fmla="*/ 10103 h 22"/>
                <a:gd name="T8" fmla="*/ 7589 w 41"/>
                <a:gd name="T9" fmla="*/ 11113 h 22"/>
                <a:gd name="T10" fmla="*/ 4879 w 41"/>
                <a:gd name="T11" fmla="*/ 11113 h 22"/>
                <a:gd name="T12" fmla="*/ 2168 w 41"/>
                <a:gd name="T13" fmla="*/ 11113 h 22"/>
                <a:gd name="T14" fmla="*/ 0 w 41"/>
                <a:gd name="T15" fmla="*/ 9598 h 22"/>
                <a:gd name="T16" fmla="*/ 0 w 41"/>
                <a:gd name="T17" fmla="*/ 9598 h 22"/>
                <a:gd name="T18" fmla="*/ 4879 w 41"/>
                <a:gd name="T19" fmla="*/ 5557 h 22"/>
                <a:gd name="T20" fmla="*/ 8673 w 41"/>
                <a:gd name="T21" fmla="*/ 3536 h 22"/>
                <a:gd name="T22" fmla="*/ 11926 w 41"/>
                <a:gd name="T23" fmla="*/ 1515 h 22"/>
                <a:gd name="T24" fmla="*/ 15178 w 41"/>
                <a:gd name="T25" fmla="*/ 505 h 22"/>
                <a:gd name="T26" fmla="*/ 16804 w 41"/>
                <a:gd name="T27" fmla="*/ 0 h 22"/>
                <a:gd name="T28" fmla="*/ 18430 w 41"/>
                <a:gd name="T29" fmla="*/ 505 h 22"/>
                <a:gd name="T30" fmla="*/ 19515 w 41"/>
                <a:gd name="T31" fmla="*/ 1010 h 22"/>
                <a:gd name="T32" fmla="*/ 20599 w 41"/>
                <a:gd name="T33" fmla="*/ 2021 h 22"/>
                <a:gd name="T34" fmla="*/ 21683 w 41"/>
                <a:gd name="T35" fmla="*/ 3536 h 22"/>
                <a:gd name="T36" fmla="*/ 22225 w 41"/>
                <a:gd name="T37" fmla="*/ 5557 h 22"/>
                <a:gd name="T38" fmla="*/ 22225 w 41"/>
                <a:gd name="T39" fmla="*/ 555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" h="22">
                  <a:moveTo>
                    <a:pt x="41" y="11"/>
                  </a:moveTo>
                  <a:lnTo>
                    <a:pt x="41" y="11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935538" y="238125"/>
              <a:ext cx="23813" cy="14288"/>
            </a:xfrm>
            <a:custGeom>
              <a:avLst/>
              <a:gdLst>
                <a:gd name="T0" fmla="*/ 23813 w 45"/>
                <a:gd name="T1" fmla="*/ 550 h 26"/>
                <a:gd name="T2" fmla="*/ 23813 w 45"/>
                <a:gd name="T3" fmla="*/ 550 h 26"/>
                <a:gd name="T4" fmla="*/ 23284 w 45"/>
                <a:gd name="T5" fmla="*/ 2198 h 26"/>
                <a:gd name="T6" fmla="*/ 22755 w 45"/>
                <a:gd name="T7" fmla="*/ 3847 h 26"/>
                <a:gd name="T8" fmla="*/ 22225 w 45"/>
                <a:gd name="T9" fmla="*/ 5495 h 26"/>
                <a:gd name="T10" fmla="*/ 20638 w 45"/>
                <a:gd name="T11" fmla="*/ 7144 h 26"/>
                <a:gd name="T12" fmla="*/ 17992 w 45"/>
                <a:gd name="T13" fmla="*/ 9342 h 26"/>
                <a:gd name="T14" fmla="*/ 14817 w 45"/>
                <a:gd name="T15" fmla="*/ 10441 h 26"/>
                <a:gd name="T16" fmla="*/ 7408 w 45"/>
                <a:gd name="T17" fmla="*/ 12090 h 26"/>
                <a:gd name="T18" fmla="*/ 3175 w 45"/>
                <a:gd name="T19" fmla="*/ 13189 h 26"/>
                <a:gd name="T20" fmla="*/ 0 w 45"/>
                <a:gd name="T21" fmla="*/ 14288 h 26"/>
                <a:gd name="T22" fmla="*/ 0 w 45"/>
                <a:gd name="T23" fmla="*/ 14288 h 26"/>
                <a:gd name="T24" fmla="*/ 2117 w 45"/>
                <a:gd name="T25" fmla="*/ 11540 h 26"/>
                <a:gd name="T26" fmla="*/ 4233 w 45"/>
                <a:gd name="T27" fmla="*/ 8793 h 26"/>
                <a:gd name="T28" fmla="*/ 6879 w 45"/>
                <a:gd name="T29" fmla="*/ 6045 h 26"/>
                <a:gd name="T30" fmla="*/ 9525 w 45"/>
                <a:gd name="T31" fmla="*/ 3847 h 26"/>
                <a:gd name="T32" fmla="*/ 12700 w 45"/>
                <a:gd name="T33" fmla="*/ 1649 h 26"/>
                <a:gd name="T34" fmla="*/ 16405 w 45"/>
                <a:gd name="T35" fmla="*/ 550 h 26"/>
                <a:gd name="T36" fmla="*/ 19580 w 45"/>
                <a:gd name="T37" fmla="*/ 0 h 26"/>
                <a:gd name="T38" fmla="*/ 23813 w 45"/>
                <a:gd name="T39" fmla="*/ 550 h 26"/>
                <a:gd name="T40" fmla="*/ 23813 w 45"/>
                <a:gd name="T41" fmla="*/ 5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26">
                  <a:moveTo>
                    <a:pt x="45" y="1"/>
                  </a:moveTo>
                  <a:lnTo>
                    <a:pt x="45" y="1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14" y="22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4464051" y="241300"/>
              <a:ext cx="30163" cy="61913"/>
            </a:xfrm>
            <a:custGeom>
              <a:avLst/>
              <a:gdLst>
                <a:gd name="T0" fmla="*/ 29086 w 56"/>
                <a:gd name="T1" fmla="*/ 0 h 118"/>
                <a:gd name="T2" fmla="*/ 29086 w 56"/>
                <a:gd name="T3" fmla="*/ 0 h 118"/>
                <a:gd name="T4" fmla="*/ 30163 w 56"/>
                <a:gd name="T5" fmla="*/ 2623 h 118"/>
                <a:gd name="T6" fmla="*/ 29624 w 56"/>
                <a:gd name="T7" fmla="*/ 5772 h 118"/>
                <a:gd name="T8" fmla="*/ 29086 w 56"/>
                <a:gd name="T9" fmla="*/ 8395 h 118"/>
                <a:gd name="T10" fmla="*/ 26931 w 56"/>
                <a:gd name="T11" fmla="*/ 11543 h 118"/>
                <a:gd name="T12" fmla="*/ 25854 w 56"/>
                <a:gd name="T13" fmla="*/ 14167 h 118"/>
                <a:gd name="T14" fmla="*/ 25315 w 56"/>
                <a:gd name="T15" fmla="*/ 16790 h 118"/>
                <a:gd name="T16" fmla="*/ 24777 w 56"/>
                <a:gd name="T17" fmla="*/ 19938 h 118"/>
                <a:gd name="T18" fmla="*/ 25854 w 56"/>
                <a:gd name="T19" fmla="*/ 22562 h 118"/>
                <a:gd name="T20" fmla="*/ 25854 w 56"/>
                <a:gd name="T21" fmla="*/ 22562 h 118"/>
                <a:gd name="T22" fmla="*/ 22622 w 56"/>
                <a:gd name="T23" fmla="*/ 27808 h 118"/>
                <a:gd name="T24" fmla="*/ 20468 w 56"/>
                <a:gd name="T25" fmla="*/ 33580 h 118"/>
                <a:gd name="T26" fmla="*/ 16159 w 56"/>
                <a:gd name="T27" fmla="*/ 45648 h 118"/>
                <a:gd name="T28" fmla="*/ 14004 w 56"/>
                <a:gd name="T29" fmla="*/ 51419 h 118"/>
                <a:gd name="T30" fmla="*/ 12927 w 56"/>
                <a:gd name="T31" fmla="*/ 54043 h 118"/>
                <a:gd name="T32" fmla="*/ 10773 w 56"/>
                <a:gd name="T33" fmla="*/ 55617 h 118"/>
                <a:gd name="T34" fmla="*/ 9157 w 56"/>
                <a:gd name="T35" fmla="*/ 57716 h 118"/>
                <a:gd name="T36" fmla="*/ 7002 w 56"/>
                <a:gd name="T37" fmla="*/ 59814 h 118"/>
                <a:gd name="T38" fmla="*/ 4309 w 56"/>
                <a:gd name="T39" fmla="*/ 60864 h 118"/>
                <a:gd name="T40" fmla="*/ 1077 w 56"/>
                <a:gd name="T41" fmla="*/ 61913 h 118"/>
                <a:gd name="T42" fmla="*/ 1077 w 56"/>
                <a:gd name="T43" fmla="*/ 61913 h 118"/>
                <a:gd name="T44" fmla="*/ 0 w 56"/>
                <a:gd name="T45" fmla="*/ 59290 h 118"/>
                <a:gd name="T46" fmla="*/ 539 w 56"/>
                <a:gd name="T47" fmla="*/ 56666 h 118"/>
                <a:gd name="T48" fmla="*/ 1077 w 56"/>
                <a:gd name="T49" fmla="*/ 54043 h 118"/>
                <a:gd name="T50" fmla="*/ 2155 w 56"/>
                <a:gd name="T51" fmla="*/ 51944 h 118"/>
                <a:gd name="T52" fmla="*/ 5386 w 56"/>
                <a:gd name="T53" fmla="*/ 47746 h 118"/>
                <a:gd name="T54" fmla="*/ 8618 w 56"/>
                <a:gd name="T55" fmla="*/ 44598 h 118"/>
                <a:gd name="T56" fmla="*/ 8618 w 56"/>
                <a:gd name="T57" fmla="*/ 44598 h 118"/>
                <a:gd name="T58" fmla="*/ 17236 w 56"/>
                <a:gd name="T59" fmla="*/ 23086 h 118"/>
                <a:gd name="T60" fmla="*/ 21545 w 56"/>
                <a:gd name="T61" fmla="*/ 12068 h 118"/>
                <a:gd name="T62" fmla="*/ 24777 w 56"/>
                <a:gd name="T63" fmla="*/ 0 h 118"/>
                <a:gd name="T64" fmla="*/ 24777 w 56"/>
                <a:gd name="T65" fmla="*/ 0 h 118"/>
                <a:gd name="T66" fmla="*/ 29086 w 56"/>
                <a:gd name="T67" fmla="*/ 0 h 118"/>
                <a:gd name="T68" fmla="*/ 29086 w 56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6" h="118">
                  <a:moveTo>
                    <a:pt x="54" y="0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55" y="11"/>
                  </a:lnTo>
                  <a:lnTo>
                    <a:pt x="54" y="16"/>
                  </a:lnTo>
                  <a:lnTo>
                    <a:pt x="50" y="22"/>
                  </a:lnTo>
                  <a:lnTo>
                    <a:pt x="48" y="27"/>
                  </a:lnTo>
                  <a:lnTo>
                    <a:pt x="47" y="32"/>
                  </a:lnTo>
                  <a:lnTo>
                    <a:pt x="46" y="38"/>
                  </a:lnTo>
                  <a:lnTo>
                    <a:pt x="48" y="43"/>
                  </a:lnTo>
                  <a:lnTo>
                    <a:pt x="42" y="53"/>
                  </a:lnTo>
                  <a:lnTo>
                    <a:pt x="38" y="64"/>
                  </a:lnTo>
                  <a:lnTo>
                    <a:pt x="30" y="87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0" y="106"/>
                  </a:lnTo>
                  <a:lnTo>
                    <a:pt x="17" y="110"/>
                  </a:lnTo>
                  <a:lnTo>
                    <a:pt x="13" y="114"/>
                  </a:lnTo>
                  <a:lnTo>
                    <a:pt x="8" y="116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2" y="103"/>
                  </a:lnTo>
                  <a:lnTo>
                    <a:pt x="4" y="99"/>
                  </a:lnTo>
                  <a:lnTo>
                    <a:pt x="10" y="91"/>
                  </a:lnTo>
                  <a:lnTo>
                    <a:pt x="16" y="85"/>
                  </a:lnTo>
                  <a:lnTo>
                    <a:pt x="32" y="44"/>
                  </a:lnTo>
                  <a:lnTo>
                    <a:pt x="40" y="23"/>
                  </a:lnTo>
                  <a:lnTo>
                    <a:pt x="46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4941888" y="254000"/>
              <a:ext cx="23813" cy="11113"/>
            </a:xfrm>
            <a:custGeom>
              <a:avLst/>
              <a:gdLst>
                <a:gd name="T0" fmla="*/ 23813 w 46"/>
                <a:gd name="T1" fmla="*/ 5264 h 19"/>
                <a:gd name="T2" fmla="*/ 23813 w 46"/>
                <a:gd name="T3" fmla="*/ 5264 h 19"/>
                <a:gd name="T4" fmla="*/ 21742 w 46"/>
                <a:gd name="T5" fmla="*/ 7604 h 19"/>
                <a:gd name="T6" fmla="*/ 19154 w 46"/>
                <a:gd name="T7" fmla="*/ 8773 h 19"/>
                <a:gd name="T8" fmla="*/ 16566 w 46"/>
                <a:gd name="T9" fmla="*/ 9943 h 19"/>
                <a:gd name="T10" fmla="*/ 12942 w 46"/>
                <a:gd name="T11" fmla="*/ 10528 h 19"/>
                <a:gd name="T12" fmla="*/ 6212 w 46"/>
                <a:gd name="T13" fmla="*/ 11113 h 19"/>
                <a:gd name="T14" fmla="*/ 0 w 46"/>
                <a:gd name="T15" fmla="*/ 10528 h 19"/>
                <a:gd name="T16" fmla="*/ 0 w 46"/>
                <a:gd name="T17" fmla="*/ 10528 h 19"/>
                <a:gd name="T18" fmla="*/ 2071 w 46"/>
                <a:gd name="T19" fmla="*/ 8189 h 19"/>
                <a:gd name="T20" fmla="*/ 4659 w 46"/>
                <a:gd name="T21" fmla="*/ 5264 h 19"/>
                <a:gd name="T22" fmla="*/ 8800 w 46"/>
                <a:gd name="T23" fmla="*/ 2924 h 19"/>
                <a:gd name="T24" fmla="*/ 11907 w 46"/>
                <a:gd name="T25" fmla="*/ 1170 h 19"/>
                <a:gd name="T26" fmla="*/ 16048 w 46"/>
                <a:gd name="T27" fmla="*/ 0 h 19"/>
                <a:gd name="T28" fmla="*/ 17601 w 46"/>
                <a:gd name="T29" fmla="*/ 0 h 19"/>
                <a:gd name="T30" fmla="*/ 19154 w 46"/>
                <a:gd name="T31" fmla="*/ 0 h 19"/>
                <a:gd name="T32" fmla="*/ 20189 w 46"/>
                <a:gd name="T33" fmla="*/ 1170 h 19"/>
                <a:gd name="T34" fmla="*/ 21742 w 46"/>
                <a:gd name="T35" fmla="*/ 1755 h 19"/>
                <a:gd name="T36" fmla="*/ 23295 w 46"/>
                <a:gd name="T37" fmla="*/ 3509 h 19"/>
                <a:gd name="T38" fmla="*/ 23813 w 46"/>
                <a:gd name="T39" fmla="*/ 5264 h 19"/>
                <a:gd name="T40" fmla="*/ 23813 w 46"/>
                <a:gd name="T41" fmla="*/ 5264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19">
                  <a:moveTo>
                    <a:pt x="46" y="9"/>
                  </a:moveTo>
                  <a:lnTo>
                    <a:pt x="46" y="9"/>
                  </a:lnTo>
                  <a:lnTo>
                    <a:pt x="42" y="13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5" y="18"/>
                  </a:lnTo>
                  <a:lnTo>
                    <a:pt x="12" y="19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4446588" y="269875"/>
              <a:ext cx="14288" cy="17463"/>
            </a:xfrm>
            <a:custGeom>
              <a:avLst/>
              <a:gdLst>
                <a:gd name="T0" fmla="*/ 8165 w 28"/>
                <a:gd name="T1" fmla="*/ 0 h 33"/>
                <a:gd name="T2" fmla="*/ 8165 w 28"/>
                <a:gd name="T3" fmla="*/ 0 h 33"/>
                <a:gd name="T4" fmla="*/ 12757 w 28"/>
                <a:gd name="T5" fmla="*/ 0 h 33"/>
                <a:gd name="T6" fmla="*/ 12757 w 28"/>
                <a:gd name="T7" fmla="*/ 0 h 33"/>
                <a:gd name="T8" fmla="*/ 13778 w 28"/>
                <a:gd name="T9" fmla="*/ 1058 h 33"/>
                <a:gd name="T10" fmla="*/ 14288 w 28"/>
                <a:gd name="T11" fmla="*/ 2117 h 33"/>
                <a:gd name="T12" fmla="*/ 14288 w 28"/>
                <a:gd name="T13" fmla="*/ 4763 h 33"/>
                <a:gd name="T14" fmla="*/ 12757 w 28"/>
                <a:gd name="T15" fmla="*/ 8996 h 33"/>
                <a:gd name="T16" fmla="*/ 11226 w 28"/>
                <a:gd name="T17" fmla="*/ 12171 h 33"/>
                <a:gd name="T18" fmla="*/ 9185 w 28"/>
                <a:gd name="T19" fmla="*/ 15346 h 33"/>
                <a:gd name="T20" fmla="*/ 6123 w 28"/>
                <a:gd name="T21" fmla="*/ 16934 h 33"/>
                <a:gd name="T22" fmla="*/ 4593 w 28"/>
                <a:gd name="T23" fmla="*/ 17463 h 33"/>
                <a:gd name="T24" fmla="*/ 3062 w 28"/>
                <a:gd name="T25" fmla="*/ 17463 h 33"/>
                <a:gd name="T26" fmla="*/ 1531 w 28"/>
                <a:gd name="T27" fmla="*/ 16934 h 33"/>
                <a:gd name="T28" fmla="*/ 0 w 28"/>
                <a:gd name="T29" fmla="*/ 15875 h 33"/>
                <a:gd name="T30" fmla="*/ 0 w 28"/>
                <a:gd name="T31" fmla="*/ 15875 h 33"/>
                <a:gd name="T32" fmla="*/ 4082 w 28"/>
                <a:gd name="T33" fmla="*/ 8467 h 33"/>
                <a:gd name="T34" fmla="*/ 6634 w 28"/>
                <a:gd name="T35" fmla="*/ 4233 h 33"/>
                <a:gd name="T36" fmla="*/ 8165 w 28"/>
                <a:gd name="T37" fmla="*/ 0 h 33"/>
                <a:gd name="T38" fmla="*/ 8165 w 28"/>
                <a:gd name="T39" fmla="*/ 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3">
                  <a:moveTo>
                    <a:pt x="16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8" y="16"/>
                  </a:lnTo>
                  <a:lnTo>
                    <a:pt x="13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4551363" y="292100"/>
              <a:ext cx="30163" cy="58738"/>
            </a:xfrm>
            <a:custGeom>
              <a:avLst/>
              <a:gdLst>
                <a:gd name="T0" fmla="*/ 30163 w 57"/>
                <a:gd name="T1" fmla="*/ 0 h 111"/>
                <a:gd name="T2" fmla="*/ 30163 w 57"/>
                <a:gd name="T3" fmla="*/ 0 h 111"/>
                <a:gd name="T4" fmla="*/ 20109 w 57"/>
                <a:gd name="T5" fmla="*/ 29104 h 111"/>
                <a:gd name="T6" fmla="*/ 15346 w 57"/>
                <a:gd name="T7" fmla="*/ 43921 h 111"/>
                <a:gd name="T8" fmla="*/ 9525 w 57"/>
                <a:gd name="T9" fmla="*/ 58209 h 111"/>
                <a:gd name="T10" fmla="*/ 9525 w 57"/>
                <a:gd name="T11" fmla="*/ 58209 h 111"/>
                <a:gd name="T12" fmla="*/ 6879 w 57"/>
                <a:gd name="T13" fmla="*/ 58738 h 111"/>
                <a:gd name="T14" fmla="*/ 3704 w 57"/>
                <a:gd name="T15" fmla="*/ 58738 h 111"/>
                <a:gd name="T16" fmla="*/ 1588 w 57"/>
                <a:gd name="T17" fmla="*/ 58209 h 111"/>
                <a:gd name="T18" fmla="*/ 529 w 57"/>
                <a:gd name="T19" fmla="*/ 56621 h 111"/>
                <a:gd name="T20" fmla="*/ 0 w 57"/>
                <a:gd name="T21" fmla="*/ 55563 h 111"/>
                <a:gd name="T22" fmla="*/ 0 w 57"/>
                <a:gd name="T23" fmla="*/ 55563 h 111"/>
                <a:gd name="T24" fmla="*/ 2646 w 57"/>
                <a:gd name="T25" fmla="*/ 52917 h 111"/>
                <a:gd name="T26" fmla="*/ 5292 w 57"/>
                <a:gd name="T27" fmla="*/ 49742 h 111"/>
                <a:gd name="T28" fmla="*/ 6879 w 57"/>
                <a:gd name="T29" fmla="*/ 45509 h 111"/>
                <a:gd name="T30" fmla="*/ 8467 w 57"/>
                <a:gd name="T31" fmla="*/ 41805 h 111"/>
                <a:gd name="T32" fmla="*/ 10584 w 57"/>
                <a:gd name="T33" fmla="*/ 33338 h 111"/>
                <a:gd name="T34" fmla="*/ 13229 w 57"/>
                <a:gd name="T35" fmla="*/ 23813 h 111"/>
                <a:gd name="T36" fmla="*/ 15875 w 57"/>
                <a:gd name="T37" fmla="*/ 14817 h 111"/>
                <a:gd name="T38" fmla="*/ 17463 w 57"/>
                <a:gd name="T39" fmla="*/ 11642 h 111"/>
                <a:gd name="T40" fmla="*/ 19050 w 57"/>
                <a:gd name="T41" fmla="*/ 7938 h 111"/>
                <a:gd name="T42" fmla="*/ 21167 w 57"/>
                <a:gd name="T43" fmla="*/ 4763 h 111"/>
                <a:gd name="T44" fmla="*/ 23813 w 57"/>
                <a:gd name="T45" fmla="*/ 2646 h 111"/>
                <a:gd name="T46" fmla="*/ 26459 w 57"/>
                <a:gd name="T47" fmla="*/ 529 h 111"/>
                <a:gd name="T48" fmla="*/ 30163 w 57"/>
                <a:gd name="T49" fmla="*/ 0 h 111"/>
                <a:gd name="T50" fmla="*/ 30163 w 57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7" h="111">
                  <a:moveTo>
                    <a:pt x="57" y="0"/>
                  </a:moveTo>
                  <a:lnTo>
                    <a:pt x="57" y="0"/>
                  </a:lnTo>
                  <a:lnTo>
                    <a:pt x="38" y="55"/>
                  </a:lnTo>
                  <a:lnTo>
                    <a:pt x="29" y="83"/>
                  </a:lnTo>
                  <a:lnTo>
                    <a:pt x="18" y="110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5" y="100"/>
                  </a:lnTo>
                  <a:lnTo>
                    <a:pt x="10" y="94"/>
                  </a:lnTo>
                  <a:lnTo>
                    <a:pt x="13" y="86"/>
                  </a:lnTo>
                  <a:lnTo>
                    <a:pt x="16" y="79"/>
                  </a:lnTo>
                  <a:lnTo>
                    <a:pt x="20" y="63"/>
                  </a:lnTo>
                  <a:lnTo>
                    <a:pt x="25" y="45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36" y="15"/>
                  </a:lnTo>
                  <a:lnTo>
                    <a:pt x="40" y="9"/>
                  </a:lnTo>
                  <a:lnTo>
                    <a:pt x="45" y="5"/>
                  </a:lnTo>
                  <a:lnTo>
                    <a:pt x="50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4486276" y="295275"/>
              <a:ext cx="14288" cy="20638"/>
            </a:xfrm>
            <a:custGeom>
              <a:avLst/>
              <a:gdLst>
                <a:gd name="T0" fmla="*/ 14288 w 27"/>
                <a:gd name="T1" fmla="*/ 0 h 38"/>
                <a:gd name="T2" fmla="*/ 14288 w 27"/>
                <a:gd name="T3" fmla="*/ 0 h 38"/>
                <a:gd name="T4" fmla="*/ 14288 w 27"/>
                <a:gd name="T5" fmla="*/ 3259 h 38"/>
                <a:gd name="T6" fmla="*/ 13230 w 27"/>
                <a:gd name="T7" fmla="*/ 6517 h 38"/>
                <a:gd name="T8" fmla="*/ 11642 w 27"/>
                <a:gd name="T9" fmla="*/ 10862 h 38"/>
                <a:gd name="T10" fmla="*/ 7409 w 27"/>
                <a:gd name="T11" fmla="*/ 19552 h 38"/>
                <a:gd name="T12" fmla="*/ 7409 w 27"/>
                <a:gd name="T13" fmla="*/ 19552 h 38"/>
                <a:gd name="T14" fmla="*/ 4763 w 27"/>
                <a:gd name="T15" fmla="*/ 19552 h 38"/>
                <a:gd name="T16" fmla="*/ 3175 w 27"/>
                <a:gd name="T17" fmla="*/ 20095 h 38"/>
                <a:gd name="T18" fmla="*/ 0 w 27"/>
                <a:gd name="T19" fmla="*/ 20638 h 38"/>
                <a:gd name="T20" fmla="*/ 0 w 27"/>
                <a:gd name="T21" fmla="*/ 20638 h 38"/>
                <a:gd name="T22" fmla="*/ 1588 w 27"/>
                <a:gd name="T23" fmla="*/ 15207 h 38"/>
                <a:gd name="T24" fmla="*/ 4233 w 27"/>
                <a:gd name="T25" fmla="*/ 9233 h 38"/>
                <a:gd name="T26" fmla="*/ 6350 w 27"/>
                <a:gd name="T27" fmla="*/ 6517 h 38"/>
                <a:gd name="T28" fmla="*/ 8467 w 27"/>
                <a:gd name="T29" fmla="*/ 3259 h 38"/>
                <a:gd name="T30" fmla="*/ 10584 w 27"/>
                <a:gd name="T31" fmla="*/ 1629 h 38"/>
                <a:gd name="T32" fmla="*/ 14288 w 27"/>
                <a:gd name="T33" fmla="*/ 0 h 38"/>
                <a:gd name="T34" fmla="*/ 14288 w 27"/>
                <a:gd name="T35" fmla="*/ 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5" y="12"/>
                  </a:lnTo>
                  <a:lnTo>
                    <a:pt x="22" y="2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4933951" y="303213"/>
              <a:ext cx="33338" cy="6350"/>
            </a:xfrm>
            <a:custGeom>
              <a:avLst/>
              <a:gdLst>
                <a:gd name="T0" fmla="*/ 33338 w 61"/>
                <a:gd name="T1" fmla="*/ 2931 h 13"/>
                <a:gd name="T2" fmla="*/ 33338 w 61"/>
                <a:gd name="T3" fmla="*/ 2931 h 13"/>
                <a:gd name="T4" fmla="*/ 32245 w 61"/>
                <a:gd name="T5" fmla="*/ 3908 h 13"/>
                <a:gd name="T6" fmla="*/ 30059 w 61"/>
                <a:gd name="T7" fmla="*/ 5373 h 13"/>
                <a:gd name="T8" fmla="*/ 26780 w 61"/>
                <a:gd name="T9" fmla="*/ 5862 h 13"/>
                <a:gd name="T10" fmla="*/ 22408 w 61"/>
                <a:gd name="T11" fmla="*/ 6350 h 13"/>
                <a:gd name="T12" fmla="*/ 18035 w 61"/>
                <a:gd name="T13" fmla="*/ 5862 h 13"/>
                <a:gd name="T14" fmla="*/ 8198 w 61"/>
                <a:gd name="T15" fmla="*/ 5373 h 13"/>
                <a:gd name="T16" fmla="*/ 3826 w 61"/>
                <a:gd name="T17" fmla="*/ 4396 h 13"/>
                <a:gd name="T18" fmla="*/ 0 w 61"/>
                <a:gd name="T19" fmla="*/ 5373 h 13"/>
                <a:gd name="T20" fmla="*/ 0 w 61"/>
                <a:gd name="T21" fmla="*/ 5373 h 13"/>
                <a:gd name="T22" fmla="*/ 3279 w 61"/>
                <a:gd name="T23" fmla="*/ 2931 h 13"/>
                <a:gd name="T24" fmla="*/ 7651 w 61"/>
                <a:gd name="T25" fmla="*/ 1954 h 13"/>
                <a:gd name="T26" fmla="*/ 11477 w 61"/>
                <a:gd name="T27" fmla="*/ 488 h 13"/>
                <a:gd name="T28" fmla="*/ 16396 w 61"/>
                <a:gd name="T29" fmla="*/ 0 h 13"/>
                <a:gd name="T30" fmla="*/ 20768 w 61"/>
                <a:gd name="T31" fmla="*/ 0 h 13"/>
                <a:gd name="T32" fmla="*/ 25687 w 61"/>
                <a:gd name="T33" fmla="*/ 488 h 13"/>
                <a:gd name="T34" fmla="*/ 29512 w 61"/>
                <a:gd name="T35" fmla="*/ 1465 h 13"/>
                <a:gd name="T36" fmla="*/ 33338 w 61"/>
                <a:gd name="T37" fmla="*/ 2931 h 13"/>
                <a:gd name="T38" fmla="*/ 33338 w 61"/>
                <a:gd name="T39" fmla="*/ 293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3">
                  <a:moveTo>
                    <a:pt x="61" y="6"/>
                  </a:moveTo>
                  <a:lnTo>
                    <a:pt x="61" y="6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3" y="12"/>
                  </a:lnTo>
                  <a:lnTo>
                    <a:pt x="15" y="11"/>
                  </a:lnTo>
                  <a:lnTo>
                    <a:pt x="7" y="9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4502151" y="304800"/>
              <a:ext cx="17463" cy="20638"/>
            </a:xfrm>
            <a:custGeom>
              <a:avLst/>
              <a:gdLst>
                <a:gd name="T0" fmla="*/ 17463 w 33"/>
                <a:gd name="T1" fmla="*/ 2231 h 37"/>
                <a:gd name="T2" fmla="*/ 17463 w 33"/>
                <a:gd name="T3" fmla="*/ 2231 h 37"/>
                <a:gd name="T4" fmla="*/ 14817 w 33"/>
                <a:gd name="T5" fmla="*/ 8367 h 37"/>
                <a:gd name="T6" fmla="*/ 11113 w 33"/>
                <a:gd name="T7" fmla="*/ 14502 h 37"/>
                <a:gd name="T8" fmla="*/ 9525 w 33"/>
                <a:gd name="T9" fmla="*/ 16734 h 37"/>
                <a:gd name="T10" fmla="*/ 6879 w 33"/>
                <a:gd name="T11" fmla="*/ 18407 h 37"/>
                <a:gd name="T12" fmla="*/ 3704 w 33"/>
                <a:gd name="T13" fmla="*/ 19522 h 37"/>
                <a:gd name="T14" fmla="*/ 0 w 33"/>
                <a:gd name="T15" fmla="*/ 20638 h 37"/>
                <a:gd name="T16" fmla="*/ 0 w 33"/>
                <a:gd name="T17" fmla="*/ 20638 h 37"/>
                <a:gd name="T18" fmla="*/ 2646 w 33"/>
                <a:gd name="T19" fmla="*/ 13387 h 37"/>
                <a:gd name="T20" fmla="*/ 4233 w 33"/>
                <a:gd name="T21" fmla="*/ 8367 h 37"/>
                <a:gd name="T22" fmla="*/ 6350 w 33"/>
                <a:gd name="T23" fmla="*/ 5020 h 37"/>
                <a:gd name="T24" fmla="*/ 8467 w 33"/>
                <a:gd name="T25" fmla="*/ 1673 h 37"/>
                <a:gd name="T26" fmla="*/ 9525 w 33"/>
                <a:gd name="T27" fmla="*/ 558 h 37"/>
                <a:gd name="T28" fmla="*/ 10584 w 33"/>
                <a:gd name="T29" fmla="*/ 0 h 37"/>
                <a:gd name="T30" fmla="*/ 12171 w 33"/>
                <a:gd name="T31" fmla="*/ 0 h 37"/>
                <a:gd name="T32" fmla="*/ 13230 w 33"/>
                <a:gd name="T33" fmla="*/ 0 h 37"/>
                <a:gd name="T34" fmla="*/ 15346 w 33"/>
                <a:gd name="T35" fmla="*/ 1116 h 37"/>
                <a:gd name="T36" fmla="*/ 17463 w 33"/>
                <a:gd name="T37" fmla="*/ 2231 h 37"/>
                <a:gd name="T38" fmla="*/ 17463 w 33"/>
                <a:gd name="T39" fmla="*/ 2231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7">
                  <a:moveTo>
                    <a:pt x="33" y="4"/>
                  </a:moveTo>
                  <a:lnTo>
                    <a:pt x="33" y="4"/>
                  </a:lnTo>
                  <a:lnTo>
                    <a:pt x="28" y="15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4518026" y="311150"/>
              <a:ext cx="12700" cy="20638"/>
            </a:xfrm>
            <a:custGeom>
              <a:avLst/>
              <a:gdLst>
                <a:gd name="T0" fmla="*/ 12123 w 22"/>
                <a:gd name="T1" fmla="*/ 543 h 38"/>
                <a:gd name="T2" fmla="*/ 12123 w 22"/>
                <a:gd name="T3" fmla="*/ 543 h 38"/>
                <a:gd name="T4" fmla="*/ 12700 w 22"/>
                <a:gd name="T5" fmla="*/ 3802 h 38"/>
                <a:gd name="T6" fmla="*/ 12123 w 22"/>
                <a:gd name="T7" fmla="*/ 7060 h 38"/>
                <a:gd name="T8" fmla="*/ 11545 w 22"/>
                <a:gd name="T9" fmla="*/ 10319 h 38"/>
                <a:gd name="T10" fmla="*/ 10391 w 22"/>
                <a:gd name="T11" fmla="*/ 13578 h 38"/>
                <a:gd name="T12" fmla="*/ 8659 w 22"/>
                <a:gd name="T13" fmla="*/ 15750 h 38"/>
                <a:gd name="T14" fmla="*/ 6927 w 22"/>
                <a:gd name="T15" fmla="*/ 17922 h 38"/>
                <a:gd name="T16" fmla="*/ 3464 w 22"/>
                <a:gd name="T17" fmla="*/ 19552 h 38"/>
                <a:gd name="T18" fmla="*/ 1155 w 22"/>
                <a:gd name="T19" fmla="*/ 20638 h 38"/>
                <a:gd name="T20" fmla="*/ 1155 w 22"/>
                <a:gd name="T21" fmla="*/ 20638 h 38"/>
                <a:gd name="T22" fmla="*/ 0 w 22"/>
                <a:gd name="T23" fmla="*/ 18466 h 38"/>
                <a:gd name="T24" fmla="*/ 0 w 22"/>
                <a:gd name="T25" fmla="*/ 15207 h 38"/>
                <a:gd name="T26" fmla="*/ 577 w 22"/>
                <a:gd name="T27" fmla="*/ 11405 h 38"/>
                <a:gd name="T28" fmla="*/ 1732 w 22"/>
                <a:gd name="T29" fmla="*/ 7603 h 38"/>
                <a:gd name="T30" fmla="*/ 3464 w 22"/>
                <a:gd name="T31" fmla="*/ 3802 h 38"/>
                <a:gd name="T32" fmla="*/ 6350 w 22"/>
                <a:gd name="T33" fmla="*/ 1629 h 38"/>
                <a:gd name="T34" fmla="*/ 7505 w 22"/>
                <a:gd name="T35" fmla="*/ 543 h 38"/>
                <a:gd name="T36" fmla="*/ 9236 w 22"/>
                <a:gd name="T37" fmla="*/ 0 h 38"/>
                <a:gd name="T38" fmla="*/ 10968 w 22"/>
                <a:gd name="T39" fmla="*/ 0 h 38"/>
                <a:gd name="T40" fmla="*/ 12123 w 22"/>
                <a:gd name="T41" fmla="*/ 543 h 38"/>
                <a:gd name="T42" fmla="*/ 12123 w 22"/>
                <a:gd name="T43" fmla="*/ 543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38">
                  <a:moveTo>
                    <a:pt x="21" y="1"/>
                  </a:moveTo>
                  <a:lnTo>
                    <a:pt x="21" y="1"/>
                  </a:lnTo>
                  <a:lnTo>
                    <a:pt x="22" y="7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4932363" y="319088"/>
              <a:ext cx="28575" cy="7938"/>
            </a:xfrm>
            <a:custGeom>
              <a:avLst/>
              <a:gdLst>
                <a:gd name="T0" fmla="*/ 28575 w 52"/>
                <a:gd name="T1" fmla="*/ 4234 h 15"/>
                <a:gd name="T2" fmla="*/ 28575 w 52"/>
                <a:gd name="T3" fmla="*/ 4234 h 15"/>
                <a:gd name="T4" fmla="*/ 27476 w 52"/>
                <a:gd name="T5" fmla="*/ 5292 h 15"/>
                <a:gd name="T6" fmla="*/ 26377 w 52"/>
                <a:gd name="T7" fmla="*/ 6350 h 15"/>
                <a:gd name="T8" fmla="*/ 23080 w 52"/>
                <a:gd name="T9" fmla="*/ 7409 h 15"/>
                <a:gd name="T10" fmla="*/ 19783 w 52"/>
                <a:gd name="T11" fmla="*/ 7938 h 15"/>
                <a:gd name="T12" fmla="*/ 15387 w 52"/>
                <a:gd name="T13" fmla="*/ 7938 h 15"/>
                <a:gd name="T14" fmla="*/ 7144 w 52"/>
                <a:gd name="T15" fmla="*/ 6350 h 15"/>
                <a:gd name="T16" fmla="*/ 3297 w 52"/>
                <a:gd name="T17" fmla="*/ 5292 h 15"/>
                <a:gd name="T18" fmla="*/ 0 w 52"/>
                <a:gd name="T19" fmla="*/ 4763 h 15"/>
                <a:gd name="T20" fmla="*/ 0 w 52"/>
                <a:gd name="T21" fmla="*/ 4763 h 15"/>
                <a:gd name="T22" fmla="*/ 2748 w 52"/>
                <a:gd name="T23" fmla="*/ 3175 h 15"/>
                <a:gd name="T24" fmla="*/ 6045 w 52"/>
                <a:gd name="T25" fmla="*/ 1588 h 15"/>
                <a:gd name="T26" fmla="*/ 10441 w 52"/>
                <a:gd name="T27" fmla="*/ 529 h 15"/>
                <a:gd name="T28" fmla="*/ 14287 w 52"/>
                <a:gd name="T29" fmla="*/ 0 h 15"/>
                <a:gd name="T30" fmla="*/ 18684 w 52"/>
                <a:gd name="T31" fmla="*/ 0 h 15"/>
                <a:gd name="T32" fmla="*/ 22530 w 52"/>
                <a:gd name="T33" fmla="*/ 529 h 15"/>
                <a:gd name="T34" fmla="*/ 25827 w 52"/>
                <a:gd name="T35" fmla="*/ 1588 h 15"/>
                <a:gd name="T36" fmla="*/ 28575 w 52"/>
                <a:gd name="T37" fmla="*/ 4234 h 15"/>
                <a:gd name="T38" fmla="*/ 28575 w 52"/>
                <a:gd name="T39" fmla="*/ 4234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15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2" y="14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4533901" y="319088"/>
              <a:ext cx="12700" cy="19050"/>
            </a:xfrm>
            <a:custGeom>
              <a:avLst/>
              <a:gdLst>
                <a:gd name="T0" fmla="*/ 12700 w 26"/>
                <a:gd name="T1" fmla="*/ 515 h 37"/>
                <a:gd name="T2" fmla="*/ 12700 w 26"/>
                <a:gd name="T3" fmla="*/ 515 h 37"/>
                <a:gd name="T4" fmla="*/ 11723 w 26"/>
                <a:gd name="T5" fmla="*/ 7208 h 37"/>
                <a:gd name="T6" fmla="*/ 10746 w 26"/>
                <a:gd name="T7" fmla="*/ 10297 h 37"/>
                <a:gd name="T8" fmla="*/ 10258 w 26"/>
                <a:gd name="T9" fmla="*/ 13901 h 37"/>
                <a:gd name="T10" fmla="*/ 8792 w 26"/>
                <a:gd name="T11" fmla="*/ 16476 h 37"/>
                <a:gd name="T12" fmla="*/ 6838 w 26"/>
                <a:gd name="T13" fmla="*/ 18020 h 37"/>
                <a:gd name="T14" fmla="*/ 4885 w 26"/>
                <a:gd name="T15" fmla="*/ 19050 h 37"/>
                <a:gd name="T16" fmla="*/ 3419 w 26"/>
                <a:gd name="T17" fmla="*/ 19050 h 37"/>
                <a:gd name="T18" fmla="*/ 0 w 26"/>
                <a:gd name="T19" fmla="*/ 19050 h 37"/>
                <a:gd name="T20" fmla="*/ 0 w 26"/>
                <a:gd name="T21" fmla="*/ 19050 h 37"/>
                <a:gd name="T22" fmla="*/ 1465 w 26"/>
                <a:gd name="T23" fmla="*/ 16476 h 37"/>
                <a:gd name="T24" fmla="*/ 2442 w 26"/>
                <a:gd name="T25" fmla="*/ 13386 h 37"/>
                <a:gd name="T26" fmla="*/ 4396 w 26"/>
                <a:gd name="T27" fmla="*/ 6693 h 37"/>
                <a:gd name="T28" fmla="*/ 5373 w 26"/>
                <a:gd name="T29" fmla="*/ 3089 h 37"/>
                <a:gd name="T30" fmla="*/ 7327 w 26"/>
                <a:gd name="T31" fmla="*/ 1030 h 37"/>
                <a:gd name="T32" fmla="*/ 8304 w 26"/>
                <a:gd name="T33" fmla="*/ 515 h 37"/>
                <a:gd name="T34" fmla="*/ 9769 w 26"/>
                <a:gd name="T35" fmla="*/ 0 h 37"/>
                <a:gd name="T36" fmla="*/ 10746 w 26"/>
                <a:gd name="T37" fmla="*/ 0 h 37"/>
                <a:gd name="T38" fmla="*/ 12700 w 26"/>
                <a:gd name="T39" fmla="*/ 515 h 37"/>
                <a:gd name="T40" fmla="*/ 12700 w 26"/>
                <a:gd name="T41" fmla="*/ 515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37">
                  <a:moveTo>
                    <a:pt x="26" y="1"/>
                  </a:moveTo>
                  <a:lnTo>
                    <a:pt x="26" y="1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1" y="27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4640263" y="333375"/>
              <a:ext cx="26988" cy="55563"/>
            </a:xfrm>
            <a:custGeom>
              <a:avLst/>
              <a:gdLst>
                <a:gd name="T0" fmla="*/ 26988 w 51"/>
                <a:gd name="T1" fmla="*/ 1603 h 104"/>
                <a:gd name="T2" fmla="*/ 26988 w 51"/>
                <a:gd name="T3" fmla="*/ 1603 h 104"/>
                <a:gd name="T4" fmla="*/ 24342 w 51"/>
                <a:gd name="T5" fmla="*/ 8548 h 104"/>
                <a:gd name="T6" fmla="*/ 22225 w 51"/>
                <a:gd name="T7" fmla="*/ 16028 h 104"/>
                <a:gd name="T8" fmla="*/ 17992 w 51"/>
                <a:gd name="T9" fmla="*/ 29384 h 104"/>
                <a:gd name="T10" fmla="*/ 16404 w 51"/>
                <a:gd name="T11" fmla="*/ 36330 h 104"/>
                <a:gd name="T12" fmla="*/ 14288 w 51"/>
                <a:gd name="T13" fmla="*/ 43275 h 104"/>
                <a:gd name="T14" fmla="*/ 10584 w 51"/>
                <a:gd name="T15" fmla="*/ 49686 h 104"/>
                <a:gd name="T16" fmla="*/ 7408 w 51"/>
                <a:gd name="T17" fmla="*/ 55563 h 104"/>
                <a:gd name="T18" fmla="*/ 7408 w 51"/>
                <a:gd name="T19" fmla="*/ 55563 h 104"/>
                <a:gd name="T20" fmla="*/ 4763 w 51"/>
                <a:gd name="T21" fmla="*/ 55563 h 104"/>
                <a:gd name="T22" fmla="*/ 2646 w 51"/>
                <a:gd name="T23" fmla="*/ 54494 h 104"/>
                <a:gd name="T24" fmla="*/ 1058 w 51"/>
                <a:gd name="T25" fmla="*/ 52892 h 104"/>
                <a:gd name="T26" fmla="*/ 0 w 51"/>
                <a:gd name="T27" fmla="*/ 52357 h 104"/>
                <a:gd name="T28" fmla="*/ 0 w 51"/>
                <a:gd name="T29" fmla="*/ 52357 h 104"/>
                <a:gd name="T30" fmla="*/ 2646 w 51"/>
                <a:gd name="T31" fmla="*/ 46481 h 104"/>
                <a:gd name="T32" fmla="*/ 5821 w 51"/>
                <a:gd name="T33" fmla="*/ 41138 h 104"/>
                <a:gd name="T34" fmla="*/ 8467 w 51"/>
                <a:gd name="T35" fmla="*/ 34727 h 104"/>
                <a:gd name="T36" fmla="*/ 10584 w 51"/>
                <a:gd name="T37" fmla="*/ 27782 h 104"/>
                <a:gd name="T38" fmla="*/ 14817 w 51"/>
                <a:gd name="T39" fmla="*/ 13891 h 104"/>
                <a:gd name="T40" fmla="*/ 17992 w 51"/>
                <a:gd name="T41" fmla="*/ 1603 h 104"/>
                <a:gd name="T42" fmla="*/ 17992 w 51"/>
                <a:gd name="T43" fmla="*/ 1603 h 104"/>
                <a:gd name="T44" fmla="*/ 20638 w 51"/>
                <a:gd name="T45" fmla="*/ 534 h 104"/>
                <a:gd name="T46" fmla="*/ 22755 w 51"/>
                <a:gd name="T47" fmla="*/ 0 h 104"/>
                <a:gd name="T48" fmla="*/ 25400 w 51"/>
                <a:gd name="T49" fmla="*/ 0 h 104"/>
                <a:gd name="T50" fmla="*/ 26459 w 51"/>
                <a:gd name="T51" fmla="*/ 534 h 104"/>
                <a:gd name="T52" fmla="*/ 26988 w 51"/>
                <a:gd name="T53" fmla="*/ 1603 h 104"/>
                <a:gd name="T54" fmla="*/ 26988 w 51"/>
                <a:gd name="T55" fmla="*/ 1603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" h="104">
                  <a:moveTo>
                    <a:pt x="51" y="3"/>
                  </a:moveTo>
                  <a:lnTo>
                    <a:pt x="51" y="3"/>
                  </a:lnTo>
                  <a:lnTo>
                    <a:pt x="46" y="16"/>
                  </a:lnTo>
                  <a:lnTo>
                    <a:pt x="42" y="30"/>
                  </a:lnTo>
                  <a:lnTo>
                    <a:pt x="34" y="55"/>
                  </a:lnTo>
                  <a:lnTo>
                    <a:pt x="31" y="68"/>
                  </a:lnTo>
                  <a:lnTo>
                    <a:pt x="27" y="81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9" y="104"/>
                  </a:lnTo>
                  <a:lnTo>
                    <a:pt x="5" y="102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5" y="87"/>
                  </a:lnTo>
                  <a:lnTo>
                    <a:pt x="11" y="77"/>
                  </a:lnTo>
                  <a:lnTo>
                    <a:pt x="16" y="65"/>
                  </a:lnTo>
                  <a:lnTo>
                    <a:pt x="20" y="52"/>
                  </a:lnTo>
                  <a:lnTo>
                    <a:pt x="28" y="26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4575176" y="334963"/>
              <a:ext cx="14288" cy="23813"/>
            </a:xfrm>
            <a:custGeom>
              <a:avLst/>
              <a:gdLst>
                <a:gd name="T0" fmla="*/ 13759 w 27"/>
                <a:gd name="T1" fmla="*/ 0 h 45"/>
                <a:gd name="T2" fmla="*/ 13759 w 27"/>
                <a:gd name="T3" fmla="*/ 0 h 45"/>
                <a:gd name="T4" fmla="*/ 14288 w 27"/>
                <a:gd name="T5" fmla="*/ 3704 h 45"/>
                <a:gd name="T6" fmla="*/ 14288 w 27"/>
                <a:gd name="T7" fmla="*/ 7408 h 45"/>
                <a:gd name="T8" fmla="*/ 13230 w 27"/>
                <a:gd name="T9" fmla="*/ 10584 h 45"/>
                <a:gd name="T10" fmla="*/ 11642 w 27"/>
                <a:gd name="T11" fmla="*/ 13759 h 45"/>
                <a:gd name="T12" fmla="*/ 9525 w 27"/>
                <a:gd name="T13" fmla="*/ 16934 h 45"/>
                <a:gd name="T14" fmla="*/ 7409 w 27"/>
                <a:gd name="T15" fmla="*/ 19580 h 45"/>
                <a:gd name="T16" fmla="*/ 3704 w 27"/>
                <a:gd name="T17" fmla="*/ 21696 h 45"/>
                <a:gd name="T18" fmla="*/ 0 w 27"/>
                <a:gd name="T19" fmla="*/ 23813 h 45"/>
                <a:gd name="T20" fmla="*/ 0 w 27"/>
                <a:gd name="T21" fmla="*/ 23813 h 45"/>
                <a:gd name="T22" fmla="*/ 529 w 27"/>
                <a:gd name="T23" fmla="*/ 16934 h 45"/>
                <a:gd name="T24" fmla="*/ 1588 w 27"/>
                <a:gd name="T25" fmla="*/ 12700 h 45"/>
                <a:gd name="T26" fmla="*/ 3175 w 27"/>
                <a:gd name="T27" fmla="*/ 9525 h 45"/>
                <a:gd name="T28" fmla="*/ 5292 w 27"/>
                <a:gd name="T29" fmla="*/ 6879 h 45"/>
                <a:gd name="T30" fmla="*/ 7409 w 27"/>
                <a:gd name="T31" fmla="*/ 3704 h 45"/>
                <a:gd name="T32" fmla="*/ 10055 w 27"/>
                <a:gd name="T33" fmla="*/ 1588 h 45"/>
                <a:gd name="T34" fmla="*/ 13759 w 27"/>
                <a:gd name="T35" fmla="*/ 0 h 45"/>
                <a:gd name="T36" fmla="*/ 13759 w 27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lnTo>
                    <a:pt x="26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7" y="41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4926013" y="334963"/>
              <a:ext cx="30163" cy="9525"/>
            </a:xfrm>
            <a:custGeom>
              <a:avLst/>
              <a:gdLst>
                <a:gd name="T0" fmla="*/ 28009 w 56"/>
                <a:gd name="T1" fmla="*/ 529 h 18"/>
                <a:gd name="T2" fmla="*/ 28009 w 56"/>
                <a:gd name="T3" fmla="*/ 529 h 18"/>
                <a:gd name="T4" fmla="*/ 29086 w 56"/>
                <a:gd name="T5" fmla="*/ 2117 h 18"/>
                <a:gd name="T6" fmla="*/ 30163 w 56"/>
                <a:gd name="T7" fmla="*/ 3704 h 18"/>
                <a:gd name="T8" fmla="*/ 30163 w 56"/>
                <a:gd name="T9" fmla="*/ 6350 h 18"/>
                <a:gd name="T10" fmla="*/ 30163 w 56"/>
                <a:gd name="T11" fmla="*/ 8996 h 18"/>
                <a:gd name="T12" fmla="*/ 30163 w 56"/>
                <a:gd name="T13" fmla="*/ 8996 h 18"/>
                <a:gd name="T14" fmla="*/ 26393 w 56"/>
                <a:gd name="T15" fmla="*/ 9525 h 18"/>
                <a:gd name="T16" fmla="*/ 22622 w 56"/>
                <a:gd name="T17" fmla="*/ 9525 h 18"/>
                <a:gd name="T18" fmla="*/ 18852 w 56"/>
                <a:gd name="T19" fmla="*/ 8467 h 18"/>
                <a:gd name="T20" fmla="*/ 15620 w 56"/>
                <a:gd name="T21" fmla="*/ 7408 h 18"/>
                <a:gd name="T22" fmla="*/ 8079 w 56"/>
                <a:gd name="T23" fmla="*/ 4233 h 18"/>
                <a:gd name="T24" fmla="*/ 3770 w 56"/>
                <a:gd name="T25" fmla="*/ 3175 h 18"/>
                <a:gd name="T26" fmla="*/ 0 w 56"/>
                <a:gd name="T27" fmla="*/ 2646 h 18"/>
                <a:gd name="T28" fmla="*/ 0 w 56"/>
                <a:gd name="T29" fmla="*/ 2646 h 18"/>
                <a:gd name="T30" fmla="*/ 2693 w 56"/>
                <a:gd name="T31" fmla="*/ 1058 h 18"/>
                <a:gd name="T32" fmla="*/ 5386 w 56"/>
                <a:gd name="T33" fmla="*/ 0 h 18"/>
                <a:gd name="T34" fmla="*/ 9157 w 56"/>
                <a:gd name="T35" fmla="*/ 0 h 18"/>
                <a:gd name="T36" fmla="*/ 12388 w 56"/>
                <a:gd name="T37" fmla="*/ 529 h 18"/>
                <a:gd name="T38" fmla="*/ 20468 w 56"/>
                <a:gd name="T39" fmla="*/ 1058 h 18"/>
                <a:gd name="T40" fmla="*/ 24238 w 56"/>
                <a:gd name="T41" fmla="*/ 1058 h 18"/>
                <a:gd name="T42" fmla="*/ 28009 w 56"/>
                <a:gd name="T43" fmla="*/ 529 h 18"/>
                <a:gd name="T44" fmla="*/ 28009 w 56"/>
                <a:gd name="T45" fmla="*/ 52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8">
                  <a:moveTo>
                    <a:pt x="52" y="1"/>
                  </a:moveTo>
                  <a:lnTo>
                    <a:pt x="52" y="1"/>
                  </a:lnTo>
                  <a:lnTo>
                    <a:pt x="54" y="4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7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5" y="16"/>
                  </a:lnTo>
                  <a:lnTo>
                    <a:pt x="29" y="14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4589463" y="346075"/>
              <a:ext cx="15875" cy="23813"/>
            </a:xfrm>
            <a:custGeom>
              <a:avLst/>
              <a:gdLst>
                <a:gd name="T0" fmla="*/ 9853 w 29"/>
                <a:gd name="T1" fmla="*/ 0 h 44"/>
                <a:gd name="T2" fmla="*/ 9853 w 29"/>
                <a:gd name="T3" fmla="*/ 0 h 44"/>
                <a:gd name="T4" fmla="*/ 12043 w 29"/>
                <a:gd name="T5" fmla="*/ 1082 h 44"/>
                <a:gd name="T6" fmla="*/ 13685 w 29"/>
                <a:gd name="T7" fmla="*/ 2165 h 44"/>
                <a:gd name="T8" fmla="*/ 14233 w 29"/>
                <a:gd name="T9" fmla="*/ 4330 h 44"/>
                <a:gd name="T10" fmla="*/ 15328 w 29"/>
                <a:gd name="T11" fmla="*/ 5953 h 44"/>
                <a:gd name="T12" fmla="*/ 15875 w 29"/>
                <a:gd name="T13" fmla="*/ 7577 h 44"/>
                <a:gd name="T14" fmla="*/ 15328 w 29"/>
                <a:gd name="T15" fmla="*/ 9200 h 44"/>
                <a:gd name="T16" fmla="*/ 13685 w 29"/>
                <a:gd name="T17" fmla="*/ 13530 h 44"/>
                <a:gd name="T18" fmla="*/ 10948 w 29"/>
                <a:gd name="T19" fmla="*/ 17319 h 44"/>
                <a:gd name="T20" fmla="*/ 7664 w 29"/>
                <a:gd name="T21" fmla="*/ 20566 h 44"/>
                <a:gd name="T22" fmla="*/ 3832 w 29"/>
                <a:gd name="T23" fmla="*/ 22731 h 44"/>
                <a:gd name="T24" fmla="*/ 0 w 29"/>
                <a:gd name="T25" fmla="*/ 23813 h 44"/>
                <a:gd name="T26" fmla="*/ 0 w 29"/>
                <a:gd name="T27" fmla="*/ 23813 h 44"/>
                <a:gd name="T28" fmla="*/ 0 w 29"/>
                <a:gd name="T29" fmla="*/ 21648 h 44"/>
                <a:gd name="T30" fmla="*/ 1095 w 29"/>
                <a:gd name="T31" fmla="*/ 18401 h 44"/>
                <a:gd name="T32" fmla="*/ 4379 w 29"/>
                <a:gd name="T33" fmla="*/ 12989 h 44"/>
                <a:gd name="T34" fmla="*/ 7664 w 29"/>
                <a:gd name="T35" fmla="*/ 7036 h 44"/>
                <a:gd name="T36" fmla="*/ 9306 w 29"/>
                <a:gd name="T37" fmla="*/ 3788 h 44"/>
                <a:gd name="T38" fmla="*/ 9853 w 29"/>
                <a:gd name="T39" fmla="*/ 0 h 44"/>
                <a:gd name="T40" fmla="*/ 9853 w 29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44"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4605338" y="350838"/>
              <a:ext cx="12700" cy="22225"/>
            </a:xfrm>
            <a:custGeom>
              <a:avLst/>
              <a:gdLst>
                <a:gd name="T0" fmla="*/ 9144 w 25"/>
                <a:gd name="T1" fmla="*/ 0 h 43"/>
                <a:gd name="T2" fmla="*/ 9144 w 25"/>
                <a:gd name="T3" fmla="*/ 0 h 43"/>
                <a:gd name="T4" fmla="*/ 11176 w 25"/>
                <a:gd name="T5" fmla="*/ 2584 h 43"/>
                <a:gd name="T6" fmla="*/ 12192 w 25"/>
                <a:gd name="T7" fmla="*/ 5169 h 43"/>
                <a:gd name="T8" fmla="*/ 12700 w 25"/>
                <a:gd name="T9" fmla="*/ 8270 h 43"/>
                <a:gd name="T10" fmla="*/ 12700 w 25"/>
                <a:gd name="T11" fmla="*/ 11371 h 43"/>
                <a:gd name="T12" fmla="*/ 12192 w 25"/>
                <a:gd name="T13" fmla="*/ 14472 h 43"/>
                <a:gd name="T14" fmla="*/ 10668 w 25"/>
                <a:gd name="T15" fmla="*/ 17056 h 43"/>
                <a:gd name="T16" fmla="*/ 9144 w 25"/>
                <a:gd name="T17" fmla="*/ 19641 h 43"/>
                <a:gd name="T18" fmla="*/ 7620 w 25"/>
                <a:gd name="T19" fmla="*/ 22225 h 43"/>
                <a:gd name="T20" fmla="*/ 7620 w 25"/>
                <a:gd name="T21" fmla="*/ 22225 h 43"/>
                <a:gd name="T22" fmla="*/ 4572 w 25"/>
                <a:gd name="T23" fmla="*/ 22225 h 43"/>
                <a:gd name="T24" fmla="*/ 2540 w 25"/>
                <a:gd name="T25" fmla="*/ 20674 h 43"/>
                <a:gd name="T26" fmla="*/ 0 w 25"/>
                <a:gd name="T27" fmla="*/ 18090 h 43"/>
                <a:gd name="T28" fmla="*/ 0 w 25"/>
                <a:gd name="T29" fmla="*/ 18090 h 43"/>
                <a:gd name="T30" fmla="*/ 2540 w 25"/>
                <a:gd name="T31" fmla="*/ 17056 h 43"/>
                <a:gd name="T32" fmla="*/ 3556 w 25"/>
                <a:gd name="T33" fmla="*/ 14989 h 43"/>
                <a:gd name="T34" fmla="*/ 4572 w 25"/>
                <a:gd name="T35" fmla="*/ 12405 h 43"/>
                <a:gd name="T36" fmla="*/ 5080 w 25"/>
                <a:gd name="T37" fmla="*/ 9820 h 43"/>
                <a:gd name="T38" fmla="*/ 6096 w 25"/>
                <a:gd name="T39" fmla="*/ 4135 h 43"/>
                <a:gd name="T40" fmla="*/ 7620 w 25"/>
                <a:gd name="T41" fmla="*/ 2067 h 43"/>
                <a:gd name="T42" fmla="*/ 9144 w 25"/>
                <a:gd name="T43" fmla="*/ 0 h 43"/>
                <a:gd name="T44" fmla="*/ 9144 w 25"/>
                <a:gd name="T45" fmla="*/ 0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8" y="0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4924426" y="350838"/>
              <a:ext cx="26988" cy="11113"/>
            </a:xfrm>
            <a:custGeom>
              <a:avLst/>
              <a:gdLst>
                <a:gd name="T0" fmla="*/ 26988 w 53"/>
                <a:gd name="T1" fmla="*/ 6112 h 20"/>
                <a:gd name="T2" fmla="*/ 26988 w 53"/>
                <a:gd name="T3" fmla="*/ 6112 h 20"/>
                <a:gd name="T4" fmla="*/ 25970 w 53"/>
                <a:gd name="T5" fmla="*/ 8335 h 20"/>
                <a:gd name="T6" fmla="*/ 24951 w 53"/>
                <a:gd name="T7" fmla="*/ 9446 h 20"/>
                <a:gd name="T8" fmla="*/ 22914 w 53"/>
                <a:gd name="T9" fmla="*/ 10557 h 20"/>
                <a:gd name="T10" fmla="*/ 21387 w 53"/>
                <a:gd name="T11" fmla="*/ 11113 h 20"/>
                <a:gd name="T12" fmla="*/ 19859 w 53"/>
                <a:gd name="T13" fmla="*/ 11113 h 20"/>
                <a:gd name="T14" fmla="*/ 18331 w 53"/>
                <a:gd name="T15" fmla="*/ 11113 h 20"/>
                <a:gd name="T16" fmla="*/ 14258 w 53"/>
                <a:gd name="T17" fmla="*/ 9446 h 20"/>
                <a:gd name="T18" fmla="*/ 10184 w 53"/>
                <a:gd name="T19" fmla="*/ 7779 h 20"/>
                <a:gd name="T20" fmla="*/ 6110 w 53"/>
                <a:gd name="T21" fmla="*/ 4445 h 20"/>
                <a:gd name="T22" fmla="*/ 0 w 53"/>
                <a:gd name="T23" fmla="*/ 0 h 20"/>
                <a:gd name="T24" fmla="*/ 0 w 53"/>
                <a:gd name="T25" fmla="*/ 0 h 20"/>
                <a:gd name="T26" fmla="*/ 3564 w 53"/>
                <a:gd name="T27" fmla="*/ 0 h 20"/>
                <a:gd name="T28" fmla="*/ 6620 w 53"/>
                <a:gd name="T29" fmla="*/ 0 h 20"/>
                <a:gd name="T30" fmla="*/ 13749 w 53"/>
                <a:gd name="T31" fmla="*/ 1111 h 20"/>
                <a:gd name="T32" fmla="*/ 20878 w 53"/>
                <a:gd name="T33" fmla="*/ 2778 h 20"/>
                <a:gd name="T34" fmla="*/ 26988 w 53"/>
                <a:gd name="T35" fmla="*/ 6112 h 20"/>
                <a:gd name="T36" fmla="*/ 26988 w 53"/>
                <a:gd name="T37" fmla="*/ 6112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0">
                  <a:moveTo>
                    <a:pt x="53" y="11"/>
                  </a:moveTo>
                  <a:lnTo>
                    <a:pt x="53" y="11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28" y="17"/>
                  </a:lnTo>
                  <a:lnTo>
                    <a:pt x="20" y="14"/>
                  </a:lnTo>
                  <a:lnTo>
                    <a:pt x="12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2"/>
                  </a:lnTo>
                  <a:lnTo>
                    <a:pt x="41" y="5"/>
                  </a:lnTo>
                  <a:lnTo>
                    <a:pt x="53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6"/>
            <p:cNvSpPr/>
            <p:nvPr/>
          </p:nvSpPr>
          <p:spPr bwMode="auto">
            <a:xfrm>
              <a:off x="4622801" y="363538"/>
              <a:ext cx="11113" cy="14288"/>
            </a:xfrm>
            <a:custGeom>
              <a:avLst/>
              <a:gdLst>
                <a:gd name="T0" fmla="*/ 11113 w 22"/>
                <a:gd name="T1" fmla="*/ 0 h 28"/>
                <a:gd name="T2" fmla="*/ 11113 w 22"/>
                <a:gd name="T3" fmla="*/ 0 h 28"/>
                <a:gd name="T4" fmla="*/ 10103 w 22"/>
                <a:gd name="T5" fmla="*/ 5613 h 28"/>
                <a:gd name="T6" fmla="*/ 9598 w 22"/>
                <a:gd name="T7" fmla="*/ 8165 h 28"/>
                <a:gd name="T8" fmla="*/ 8587 w 22"/>
                <a:gd name="T9" fmla="*/ 11226 h 28"/>
                <a:gd name="T10" fmla="*/ 7072 w 22"/>
                <a:gd name="T11" fmla="*/ 12757 h 28"/>
                <a:gd name="T12" fmla="*/ 5557 w 22"/>
                <a:gd name="T13" fmla="*/ 14288 h 28"/>
                <a:gd name="T14" fmla="*/ 3031 w 22"/>
                <a:gd name="T15" fmla="*/ 14288 h 28"/>
                <a:gd name="T16" fmla="*/ 0 w 22"/>
                <a:gd name="T17" fmla="*/ 13778 h 28"/>
                <a:gd name="T18" fmla="*/ 0 w 22"/>
                <a:gd name="T19" fmla="*/ 13778 h 28"/>
                <a:gd name="T20" fmla="*/ 2021 w 22"/>
                <a:gd name="T21" fmla="*/ 8675 h 28"/>
                <a:gd name="T22" fmla="*/ 4041 w 22"/>
                <a:gd name="T23" fmla="*/ 4593 h 28"/>
                <a:gd name="T24" fmla="*/ 6062 w 22"/>
                <a:gd name="T25" fmla="*/ 2551 h 28"/>
                <a:gd name="T26" fmla="*/ 7577 w 22"/>
                <a:gd name="T27" fmla="*/ 510 h 28"/>
                <a:gd name="T28" fmla="*/ 9092 w 22"/>
                <a:gd name="T29" fmla="*/ 0 h 28"/>
                <a:gd name="T30" fmla="*/ 11113 w 22"/>
                <a:gd name="T31" fmla="*/ 0 h 28"/>
                <a:gd name="T32" fmla="*/ 11113 w 22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7"/>
            <p:cNvSpPr/>
            <p:nvPr/>
          </p:nvSpPr>
          <p:spPr bwMode="auto">
            <a:xfrm>
              <a:off x="4733926" y="374650"/>
              <a:ext cx="25400" cy="57150"/>
            </a:xfrm>
            <a:custGeom>
              <a:avLst/>
              <a:gdLst>
                <a:gd name="T0" fmla="*/ 25400 w 48"/>
                <a:gd name="T1" fmla="*/ 3146 h 109"/>
                <a:gd name="T2" fmla="*/ 25400 w 48"/>
                <a:gd name="T3" fmla="*/ 3146 h 109"/>
                <a:gd name="T4" fmla="*/ 24871 w 48"/>
                <a:gd name="T5" fmla="*/ 5767 h 109"/>
                <a:gd name="T6" fmla="*/ 23283 w 48"/>
                <a:gd name="T7" fmla="*/ 8913 h 109"/>
                <a:gd name="T8" fmla="*/ 20108 w 48"/>
                <a:gd name="T9" fmla="*/ 13108 h 109"/>
                <a:gd name="T10" fmla="*/ 20108 w 48"/>
                <a:gd name="T11" fmla="*/ 13108 h 109"/>
                <a:gd name="T12" fmla="*/ 20108 w 48"/>
                <a:gd name="T13" fmla="*/ 15729 h 109"/>
                <a:gd name="T14" fmla="*/ 20638 w 48"/>
                <a:gd name="T15" fmla="*/ 17302 h 109"/>
                <a:gd name="T16" fmla="*/ 20638 w 48"/>
                <a:gd name="T17" fmla="*/ 18351 h 109"/>
                <a:gd name="T18" fmla="*/ 21167 w 48"/>
                <a:gd name="T19" fmla="*/ 19924 h 109"/>
                <a:gd name="T20" fmla="*/ 21167 w 48"/>
                <a:gd name="T21" fmla="*/ 19924 h 109"/>
                <a:gd name="T22" fmla="*/ 18521 w 48"/>
                <a:gd name="T23" fmla="*/ 27789 h 109"/>
                <a:gd name="T24" fmla="*/ 16933 w 48"/>
                <a:gd name="T25" fmla="*/ 32507 h 109"/>
                <a:gd name="T26" fmla="*/ 16404 w 48"/>
                <a:gd name="T27" fmla="*/ 37750 h 109"/>
                <a:gd name="T28" fmla="*/ 16404 w 48"/>
                <a:gd name="T29" fmla="*/ 37750 h 109"/>
                <a:gd name="T30" fmla="*/ 13229 w 48"/>
                <a:gd name="T31" fmla="*/ 39848 h 109"/>
                <a:gd name="T32" fmla="*/ 11642 w 48"/>
                <a:gd name="T33" fmla="*/ 42469 h 109"/>
                <a:gd name="T34" fmla="*/ 8996 w 48"/>
                <a:gd name="T35" fmla="*/ 48237 h 109"/>
                <a:gd name="T36" fmla="*/ 7937 w 48"/>
                <a:gd name="T37" fmla="*/ 51383 h 109"/>
                <a:gd name="T38" fmla="*/ 5292 w 48"/>
                <a:gd name="T39" fmla="*/ 53480 h 109"/>
                <a:gd name="T40" fmla="*/ 3175 w 48"/>
                <a:gd name="T41" fmla="*/ 56101 h 109"/>
                <a:gd name="T42" fmla="*/ 0 w 48"/>
                <a:gd name="T43" fmla="*/ 57150 h 109"/>
                <a:gd name="T44" fmla="*/ 0 w 48"/>
                <a:gd name="T45" fmla="*/ 57150 h 109"/>
                <a:gd name="T46" fmla="*/ 0 w 48"/>
                <a:gd name="T47" fmla="*/ 52956 h 109"/>
                <a:gd name="T48" fmla="*/ 0 w 48"/>
                <a:gd name="T49" fmla="*/ 49810 h 109"/>
                <a:gd name="T50" fmla="*/ 529 w 48"/>
                <a:gd name="T51" fmla="*/ 46664 h 109"/>
                <a:gd name="T52" fmla="*/ 1058 w 48"/>
                <a:gd name="T53" fmla="*/ 42994 h 109"/>
                <a:gd name="T54" fmla="*/ 3704 w 48"/>
                <a:gd name="T55" fmla="*/ 36178 h 109"/>
                <a:gd name="T56" fmla="*/ 6879 w 48"/>
                <a:gd name="T57" fmla="*/ 29361 h 109"/>
                <a:gd name="T58" fmla="*/ 10054 w 48"/>
                <a:gd name="T59" fmla="*/ 23070 h 109"/>
                <a:gd name="T60" fmla="*/ 12700 w 48"/>
                <a:gd name="T61" fmla="*/ 15729 h 109"/>
                <a:gd name="T62" fmla="*/ 15346 w 48"/>
                <a:gd name="T63" fmla="*/ 8389 h 109"/>
                <a:gd name="T64" fmla="*/ 15875 w 48"/>
                <a:gd name="T65" fmla="*/ 3670 h 109"/>
                <a:gd name="T66" fmla="*/ 16404 w 48"/>
                <a:gd name="T67" fmla="*/ 0 h 109"/>
                <a:gd name="T68" fmla="*/ 16404 w 48"/>
                <a:gd name="T69" fmla="*/ 0 h 109"/>
                <a:gd name="T70" fmla="*/ 17992 w 48"/>
                <a:gd name="T71" fmla="*/ 0 h 109"/>
                <a:gd name="T72" fmla="*/ 19050 w 48"/>
                <a:gd name="T73" fmla="*/ 0 h 109"/>
                <a:gd name="T74" fmla="*/ 21167 w 48"/>
                <a:gd name="T75" fmla="*/ 524 h 109"/>
                <a:gd name="T76" fmla="*/ 23813 w 48"/>
                <a:gd name="T77" fmla="*/ 2097 h 109"/>
                <a:gd name="T78" fmla="*/ 25400 w 48"/>
                <a:gd name="T79" fmla="*/ 3146 h 109"/>
                <a:gd name="T80" fmla="*/ 25400 w 48"/>
                <a:gd name="T81" fmla="*/ 3146 h 1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8" h="109">
                  <a:moveTo>
                    <a:pt x="48" y="6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31" y="72"/>
                  </a:lnTo>
                  <a:lnTo>
                    <a:pt x="25" y="76"/>
                  </a:lnTo>
                  <a:lnTo>
                    <a:pt x="22" y="81"/>
                  </a:lnTo>
                  <a:lnTo>
                    <a:pt x="17" y="92"/>
                  </a:lnTo>
                  <a:lnTo>
                    <a:pt x="15" y="98"/>
                  </a:lnTo>
                  <a:lnTo>
                    <a:pt x="10" y="102"/>
                  </a:lnTo>
                  <a:lnTo>
                    <a:pt x="6" y="107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2"/>
                  </a:lnTo>
                  <a:lnTo>
                    <a:pt x="7" y="69"/>
                  </a:lnTo>
                  <a:lnTo>
                    <a:pt x="13" y="56"/>
                  </a:lnTo>
                  <a:lnTo>
                    <a:pt x="19" y="44"/>
                  </a:lnTo>
                  <a:lnTo>
                    <a:pt x="24" y="30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8"/>
            <p:cNvSpPr/>
            <p:nvPr/>
          </p:nvSpPr>
          <p:spPr bwMode="auto">
            <a:xfrm>
              <a:off x="4659313" y="377825"/>
              <a:ext cx="12700" cy="19050"/>
            </a:xfrm>
            <a:custGeom>
              <a:avLst/>
              <a:gdLst>
                <a:gd name="T0" fmla="*/ 7937 w 24"/>
                <a:gd name="T1" fmla="*/ 0 h 38"/>
                <a:gd name="T2" fmla="*/ 7937 w 24"/>
                <a:gd name="T3" fmla="*/ 0 h 38"/>
                <a:gd name="T4" fmla="*/ 8996 w 24"/>
                <a:gd name="T5" fmla="*/ 501 h 38"/>
                <a:gd name="T6" fmla="*/ 11113 w 24"/>
                <a:gd name="T7" fmla="*/ 1504 h 38"/>
                <a:gd name="T8" fmla="*/ 12171 w 24"/>
                <a:gd name="T9" fmla="*/ 4512 h 38"/>
                <a:gd name="T10" fmla="*/ 12700 w 24"/>
                <a:gd name="T11" fmla="*/ 7520 h 38"/>
                <a:gd name="T12" fmla="*/ 12171 w 24"/>
                <a:gd name="T13" fmla="*/ 10026 h 38"/>
                <a:gd name="T14" fmla="*/ 10583 w 24"/>
                <a:gd name="T15" fmla="*/ 13536 h 38"/>
                <a:gd name="T16" fmla="*/ 7937 w 24"/>
                <a:gd name="T17" fmla="*/ 16042 h 38"/>
                <a:gd name="T18" fmla="*/ 5292 w 24"/>
                <a:gd name="T19" fmla="*/ 17546 h 38"/>
                <a:gd name="T20" fmla="*/ 1058 w 24"/>
                <a:gd name="T21" fmla="*/ 19050 h 38"/>
                <a:gd name="T22" fmla="*/ 1058 w 24"/>
                <a:gd name="T23" fmla="*/ 19050 h 38"/>
                <a:gd name="T24" fmla="*/ 0 w 24"/>
                <a:gd name="T25" fmla="*/ 16543 h 38"/>
                <a:gd name="T26" fmla="*/ 0 w 24"/>
                <a:gd name="T27" fmla="*/ 14538 h 38"/>
                <a:gd name="T28" fmla="*/ 1058 w 24"/>
                <a:gd name="T29" fmla="*/ 12032 h 38"/>
                <a:gd name="T30" fmla="*/ 2646 w 24"/>
                <a:gd name="T31" fmla="*/ 9525 h 38"/>
                <a:gd name="T32" fmla="*/ 5292 w 24"/>
                <a:gd name="T33" fmla="*/ 5013 h 38"/>
                <a:gd name="T34" fmla="*/ 6879 w 24"/>
                <a:gd name="T35" fmla="*/ 2005 h 38"/>
                <a:gd name="T36" fmla="*/ 7937 w 24"/>
                <a:gd name="T37" fmla="*/ 0 h 38"/>
                <a:gd name="T38" fmla="*/ 7937 w 24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8">
                  <a:moveTo>
                    <a:pt x="15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5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3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69"/>
            <p:cNvSpPr/>
            <p:nvPr/>
          </p:nvSpPr>
          <p:spPr bwMode="auto">
            <a:xfrm>
              <a:off x="4676776" y="384175"/>
              <a:ext cx="9525" cy="20638"/>
            </a:xfrm>
            <a:custGeom>
              <a:avLst/>
              <a:gdLst>
                <a:gd name="T0" fmla="*/ 5514 w 19"/>
                <a:gd name="T1" fmla="*/ 0 h 39"/>
                <a:gd name="T2" fmla="*/ 5514 w 19"/>
                <a:gd name="T3" fmla="*/ 0 h 39"/>
                <a:gd name="T4" fmla="*/ 8021 w 19"/>
                <a:gd name="T5" fmla="*/ 2117 h 39"/>
                <a:gd name="T6" fmla="*/ 9024 w 19"/>
                <a:gd name="T7" fmla="*/ 5292 h 39"/>
                <a:gd name="T8" fmla="*/ 9525 w 19"/>
                <a:gd name="T9" fmla="*/ 7938 h 39"/>
                <a:gd name="T10" fmla="*/ 9525 w 19"/>
                <a:gd name="T11" fmla="*/ 11113 h 39"/>
                <a:gd name="T12" fmla="*/ 8522 w 19"/>
                <a:gd name="T13" fmla="*/ 14288 h 39"/>
                <a:gd name="T14" fmla="*/ 6517 w 19"/>
                <a:gd name="T15" fmla="*/ 16934 h 39"/>
                <a:gd name="T16" fmla="*/ 4011 w 19"/>
                <a:gd name="T17" fmla="*/ 19050 h 39"/>
                <a:gd name="T18" fmla="*/ 501 w 19"/>
                <a:gd name="T19" fmla="*/ 20638 h 39"/>
                <a:gd name="T20" fmla="*/ 501 w 19"/>
                <a:gd name="T21" fmla="*/ 20638 h 39"/>
                <a:gd name="T22" fmla="*/ 0 w 19"/>
                <a:gd name="T23" fmla="*/ 17992 h 39"/>
                <a:gd name="T24" fmla="*/ 0 w 19"/>
                <a:gd name="T25" fmla="*/ 15875 h 39"/>
                <a:gd name="T26" fmla="*/ 501 w 19"/>
                <a:gd name="T27" fmla="*/ 13229 h 39"/>
                <a:gd name="T28" fmla="*/ 1504 w 19"/>
                <a:gd name="T29" fmla="*/ 10054 h 39"/>
                <a:gd name="T30" fmla="*/ 3509 w 19"/>
                <a:gd name="T31" fmla="*/ 5292 h 39"/>
                <a:gd name="T32" fmla="*/ 5514 w 19"/>
                <a:gd name="T33" fmla="*/ 0 h 39"/>
                <a:gd name="T34" fmla="*/ 5514 w 19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39">
                  <a:moveTo>
                    <a:pt x="11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9" y="15"/>
                  </a:lnTo>
                  <a:lnTo>
                    <a:pt x="19" y="21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8" y="36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0"/>
            <p:cNvSpPr/>
            <p:nvPr/>
          </p:nvSpPr>
          <p:spPr bwMode="auto">
            <a:xfrm>
              <a:off x="4918076" y="387350"/>
              <a:ext cx="28575" cy="15875"/>
            </a:xfrm>
            <a:custGeom>
              <a:avLst/>
              <a:gdLst>
                <a:gd name="T0" fmla="*/ 28575 w 54"/>
                <a:gd name="T1" fmla="*/ 15875 h 31"/>
                <a:gd name="T2" fmla="*/ 28575 w 54"/>
                <a:gd name="T3" fmla="*/ 15875 h 31"/>
                <a:gd name="T4" fmla="*/ 26987 w 54"/>
                <a:gd name="T5" fmla="*/ 15875 h 31"/>
                <a:gd name="T6" fmla="*/ 25400 w 54"/>
                <a:gd name="T7" fmla="*/ 15875 h 31"/>
                <a:gd name="T8" fmla="*/ 21167 w 54"/>
                <a:gd name="T9" fmla="*/ 14851 h 31"/>
                <a:gd name="T10" fmla="*/ 17992 w 54"/>
                <a:gd name="T11" fmla="*/ 13315 h 31"/>
                <a:gd name="T12" fmla="*/ 13758 w 54"/>
                <a:gd name="T13" fmla="*/ 11266 h 31"/>
                <a:gd name="T14" fmla="*/ 6350 w 54"/>
                <a:gd name="T15" fmla="*/ 5121 h 31"/>
                <a:gd name="T16" fmla="*/ 3175 w 54"/>
                <a:gd name="T17" fmla="*/ 2560 h 31"/>
                <a:gd name="T18" fmla="*/ 0 w 54"/>
                <a:gd name="T19" fmla="*/ 0 h 31"/>
                <a:gd name="T20" fmla="*/ 0 w 54"/>
                <a:gd name="T21" fmla="*/ 0 h 31"/>
                <a:gd name="T22" fmla="*/ 3704 w 54"/>
                <a:gd name="T23" fmla="*/ 512 h 31"/>
                <a:gd name="T24" fmla="*/ 8467 w 54"/>
                <a:gd name="T25" fmla="*/ 2048 h 31"/>
                <a:gd name="T26" fmla="*/ 12171 w 54"/>
                <a:gd name="T27" fmla="*/ 3073 h 31"/>
                <a:gd name="T28" fmla="*/ 16933 w 54"/>
                <a:gd name="T29" fmla="*/ 4609 h 31"/>
                <a:gd name="T30" fmla="*/ 20638 w 54"/>
                <a:gd name="T31" fmla="*/ 6657 h 31"/>
                <a:gd name="T32" fmla="*/ 24342 w 54"/>
                <a:gd name="T33" fmla="*/ 9730 h 31"/>
                <a:gd name="T34" fmla="*/ 26987 w 54"/>
                <a:gd name="T35" fmla="*/ 12290 h 31"/>
                <a:gd name="T36" fmla="*/ 28575 w 54"/>
                <a:gd name="T37" fmla="*/ 15875 h 31"/>
                <a:gd name="T38" fmla="*/ 28575 w 54"/>
                <a:gd name="T39" fmla="*/ 15875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4" y="31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2"/>
                  </a:lnTo>
                  <a:lnTo>
                    <a:pt x="12" y="10"/>
                  </a:lnTo>
                  <a:lnTo>
                    <a:pt x="6" y="5"/>
                  </a:lnTo>
                  <a:lnTo>
                    <a:pt x="0" y="0"/>
                  </a:lnTo>
                  <a:lnTo>
                    <a:pt x="7" y="1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39" y="13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1"/>
            <p:cNvSpPr/>
            <p:nvPr/>
          </p:nvSpPr>
          <p:spPr bwMode="auto">
            <a:xfrm>
              <a:off x="4689476" y="393700"/>
              <a:ext cx="14288" cy="22225"/>
            </a:xfrm>
            <a:custGeom>
              <a:avLst/>
              <a:gdLst>
                <a:gd name="T0" fmla="*/ 14288 w 29"/>
                <a:gd name="T1" fmla="*/ 542 h 41"/>
                <a:gd name="T2" fmla="*/ 14288 w 29"/>
                <a:gd name="T3" fmla="*/ 542 h 41"/>
                <a:gd name="T4" fmla="*/ 12810 w 29"/>
                <a:gd name="T5" fmla="*/ 7589 h 41"/>
                <a:gd name="T6" fmla="*/ 10839 w 29"/>
                <a:gd name="T7" fmla="*/ 13552 h 41"/>
                <a:gd name="T8" fmla="*/ 7883 w 29"/>
                <a:gd name="T9" fmla="*/ 17888 h 41"/>
                <a:gd name="T10" fmla="*/ 4434 w 29"/>
                <a:gd name="T11" fmla="*/ 22225 h 41"/>
                <a:gd name="T12" fmla="*/ 4434 w 29"/>
                <a:gd name="T13" fmla="*/ 22225 h 41"/>
                <a:gd name="T14" fmla="*/ 0 w 29"/>
                <a:gd name="T15" fmla="*/ 20599 h 41"/>
                <a:gd name="T16" fmla="*/ 0 w 29"/>
                <a:gd name="T17" fmla="*/ 20599 h 41"/>
                <a:gd name="T18" fmla="*/ 2463 w 29"/>
                <a:gd name="T19" fmla="*/ 13552 h 41"/>
                <a:gd name="T20" fmla="*/ 5420 w 29"/>
                <a:gd name="T21" fmla="*/ 7047 h 41"/>
                <a:gd name="T22" fmla="*/ 6898 w 29"/>
                <a:gd name="T23" fmla="*/ 4337 h 41"/>
                <a:gd name="T24" fmla="*/ 8376 w 29"/>
                <a:gd name="T25" fmla="*/ 1626 h 41"/>
                <a:gd name="T26" fmla="*/ 11332 w 29"/>
                <a:gd name="T27" fmla="*/ 542 h 41"/>
                <a:gd name="T28" fmla="*/ 12810 w 29"/>
                <a:gd name="T29" fmla="*/ 0 h 41"/>
                <a:gd name="T30" fmla="*/ 14288 w 29"/>
                <a:gd name="T31" fmla="*/ 542 h 41"/>
                <a:gd name="T32" fmla="*/ 14288 w 29"/>
                <a:gd name="T33" fmla="*/ 54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lnTo>
                    <a:pt x="29" y="1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16" y="33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2"/>
            <p:cNvSpPr/>
            <p:nvPr/>
          </p:nvSpPr>
          <p:spPr bwMode="auto">
            <a:xfrm>
              <a:off x="4705351" y="400050"/>
              <a:ext cx="17463" cy="22225"/>
            </a:xfrm>
            <a:custGeom>
              <a:avLst/>
              <a:gdLst>
                <a:gd name="T0" fmla="*/ 17463 w 31"/>
                <a:gd name="T1" fmla="*/ 529 h 42"/>
                <a:gd name="T2" fmla="*/ 17463 w 31"/>
                <a:gd name="T3" fmla="*/ 529 h 42"/>
                <a:gd name="T4" fmla="*/ 15773 w 31"/>
                <a:gd name="T5" fmla="*/ 3704 h 42"/>
                <a:gd name="T6" fmla="*/ 14646 w 31"/>
                <a:gd name="T7" fmla="*/ 7937 h 42"/>
                <a:gd name="T8" fmla="*/ 11830 w 31"/>
                <a:gd name="T9" fmla="*/ 15875 h 42"/>
                <a:gd name="T10" fmla="*/ 9576 w 31"/>
                <a:gd name="T11" fmla="*/ 19050 h 42"/>
                <a:gd name="T12" fmla="*/ 8450 w 31"/>
                <a:gd name="T13" fmla="*/ 21167 h 42"/>
                <a:gd name="T14" fmla="*/ 7323 w 31"/>
                <a:gd name="T15" fmla="*/ 21696 h 42"/>
                <a:gd name="T16" fmla="*/ 6197 w 31"/>
                <a:gd name="T17" fmla="*/ 22225 h 42"/>
                <a:gd name="T18" fmla="*/ 4507 w 31"/>
                <a:gd name="T19" fmla="*/ 22225 h 42"/>
                <a:gd name="T20" fmla="*/ 2817 w 31"/>
                <a:gd name="T21" fmla="*/ 22225 h 42"/>
                <a:gd name="T22" fmla="*/ 0 w 31"/>
                <a:gd name="T23" fmla="*/ 21167 h 42"/>
                <a:gd name="T24" fmla="*/ 0 w 31"/>
                <a:gd name="T25" fmla="*/ 21167 h 42"/>
                <a:gd name="T26" fmla="*/ 1690 w 31"/>
                <a:gd name="T27" fmla="*/ 17992 h 42"/>
                <a:gd name="T28" fmla="*/ 3943 w 31"/>
                <a:gd name="T29" fmla="*/ 14817 h 42"/>
                <a:gd name="T30" fmla="*/ 6197 w 31"/>
                <a:gd name="T31" fmla="*/ 7408 h 42"/>
                <a:gd name="T32" fmla="*/ 7887 w 31"/>
                <a:gd name="T33" fmla="*/ 3704 h 42"/>
                <a:gd name="T34" fmla="*/ 10140 w 31"/>
                <a:gd name="T35" fmla="*/ 1588 h 42"/>
                <a:gd name="T36" fmla="*/ 11830 w 31"/>
                <a:gd name="T37" fmla="*/ 529 h 42"/>
                <a:gd name="T38" fmla="*/ 13520 w 31"/>
                <a:gd name="T39" fmla="*/ 0 h 42"/>
                <a:gd name="T40" fmla="*/ 15210 w 31"/>
                <a:gd name="T41" fmla="*/ 0 h 42"/>
                <a:gd name="T42" fmla="*/ 17463 w 31"/>
                <a:gd name="T43" fmla="*/ 529 h 42"/>
                <a:gd name="T44" fmla="*/ 17463 w 31"/>
                <a:gd name="T45" fmla="*/ 529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" h="42">
                  <a:moveTo>
                    <a:pt x="31" y="1"/>
                  </a:moveTo>
                  <a:lnTo>
                    <a:pt x="31" y="1"/>
                  </a:lnTo>
                  <a:lnTo>
                    <a:pt x="28" y="7"/>
                  </a:lnTo>
                  <a:lnTo>
                    <a:pt x="26" y="15"/>
                  </a:lnTo>
                  <a:lnTo>
                    <a:pt x="21" y="30"/>
                  </a:lnTo>
                  <a:lnTo>
                    <a:pt x="17" y="36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3"/>
            <p:cNvSpPr/>
            <p:nvPr/>
          </p:nvSpPr>
          <p:spPr bwMode="auto">
            <a:xfrm>
              <a:off x="4752976" y="425450"/>
              <a:ext cx="14288" cy="22225"/>
            </a:xfrm>
            <a:custGeom>
              <a:avLst/>
              <a:gdLst>
                <a:gd name="T0" fmla="*/ 14288 w 27"/>
                <a:gd name="T1" fmla="*/ 1588 h 42"/>
                <a:gd name="T2" fmla="*/ 14288 w 27"/>
                <a:gd name="T3" fmla="*/ 1588 h 42"/>
                <a:gd name="T4" fmla="*/ 12700 w 27"/>
                <a:gd name="T5" fmla="*/ 4763 h 42"/>
                <a:gd name="T6" fmla="*/ 10584 w 27"/>
                <a:gd name="T7" fmla="*/ 7937 h 42"/>
                <a:gd name="T8" fmla="*/ 8996 w 27"/>
                <a:gd name="T9" fmla="*/ 14817 h 42"/>
                <a:gd name="T10" fmla="*/ 7409 w 27"/>
                <a:gd name="T11" fmla="*/ 17992 h 42"/>
                <a:gd name="T12" fmla="*/ 5821 w 27"/>
                <a:gd name="T13" fmla="*/ 21167 h 42"/>
                <a:gd name="T14" fmla="*/ 4763 w 27"/>
                <a:gd name="T15" fmla="*/ 21696 h 42"/>
                <a:gd name="T16" fmla="*/ 3704 w 27"/>
                <a:gd name="T17" fmla="*/ 22225 h 42"/>
                <a:gd name="T18" fmla="*/ 1588 w 27"/>
                <a:gd name="T19" fmla="*/ 22225 h 42"/>
                <a:gd name="T20" fmla="*/ 0 w 27"/>
                <a:gd name="T21" fmla="*/ 22225 h 42"/>
                <a:gd name="T22" fmla="*/ 0 w 27"/>
                <a:gd name="T23" fmla="*/ 22225 h 42"/>
                <a:gd name="T24" fmla="*/ 1588 w 27"/>
                <a:gd name="T25" fmla="*/ 16933 h 42"/>
                <a:gd name="T26" fmla="*/ 2646 w 27"/>
                <a:gd name="T27" fmla="*/ 11642 h 42"/>
                <a:gd name="T28" fmla="*/ 4233 w 27"/>
                <a:gd name="T29" fmla="*/ 5821 h 42"/>
                <a:gd name="T30" fmla="*/ 5821 w 27"/>
                <a:gd name="T31" fmla="*/ 529 h 42"/>
                <a:gd name="T32" fmla="*/ 5821 w 27"/>
                <a:gd name="T33" fmla="*/ 529 h 42"/>
                <a:gd name="T34" fmla="*/ 7938 w 27"/>
                <a:gd name="T35" fmla="*/ 0 h 42"/>
                <a:gd name="T36" fmla="*/ 10055 w 27"/>
                <a:gd name="T37" fmla="*/ 0 h 42"/>
                <a:gd name="T38" fmla="*/ 12171 w 27"/>
                <a:gd name="T39" fmla="*/ 529 h 42"/>
                <a:gd name="T40" fmla="*/ 14288 w 27"/>
                <a:gd name="T41" fmla="*/ 1588 h 42"/>
                <a:gd name="T42" fmla="*/ 14288 w 27"/>
                <a:gd name="T43" fmla="*/ 1588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42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7" y="28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4"/>
            <p:cNvSpPr/>
            <p:nvPr/>
          </p:nvSpPr>
          <p:spPr bwMode="auto">
            <a:xfrm>
              <a:off x="4768851" y="430213"/>
              <a:ext cx="14288" cy="20638"/>
            </a:xfrm>
            <a:custGeom>
              <a:avLst/>
              <a:gdLst>
                <a:gd name="T0" fmla="*/ 14288 w 27"/>
                <a:gd name="T1" fmla="*/ 1086 h 38"/>
                <a:gd name="T2" fmla="*/ 14288 w 27"/>
                <a:gd name="T3" fmla="*/ 1086 h 38"/>
                <a:gd name="T4" fmla="*/ 12700 w 27"/>
                <a:gd name="T5" fmla="*/ 8147 h 38"/>
                <a:gd name="T6" fmla="*/ 11113 w 27"/>
                <a:gd name="T7" fmla="*/ 11405 h 38"/>
                <a:gd name="T8" fmla="*/ 9525 w 27"/>
                <a:gd name="T9" fmla="*/ 14664 h 38"/>
                <a:gd name="T10" fmla="*/ 7938 w 27"/>
                <a:gd name="T11" fmla="*/ 17379 h 38"/>
                <a:gd name="T12" fmla="*/ 5821 w 27"/>
                <a:gd name="T13" fmla="*/ 19009 h 38"/>
                <a:gd name="T14" fmla="*/ 3175 w 27"/>
                <a:gd name="T15" fmla="*/ 20095 h 38"/>
                <a:gd name="T16" fmla="*/ 0 w 27"/>
                <a:gd name="T17" fmla="*/ 20638 h 38"/>
                <a:gd name="T18" fmla="*/ 0 w 27"/>
                <a:gd name="T19" fmla="*/ 20638 h 38"/>
                <a:gd name="T20" fmla="*/ 1058 w 27"/>
                <a:gd name="T21" fmla="*/ 14664 h 38"/>
                <a:gd name="T22" fmla="*/ 2117 w 27"/>
                <a:gd name="T23" fmla="*/ 10319 h 38"/>
                <a:gd name="T24" fmla="*/ 3175 w 27"/>
                <a:gd name="T25" fmla="*/ 7060 h 38"/>
                <a:gd name="T26" fmla="*/ 5292 w 27"/>
                <a:gd name="T27" fmla="*/ 3259 h 38"/>
                <a:gd name="T28" fmla="*/ 7409 w 27"/>
                <a:gd name="T29" fmla="*/ 1086 h 38"/>
                <a:gd name="T30" fmla="*/ 8996 w 27"/>
                <a:gd name="T31" fmla="*/ 543 h 38"/>
                <a:gd name="T32" fmla="*/ 10055 w 27"/>
                <a:gd name="T33" fmla="*/ 0 h 38"/>
                <a:gd name="T34" fmla="*/ 12700 w 27"/>
                <a:gd name="T35" fmla="*/ 543 h 38"/>
                <a:gd name="T36" fmla="*/ 14288 w 27"/>
                <a:gd name="T37" fmla="*/ 1086 h 38"/>
                <a:gd name="T38" fmla="*/ 14288 w 27"/>
                <a:gd name="T39" fmla="*/ 1086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7" h="38">
                  <a:moveTo>
                    <a:pt x="27" y="2"/>
                  </a:moveTo>
                  <a:lnTo>
                    <a:pt x="27" y="2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5"/>
            <p:cNvSpPr/>
            <p:nvPr/>
          </p:nvSpPr>
          <p:spPr bwMode="auto">
            <a:xfrm>
              <a:off x="4786313" y="438150"/>
              <a:ext cx="11113" cy="22225"/>
            </a:xfrm>
            <a:custGeom>
              <a:avLst/>
              <a:gdLst>
                <a:gd name="T0" fmla="*/ 11113 w 23"/>
                <a:gd name="T1" fmla="*/ 1058 h 42"/>
                <a:gd name="T2" fmla="*/ 11113 w 23"/>
                <a:gd name="T3" fmla="*/ 1058 h 42"/>
                <a:gd name="T4" fmla="*/ 10147 w 23"/>
                <a:gd name="T5" fmla="*/ 7937 h 42"/>
                <a:gd name="T6" fmla="*/ 7731 w 23"/>
                <a:gd name="T7" fmla="*/ 13758 h 42"/>
                <a:gd name="T8" fmla="*/ 6281 w 23"/>
                <a:gd name="T9" fmla="*/ 16933 h 42"/>
                <a:gd name="T10" fmla="*/ 4832 w 23"/>
                <a:gd name="T11" fmla="*/ 19050 h 42"/>
                <a:gd name="T12" fmla="*/ 2899 w 23"/>
                <a:gd name="T13" fmla="*/ 20638 h 42"/>
                <a:gd name="T14" fmla="*/ 483 w 23"/>
                <a:gd name="T15" fmla="*/ 22225 h 42"/>
                <a:gd name="T16" fmla="*/ 483 w 23"/>
                <a:gd name="T17" fmla="*/ 22225 h 42"/>
                <a:gd name="T18" fmla="*/ 0 w 23"/>
                <a:gd name="T19" fmla="*/ 19050 h 42"/>
                <a:gd name="T20" fmla="*/ 483 w 23"/>
                <a:gd name="T21" fmla="*/ 15346 h 42"/>
                <a:gd name="T22" fmla="*/ 966 w 23"/>
                <a:gd name="T23" fmla="*/ 10583 h 42"/>
                <a:gd name="T24" fmla="*/ 1933 w 23"/>
                <a:gd name="T25" fmla="*/ 6879 h 42"/>
                <a:gd name="T26" fmla="*/ 3865 w 23"/>
                <a:gd name="T27" fmla="*/ 2646 h 42"/>
                <a:gd name="T28" fmla="*/ 5798 w 23"/>
                <a:gd name="T29" fmla="*/ 529 h 42"/>
                <a:gd name="T30" fmla="*/ 6764 w 23"/>
                <a:gd name="T31" fmla="*/ 0 h 42"/>
                <a:gd name="T32" fmla="*/ 8214 w 23"/>
                <a:gd name="T33" fmla="*/ 0 h 42"/>
                <a:gd name="T34" fmla="*/ 9180 w 23"/>
                <a:gd name="T35" fmla="*/ 0 h 42"/>
                <a:gd name="T36" fmla="*/ 11113 w 23"/>
                <a:gd name="T37" fmla="*/ 1058 h 42"/>
                <a:gd name="T38" fmla="*/ 11113 w 23"/>
                <a:gd name="T39" fmla="*/ 1058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42">
                  <a:moveTo>
                    <a:pt x="23" y="2"/>
                  </a:moveTo>
                  <a:lnTo>
                    <a:pt x="23" y="2"/>
                  </a:lnTo>
                  <a:lnTo>
                    <a:pt x="21" y="15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4803776" y="449263"/>
              <a:ext cx="14288" cy="20638"/>
            </a:xfrm>
            <a:custGeom>
              <a:avLst/>
              <a:gdLst>
                <a:gd name="T0" fmla="*/ 14288 w 28"/>
                <a:gd name="T1" fmla="*/ 1007 h 41"/>
                <a:gd name="T2" fmla="*/ 14288 w 28"/>
                <a:gd name="T3" fmla="*/ 1007 h 41"/>
                <a:gd name="T4" fmla="*/ 12247 w 28"/>
                <a:gd name="T5" fmla="*/ 7550 h 41"/>
                <a:gd name="T6" fmla="*/ 11737 w 28"/>
                <a:gd name="T7" fmla="*/ 10067 h 41"/>
                <a:gd name="T8" fmla="*/ 10206 w 28"/>
                <a:gd name="T9" fmla="*/ 13591 h 41"/>
                <a:gd name="T10" fmla="*/ 8165 w 28"/>
                <a:gd name="T11" fmla="*/ 16108 h 41"/>
                <a:gd name="T12" fmla="*/ 6634 w 28"/>
                <a:gd name="T13" fmla="*/ 18121 h 41"/>
                <a:gd name="T14" fmla="*/ 3572 w 28"/>
                <a:gd name="T15" fmla="*/ 19631 h 41"/>
                <a:gd name="T16" fmla="*/ 0 w 28"/>
                <a:gd name="T17" fmla="*/ 20638 h 41"/>
                <a:gd name="T18" fmla="*/ 0 w 28"/>
                <a:gd name="T19" fmla="*/ 20638 h 41"/>
                <a:gd name="T20" fmla="*/ 2551 w 28"/>
                <a:gd name="T21" fmla="*/ 13591 h 41"/>
                <a:gd name="T22" fmla="*/ 3572 w 28"/>
                <a:gd name="T23" fmla="*/ 9061 h 41"/>
                <a:gd name="T24" fmla="*/ 4593 w 28"/>
                <a:gd name="T25" fmla="*/ 6040 h 41"/>
                <a:gd name="T26" fmla="*/ 6123 w 28"/>
                <a:gd name="T27" fmla="*/ 2517 h 41"/>
                <a:gd name="T28" fmla="*/ 8165 w 28"/>
                <a:gd name="T29" fmla="*/ 503 h 41"/>
                <a:gd name="T30" fmla="*/ 9695 w 28"/>
                <a:gd name="T31" fmla="*/ 0 h 41"/>
                <a:gd name="T32" fmla="*/ 11226 w 28"/>
                <a:gd name="T33" fmla="*/ 0 h 41"/>
                <a:gd name="T34" fmla="*/ 12757 w 28"/>
                <a:gd name="T35" fmla="*/ 0 h 41"/>
                <a:gd name="T36" fmla="*/ 14288 w 28"/>
                <a:gd name="T37" fmla="*/ 1007 h 41"/>
                <a:gd name="T38" fmla="*/ 14288 w 28"/>
                <a:gd name="T39" fmla="*/ 1007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41">
                  <a:moveTo>
                    <a:pt x="28" y="2"/>
                  </a:moveTo>
                  <a:lnTo>
                    <a:pt x="28" y="2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41"/>
                  </a:lnTo>
                  <a:lnTo>
                    <a:pt x="5" y="27"/>
                  </a:lnTo>
                  <a:lnTo>
                    <a:pt x="7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7"/>
            <p:cNvSpPr/>
            <p:nvPr/>
          </p:nvSpPr>
          <p:spPr bwMode="auto">
            <a:xfrm>
              <a:off x="4906963" y="466725"/>
              <a:ext cx="26988" cy="57150"/>
            </a:xfrm>
            <a:custGeom>
              <a:avLst/>
              <a:gdLst>
                <a:gd name="T0" fmla="*/ 26988 w 52"/>
                <a:gd name="T1" fmla="*/ 1068 h 107"/>
                <a:gd name="T2" fmla="*/ 26988 w 52"/>
                <a:gd name="T3" fmla="*/ 1068 h 107"/>
                <a:gd name="T4" fmla="*/ 26988 w 52"/>
                <a:gd name="T5" fmla="*/ 6409 h 107"/>
                <a:gd name="T6" fmla="*/ 25431 w 52"/>
                <a:gd name="T7" fmla="*/ 11750 h 107"/>
                <a:gd name="T8" fmla="*/ 23355 w 52"/>
                <a:gd name="T9" fmla="*/ 16557 h 107"/>
                <a:gd name="T10" fmla="*/ 20760 w 52"/>
                <a:gd name="T11" fmla="*/ 21899 h 107"/>
                <a:gd name="T12" fmla="*/ 18684 w 52"/>
                <a:gd name="T13" fmla="*/ 26706 h 107"/>
                <a:gd name="T14" fmla="*/ 16089 w 52"/>
                <a:gd name="T15" fmla="*/ 31513 h 107"/>
                <a:gd name="T16" fmla="*/ 15051 w 52"/>
                <a:gd name="T17" fmla="*/ 36854 h 107"/>
                <a:gd name="T18" fmla="*/ 14532 w 52"/>
                <a:gd name="T19" fmla="*/ 41661 h 107"/>
                <a:gd name="T20" fmla="*/ 14532 w 52"/>
                <a:gd name="T21" fmla="*/ 41661 h 107"/>
                <a:gd name="T22" fmla="*/ 12456 w 52"/>
                <a:gd name="T23" fmla="*/ 43797 h 107"/>
                <a:gd name="T24" fmla="*/ 10899 w 52"/>
                <a:gd name="T25" fmla="*/ 45934 h 107"/>
                <a:gd name="T26" fmla="*/ 8304 w 52"/>
                <a:gd name="T27" fmla="*/ 51275 h 107"/>
                <a:gd name="T28" fmla="*/ 7266 w 52"/>
                <a:gd name="T29" fmla="*/ 53411 h 107"/>
                <a:gd name="T30" fmla="*/ 5709 w 52"/>
                <a:gd name="T31" fmla="*/ 55548 h 107"/>
                <a:gd name="T32" fmla="*/ 3633 w 52"/>
                <a:gd name="T33" fmla="*/ 56616 h 107"/>
                <a:gd name="T34" fmla="*/ 0 w 52"/>
                <a:gd name="T35" fmla="*/ 57150 h 107"/>
                <a:gd name="T36" fmla="*/ 0 w 52"/>
                <a:gd name="T37" fmla="*/ 57150 h 107"/>
                <a:gd name="T38" fmla="*/ 11418 w 52"/>
                <a:gd name="T39" fmla="*/ 27774 h 107"/>
                <a:gd name="T40" fmla="*/ 16608 w 52"/>
                <a:gd name="T41" fmla="*/ 13353 h 107"/>
                <a:gd name="T42" fmla="*/ 20241 w 52"/>
                <a:gd name="T43" fmla="*/ 6409 h 107"/>
                <a:gd name="T44" fmla="*/ 23874 w 52"/>
                <a:gd name="T45" fmla="*/ 0 h 107"/>
                <a:gd name="T46" fmla="*/ 23874 w 52"/>
                <a:gd name="T47" fmla="*/ 0 h 107"/>
                <a:gd name="T48" fmla="*/ 25431 w 52"/>
                <a:gd name="T49" fmla="*/ 0 h 107"/>
                <a:gd name="T50" fmla="*/ 25950 w 52"/>
                <a:gd name="T51" fmla="*/ 534 h 107"/>
                <a:gd name="T52" fmla="*/ 26469 w 52"/>
                <a:gd name="T53" fmla="*/ 534 h 107"/>
                <a:gd name="T54" fmla="*/ 26988 w 52"/>
                <a:gd name="T55" fmla="*/ 1068 h 107"/>
                <a:gd name="T56" fmla="*/ 26988 w 52"/>
                <a:gd name="T57" fmla="*/ 1068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107">
                  <a:moveTo>
                    <a:pt x="52" y="2"/>
                  </a:moveTo>
                  <a:lnTo>
                    <a:pt x="52" y="2"/>
                  </a:lnTo>
                  <a:lnTo>
                    <a:pt x="52" y="12"/>
                  </a:lnTo>
                  <a:lnTo>
                    <a:pt x="49" y="22"/>
                  </a:lnTo>
                  <a:lnTo>
                    <a:pt x="45" y="31"/>
                  </a:lnTo>
                  <a:lnTo>
                    <a:pt x="40" y="41"/>
                  </a:lnTo>
                  <a:lnTo>
                    <a:pt x="36" y="50"/>
                  </a:lnTo>
                  <a:lnTo>
                    <a:pt x="31" y="59"/>
                  </a:lnTo>
                  <a:lnTo>
                    <a:pt x="29" y="69"/>
                  </a:lnTo>
                  <a:lnTo>
                    <a:pt x="28" y="78"/>
                  </a:lnTo>
                  <a:lnTo>
                    <a:pt x="24" y="82"/>
                  </a:lnTo>
                  <a:lnTo>
                    <a:pt x="21" y="86"/>
                  </a:lnTo>
                  <a:lnTo>
                    <a:pt x="16" y="96"/>
                  </a:lnTo>
                  <a:lnTo>
                    <a:pt x="14" y="100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22" y="52"/>
                  </a:lnTo>
                  <a:lnTo>
                    <a:pt x="32" y="25"/>
                  </a:lnTo>
                  <a:lnTo>
                    <a:pt x="39" y="1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8"/>
            <p:cNvSpPr/>
            <p:nvPr/>
          </p:nvSpPr>
          <p:spPr bwMode="auto">
            <a:xfrm>
              <a:off x="4851401" y="471488"/>
              <a:ext cx="14288" cy="19050"/>
            </a:xfrm>
            <a:custGeom>
              <a:avLst/>
              <a:gdLst>
                <a:gd name="T0" fmla="*/ 14288 w 26"/>
                <a:gd name="T1" fmla="*/ 0 h 34"/>
                <a:gd name="T2" fmla="*/ 14288 w 26"/>
                <a:gd name="T3" fmla="*/ 0 h 34"/>
                <a:gd name="T4" fmla="*/ 12639 w 26"/>
                <a:gd name="T5" fmla="*/ 6724 h 34"/>
                <a:gd name="T6" fmla="*/ 11540 w 26"/>
                <a:gd name="T7" fmla="*/ 9525 h 34"/>
                <a:gd name="T8" fmla="*/ 9892 w 26"/>
                <a:gd name="T9" fmla="*/ 12326 h 34"/>
                <a:gd name="T10" fmla="*/ 7694 w 26"/>
                <a:gd name="T11" fmla="*/ 15128 h 34"/>
                <a:gd name="T12" fmla="*/ 5495 w 26"/>
                <a:gd name="T13" fmla="*/ 16809 h 34"/>
                <a:gd name="T14" fmla="*/ 3297 w 26"/>
                <a:gd name="T15" fmla="*/ 18490 h 34"/>
                <a:gd name="T16" fmla="*/ 0 w 26"/>
                <a:gd name="T17" fmla="*/ 19050 h 34"/>
                <a:gd name="T18" fmla="*/ 0 w 26"/>
                <a:gd name="T19" fmla="*/ 19050 h 34"/>
                <a:gd name="T20" fmla="*/ 0 w 26"/>
                <a:gd name="T21" fmla="*/ 16809 h 34"/>
                <a:gd name="T22" fmla="*/ 0 w 26"/>
                <a:gd name="T23" fmla="*/ 14007 h 34"/>
                <a:gd name="T24" fmla="*/ 1649 w 26"/>
                <a:gd name="T25" fmla="*/ 10085 h 34"/>
                <a:gd name="T26" fmla="*/ 3297 w 26"/>
                <a:gd name="T27" fmla="*/ 6724 h 34"/>
                <a:gd name="T28" fmla="*/ 4946 w 26"/>
                <a:gd name="T29" fmla="*/ 3362 h 34"/>
                <a:gd name="T30" fmla="*/ 7694 w 26"/>
                <a:gd name="T31" fmla="*/ 1121 h 34"/>
                <a:gd name="T32" fmla="*/ 10991 w 26"/>
                <a:gd name="T33" fmla="*/ 0 h 34"/>
                <a:gd name="T34" fmla="*/ 12639 w 26"/>
                <a:gd name="T35" fmla="*/ 0 h 34"/>
                <a:gd name="T36" fmla="*/ 14288 w 26"/>
                <a:gd name="T37" fmla="*/ 0 h 34"/>
                <a:gd name="T38" fmla="*/ 14288 w 2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6" y="0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9"/>
            <p:cNvSpPr/>
            <p:nvPr/>
          </p:nvSpPr>
          <p:spPr bwMode="auto">
            <a:xfrm>
              <a:off x="4865688" y="482600"/>
              <a:ext cx="12700" cy="15875"/>
            </a:xfrm>
            <a:custGeom>
              <a:avLst/>
              <a:gdLst>
                <a:gd name="T0" fmla="*/ 12700 w 25"/>
                <a:gd name="T1" fmla="*/ 1536 h 31"/>
                <a:gd name="T2" fmla="*/ 12700 w 25"/>
                <a:gd name="T3" fmla="*/ 1536 h 31"/>
                <a:gd name="T4" fmla="*/ 11684 w 25"/>
                <a:gd name="T5" fmla="*/ 7169 h 31"/>
                <a:gd name="T6" fmla="*/ 10160 w 25"/>
                <a:gd name="T7" fmla="*/ 9730 h 31"/>
                <a:gd name="T8" fmla="*/ 9144 w 25"/>
                <a:gd name="T9" fmla="*/ 11778 h 31"/>
                <a:gd name="T10" fmla="*/ 7620 w 25"/>
                <a:gd name="T11" fmla="*/ 13827 h 31"/>
                <a:gd name="T12" fmla="*/ 5588 w 25"/>
                <a:gd name="T13" fmla="*/ 14851 h 31"/>
                <a:gd name="T14" fmla="*/ 2540 w 25"/>
                <a:gd name="T15" fmla="*/ 15875 h 31"/>
                <a:gd name="T16" fmla="*/ 0 w 25"/>
                <a:gd name="T17" fmla="*/ 15875 h 31"/>
                <a:gd name="T18" fmla="*/ 0 w 25"/>
                <a:gd name="T19" fmla="*/ 15875 h 31"/>
                <a:gd name="T20" fmla="*/ 0 w 25"/>
                <a:gd name="T21" fmla="*/ 13315 h 31"/>
                <a:gd name="T22" fmla="*/ 0 w 25"/>
                <a:gd name="T23" fmla="*/ 10754 h 31"/>
                <a:gd name="T24" fmla="*/ 1016 w 25"/>
                <a:gd name="T25" fmla="*/ 7169 h 31"/>
                <a:gd name="T26" fmla="*/ 2540 w 25"/>
                <a:gd name="T27" fmla="*/ 4609 h 31"/>
                <a:gd name="T28" fmla="*/ 5080 w 25"/>
                <a:gd name="T29" fmla="*/ 2048 h 31"/>
                <a:gd name="T30" fmla="*/ 7112 w 25"/>
                <a:gd name="T31" fmla="*/ 512 h 31"/>
                <a:gd name="T32" fmla="*/ 8128 w 25"/>
                <a:gd name="T33" fmla="*/ 0 h 31"/>
                <a:gd name="T34" fmla="*/ 9652 w 25"/>
                <a:gd name="T35" fmla="*/ 512 h 31"/>
                <a:gd name="T36" fmla="*/ 11176 w 25"/>
                <a:gd name="T37" fmla="*/ 512 h 31"/>
                <a:gd name="T38" fmla="*/ 12700 w 25"/>
                <a:gd name="T39" fmla="*/ 1536 h 31"/>
                <a:gd name="T40" fmla="*/ 12700 w 25"/>
                <a:gd name="T41" fmla="*/ 1536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31">
                  <a:moveTo>
                    <a:pt x="25" y="3"/>
                  </a:moveTo>
                  <a:lnTo>
                    <a:pt x="25" y="3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0"/>
            <p:cNvSpPr/>
            <p:nvPr/>
          </p:nvSpPr>
          <p:spPr bwMode="auto">
            <a:xfrm>
              <a:off x="4876801" y="487363"/>
              <a:ext cx="14288" cy="17463"/>
            </a:xfrm>
            <a:custGeom>
              <a:avLst/>
              <a:gdLst>
                <a:gd name="T0" fmla="*/ 9144 w 25"/>
                <a:gd name="T1" fmla="*/ 499 h 35"/>
                <a:gd name="T2" fmla="*/ 9144 w 25"/>
                <a:gd name="T3" fmla="*/ 499 h 35"/>
                <a:gd name="T4" fmla="*/ 10859 w 25"/>
                <a:gd name="T5" fmla="*/ 0 h 35"/>
                <a:gd name="T6" fmla="*/ 12002 w 25"/>
                <a:gd name="T7" fmla="*/ 499 h 35"/>
                <a:gd name="T8" fmla="*/ 13145 w 25"/>
                <a:gd name="T9" fmla="*/ 998 h 35"/>
                <a:gd name="T10" fmla="*/ 14288 w 25"/>
                <a:gd name="T11" fmla="*/ 1497 h 35"/>
                <a:gd name="T12" fmla="*/ 14288 w 25"/>
                <a:gd name="T13" fmla="*/ 1497 h 35"/>
                <a:gd name="T14" fmla="*/ 12573 w 25"/>
                <a:gd name="T15" fmla="*/ 6985 h 35"/>
                <a:gd name="T16" fmla="*/ 10859 w 25"/>
                <a:gd name="T17" fmla="*/ 11476 h 35"/>
                <a:gd name="T18" fmla="*/ 9144 w 25"/>
                <a:gd name="T19" fmla="*/ 14469 h 35"/>
                <a:gd name="T20" fmla="*/ 6858 w 25"/>
                <a:gd name="T21" fmla="*/ 15966 h 35"/>
                <a:gd name="T22" fmla="*/ 4001 w 25"/>
                <a:gd name="T23" fmla="*/ 16964 h 35"/>
                <a:gd name="T24" fmla="*/ 1143 w 25"/>
                <a:gd name="T25" fmla="*/ 17463 h 35"/>
                <a:gd name="T26" fmla="*/ 1143 w 25"/>
                <a:gd name="T27" fmla="*/ 17463 h 35"/>
                <a:gd name="T28" fmla="*/ 0 w 25"/>
                <a:gd name="T29" fmla="*/ 14968 h 35"/>
                <a:gd name="T30" fmla="*/ 572 w 25"/>
                <a:gd name="T31" fmla="*/ 12474 h 35"/>
                <a:gd name="T32" fmla="*/ 1715 w 25"/>
                <a:gd name="T33" fmla="*/ 10478 h 35"/>
                <a:gd name="T34" fmla="*/ 2858 w 25"/>
                <a:gd name="T35" fmla="*/ 8482 h 35"/>
                <a:gd name="T36" fmla="*/ 6287 w 25"/>
                <a:gd name="T37" fmla="*/ 4490 h 35"/>
                <a:gd name="T38" fmla="*/ 7430 w 25"/>
                <a:gd name="T39" fmla="*/ 2495 h 35"/>
                <a:gd name="T40" fmla="*/ 9144 w 25"/>
                <a:gd name="T41" fmla="*/ 499 h 35"/>
                <a:gd name="T42" fmla="*/ 9144 w 25"/>
                <a:gd name="T43" fmla="*/ 499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35">
                  <a:moveTo>
                    <a:pt x="16" y="1"/>
                  </a:moveTo>
                  <a:lnTo>
                    <a:pt x="16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2" y="14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2"/>
                  </a:lnTo>
                  <a:lnTo>
                    <a:pt x="7" y="34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81"/>
            <p:cNvSpPr/>
            <p:nvPr/>
          </p:nvSpPr>
          <p:spPr bwMode="auto">
            <a:xfrm>
              <a:off x="4891088" y="492125"/>
              <a:ext cx="14288" cy="22225"/>
            </a:xfrm>
            <a:custGeom>
              <a:avLst/>
              <a:gdLst>
                <a:gd name="T0" fmla="*/ 14288 w 28"/>
                <a:gd name="T1" fmla="*/ 1626 h 41"/>
                <a:gd name="T2" fmla="*/ 14288 w 28"/>
                <a:gd name="T3" fmla="*/ 1626 h 41"/>
                <a:gd name="T4" fmla="*/ 11737 w 28"/>
                <a:gd name="T5" fmla="*/ 7047 h 41"/>
                <a:gd name="T6" fmla="*/ 8165 w 28"/>
                <a:gd name="T7" fmla="*/ 12468 h 41"/>
                <a:gd name="T8" fmla="*/ 5103 w 28"/>
                <a:gd name="T9" fmla="*/ 17888 h 41"/>
                <a:gd name="T10" fmla="*/ 2041 w 28"/>
                <a:gd name="T11" fmla="*/ 22225 h 41"/>
                <a:gd name="T12" fmla="*/ 2041 w 28"/>
                <a:gd name="T13" fmla="*/ 22225 h 41"/>
                <a:gd name="T14" fmla="*/ 510 w 28"/>
                <a:gd name="T15" fmla="*/ 21141 h 41"/>
                <a:gd name="T16" fmla="*/ 0 w 28"/>
                <a:gd name="T17" fmla="*/ 20057 h 41"/>
                <a:gd name="T18" fmla="*/ 0 w 28"/>
                <a:gd name="T19" fmla="*/ 15720 h 41"/>
                <a:gd name="T20" fmla="*/ 1021 w 28"/>
                <a:gd name="T21" fmla="*/ 11926 h 41"/>
                <a:gd name="T22" fmla="*/ 3062 w 28"/>
                <a:gd name="T23" fmla="*/ 7589 h 41"/>
                <a:gd name="T24" fmla="*/ 5103 w 28"/>
                <a:gd name="T25" fmla="*/ 3795 h 41"/>
                <a:gd name="T26" fmla="*/ 7654 w 28"/>
                <a:gd name="T27" fmla="*/ 1084 h 41"/>
                <a:gd name="T28" fmla="*/ 9695 w 28"/>
                <a:gd name="T29" fmla="*/ 0 h 41"/>
                <a:gd name="T30" fmla="*/ 11226 w 28"/>
                <a:gd name="T31" fmla="*/ 0 h 41"/>
                <a:gd name="T32" fmla="*/ 12757 w 28"/>
                <a:gd name="T33" fmla="*/ 0 h 41"/>
                <a:gd name="T34" fmla="*/ 14288 w 28"/>
                <a:gd name="T35" fmla="*/ 1626 h 41"/>
                <a:gd name="T36" fmla="*/ 14288 w 28"/>
                <a:gd name="T37" fmla="*/ 1626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1">
                  <a:moveTo>
                    <a:pt x="28" y="3"/>
                  </a:moveTo>
                  <a:lnTo>
                    <a:pt x="28" y="3"/>
                  </a:lnTo>
                  <a:lnTo>
                    <a:pt x="23" y="13"/>
                  </a:lnTo>
                  <a:lnTo>
                    <a:pt x="16" y="23"/>
                  </a:lnTo>
                  <a:lnTo>
                    <a:pt x="10" y="33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2"/>
            <p:cNvSpPr/>
            <p:nvPr/>
          </p:nvSpPr>
          <p:spPr bwMode="auto">
            <a:xfrm>
              <a:off x="4924426" y="500063"/>
              <a:ext cx="15875" cy="34925"/>
            </a:xfrm>
            <a:custGeom>
              <a:avLst/>
              <a:gdLst>
                <a:gd name="T0" fmla="*/ 8996 w 30"/>
                <a:gd name="T1" fmla="*/ 18521 h 66"/>
                <a:gd name="T2" fmla="*/ 8996 w 30"/>
                <a:gd name="T3" fmla="*/ 18521 h 66"/>
                <a:gd name="T4" fmla="*/ 7408 w 30"/>
                <a:gd name="T5" fmla="*/ 19050 h 66"/>
                <a:gd name="T6" fmla="*/ 6350 w 30"/>
                <a:gd name="T7" fmla="*/ 20108 h 66"/>
                <a:gd name="T8" fmla="*/ 5292 w 30"/>
                <a:gd name="T9" fmla="*/ 22754 h 66"/>
                <a:gd name="T10" fmla="*/ 4763 w 30"/>
                <a:gd name="T11" fmla="*/ 23813 h 66"/>
                <a:gd name="T12" fmla="*/ 4233 w 30"/>
                <a:gd name="T13" fmla="*/ 24871 h 66"/>
                <a:gd name="T14" fmla="*/ 3175 w 30"/>
                <a:gd name="T15" fmla="*/ 25929 h 66"/>
                <a:gd name="T16" fmla="*/ 1588 w 30"/>
                <a:gd name="T17" fmla="*/ 25929 h 66"/>
                <a:gd name="T18" fmla="*/ 1588 w 30"/>
                <a:gd name="T19" fmla="*/ 25929 h 66"/>
                <a:gd name="T20" fmla="*/ 0 w 30"/>
                <a:gd name="T21" fmla="*/ 23283 h 66"/>
                <a:gd name="T22" fmla="*/ 1058 w 30"/>
                <a:gd name="T23" fmla="*/ 20638 h 66"/>
                <a:gd name="T24" fmla="*/ 1588 w 30"/>
                <a:gd name="T25" fmla="*/ 16933 h 66"/>
                <a:gd name="T26" fmla="*/ 2117 w 30"/>
                <a:gd name="T27" fmla="*/ 13758 h 66"/>
                <a:gd name="T28" fmla="*/ 4763 w 30"/>
                <a:gd name="T29" fmla="*/ 6879 h 66"/>
                <a:gd name="T30" fmla="*/ 6350 w 30"/>
                <a:gd name="T31" fmla="*/ 0 h 66"/>
                <a:gd name="T32" fmla="*/ 6350 w 30"/>
                <a:gd name="T33" fmla="*/ 0 h 66"/>
                <a:gd name="T34" fmla="*/ 7937 w 30"/>
                <a:gd name="T35" fmla="*/ 0 h 66"/>
                <a:gd name="T36" fmla="*/ 10054 w 30"/>
                <a:gd name="T37" fmla="*/ 529 h 66"/>
                <a:gd name="T38" fmla="*/ 10583 w 30"/>
                <a:gd name="T39" fmla="*/ 2117 h 66"/>
                <a:gd name="T40" fmla="*/ 11642 w 30"/>
                <a:gd name="T41" fmla="*/ 2646 h 66"/>
                <a:gd name="T42" fmla="*/ 11642 w 30"/>
                <a:gd name="T43" fmla="*/ 2646 h 66"/>
                <a:gd name="T44" fmla="*/ 11113 w 30"/>
                <a:gd name="T45" fmla="*/ 5292 h 66"/>
                <a:gd name="T46" fmla="*/ 10054 w 30"/>
                <a:gd name="T47" fmla="*/ 7408 h 66"/>
                <a:gd name="T48" fmla="*/ 9525 w 30"/>
                <a:gd name="T49" fmla="*/ 10583 h 66"/>
                <a:gd name="T50" fmla="*/ 10054 w 30"/>
                <a:gd name="T51" fmla="*/ 14287 h 66"/>
                <a:gd name="T52" fmla="*/ 10054 w 30"/>
                <a:gd name="T53" fmla="*/ 14287 h 66"/>
                <a:gd name="T54" fmla="*/ 11113 w 30"/>
                <a:gd name="T55" fmla="*/ 13229 h 66"/>
                <a:gd name="T56" fmla="*/ 11642 w 30"/>
                <a:gd name="T57" fmla="*/ 11642 h 66"/>
                <a:gd name="T58" fmla="*/ 12700 w 30"/>
                <a:gd name="T59" fmla="*/ 10583 h 66"/>
                <a:gd name="T60" fmla="*/ 13758 w 30"/>
                <a:gd name="T61" fmla="*/ 10054 h 66"/>
                <a:gd name="T62" fmla="*/ 14817 w 30"/>
                <a:gd name="T63" fmla="*/ 10054 h 66"/>
                <a:gd name="T64" fmla="*/ 14817 w 30"/>
                <a:gd name="T65" fmla="*/ 10054 h 66"/>
                <a:gd name="T66" fmla="*/ 15346 w 30"/>
                <a:gd name="T67" fmla="*/ 12700 h 66"/>
                <a:gd name="T68" fmla="*/ 15875 w 30"/>
                <a:gd name="T69" fmla="*/ 15875 h 66"/>
                <a:gd name="T70" fmla="*/ 15346 w 30"/>
                <a:gd name="T71" fmla="*/ 20108 h 66"/>
                <a:gd name="T72" fmla="*/ 14817 w 30"/>
                <a:gd name="T73" fmla="*/ 23813 h 66"/>
                <a:gd name="T74" fmla="*/ 13758 w 30"/>
                <a:gd name="T75" fmla="*/ 27517 h 66"/>
                <a:gd name="T76" fmla="*/ 11642 w 30"/>
                <a:gd name="T77" fmla="*/ 30692 h 66"/>
                <a:gd name="T78" fmla="*/ 8996 w 30"/>
                <a:gd name="T79" fmla="*/ 32808 h 66"/>
                <a:gd name="T80" fmla="*/ 6879 w 30"/>
                <a:gd name="T81" fmla="*/ 34396 h 66"/>
                <a:gd name="T82" fmla="*/ 5292 w 30"/>
                <a:gd name="T83" fmla="*/ 34925 h 66"/>
                <a:gd name="T84" fmla="*/ 5292 w 30"/>
                <a:gd name="T85" fmla="*/ 34925 h 66"/>
                <a:gd name="T86" fmla="*/ 4763 w 30"/>
                <a:gd name="T87" fmla="*/ 32279 h 66"/>
                <a:gd name="T88" fmla="*/ 4763 w 30"/>
                <a:gd name="T89" fmla="*/ 30162 h 66"/>
                <a:gd name="T90" fmla="*/ 4763 w 30"/>
                <a:gd name="T91" fmla="*/ 28575 h 66"/>
                <a:gd name="T92" fmla="*/ 5821 w 30"/>
                <a:gd name="T93" fmla="*/ 26987 h 66"/>
                <a:gd name="T94" fmla="*/ 7408 w 30"/>
                <a:gd name="T95" fmla="*/ 22754 h 66"/>
                <a:gd name="T96" fmla="*/ 7937 w 30"/>
                <a:gd name="T97" fmla="*/ 20638 h 66"/>
                <a:gd name="T98" fmla="*/ 8996 w 30"/>
                <a:gd name="T99" fmla="*/ 18521 h 66"/>
                <a:gd name="T100" fmla="*/ 8996 w 30"/>
                <a:gd name="T101" fmla="*/ 18521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" h="66">
                  <a:moveTo>
                    <a:pt x="17" y="35"/>
                  </a:move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8" y="20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29" y="38"/>
                  </a:lnTo>
                  <a:lnTo>
                    <a:pt x="28" y="45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51"/>
                  </a:lnTo>
                  <a:lnTo>
                    <a:pt x="14" y="43"/>
                  </a:lnTo>
                  <a:lnTo>
                    <a:pt x="15" y="39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3"/>
            <p:cNvSpPr/>
            <p:nvPr/>
          </p:nvSpPr>
          <p:spPr bwMode="auto">
            <a:xfrm>
              <a:off x="4941888" y="515938"/>
              <a:ext cx="11113" cy="19050"/>
            </a:xfrm>
            <a:custGeom>
              <a:avLst/>
              <a:gdLst>
                <a:gd name="T0" fmla="*/ 7779 w 20"/>
                <a:gd name="T1" fmla="*/ 0 h 35"/>
                <a:gd name="T2" fmla="*/ 7779 w 20"/>
                <a:gd name="T3" fmla="*/ 0 h 35"/>
                <a:gd name="T4" fmla="*/ 8890 w 20"/>
                <a:gd name="T5" fmla="*/ 0 h 35"/>
                <a:gd name="T6" fmla="*/ 9446 w 20"/>
                <a:gd name="T7" fmla="*/ 1089 h 35"/>
                <a:gd name="T8" fmla="*/ 10002 w 20"/>
                <a:gd name="T9" fmla="*/ 1633 h 35"/>
                <a:gd name="T10" fmla="*/ 11113 w 20"/>
                <a:gd name="T11" fmla="*/ 1633 h 35"/>
                <a:gd name="T12" fmla="*/ 11113 w 20"/>
                <a:gd name="T13" fmla="*/ 1633 h 35"/>
                <a:gd name="T14" fmla="*/ 10557 w 20"/>
                <a:gd name="T15" fmla="*/ 5987 h 35"/>
                <a:gd name="T16" fmla="*/ 10002 w 20"/>
                <a:gd name="T17" fmla="*/ 10886 h 35"/>
                <a:gd name="T18" fmla="*/ 8890 w 20"/>
                <a:gd name="T19" fmla="*/ 14696 h 35"/>
                <a:gd name="T20" fmla="*/ 6112 w 20"/>
                <a:gd name="T21" fmla="*/ 19050 h 35"/>
                <a:gd name="T22" fmla="*/ 6112 w 20"/>
                <a:gd name="T23" fmla="*/ 19050 h 35"/>
                <a:gd name="T24" fmla="*/ 0 w 20"/>
                <a:gd name="T25" fmla="*/ 19050 h 35"/>
                <a:gd name="T26" fmla="*/ 0 w 20"/>
                <a:gd name="T27" fmla="*/ 19050 h 35"/>
                <a:gd name="T28" fmla="*/ 1111 w 20"/>
                <a:gd name="T29" fmla="*/ 14151 h 35"/>
                <a:gd name="T30" fmla="*/ 3334 w 20"/>
                <a:gd name="T31" fmla="*/ 9797 h 35"/>
                <a:gd name="T32" fmla="*/ 7779 w 20"/>
                <a:gd name="T33" fmla="*/ 0 h 35"/>
                <a:gd name="T34" fmla="*/ 7779 w 20"/>
                <a:gd name="T35" fmla="*/ 0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3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19" y="11"/>
                  </a:lnTo>
                  <a:lnTo>
                    <a:pt x="18" y="20"/>
                  </a:lnTo>
                  <a:lnTo>
                    <a:pt x="16" y="27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4"/>
            <p:cNvSpPr/>
            <p:nvPr/>
          </p:nvSpPr>
          <p:spPr bwMode="auto">
            <a:xfrm>
              <a:off x="4300538" y="546100"/>
              <a:ext cx="211138" cy="60325"/>
            </a:xfrm>
            <a:custGeom>
              <a:avLst/>
              <a:gdLst>
                <a:gd name="T0" fmla="*/ 211138 w 399"/>
                <a:gd name="T1" fmla="*/ 9525 h 114"/>
                <a:gd name="T2" fmla="*/ 210609 w 399"/>
                <a:gd name="T3" fmla="*/ 11642 h 114"/>
                <a:gd name="T4" fmla="*/ 211138 w 399"/>
                <a:gd name="T5" fmla="*/ 12171 h 114"/>
                <a:gd name="T6" fmla="*/ 206905 w 399"/>
                <a:gd name="T7" fmla="*/ 17463 h 114"/>
                <a:gd name="T8" fmla="*/ 201613 w 399"/>
                <a:gd name="T9" fmla="*/ 22225 h 114"/>
                <a:gd name="T10" fmla="*/ 187855 w 399"/>
                <a:gd name="T11" fmla="*/ 30162 h 114"/>
                <a:gd name="T12" fmla="*/ 176742 w 399"/>
                <a:gd name="T13" fmla="*/ 35983 h 114"/>
                <a:gd name="T14" fmla="*/ 151871 w 399"/>
                <a:gd name="T15" fmla="*/ 46038 h 114"/>
                <a:gd name="T16" fmla="*/ 124884 w 399"/>
                <a:gd name="T17" fmla="*/ 53975 h 114"/>
                <a:gd name="T18" fmla="*/ 96838 w 399"/>
                <a:gd name="T19" fmla="*/ 58208 h 114"/>
                <a:gd name="T20" fmla="*/ 82021 w 399"/>
                <a:gd name="T21" fmla="*/ 60325 h 114"/>
                <a:gd name="T22" fmla="*/ 68263 w 399"/>
                <a:gd name="T23" fmla="*/ 60325 h 114"/>
                <a:gd name="T24" fmla="*/ 42333 w 399"/>
                <a:gd name="T25" fmla="*/ 56092 h 114"/>
                <a:gd name="T26" fmla="*/ 29633 w 399"/>
                <a:gd name="T27" fmla="*/ 53446 h 114"/>
                <a:gd name="T28" fmla="*/ 14288 w 399"/>
                <a:gd name="T29" fmla="*/ 50271 h 114"/>
                <a:gd name="T30" fmla="*/ 3175 w 399"/>
                <a:gd name="T31" fmla="*/ 46038 h 114"/>
                <a:gd name="T32" fmla="*/ 0 w 399"/>
                <a:gd name="T33" fmla="*/ 44450 h 114"/>
                <a:gd name="T34" fmla="*/ 44979 w 399"/>
                <a:gd name="T35" fmla="*/ 49213 h 114"/>
                <a:gd name="T36" fmla="*/ 74613 w 399"/>
                <a:gd name="T37" fmla="*/ 51858 h 114"/>
                <a:gd name="T38" fmla="*/ 102659 w 399"/>
                <a:gd name="T39" fmla="*/ 50271 h 114"/>
                <a:gd name="T40" fmla="*/ 116417 w 399"/>
                <a:gd name="T41" fmla="*/ 49213 h 114"/>
                <a:gd name="T42" fmla="*/ 131234 w 399"/>
                <a:gd name="T43" fmla="*/ 46038 h 114"/>
                <a:gd name="T44" fmla="*/ 134938 w 399"/>
                <a:gd name="T45" fmla="*/ 44450 h 114"/>
                <a:gd name="T46" fmla="*/ 142346 w 399"/>
                <a:gd name="T47" fmla="*/ 39688 h 114"/>
                <a:gd name="T48" fmla="*/ 146050 w 399"/>
                <a:gd name="T49" fmla="*/ 37571 h 114"/>
                <a:gd name="T50" fmla="*/ 154517 w 399"/>
                <a:gd name="T51" fmla="*/ 35983 h 114"/>
                <a:gd name="T52" fmla="*/ 163513 w 399"/>
                <a:gd name="T53" fmla="*/ 34396 h 114"/>
                <a:gd name="T54" fmla="*/ 168275 w 399"/>
                <a:gd name="T55" fmla="*/ 32279 h 114"/>
                <a:gd name="T56" fmla="*/ 182034 w 399"/>
                <a:gd name="T57" fmla="*/ 25400 h 114"/>
                <a:gd name="T58" fmla="*/ 200025 w 399"/>
                <a:gd name="T59" fmla="*/ 15346 h 114"/>
                <a:gd name="T60" fmla="*/ 197380 w 399"/>
                <a:gd name="T61" fmla="*/ 12171 h 114"/>
                <a:gd name="T62" fmla="*/ 192617 w 399"/>
                <a:gd name="T63" fmla="*/ 7937 h 114"/>
                <a:gd name="T64" fmla="*/ 182034 w 399"/>
                <a:gd name="T65" fmla="*/ 3704 h 114"/>
                <a:gd name="T66" fmla="*/ 174625 w 399"/>
                <a:gd name="T67" fmla="*/ 1058 h 114"/>
                <a:gd name="T68" fmla="*/ 176213 w 399"/>
                <a:gd name="T69" fmla="*/ 0 h 114"/>
                <a:gd name="T70" fmla="*/ 180975 w 399"/>
                <a:gd name="T71" fmla="*/ 0 h 114"/>
                <a:gd name="T72" fmla="*/ 189971 w 399"/>
                <a:gd name="T73" fmla="*/ 1058 h 114"/>
                <a:gd name="T74" fmla="*/ 203200 w 399"/>
                <a:gd name="T75" fmla="*/ 6350 h 114"/>
                <a:gd name="T76" fmla="*/ 211138 w 399"/>
                <a:gd name="T77" fmla="*/ 9525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9" h="114">
                  <a:moveTo>
                    <a:pt x="399" y="18"/>
                  </a:moveTo>
                  <a:lnTo>
                    <a:pt x="399" y="18"/>
                  </a:lnTo>
                  <a:lnTo>
                    <a:pt x="398" y="22"/>
                  </a:lnTo>
                  <a:lnTo>
                    <a:pt x="399" y="23"/>
                  </a:lnTo>
                  <a:lnTo>
                    <a:pt x="396" y="28"/>
                  </a:lnTo>
                  <a:lnTo>
                    <a:pt x="391" y="33"/>
                  </a:lnTo>
                  <a:lnTo>
                    <a:pt x="387" y="38"/>
                  </a:lnTo>
                  <a:lnTo>
                    <a:pt x="381" y="42"/>
                  </a:lnTo>
                  <a:lnTo>
                    <a:pt x="368" y="49"/>
                  </a:lnTo>
                  <a:lnTo>
                    <a:pt x="355" y="57"/>
                  </a:lnTo>
                  <a:lnTo>
                    <a:pt x="334" y="68"/>
                  </a:lnTo>
                  <a:lnTo>
                    <a:pt x="310" y="78"/>
                  </a:lnTo>
                  <a:lnTo>
                    <a:pt x="287" y="87"/>
                  </a:lnTo>
                  <a:lnTo>
                    <a:pt x="262" y="94"/>
                  </a:lnTo>
                  <a:lnTo>
                    <a:pt x="236" y="102"/>
                  </a:lnTo>
                  <a:lnTo>
                    <a:pt x="209" y="107"/>
                  </a:lnTo>
                  <a:lnTo>
                    <a:pt x="183" y="110"/>
                  </a:lnTo>
                  <a:lnTo>
                    <a:pt x="155" y="114"/>
                  </a:lnTo>
                  <a:lnTo>
                    <a:pt x="142" y="114"/>
                  </a:lnTo>
                  <a:lnTo>
                    <a:pt x="129" y="114"/>
                  </a:lnTo>
                  <a:lnTo>
                    <a:pt x="105" y="110"/>
                  </a:lnTo>
                  <a:lnTo>
                    <a:pt x="80" y="106"/>
                  </a:lnTo>
                  <a:lnTo>
                    <a:pt x="56" y="101"/>
                  </a:lnTo>
                  <a:lnTo>
                    <a:pt x="41" y="99"/>
                  </a:lnTo>
                  <a:lnTo>
                    <a:pt x="27" y="95"/>
                  </a:lnTo>
                  <a:lnTo>
                    <a:pt x="12" y="90"/>
                  </a:lnTo>
                  <a:lnTo>
                    <a:pt x="6" y="87"/>
                  </a:lnTo>
                  <a:lnTo>
                    <a:pt x="0" y="84"/>
                  </a:lnTo>
                  <a:lnTo>
                    <a:pt x="57" y="91"/>
                  </a:lnTo>
                  <a:lnTo>
                    <a:pt x="85" y="93"/>
                  </a:lnTo>
                  <a:lnTo>
                    <a:pt x="113" y="95"/>
                  </a:lnTo>
                  <a:lnTo>
                    <a:pt x="141" y="98"/>
                  </a:lnTo>
                  <a:lnTo>
                    <a:pt x="168" y="98"/>
                  </a:lnTo>
                  <a:lnTo>
                    <a:pt x="194" y="95"/>
                  </a:lnTo>
                  <a:lnTo>
                    <a:pt x="220" y="93"/>
                  </a:lnTo>
                  <a:lnTo>
                    <a:pt x="234" y="91"/>
                  </a:lnTo>
                  <a:lnTo>
                    <a:pt x="248" y="87"/>
                  </a:lnTo>
                  <a:lnTo>
                    <a:pt x="255" y="84"/>
                  </a:lnTo>
                  <a:lnTo>
                    <a:pt x="262" y="79"/>
                  </a:lnTo>
                  <a:lnTo>
                    <a:pt x="269" y="75"/>
                  </a:lnTo>
                  <a:lnTo>
                    <a:pt x="276" y="71"/>
                  </a:lnTo>
                  <a:lnTo>
                    <a:pt x="284" y="69"/>
                  </a:lnTo>
                  <a:lnTo>
                    <a:pt x="292" y="68"/>
                  </a:lnTo>
                  <a:lnTo>
                    <a:pt x="300" y="66"/>
                  </a:lnTo>
                  <a:lnTo>
                    <a:pt x="309" y="65"/>
                  </a:lnTo>
                  <a:lnTo>
                    <a:pt x="318" y="61"/>
                  </a:lnTo>
                  <a:lnTo>
                    <a:pt x="326" y="58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78" y="29"/>
                  </a:lnTo>
                  <a:lnTo>
                    <a:pt x="373" y="23"/>
                  </a:lnTo>
                  <a:lnTo>
                    <a:pt x="369" y="18"/>
                  </a:lnTo>
                  <a:lnTo>
                    <a:pt x="364" y="15"/>
                  </a:lnTo>
                  <a:lnTo>
                    <a:pt x="358" y="12"/>
                  </a:lnTo>
                  <a:lnTo>
                    <a:pt x="344" y="7"/>
                  </a:lnTo>
                  <a:lnTo>
                    <a:pt x="330" y="2"/>
                  </a:lnTo>
                  <a:lnTo>
                    <a:pt x="332" y="1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2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399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5"/>
            <p:cNvSpPr/>
            <p:nvPr/>
          </p:nvSpPr>
          <p:spPr bwMode="auto">
            <a:xfrm>
              <a:off x="4260851" y="577850"/>
              <a:ext cx="28575" cy="12700"/>
            </a:xfrm>
            <a:custGeom>
              <a:avLst/>
              <a:gdLst>
                <a:gd name="T0" fmla="*/ 28575 w 54"/>
                <a:gd name="T1" fmla="*/ 6626 h 23"/>
                <a:gd name="T2" fmla="*/ 28575 w 54"/>
                <a:gd name="T3" fmla="*/ 6626 h 23"/>
                <a:gd name="T4" fmla="*/ 27517 w 54"/>
                <a:gd name="T5" fmla="*/ 8835 h 23"/>
                <a:gd name="T6" fmla="*/ 26458 w 54"/>
                <a:gd name="T7" fmla="*/ 11043 h 23"/>
                <a:gd name="T8" fmla="*/ 25400 w 54"/>
                <a:gd name="T9" fmla="*/ 12148 h 23"/>
                <a:gd name="T10" fmla="*/ 23813 w 54"/>
                <a:gd name="T11" fmla="*/ 12700 h 23"/>
                <a:gd name="T12" fmla="*/ 21696 w 54"/>
                <a:gd name="T13" fmla="*/ 12700 h 23"/>
                <a:gd name="T14" fmla="*/ 20108 w 54"/>
                <a:gd name="T15" fmla="*/ 12700 h 23"/>
                <a:gd name="T16" fmla="*/ 16404 w 54"/>
                <a:gd name="T17" fmla="*/ 10491 h 23"/>
                <a:gd name="T18" fmla="*/ 7937 w 54"/>
                <a:gd name="T19" fmla="*/ 5522 h 23"/>
                <a:gd name="T20" fmla="*/ 3704 w 54"/>
                <a:gd name="T21" fmla="*/ 3865 h 23"/>
                <a:gd name="T22" fmla="*/ 1588 w 54"/>
                <a:gd name="T23" fmla="*/ 2761 h 23"/>
                <a:gd name="T24" fmla="*/ 0 w 54"/>
                <a:gd name="T25" fmla="*/ 2761 h 23"/>
                <a:gd name="T26" fmla="*/ 0 w 54"/>
                <a:gd name="T27" fmla="*/ 2761 h 23"/>
                <a:gd name="T28" fmla="*/ 1058 w 54"/>
                <a:gd name="T29" fmla="*/ 1657 h 23"/>
                <a:gd name="T30" fmla="*/ 2646 w 54"/>
                <a:gd name="T31" fmla="*/ 1104 h 23"/>
                <a:gd name="T32" fmla="*/ 5821 w 54"/>
                <a:gd name="T33" fmla="*/ 0 h 23"/>
                <a:gd name="T34" fmla="*/ 10054 w 54"/>
                <a:gd name="T35" fmla="*/ 0 h 23"/>
                <a:gd name="T36" fmla="*/ 13758 w 54"/>
                <a:gd name="T37" fmla="*/ 552 h 23"/>
                <a:gd name="T38" fmla="*/ 17992 w 54"/>
                <a:gd name="T39" fmla="*/ 2209 h 23"/>
                <a:gd name="T40" fmla="*/ 21696 w 54"/>
                <a:gd name="T41" fmla="*/ 3865 h 23"/>
                <a:gd name="T42" fmla="*/ 28575 w 54"/>
                <a:gd name="T43" fmla="*/ 6626 h 23"/>
                <a:gd name="T44" fmla="*/ 28575 w 54"/>
                <a:gd name="T45" fmla="*/ 6626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23">
                  <a:moveTo>
                    <a:pt x="54" y="12"/>
                  </a:move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15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4789488" y="650875"/>
              <a:ext cx="7938" cy="7938"/>
            </a:xfrm>
            <a:custGeom>
              <a:avLst/>
              <a:gdLst>
                <a:gd name="T0" fmla="*/ 7938 w 14"/>
                <a:gd name="T1" fmla="*/ 1134 h 14"/>
                <a:gd name="T2" fmla="*/ 7938 w 14"/>
                <a:gd name="T3" fmla="*/ 1134 h 14"/>
                <a:gd name="T4" fmla="*/ 7938 w 14"/>
                <a:gd name="T5" fmla="*/ 5103 h 14"/>
                <a:gd name="T6" fmla="*/ 7938 w 14"/>
                <a:gd name="T7" fmla="*/ 6804 h 14"/>
                <a:gd name="T8" fmla="*/ 6804 w 14"/>
                <a:gd name="T9" fmla="*/ 7938 h 14"/>
                <a:gd name="T10" fmla="*/ 6804 w 14"/>
                <a:gd name="T11" fmla="*/ 7938 h 14"/>
                <a:gd name="T12" fmla="*/ 3402 w 14"/>
                <a:gd name="T13" fmla="*/ 7938 h 14"/>
                <a:gd name="T14" fmla="*/ 1134 w 14"/>
                <a:gd name="T15" fmla="*/ 6804 h 14"/>
                <a:gd name="T16" fmla="*/ 0 w 14"/>
                <a:gd name="T17" fmla="*/ 5103 h 14"/>
                <a:gd name="T18" fmla="*/ 0 w 14"/>
                <a:gd name="T19" fmla="*/ 3402 h 14"/>
                <a:gd name="T20" fmla="*/ 567 w 14"/>
                <a:gd name="T21" fmla="*/ 1134 h 14"/>
                <a:gd name="T22" fmla="*/ 2268 w 14"/>
                <a:gd name="T23" fmla="*/ 0 h 14"/>
                <a:gd name="T24" fmla="*/ 4536 w 14"/>
                <a:gd name="T25" fmla="*/ 0 h 14"/>
                <a:gd name="T26" fmla="*/ 7938 w 14"/>
                <a:gd name="T27" fmla="*/ 1134 h 14"/>
                <a:gd name="T28" fmla="*/ 7938 w 14"/>
                <a:gd name="T29" fmla="*/ 113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7"/>
            <p:cNvSpPr/>
            <p:nvPr/>
          </p:nvSpPr>
          <p:spPr bwMode="auto">
            <a:xfrm>
              <a:off x="4772026" y="660400"/>
              <a:ext cx="11113" cy="7938"/>
            </a:xfrm>
            <a:custGeom>
              <a:avLst/>
              <a:gdLst>
                <a:gd name="T0" fmla="*/ 11113 w 21"/>
                <a:gd name="T1" fmla="*/ 2481 h 16"/>
                <a:gd name="T2" fmla="*/ 11113 w 21"/>
                <a:gd name="T3" fmla="*/ 2481 h 16"/>
                <a:gd name="T4" fmla="*/ 10584 w 21"/>
                <a:gd name="T5" fmla="*/ 4961 h 16"/>
                <a:gd name="T6" fmla="*/ 8996 w 21"/>
                <a:gd name="T7" fmla="*/ 6946 h 16"/>
                <a:gd name="T8" fmla="*/ 7409 w 21"/>
                <a:gd name="T9" fmla="*/ 7442 h 16"/>
                <a:gd name="T10" fmla="*/ 5821 w 21"/>
                <a:gd name="T11" fmla="*/ 7938 h 16"/>
                <a:gd name="T12" fmla="*/ 4234 w 21"/>
                <a:gd name="T13" fmla="*/ 7938 h 16"/>
                <a:gd name="T14" fmla="*/ 2646 w 21"/>
                <a:gd name="T15" fmla="*/ 7938 h 16"/>
                <a:gd name="T16" fmla="*/ 2646 w 21"/>
                <a:gd name="T17" fmla="*/ 7938 h 16"/>
                <a:gd name="T18" fmla="*/ 1588 w 21"/>
                <a:gd name="T19" fmla="*/ 6946 h 16"/>
                <a:gd name="T20" fmla="*/ 1058 w 21"/>
                <a:gd name="T21" fmla="*/ 5457 h 16"/>
                <a:gd name="T22" fmla="*/ 0 w 21"/>
                <a:gd name="T23" fmla="*/ 3473 h 16"/>
                <a:gd name="T24" fmla="*/ 0 w 21"/>
                <a:gd name="T25" fmla="*/ 1488 h 16"/>
                <a:gd name="T26" fmla="*/ 0 w 21"/>
                <a:gd name="T27" fmla="*/ 1488 h 16"/>
                <a:gd name="T28" fmla="*/ 1588 w 21"/>
                <a:gd name="T29" fmla="*/ 496 h 16"/>
                <a:gd name="T30" fmla="*/ 3175 w 21"/>
                <a:gd name="T31" fmla="*/ 0 h 16"/>
                <a:gd name="T32" fmla="*/ 5821 w 21"/>
                <a:gd name="T33" fmla="*/ 0 h 16"/>
                <a:gd name="T34" fmla="*/ 9525 w 21"/>
                <a:gd name="T35" fmla="*/ 496 h 16"/>
                <a:gd name="T36" fmla="*/ 10584 w 21"/>
                <a:gd name="T37" fmla="*/ 1488 h 16"/>
                <a:gd name="T38" fmla="*/ 11113 w 21"/>
                <a:gd name="T39" fmla="*/ 2481 h 16"/>
                <a:gd name="T40" fmla="*/ 11113 w 21"/>
                <a:gd name="T41" fmla="*/ 248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8"/>
            <p:cNvSpPr/>
            <p:nvPr/>
          </p:nvSpPr>
          <p:spPr bwMode="auto">
            <a:xfrm>
              <a:off x="4786313" y="665163"/>
              <a:ext cx="11113" cy="9525"/>
            </a:xfrm>
            <a:custGeom>
              <a:avLst/>
              <a:gdLst>
                <a:gd name="T0" fmla="*/ 11113 w 21"/>
                <a:gd name="T1" fmla="*/ 2801 h 17"/>
                <a:gd name="T2" fmla="*/ 11113 w 21"/>
                <a:gd name="T3" fmla="*/ 2801 h 17"/>
                <a:gd name="T4" fmla="*/ 10584 w 21"/>
                <a:gd name="T5" fmla="*/ 5603 h 17"/>
                <a:gd name="T6" fmla="*/ 10055 w 21"/>
                <a:gd name="T7" fmla="*/ 8404 h 17"/>
                <a:gd name="T8" fmla="*/ 10055 w 21"/>
                <a:gd name="T9" fmla="*/ 8404 h 17"/>
                <a:gd name="T10" fmla="*/ 7409 w 21"/>
                <a:gd name="T11" fmla="*/ 9525 h 17"/>
                <a:gd name="T12" fmla="*/ 3704 w 21"/>
                <a:gd name="T13" fmla="*/ 9525 h 17"/>
                <a:gd name="T14" fmla="*/ 3704 w 21"/>
                <a:gd name="T15" fmla="*/ 9525 h 17"/>
                <a:gd name="T16" fmla="*/ 2646 w 21"/>
                <a:gd name="T17" fmla="*/ 7284 h 17"/>
                <a:gd name="T18" fmla="*/ 0 w 21"/>
                <a:gd name="T19" fmla="*/ 5603 h 17"/>
                <a:gd name="T20" fmla="*/ 0 w 21"/>
                <a:gd name="T21" fmla="*/ 5603 h 17"/>
                <a:gd name="T22" fmla="*/ 529 w 21"/>
                <a:gd name="T23" fmla="*/ 2801 h 17"/>
                <a:gd name="T24" fmla="*/ 2117 w 21"/>
                <a:gd name="T25" fmla="*/ 1121 h 17"/>
                <a:gd name="T26" fmla="*/ 3175 w 21"/>
                <a:gd name="T27" fmla="*/ 560 h 17"/>
                <a:gd name="T28" fmla="*/ 4763 w 21"/>
                <a:gd name="T29" fmla="*/ 0 h 17"/>
                <a:gd name="T30" fmla="*/ 6350 w 21"/>
                <a:gd name="T31" fmla="*/ 0 h 17"/>
                <a:gd name="T32" fmla="*/ 7938 w 21"/>
                <a:gd name="T33" fmla="*/ 560 h 17"/>
                <a:gd name="T34" fmla="*/ 10055 w 21"/>
                <a:gd name="T35" fmla="*/ 1681 h 17"/>
                <a:gd name="T36" fmla="*/ 11113 w 21"/>
                <a:gd name="T37" fmla="*/ 2801 h 17"/>
                <a:gd name="T38" fmla="*/ 11113 w 21"/>
                <a:gd name="T39" fmla="*/ 280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" h="17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89"/>
            <p:cNvSpPr>
              <a:spLocks noEditPoints="1"/>
            </p:cNvSpPr>
            <p:nvPr/>
          </p:nvSpPr>
          <p:spPr bwMode="auto">
            <a:xfrm>
              <a:off x="4087813" y="0"/>
              <a:ext cx="938213" cy="690563"/>
            </a:xfrm>
            <a:custGeom>
              <a:avLst/>
              <a:gdLst>
                <a:gd name="T0" fmla="*/ 136149 w 1771"/>
                <a:gd name="T1" fmla="*/ 84602 h 1306"/>
                <a:gd name="T2" fmla="*/ 309382 w 1771"/>
                <a:gd name="T3" fmla="*/ 197228 h 1306"/>
                <a:gd name="T4" fmla="*/ 497979 w 1771"/>
                <a:gd name="T5" fmla="*/ 85659 h 1306"/>
                <a:gd name="T6" fmla="*/ 603402 w 1771"/>
                <a:gd name="T7" fmla="*/ 50761 h 1306"/>
                <a:gd name="T8" fmla="*/ 750147 w 1771"/>
                <a:gd name="T9" fmla="*/ 69797 h 1306"/>
                <a:gd name="T10" fmla="*/ 858219 w 1771"/>
                <a:gd name="T11" fmla="*/ 159686 h 1306"/>
                <a:gd name="T12" fmla="*/ 879409 w 1771"/>
                <a:gd name="T13" fmla="*/ 388640 h 1306"/>
                <a:gd name="T14" fmla="*/ 860867 w 1771"/>
                <a:gd name="T15" fmla="*/ 563131 h 1306"/>
                <a:gd name="T16" fmla="*/ 643664 w 1771"/>
                <a:gd name="T17" fmla="*/ 457379 h 1306"/>
                <a:gd name="T18" fmla="*/ 469901 w 1771"/>
                <a:gd name="T19" fmla="*/ 369076 h 1306"/>
                <a:gd name="T20" fmla="*/ 466193 w 1771"/>
                <a:gd name="T21" fmla="*/ 390226 h 1306"/>
                <a:gd name="T22" fmla="*/ 627771 w 1771"/>
                <a:gd name="T23" fmla="*/ 542510 h 1306"/>
                <a:gd name="T24" fmla="*/ 704057 w 1771"/>
                <a:gd name="T25" fmla="*/ 602789 h 1306"/>
                <a:gd name="T26" fmla="*/ 709884 w 1771"/>
                <a:gd name="T27" fmla="*/ 686862 h 1306"/>
                <a:gd name="T28" fmla="*/ 631479 w 1771"/>
                <a:gd name="T29" fmla="*/ 650906 h 1306"/>
                <a:gd name="T30" fmla="*/ 565259 w 1771"/>
                <a:gd name="T31" fmla="*/ 583753 h 1306"/>
                <a:gd name="T32" fmla="*/ 183828 w 1771"/>
                <a:gd name="T33" fmla="*/ 232655 h 1306"/>
                <a:gd name="T34" fmla="*/ 57215 w 1771"/>
                <a:gd name="T35" fmla="*/ 118971 h 1306"/>
                <a:gd name="T36" fmla="*/ 6887 w 1771"/>
                <a:gd name="T37" fmla="*/ 2644 h 1306"/>
                <a:gd name="T38" fmla="*/ 531884 w 1771"/>
                <a:gd name="T39" fmla="*/ 385467 h 1306"/>
                <a:gd name="T40" fmla="*/ 841796 w 1771"/>
                <a:gd name="T41" fmla="*/ 545153 h 1306"/>
                <a:gd name="T42" fmla="*/ 831201 w 1771"/>
                <a:gd name="T43" fmla="*/ 373306 h 1306"/>
                <a:gd name="T44" fmla="*/ 867225 w 1771"/>
                <a:gd name="T45" fmla="*/ 286060 h 1306"/>
                <a:gd name="T46" fmla="*/ 873052 w 1771"/>
                <a:gd name="T47" fmla="*/ 210976 h 1306"/>
                <a:gd name="T48" fmla="*/ 852391 w 1771"/>
                <a:gd name="T49" fmla="*/ 171848 h 1306"/>
                <a:gd name="T50" fmla="*/ 746438 w 1771"/>
                <a:gd name="T51" fmla="*/ 150168 h 1306"/>
                <a:gd name="T52" fmla="*/ 662206 w 1771"/>
                <a:gd name="T53" fmla="*/ 105752 h 1306"/>
                <a:gd name="T54" fmla="*/ 572146 w 1771"/>
                <a:gd name="T55" fmla="*/ 67682 h 1306"/>
                <a:gd name="T56" fmla="*/ 521288 w 1771"/>
                <a:gd name="T57" fmla="*/ 85131 h 1306"/>
                <a:gd name="T58" fmla="*/ 438115 w 1771"/>
                <a:gd name="T59" fmla="*/ 152283 h 1306"/>
                <a:gd name="T60" fmla="*/ 480496 w 1771"/>
                <a:gd name="T61" fmla="*/ 221551 h 1306"/>
                <a:gd name="T62" fmla="*/ 393615 w 1771"/>
                <a:gd name="T63" fmla="*/ 173963 h 1306"/>
                <a:gd name="T64" fmla="*/ 310972 w 1771"/>
                <a:gd name="T65" fmla="*/ 215735 h 1306"/>
                <a:gd name="T66" fmla="*/ 332692 w 1771"/>
                <a:gd name="T67" fmla="*/ 250104 h 1306"/>
                <a:gd name="T68" fmla="*/ 357591 w 1771"/>
                <a:gd name="T69" fmla="*/ 264910 h 1306"/>
                <a:gd name="T70" fmla="*/ 68340 w 1771"/>
                <a:gd name="T71" fmla="*/ 93062 h 1306"/>
                <a:gd name="T72" fmla="*/ 66221 w 1771"/>
                <a:gd name="T73" fmla="*/ 66624 h 1306"/>
                <a:gd name="T74" fmla="*/ 90590 w 1771"/>
                <a:gd name="T75" fmla="*/ 66095 h 1306"/>
                <a:gd name="T76" fmla="*/ 147804 w 1771"/>
                <a:gd name="T77" fmla="*/ 123730 h 1306"/>
                <a:gd name="T78" fmla="*/ 350174 w 1771"/>
                <a:gd name="T79" fmla="*/ 309854 h 1306"/>
                <a:gd name="T80" fmla="*/ 544068 w 1771"/>
                <a:gd name="T81" fmla="*/ 488047 h 1306"/>
                <a:gd name="T82" fmla="*/ 595985 w 1771"/>
                <a:gd name="T83" fmla="*/ 535636 h 1306"/>
                <a:gd name="T84" fmla="*/ 613467 w 1771"/>
                <a:gd name="T85" fmla="*/ 538808 h 1306"/>
                <a:gd name="T86" fmla="*/ 346466 w 1771"/>
                <a:gd name="T87" fmla="*/ 290819 h 1306"/>
                <a:gd name="T88" fmla="*/ 105423 w 1771"/>
                <a:gd name="T89" fmla="*/ 118971 h 1306"/>
                <a:gd name="T90" fmla="*/ 334811 w 1771"/>
                <a:gd name="T91" fmla="*/ 328890 h 1306"/>
                <a:gd name="T92" fmla="*/ 606051 w 1771"/>
                <a:gd name="T93" fmla="*/ 580052 h 1306"/>
                <a:gd name="T94" fmla="*/ 200781 w 1771"/>
                <a:gd name="T95" fmla="*/ 182952 h 1306"/>
                <a:gd name="T96" fmla="*/ 480496 w 1771"/>
                <a:gd name="T97" fmla="*/ 474828 h 1306"/>
                <a:gd name="T98" fmla="*/ 81584 w 1771"/>
                <a:gd name="T99" fmla="*/ 118443 h 1306"/>
                <a:gd name="T100" fmla="*/ 183299 w 1771"/>
                <a:gd name="T101" fmla="*/ 215735 h 1306"/>
                <a:gd name="T102" fmla="*/ 572146 w 1771"/>
                <a:gd name="T103" fmla="*/ 575293 h 1306"/>
                <a:gd name="T104" fmla="*/ 594926 w 1771"/>
                <a:gd name="T105" fmla="*/ 605432 h 1306"/>
                <a:gd name="T106" fmla="*/ 635188 w 1771"/>
                <a:gd name="T107" fmla="*/ 552027 h 1306"/>
                <a:gd name="T108" fmla="*/ 618235 w 1771"/>
                <a:gd name="T109" fmla="*/ 622881 h 1306"/>
                <a:gd name="T110" fmla="*/ 645253 w 1771"/>
                <a:gd name="T111" fmla="*/ 571592 h 1306"/>
                <a:gd name="T112" fmla="*/ 635188 w 1771"/>
                <a:gd name="T113" fmla="*/ 629227 h 1306"/>
                <a:gd name="T114" fmla="*/ 673331 w 1771"/>
                <a:gd name="T115" fmla="*/ 619180 h 1306"/>
                <a:gd name="T116" fmla="*/ 643134 w 1771"/>
                <a:gd name="T117" fmla="*/ 658309 h 1306"/>
                <a:gd name="T118" fmla="*/ 693462 w 1771"/>
                <a:gd name="T119" fmla="*/ 640331 h 1306"/>
                <a:gd name="T120" fmla="*/ 702998 w 1771"/>
                <a:gd name="T121" fmla="*/ 680517 h 1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71" h="1306">
                  <a:moveTo>
                    <a:pt x="32" y="1"/>
                  </a:moveTo>
                  <a:lnTo>
                    <a:pt x="32" y="1"/>
                  </a:lnTo>
                  <a:lnTo>
                    <a:pt x="42" y="12"/>
                  </a:lnTo>
                  <a:lnTo>
                    <a:pt x="52" y="22"/>
                  </a:lnTo>
                  <a:lnTo>
                    <a:pt x="58" y="28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8" y="39"/>
                  </a:lnTo>
                  <a:lnTo>
                    <a:pt x="85" y="48"/>
                  </a:lnTo>
                  <a:lnTo>
                    <a:pt x="92" y="57"/>
                  </a:lnTo>
                  <a:lnTo>
                    <a:pt x="100" y="65"/>
                  </a:lnTo>
                  <a:lnTo>
                    <a:pt x="109" y="73"/>
                  </a:lnTo>
                  <a:lnTo>
                    <a:pt x="119" y="80"/>
                  </a:lnTo>
                  <a:lnTo>
                    <a:pt x="130" y="87"/>
                  </a:lnTo>
                  <a:lnTo>
                    <a:pt x="152" y="101"/>
                  </a:lnTo>
                  <a:lnTo>
                    <a:pt x="176" y="112"/>
                  </a:lnTo>
                  <a:lnTo>
                    <a:pt x="199" y="123"/>
                  </a:lnTo>
                  <a:lnTo>
                    <a:pt x="245" y="141"/>
                  </a:lnTo>
                  <a:lnTo>
                    <a:pt x="247" y="143"/>
                  </a:lnTo>
                  <a:lnTo>
                    <a:pt x="247" y="147"/>
                  </a:lnTo>
                  <a:lnTo>
                    <a:pt x="247" y="154"/>
                  </a:lnTo>
                  <a:lnTo>
                    <a:pt x="257" y="160"/>
                  </a:lnTo>
                  <a:lnTo>
                    <a:pt x="265" y="166"/>
                  </a:lnTo>
                  <a:lnTo>
                    <a:pt x="272" y="173"/>
                  </a:lnTo>
                  <a:lnTo>
                    <a:pt x="279" y="181"/>
                  </a:lnTo>
                  <a:lnTo>
                    <a:pt x="285" y="188"/>
                  </a:lnTo>
                  <a:lnTo>
                    <a:pt x="292" y="196"/>
                  </a:lnTo>
                  <a:lnTo>
                    <a:pt x="300" y="201"/>
                  </a:lnTo>
                  <a:lnTo>
                    <a:pt x="311" y="207"/>
                  </a:lnTo>
                  <a:lnTo>
                    <a:pt x="309" y="208"/>
                  </a:lnTo>
                  <a:lnTo>
                    <a:pt x="309" y="209"/>
                  </a:lnTo>
                  <a:lnTo>
                    <a:pt x="310" y="211"/>
                  </a:lnTo>
                  <a:lnTo>
                    <a:pt x="312" y="213"/>
                  </a:lnTo>
                  <a:lnTo>
                    <a:pt x="312" y="214"/>
                  </a:lnTo>
                  <a:lnTo>
                    <a:pt x="312" y="216"/>
                  </a:lnTo>
                  <a:lnTo>
                    <a:pt x="344" y="243"/>
                  </a:lnTo>
                  <a:lnTo>
                    <a:pt x="375" y="271"/>
                  </a:lnTo>
                  <a:lnTo>
                    <a:pt x="437" y="328"/>
                  </a:lnTo>
                  <a:lnTo>
                    <a:pt x="497" y="384"/>
                  </a:lnTo>
                  <a:lnTo>
                    <a:pt x="528" y="413"/>
                  </a:lnTo>
                  <a:lnTo>
                    <a:pt x="558" y="440"/>
                  </a:lnTo>
                  <a:lnTo>
                    <a:pt x="565" y="418"/>
                  </a:lnTo>
                  <a:lnTo>
                    <a:pt x="574" y="395"/>
                  </a:lnTo>
                  <a:lnTo>
                    <a:pt x="584" y="373"/>
                  </a:lnTo>
                  <a:lnTo>
                    <a:pt x="594" y="350"/>
                  </a:lnTo>
                  <a:lnTo>
                    <a:pt x="616" y="306"/>
                  </a:lnTo>
                  <a:lnTo>
                    <a:pt x="625" y="284"/>
                  </a:lnTo>
                  <a:lnTo>
                    <a:pt x="635" y="261"/>
                  </a:lnTo>
                  <a:lnTo>
                    <a:pt x="638" y="260"/>
                  </a:lnTo>
                  <a:lnTo>
                    <a:pt x="643" y="260"/>
                  </a:lnTo>
                  <a:lnTo>
                    <a:pt x="646" y="261"/>
                  </a:lnTo>
                  <a:lnTo>
                    <a:pt x="649" y="262"/>
                  </a:lnTo>
                  <a:lnTo>
                    <a:pt x="655" y="267"/>
                  </a:lnTo>
                  <a:lnTo>
                    <a:pt x="661" y="271"/>
                  </a:lnTo>
                  <a:lnTo>
                    <a:pt x="690" y="283"/>
                  </a:lnTo>
                  <a:lnTo>
                    <a:pt x="718" y="296"/>
                  </a:lnTo>
                  <a:lnTo>
                    <a:pt x="745" y="309"/>
                  </a:lnTo>
                  <a:lnTo>
                    <a:pt x="774" y="323"/>
                  </a:lnTo>
                  <a:lnTo>
                    <a:pt x="815" y="273"/>
                  </a:lnTo>
                  <a:lnTo>
                    <a:pt x="839" y="246"/>
                  </a:lnTo>
                  <a:lnTo>
                    <a:pt x="865" y="219"/>
                  </a:lnTo>
                  <a:lnTo>
                    <a:pt x="879" y="207"/>
                  </a:lnTo>
                  <a:lnTo>
                    <a:pt x="893" y="195"/>
                  </a:lnTo>
                  <a:lnTo>
                    <a:pt x="908" y="183"/>
                  </a:lnTo>
                  <a:lnTo>
                    <a:pt x="923" y="171"/>
                  </a:lnTo>
                  <a:lnTo>
                    <a:pt x="940" y="162"/>
                  </a:lnTo>
                  <a:lnTo>
                    <a:pt x="956" y="152"/>
                  </a:lnTo>
                  <a:lnTo>
                    <a:pt x="974" y="145"/>
                  </a:lnTo>
                  <a:lnTo>
                    <a:pt x="992" y="138"/>
                  </a:lnTo>
                  <a:lnTo>
                    <a:pt x="996" y="136"/>
                  </a:lnTo>
                  <a:lnTo>
                    <a:pt x="999" y="133"/>
                  </a:lnTo>
                  <a:lnTo>
                    <a:pt x="1002" y="131"/>
                  </a:lnTo>
                  <a:lnTo>
                    <a:pt x="1007" y="127"/>
                  </a:lnTo>
                  <a:lnTo>
                    <a:pt x="1023" y="121"/>
                  </a:lnTo>
                  <a:lnTo>
                    <a:pt x="1044" y="113"/>
                  </a:lnTo>
                  <a:lnTo>
                    <a:pt x="1083" y="102"/>
                  </a:lnTo>
                  <a:lnTo>
                    <a:pt x="1089" y="101"/>
                  </a:lnTo>
                  <a:lnTo>
                    <a:pt x="1094" y="101"/>
                  </a:lnTo>
                  <a:lnTo>
                    <a:pt x="1101" y="102"/>
                  </a:lnTo>
                  <a:lnTo>
                    <a:pt x="1107" y="102"/>
                  </a:lnTo>
                  <a:lnTo>
                    <a:pt x="1113" y="101"/>
                  </a:lnTo>
                  <a:lnTo>
                    <a:pt x="1119" y="99"/>
                  </a:lnTo>
                  <a:lnTo>
                    <a:pt x="1124" y="96"/>
                  </a:lnTo>
                  <a:lnTo>
                    <a:pt x="1131" y="95"/>
                  </a:lnTo>
                  <a:lnTo>
                    <a:pt x="1136" y="95"/>
                  </a:lnTo>
                  <a:lnTo>
                    <a:pt x="1139" y="96"/>
                  </a:lnTo>
                  <a:lnTo>
                    <a:pt x="1144" y="96"/>
                  </a:lnTo>
                  <a:lnTo>
                    <a:pt x="1149" y="97"/>
                  </a:lnTo>
                  <a:lnTo>
                    <a:pt x="1161" y="97"/>
                  </a:lnTo>
                  <a:lnTo>
                    <a:pt x="1173" y="95"/>
                  </a:lnTo>
                  <a:lnTo>
                    <a:pt x="1196" y="92"/>
                  </a:lnTo>
                  <a:lnTo>
                    <a:pt x="1207" y="91"/>
                  </a:lnTo>
                  <a:lnTo>
                    <a:pt x="1218" y="90"/>
                  </a:lnTo>
                  <a:lnTo>
                    <a:pt x="1227" y="92"/>
                  </a:lnTo>
                  <a:lnTo>
                    <a:pt x="1231" y="93"/>
                  </a:lnTo>
                  <a:lnTo>
                    <a:pt x="1236" y="95"/>
                  </a:lnTo>
                  <a:lnTo>
                    <a:pt x="1259" y="95"/>
                  </a:lnTo>
                  <a:lnTo>
                    <a:pt x="1282" y="96"/>
                  </a:lnTo>
                  <a:lnTo>
                    <a:pt x="1302" y="99"/>
                  </a:lnTo>
                  <a:lnTo>
                    <a:pt x="1322" y="103"/>
                  </a:lnTo>
                  <a:lnTo>
                    <a:pt x="1360" y="111"/>
                  </a:lnTo>
                  <a:lnTo>
                    <a:pt x="1378" y="115"/>
                  </a:lnTo>
                  <a:lnTo>
                    <a:pt x="1395" y="118"/>
                  </a:lnTo>
                  <a:lnTo>
                    <a:pt x="1398" y="121"/>
                  </a:lnTo>
                  <a:lnTo>
                    <a:pt x="1402" y="123"/>
                  </a:lnTo>
                  <a:lnTo>
                    <a:pt x="1409" y="127"/>
                  </a:lnTo>
                  <a:lnTo>
                    <a:pt x="1412" y="130"/>
                  </a:lnTo>
                  <a:lnTo>
                    <a:pt x="1416" y="132"/>
                  </a:lnTo>
                  <a:lnTo>
                    <a:pt x="1418" y="136"/>
                  </a:lnTo>
                  <a:lnTo>
                    <a:pt x="1420" y="140"/>
                  </a:lnTo>
                  <a:lnTo>
                    <a:pt x="1432" y="142"/>
                  </a:lnTo>
                  <a:lnTo>
                    <a:pt x="1441" y="147"/>
                  </a:lnTo>
                  <a:lnTo>
                    <a:pt x="1451" y="152"/>
                  </a:lnTo>
                  <a:lnTo>
                    <a:pt x="1461" y="157"/>
                  </a:lnTo>
                  <a:lnTo>
                    <a:pt x="1478" y="171"/>
                  </a:lnTo>
                  <a:lnTo>
                    <a:pt x="1496" y="184"/>
                  </a:lnTo>
                  <a:lnTo>
                    <a:pt x="1504" y="188"/>
                  </a:lnTo>
                  <a:lnTo>
                    <a:pt x="1514" y="192"/>
                  </a:lnTo>
                  <a:lnTo>
                    <a:pt x="1523" y="196"/>
                  </a:lnTo>
                  <a:lnTo>
                    <a:pt x="1530" y="200"/>
                  </a:lnTo>
                  <a:lnTo>
                    <a:pt x="1540" y="208"/>
                  </a:lnTo>
                  <a:lnTo>
                    <a:pt x="1549" y="218"/>
                  </a:lnTo>
                  <a:lnTo>
                    <a:pt x="1559" y="230"/>
                  </a:lnTo>
                  <a:lnTo>
                    <a:pt x="1571" y="243"/>
                  </a:lnTo>
                  <a:lnTo>
                    <a:pt x="1583" y="254"/>
                  </a:lnTo>
                  <a:lnTo>
                    <a:pt x="1593" y="266"/>
                  </a:lnTo>
                  <a:lnTo>
                    <a:pt x="1603" y="277"/>
                  </a:lnTo>
                  <a:lnTo>
                    <a:pt x="1612" y="289"/>
                  </a:lnTo>
                  <a:lnTo>
                    <a:pt x="1620" y="302"/>
                  </a:lnTo>
                  <a:lnTo>
                    <a:pt x="1629" y="315"/>
                  </a:lnTo>
                  <a:lnTo>
                    <a:pt x="1636" y="330"/>
                  </a:lnTo>
                  <a:lnTo>
                    <a:pt x="1644" y="346"/>
                  </a:lnTo>
                  <a:lnTo>
                    <a:pt x="1655" y="373"/>
                  </a:lnTo>
                  <a:lnTo>
                    <a:pt x="1667" y="402"/>
                  </a:lnTo>
                  <a:lnTo>
                    <a:pt x="1673" y="417"/>
                  </a:lnTo>
                  <a:lnTo>
                    <a:pt x="1678" y="432"/>
                  </a:lnTo>
                  <a:lnTo>
                    <a:pt x="1681" y="448"/>
                  </a:lnTo>
                  <a:lnTo>
                    <a:pt x="1684" y="463"/>
                  </a:lnTo>
                  <a:lnTo>
                    <a:pt x="1684" y="473"/>
                  </a:lnTo>
                  <a:lnTo>
                    <a:pt x="1684" y="484"/>
                  </a:lnTo>
                  <a:lnTo>
                    <a:pt x="1685" y="495"/>
                  </a:lnTo>
                  <a:lnTo>
                    <a:pt x="1687" y="505"/>
                  </a:lnTo>
                  <a:lnTo>
                    <a:pt x="1688" y="520"/>
                  </a:lnTo>
                  <a:lnTo>
                    <a:pt x="1689" y="536"/>
                  </a:lnTo>
                  <a:lnTo>
                    <a:pt x="1690" y="552"/>
                  </a:lnTo>
                  <a:lnTo>
                    <a:pt x="1690" y="569"/>
                  </a:lnTo>
                  <a:lnTo>
                    <a:pt x="1687" y="602"/>
                  </a:lnTo>
                  <a:lnTo>
                    <a:pt x="1682" y="634"/>
                  </a:lnTo>
                  <a:lnTo>
                    <a:pt x="1676" y="667"/>
                  </a:lnTo>
                  <a:lnTo>
                    <a:pt x="1668" y="701"/>
                  </a:lnTo>
                  <a:lnTo>
                    <a:pt x="1660" y="735"/>
                  </a:lnTo>
                  <a:lnTo>
                    <a:pt x="1650" y="767"/>
                  </a:lnTo>
                  <a:lnTo>
                    <a:pt x="1676" y="783"/>
                  </a:lnTo>
                  <a:lnTo>
                    <a:pt x="1703" y="798"/>
                  </a:lnTo>
                  <a:lnTo>
                    <a:pt x="1731" y="812"/>
                  </a:lnTo>
                  <a:lnTo>
                    <a:pt x="1763" y="826"/>
                  </a:lnTo>
                  <a:lnTo>
                    <a:pt x="1766" y="833"/>
                  </a:lnTo>
                  <a:lnTo>
                    <a:pt x="1771" y="839"/>
                  </a:lnTo>
                  <a:lnTo>
                    <a:pt x="1754" y="866"/>
                  </a:lnTo>
                  <a:lnTo>
                    <a:pt x="1738" y="895"/>
                  </a:lnTo>
                  <a:lnTo>
                    <a:pt x="1722" y="925"/>
                  </a:lnTo>
                  <a:lnTo>
                    <a:pt x="1706" y="956"/>
                  </a:lnTo>
                  <a:lnTo>
                    <a:pt x="1676" y="1019"/>
                  </a:lnTo>
                  <a:lnTo>
                    <a:pt x="1660" y="1050"/>
                  </a:lnTo>
                  <a:lnTo>
                    <a:pt x="1644" y="1079"/>
                  </a:lnTo>
                  <a:lnTo>
                    <a:pt x="1638" y="1078"/>
                  </a:lnTo>
                  <a:lnTo>
                    <a:pt x="1632" y="1077"/>
                  </a:lnTo>
                  <a:lnTo>
                    <a:pt x="1630" y="1075"/>
                  </a:lnTo>
                  <a:lnTo>
                    <a:pt x="1628" y="1073"/>
                  </a:lnTo>
                  <a:lnTo>
                    <a:pt x="1627" y="1070"/>
                  </a:lnTo>
                  <a:lnTo>
                    <a:pt x="1625" y="1065"/>
                  </a:lnTo>
                  <a:lnTo>
                    <a:pt x="1606" y="1057"/>
                  </a:lnTo>
                  <a:lnTo>
                    <a:pt x="1587" y="1046"/>
                  </a:lnTo>
                  <a:lnTo>
                    <a:pt x="1549" y="1026"/>
                  </a:lnTo>
                  <a:lnTo>
                    <a:pt x="1531" y="1016"/>
                  </a:lnTo>
                  <a:lnTo>
                    <a:pt x="1512" y="1006"/>
                  </a:lnTo>
                  <a:lnTo>
                    <a:pt x="1493" y="999"/>
                  </a:lnTo>
                  <a:lnTo>
                    <a:pt x="1472" y="993"/>
                  </a:lnTo>
                  <a:lnTo>
                    <a:pt x="1462" y="985"/>
                  </a:lnTo>
                  <a:lnTo>
                    <a:pt x="1450" y="978"/>
                  </a:lnTo>
                  <a:lnTo>
                    <a:pt x="1445" y="974"/>
                  </a:lnTo>
                  <a:lnTo>
                    <a:pt x="1438" y="971"/>
                  </a:lnTo>
                  <a:lnTo>
                    <a:pt x="1431" y="970"/>
                  </a:lnTo>
                  <a:lnTo>
                    <a:pt x="1422" y="969"/>
                  </a:lnTo>
                  <a:lnTo>
                    <a:pt x="1401" y="956"/>
                  </a:lnTo>
                  <a:lnTo>
                    <a:pt x="1379" y="943"/>
                  </a:lnTo>
                  <a:lnTo>
                    <a:pt x="1334" y="921"/>
                  </a:lnTo>
                  <a:lnTo>
                    <a:pt x="1289" y="898"/>
                  </a:lnTo>
                  <a:lnTo>
                    <a:pt x="1267" y="887"/>
                  </a:lnTo>
                  <a:lnTo>
                    <a:pt x="1246" y="874"/>
                  </a:lnTo>
                  <a:lnTo>
                    <a:pt x="1236" y="873"/>
                  </a:lnTo>
                  <a:lnTo>
                    <a:pt x="1226" y="869"/>
                  </a:lnTo>
                  <a:lnTo>
                    <a:pt x="1215" y="865"/>
                  </a:lnTo>
                  <a:lnTo>
                    <a:pt x="1204" y="860"/>
                  </a:lnTo>
                  <a:lnTo>
                    <a:pt x="1183" y="847"/>
                  </a:lnTo>
                  <a:lnTo>
                    <a:pt x="1164" y="836"/>
                  </a:lnTo>
                  <a:lnTo>
                    <a:pt x="1152" y="831"/>
                  </a:lnTo>
                  <a:lnTo>
                    <a:pt x="1140" y="828"/>
                  </a:lnTo>
                  <a:lnTo>
                    <a:pt x="1129" y="823"/>
                  </a:lnTo>
                  <a:lnTo>
                    <a:pt x="1119" y="819"/>
                  </a:lnTo>
                  <a:lnTo>
                    <a:pt x="1074" y="794"/>
                  </a:lnTo>
                  <a:lnTo>
                    <a:pt x="1026" y="769"/>
                  </a:lnTo>
                  <a:lnTo>
                    <a:pt x="1009" y="760"/>
                  </a:lnTo>
                  <a:lnTo>
                    <a:pt x="992" y="753"/>
                  </a:lnTo>
                  <a:lnTo>
                    <a:pt x="976" y="745"/>
                  </a:lnTo>
                  <a:lnTo>
                    <a:pt x="969" y="741"/>
                  </a:lnTo>
                  <a:lnTo>
                    <a:pt x="962" y="737"/>
                  </a:lnTo>
                  <a:lnTo>
                    <a:pt x="940" y="723"/>
                  </a:lnTo>
                  <a:lnTo>
                    <a:pt x="928" y="715"/>
                  </a:lnTo>
                  <a:lnTo>
                    <a:pt x="918" y="709"/>
                  </a:lnTo>
                  <a:lnTo>
                    <a:pt x="907" y="705"/>
                  </a:lnTo>
                  <a:lnTo>
                    <a:pt x="897" y="701"/>
                  </a:lnTo>
                  <a:lnTo>
                    <a:pt x="887" y="698"/>
                  </a:lnTo>
                  <a:lnTo>
                    <a:pt x="877" y="695"/>
                  </a:lnTo>
                  <a:lnTo>
                    <a:pt x="874" y="693"/>
                  </a:lnTo>
                  <a:lnTo>
                    <a:pt x="872" y="690"/>
                  </a:lnTo>
                  <a:lnTo>
                    <a:pt x="870" y="686"/>
                  </a:lnTo>
                  <a:lnTo>
                    <a:pt x="867" y="684"/>
                  </a:lnTo>
                  <a:lnTo>
                    <a:pt x="857" y="679"/>
                  </a:lnTo>
                  <a:lnTo>
                    <a:pt x="846" y="673"/>
                  </a:lnTo>
                  <a:lnTo>
                    <a:pt x="824" y="663"/>
                  </a:lnTo>
                  <a:lnTo>
                    <a:pt x="802" y="653"/>
                  </a:lnTo>
                  <a:lnTo>
                    <a:pt x="790" y="648"/>
                  </a:lnTo>
                  <a:lnTo>
                    <a:pt x="781" y="642"/>
                  </a:lnTo>
                  <a:lnTo>
                    <a:pt x="790" y="655"/>
                  </a:lnTo>
                  <a:lnTo>
                    <a:pt x="802" y="667"/>
                  </a:lnTo>
                  <a:lnTo>
                    <a:pt x="814" y="678"/>
                  </a:lnTo>
                  <a:lnTo>
                    <a:pt x="827" y="688"/>
                  </a:lnTo>
                  <a:lnTo>
                    <a:pt x="840" y="699"/>
                  </a:lnTo>
                  <a:lnTo>
                    <a:pt x="851" y="710"/>
                  </a:lnTo>
                  <a:lnTo>
                    <a:pt x="863" y="722"/>
                  </a:lnTo>
                  <a:lnTo>
                    <a:pt x="873" y="735"/>
                  </a:lnTo>
                  <a:lnTo>
                    <a:pt x="877" y="737"/>
                  </a:lnTo>
                  <a:lnTo>
                    <a:pt x="880" y="738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5" y="748"/>
                  </a:lnTo>
                  <a:lnTo>
                    <a:pt x="900" y="750"/>
                  </a:lnTo>
                  <a:lnTo>
                    <a:pt x="913" y="766"/>
                  </a:lnTo>
                  <a:lnTo>
                    <a:pt x="927" y="781"/>
                  </a:lnTo>
                  <a:lnTo>
                    <a:pt x="958" y="809"/>
                  </a:lnTo>
                  <a:lnTo>
                    <a:pt x="989" y="838"/>
                  </a:lnTo>
                  <a:lnTo>
                    <a:pt x="1004" y="853"/>
                  </a:lnTo>
                  <a:lnTo>
                    <a:pt x="1018" y="870"/>
                  </a:lnTo>
                  <a:lnTo>
                    <a:pt x="1022" y="872"/>
                  </a:lnTo>
                  <a:lnTo>
                    <a:pt x="1026" y="873"/>
                  </a:lnTo>
                  <a:lnTo>
                    <a:pt x="1029" y="875"/>
                  </a:lnTo>
                  <a:lnTo>
                    <a:pt x="1032" y="876"/>
                  </a:lnTo>
                  <a:lnTo>
                    <a:pt x="1051" y="896"/>
                  </a:lnTo>
                  <a:lnTo>
                    <a:pt x="1070" y="914"/>
                  </a:lnTo>
                  <a:lnTo>
                    <a:pt x="1109" y="950"/>
                  </a:lnTo>
                  <a:lnTo>
                    <a:pt x="1130" y="968"/>
                  </a:lnTo>
                  <a:lnTo>
                    <a:pt x="1149" y="986"/>
                  </a:lnTo>
                  <a:lnTo>
                    <a:pt x="1168" y="1005"/>
                  </a:lnTo>
                  <a:lnTo>
                    <a:pt x="1185" y="1026"/>
                  </a:lnTo>
                  <a:lnTo>
                    <a:pt x="1196" y="1026"/>
                  </a:lnTo>
                  <a:lnTo>
                    <a:pt x="1206" y="1027"/>
                  </a:lnTo>
                  <a:lnTo>
                    <a:pt x="1213" y="1030"/>
                  </a:lnTo>
                  <a:lnTo>
                    <a:pt x="1220" y="1035"/>
                  </a:lnTo>
                  <a:lnTo>
                    <a:pt x="1224" y="1041"/>
                  </a:lnTo>
                  <a:lnTo>
                    <a:pt x="1227" y="1048"/>
                  </a:lnTo>
                  <a:lnTo>
                    <a:pt x="1228" y="1057"/>
                  </a:lnTo>
                  <a:lnTo>
                    <a:pt x="1228" y="1065"/>
                  </a:lnTo>
                  <a:lnTo>
                    <a:pt x="1239" y="1079"/>
                  </a:lnTo>
                  <a:lnTo>
                    <a:pt x="1252" y="1094"/>
                  </a:lnTo>
                  <a:lnTo>
                    <a:pt x="1264" y="1107"/>
                  </a:lnTo>
                  <a:lnTo>
                    <a:pt x="1276" y="1118"/>
                  </a:lnTo>
                  <a:lnTo>
                    <a:pt x="1283" y="1121"/>
                  </a:lnTo>
                  <a:lnTo>
                    <a:pt x="1288" y="1123"/>
                  </a:lnTo>
                  <a:lnTo>
                    <a:pt x="1295" y="1124"/>
                  </a:lnTo>
                  <a:lnTo>
                    <a:pt x="1301" y="1124"/>
                  </a:lnTo>
                  <a:lnTo>
                    <a:pt x="1309" y="1124"/>
                  </a:lnTo>
                  <a:lnTo>
                    <a:pt x="1315" y="1125"/>
                  </a:lnTo>
                  <a:lnTo>
                    <a:pt x="1321" y="1127"/>
                  </a:lnTo>
                  <a:lnTo>
                    <a:pt x="1327" y="1132"/>
                  </a:lnTo>
                  <a:lnTo>
                    <a:pt x="1328" y="1137"/>
                  </a:lnTo>
                  <a:lnTo>
                    <a:pt x="1329" y="1140"/>
                  </a:lnTo>
                  <a:lnTo>
                    <a:pt x="1332" y="1147"/>
                  </a:lnTo>
                  <a:lnTo>
                    <a:pt x="1334" y="1151"/>
                  </a:lnTo>
                  <a:lnTo>
                    <a:pt x="1335" y="1154"/>
                  </a:lnTo>
                  <a:lnTo>
                    <a:pt x="1335" y="1159"/>
                  </a:lnTo>
                  <a:lnTo>
                    <a:pt x="1335" y="1165"/>
                  </a:lnTo>
                  <a:lnTo>
                    <a:pt x="1343" y="1169"/>
                  </a:lnTo>
                  <a:lnTo>
                    <a:pt x="1349" y="1176"/>
                  </a:lnTo>
                  <a:lnTo>
                    <a:pt x="1360" y="1187"/>
                  </a:lnTo>
                  <a:lnTo>
                    <a:pt x="1371" y="1201"/>
                  </a:lnTo>
                  <a:lnTo>
                    <a:pt x="1377" y="1208"/>
                  </a:lnTo>
                  <a:lnTo>
                    <a:pt x="1386" y="1213"/>
                  </a:lnTo>
                  <a:lnTo>
                    <a:pt x="1387" y="1222"/>
                  </a:lnTo>
                  <a:lnTo>
                    <a:pt x="1387" y="1230"/>
                  </a:lnTo>
                  <a:lnTo>
                    <a:pt x="1386" y="1239"/>
                  </a:lnTo>
                  <a:lnTo>
                    <a:pt x="1385" y="1246"/>
                  </a:lnTo>
                  <a:lnTo>
                    <a:pt x="1382" y="1254"/>
                  </a:lnTo>
                  <a:lnTo>
                    <a:pt x="1380" y="1261"/>
                  </a:lnTo>
                  <a:lnTo>
                    <a:pt x="1376" y="1267"/>
                  </a:lnTo>
                  <a:lnTo>
                    <a:pt x="1373" y="1273"/>
                  </a:lnTo>
                  <a:lnTo>
                    <a:pt x="1369" y="1278"/>
                  </a:lnTo>
                  <a:lnTo>
                    <a:pt x="1363" y="1284"/>
                  </a:lnTo>
                  <a:lnTo>
                    <a:pt x="1352" y="1292"/>
                  </a:lnTo>
                  <a:lnTo>
                    <a:pt x="1340" y="1299"/>
                  </a:lnTo>
                  <a:lnTo>
                    <a:pt x="1327" y="1303"/>
                  </a:lnTo>
                  <a:lnTo>
                    <a:pt x="1313" y="1305"/>
                  </a:lnTo>
                  <a:lnTo>
                    <a:pt x="1299" y="1306"/>
                  </a:lnTo>
                  <a:lnTo>
                    <a:pt x="1285" y="1305"/>
                  </a:lnTo>
                  <a:lnTo>
                    <a:pt x="1272" y="1302"/>
                  </a:lnTo>
                  <a:lnTo>
                    <a:pt x="1260" y="1297"/>
                  </a:lnTo>
                  <a:lnTo>
                    <a:pt x="1255" y="1293"/>
                  </a:lnTo>
                  <a:lnTo>
                    <a:pt x="1250" y="1290"/>
                  </a:lnTo>
                  <a:lnTo>
                    <a:pt x="1245" y="1286"/>
                  </a:lnTo>
                  <a:lnTo>
                    <a:pt x="1241" y="1281"/>
                  </a:lnTo>
                  <a:lnTo>
                    <a:pt x="1237" y="1275"/>
                  </a:lnTo>
                  <a:lnTo>
                    <a:pt x="1234" y="1270"/>
                  </a:lnTo>
                  <a:lnTo>
                    <a:pt x="1225" y="1270"/>
                  </a:lnTo>
                  <a:lnTo>
                    <a:pt x="1216" y="1270"/>
                  </a:lnTo>
                  <a:lnTo>
                    <a:pt x="1208" y="1267"/>
                  </a:lnTo>
                  <a:lnTo>
                    <a:pt x="1201" y="1262"/>
                  </a:lnTo>
                  <a:lnTo>
                    <a:pt x="1195" y="1256"/>
                  </a:lnTo>
                  <a:lnTo>
                    <a:pt x="1193" y="1253"/>
                  </a:lnTo>
                  <a:lnTo>
                    <a:pt x="1192" y="1250"/>
                  </a:lnTo>
                  <a:lnTo>
                    <a:pt x="1191" y="1245"/>
                  </a:lnTo>
                  <a:lnTo>
                    <a:pt x="1190" y="1241"/>
                  </a:lnTo>
                  <a:lnTo>
                    <a:pt x="1191" y="1236"/>
                  </a:lnTo>
                  <a:lnTo>
                    <a:pt x="1192" y="1231"/>
                  </a:lnTo>
                  <a:lnTo>
                    <a:pt x="1180" y="1220"/>
                  </a:lnTo>
                  <a:lnTo>
                    <a:pt x="1169" y="1208"/>
                  </a:lnTo>
                  <a:lnTo>
                    <a:pt x="1159" y="1197"/>
                  </a:lnTo>
                  <a:lnTo>
                    <a:pt x="1148" y="1185"/>
                  </a:lnTo>
                  <a:lnTo>
                    <a:pt x="1135" y="1175"/>
                  </a:lnTo>
                  <a:lnTo>
                    <a:pt x="1122" y="1166"/>
                  </a:lnTo>
                  <a:lnTo>
                    <a:pt x="1115" y="1163"/>
                  </a:lnTo>
                  <a:lnTo>
                    <a:pt x="1106" y="1160"/>
                  </a:lnTo>
                  <a:lnTo>
                    <a:pt x="1098" y="1156"/>
                  </a:lnTo>
                  <a:lnTo>
                    <a:pt x="1089" y="1154"/>
                  </a:lnTo>
                  <a:lnTo>
                    <a:pt x="1087" y="1149"/>
                  </a:lnTo>
                  <a:lnTo>
                    <a:pt x="1085" y="1145"/>
                  </a:lnTo>
                  <a:lnTo>
                    <a:pt x="1080" y="1136"/>
                  </a:lnTo>
                  <a:lnTo>
                    <a:pt x="1082" y="1132"/>
                  </a:lnTo>
                  <a:lnTo>
                    <a:pt x="1084" y="1129"/>
                  </a:lnTo>
                  <a:lnTo>
                    <a:pt x="1087" y="1126"/>
                  </a:lnTo>
                  <a:lnTo>
                    <a:pt x="1091" y="1124"/>
                  </a:lnTo>
                  <a:lnTo>
                    <a:pt x="1080" y="1112"/>
                  </a:lnTo>
                  <a:lnTo>
                    <a:pt x="1074" y="1107"/>
                  </a:lnTo>
                  <a:lnTo>
                    <a:pt x="1071" y="1106"/>
                  </a:lnTo>
                  <a:lnTo>
                    <a:pt x="1067" y="1104"/>
                  </a:lnTo>
                  <a:lnTo>
                    <a:pt x="1067" y="1102"/>
                  </a:lnTo>
                  <a:lnTo>
                    <a:pt x="1067" y="1100"/>
                  </a:lnTo>
                  <a:lnTo>
                    <a:pt x="1064" y="1096"/>
                  </a:lnTo>
                  <a:lnTo>
                    <a:pt x="1007" y="1043"/>
                  </a:lnTo>
                  <a:lnTo>
                    <a:pt x="949" y="989"/>
                  </a:lnTo>
                  <a:lnTo>
                    <a:pt x="890" y="936"/>
                  </a:lnTo>
                  <a:lnTo>
                    <a:pt x="833" y="882"/>
                  </a:lnTo>
                  <a:lnTo>
                    <a:pt x="787" y="839"/>
                  </a:lnTo>
                  <a:lnTo>
                    <a:pt x="741" y="797"/>
                  </a:lnTo>
                  <a:lnTo>
                    <a:pt x="647" y="712"/>
                  </a:lnTo>
                  <a:lnTo>
                    <a:pt x="600" y="670"/>
                  </a:lnTo>
                  <a:lnTo>
                    <a:pt x="553" y="627"/>
                  </a:lnTo>
                  <a:lnTo>
                    <a:pt x="507" y="584"/>
                  </a:lnTo>
                  <a:lnTo>
                    <a:pt x="462" y="540"/>
                  </a:lnTo>
                  <a:lnTo>
                    <a:pt x="447" y="525"/>
                  </a:lnTo>
                  <a:lnTo>
                    <a:pt x="432" y="511"/>
                  </a:lnTo>
                  <a:lnTo>
                    <a:pt x="385" y="469"/>
                  </a:lnTo>
                  <a:lnTo>
                    <a:pt x="373" y="458"/>
                  </a:lnTo>
                  <a:lnTo>
                    <a:pt x="360" y="450"/>
                  </a:lnTo>
                  <a:lnTo>
                    <a:pt x="347" y="440"/>
                  </a:lnTo>
                  <a:lnTo>
                    <a:pt x="334" y="430"/>
                  </a:lnTo>
                  <a:lnTo>
                    <a:pt x="329" y="424"/>
                  </a:lnTo>
                  <a:lnTo>
                    <a:pt x="325" y="418"/>
                  </a:lnTo>
                  <a:lnTo>
                    <a:pt x="319" y="410"/>
                  </a:lnTo>
                  <a:lnTo>
                    <a:pt x="314" y="404"/>
                  </a:lnTo>
                  <a:lnTo>
                    <a:pt x="300" y="391"/>
                  </a:lnTo>
                  <a:lnTo>
                    <a:pt x="284" y="378"/>
                  </a:lnTo>
                  <a:lnTo>
                    <a:pt x="268" y="365"/>
                  </a:lnTo>
                  <a:lnTo>
                    <a:pt x="252" y="351"/>
                  </a:lnTo>
                  <a:lnTo>
                    <a:pt x="224" y="324"/>
                  </a:lnTo>
                  <a:lnTo>
                    <a:pt x="195" y="297"/>
                  </a:lnTo>
                  <a:lnTo>
                    <a:pt x="166" y="270"/>
                  </a:lnTo>
                  <a:lnTo>
                    <a:pt x="151" y="257"/>
                  </a:lnTo>
                  <a:lnTo>
                    <a:pt x="135" y="244"/>
                  </a:lnTo>
                  <a:lnTo>
                    <a:pt x="129" y="247"/>
                  </a:lnTo>
                  <a:lnTo>
                    <a:pt x="122" y="247"/>
                  </a:lnTo>
                  <a:lnTo>
                    <a:pt x="117" y="245"/>
                  </a:lnTo>
                  <a:lnTo>
                    <a:pt x="113" y="242"/>
                  </a:lnTo>
                  <a:lnTo>
                    <a:pt x="110" y="237"/>
                  </a:lnTo>
                  <a:lnTo>
                    <a:pt x="108" y="231"/>
                  </a:lnTo>
                  <a:lnTo>
                    <a:pt x="108" y="225"/>
                  </a:lnTo>
                  <a:lnTo>
                    <a:pt x="110" y="218"/>
                  </a:lnTo>
                  <a:lnTo>
                    <a:pt x="99" y="184"/>
                  </a:lnTo>
                  <a:lnTo>
                    <a:pt x="86" y="153"/>
                  </a:lnTo>
                  <a:lnTo>
                    <a:pt x="71" y="123"/>
                  </a:lnTo>
                  <a:lnTo>
                    <a:pt x="54" y="93"/>
                  </a:lnTo>
                  <a:lnTo>
                    <a:pt x="46" y="88"/>
                  </a:lnTo>
                  <a:lnTo>
                    <a:pt x="40" y="80"/>
                  </a:lnTo>
                  <a:lnTo>
                    <a:pt x="33" y="73"/>
                  </a:lnTo>
                  <a:lnTo>
                    <a:pt x="28" y="64"/>
                  </a:lnTo>
                  <a:lnTo>
                    <a:pt x="17" y="47"/>
                  </a:lnTo>
                  <a:lnTo>
                    <a:pt x="11" y="40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7" y="12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1"/>
                  </a:lnTo>
                  <a:close/>
                  <a:moveTo>
                    <a:pt x="742" y="614"/>
                  </a:moveTo>
                  <a:lnTo>
                    <a:pt x="742" y="614"/>
                  </a:lnTo>
                  <a:lnTo>
                    <a:pt x="753" y="615"/>
                  </a:lnTo>
                  <a:lnTo>
                    <a:pt x="764" y="618"/>
                  </a:lnTo>
                  <a:lnTo>
                    <a:pt x="774" y="622"/>
                  </a:lnTo>
                  <a:lnTo>
                    <a:pt x="785" y="626"/>
                  </a:lnTo>
                  <a:lnTo>
                    <a:pt x="804" y="638"/>
                  </a:lnTo>
                  <a:lnTo>
                    <a:pt x="820" y="648"/>
                  </a:lnTo>
                  <a:lnTo>
                    <a:pt x="841" y="654"/>
                  </a:lnTo>
                  <a:lnTo>
                    <a:pt x="860" y="662"/>
                  </a:lnTo>
                  <a:lnTo>
                    <a:pt x="878" y="670"/>
                  </a:lnTo>
                  <a:lnTo>
                    <a:pt x="895" y="679"/>
                  </a:lnTo>
                  <a:lnTo>
                    <a:pt x="920" y="693"/>
                  </a:lnTo>
                  <a:lnTo>
                    <a:pt x="946" y="708"/>
                  </a:lnTo>
                  <a:lnTo>
                    <a:pt x="958" y="714"/>
                  </a:lnTo>
                  <a:lnTo>
                    <a:pt x="973" y="721"/>
                  </a:lnTo>
                  <a:lnTo>
                    <a:pt x="988" y="726"/>
                  </a:lnTo>
                  <a:lnTo>
                    <a:pt x="1004" y="729"/>
                  </a:lnTo>
                  <a:lnTo>
                    <a:pt x="1011" y="737"/>
                  </a:lnTo>
                  <a:lnTo>
                    <a:pt x="1018" y="743"/>
                  </a:lnTo>
                  <a:lnTo>
                    <a:pt x="1028" y="748"/>
                  </a:lnTo>
                  <a:lnTo>
                    <a:pt x="1037" y="754"/>
                  </a:lnTo>
                  <a:lnTo>
                    <a:pt x="1057" y="763"/>
                  </a:lnTo>
                  <a:lnTo>
                    <a:pt x="1077" y="773"/>
                  </a:lnTo>
                  <a:lnTo>
                    <a:pt x="1106" y="789"/>
                  </a:lnTo>
                  <a:lnTo>
                    <a:pt x="1121" y="797"/>
                  </a:lnTo>
                  <a:lnTo>
                    <a:pt x="1137" y="801"/>
                  </a:lnTo>
                  <a:lnTo>
                    <a:pt x="1153" y="812"/>
                  </a:lnTo>
                  <a:lnTo>
                    <a:pt x="1169" y="822"/>
                  </a:lnTo>
                  <a:lnTo>
                    <a:pt x="1186" y="831"/>
                  </a:lnTo>
                  <a:lnTo>
                    <a:pt x="1196" y="834"/>
                  </a:lnTo>
                  <a:lnTo>
                    <a:pt x="1206" y="837"/>
                  </a:lnTo>
                  <a:lnTo>
                    <a:pt x="1253" y="863"/>
                  </a:lnTo>
                  <a:lnTo>
                    <a:pt x="1300" y="888"/>
                  </a:lnTo>
                  <a:lnTo>
                    <a:pt x="1397" y="936"/>
                  </a:lnTo>
                  <a:lnTo>
                    <a:pt x="1495" y="983"/>
                  </a:lnTo>
                  <a:lnTo>
                    <a:pt x="1542" y="1006"/>
                  </a:lnTo>
                  <a:lnTo>
                    <a:pt x="1589" y="1031"/>
                  </a:lnTo>
                  <a:lnTo>
                    <a:pt x="1603" y="1039"/>
                  </a:lnTo>
                  <a:lnTo>
                    <a:pt x="1617" y="1046"/>
                  </a:lnTo>
                  <a:lnTo>
                    <a:pt x="1624" y="1049"/>
                  </a:lnTo>
                  <a:lnTo>
                    <a:pt x="1632" y="1051"/>
                  </a:lnTo>
                  <a:lnTo>
                    <a:pt x="1639" y="1051"/>
                  </a:lnTo>
                  <a:lnTo>
                    <a:pt x="1648" y="1051"/>
                  </a:lnTo>
                  <a:lnTo>
                    <a:pt x="1659" y="1025"/>
                  </a:lnTo>
                  <a:lnTo>
                    <a:pt x="1672" y="998"/>
                  </a:lnTo>
                  <a:lnTo>
                    <a:pt x="1696" y="947"/>
                  </a:lnTo>
                  <a:lnTo>
                    <a:pt x="1749" y="844"/>
                  </a:lnTo>
                  <a:lnTo>
                    <a:pt x="1687" y="807"/>
                  </a:lnTo>
                  <a:lnTo>
                    <a:pt x="1654" y="789"/>
                  </a:lnTo>
                  <a:lnTo>
                    <a:pt x="1637" y="782"/>
                  </a:lnTo>
                  <a:lnTo>
                    <a:pt x="1619" y="773"/>
                  </a:lnTo>
                  <a:lnTo>
                    <a:pt x="1629" y="757"/>
                  </a:lnTo>
                  <a:lnTo>
                    <a:pt x="1633" y="748"/>
                  </a:lnTo>
                  <a:lnTo>
                    <a:pt x="1635" y="739"/>
                  </a:lnTo>
                  <a:lnTo>
                    <a:pt x="1623" y="731"/>
                  </a:lnTo>
                  <a:lnTo>
                    <a:pt x="1609" y="725"/>
                  </a:lnTo>
                  <a:lnTo>
                    <a:pt x="1583" y="712"/>
                  </a:lnTo>
                  <a:lnTo>
                    <a:pt x="1569" y="706"/>
                  </a:lnTo>
                  <a:lnTo>
                    <a:pt x="1557" y="698"/>
                  </a:lnTo>
                  <a:lnTo>
                    <a:pt x="1546" y="690"/>
                  </a:lnTo>
                  <a:lnTo>
                    <a:pt x="1542" y="685"/>
                  </a:lnTo>
                  <a:lnTo>
                    <a:pt x="1539" y="680"/>
                  </a:lnTo>
                  <a:lnTo>
                    <a:pt x="1553" y="683"/>
                  </a:lnTo>
                  <a:lnTo>
                    <a:pt x="1567" y="687"/>
                  </a:lnTo>
                  <a:lnTo>
                    <a:pt x="1578" y="693"/>
                  </a:lnTo>
                  <a:lnTo>
                    <a:pt x="1590" y="698"/>
                  </a:lnTo>
                  <a:lnTo>
                    <a:pt x="1602" y="705"/>
                  </a:lnTo>
                  <a:lnTo>
                    <a:pt x="1614" y="710"/>
                  </a:lnTo>
                  <a:lnTo>
                    <a:pt x="1628" y="714"/>
                  </a:lnTo>
                  <a:lnTo>
                    <a:pt x="1642" y="716"/>
                  </a:lnTo>
                  <a:lnTo>
                    <a:pt x="1648" y="696"/>
                  </a:lnTo>
                  <a:lnTo>
                    <a:pt x="1653" y="676"/>
                  </a:lnTo>
                  <a:lnTo>
                    <a:pt x="1657" y="654"/>
                  </a:lnTo>
                  <a:lnTo>
                    <a:pt x="1659" y="634"/>
                  </a:lnTo>
                  <a:lnTo>
                    <a:pt x="1662" y="592"/>
                  </a:lnTo>
                  <a:lnTo>
                    <a:pt x="1664" y="547"/>
                  </a:lnTo>
                  <a:lnTo>
                    <a:pt x="1658" y="544"/>
                  </a:lnTo>
                  <a:lnTo>
                    <a:pt x="1652" y="542"/>
                  </a:lnTo>
                  <a:lnTo>
                    <a:pt x="1645" y="541"/>
                  </a:lnTo>
                  <a:lnTo>
                    <a:pt x="1637" y="541"/>
                  </a:lnTo>
                  <a:lnTo>
                    <a:pt x="1622" y="542"/>
                  </a:lnTo>
                  <a:lnTo>
                    <a:pt x="1607" y="546"/>
                  </a:lnTo>
                  <a:lnTo>
                    <a:pt x="1591" y="549"/>
                  </a:lnTo>
                  <a:lnTo>
                    <a:pt x="1577" y="551"/>
                  </a:lnTo>
                  <a:lnTo>
                    <a:pt x="1571" y="551"/>
                  </a:lnTo>
                  <a:lnTo>
                    <a:pt x="1564" y="550"/>
                  </a:lnTo>
                  <a:lnTo>
                    <a:pt x="1559" y="548"/>
                  </a:lnTo>
                  <a:lnTo>
                    <a:pt x="1555" y="545"/>
                  </a:lnTo>
                  <a:lnTo>
                    <a:pt x="1568" y="543"/>
                  </a:lnTo>
                  <a:lnTo>
                    <a:pt x="1581" y="539"/>
                  </a:lnTo>
                  <a:lnTo>
                    <a:pt x="1607" y="530"/>
                  </a:lnTo>
                  <a:lnTo>
                    <a:pt x="1621" y="527"/>
                  </a:lnTo>
                  <a:lnTo>
                    <a:pt x="1635" y="525"/>
                  </a:lnTo>
                  <a:lnTo>
                    <a:pt x="1642" y="525"/>
                  </a:lnTo>
                  <a:lnTo>
                    <a:pt x="1649" y="526"/>
                  </a:lnTo>
                  <a:lnTo>
                    <a:pt x="1657" y="527"/>
                  </a:lnTo>
                  <a:lnTo>
                    <a:pt x="1664" y="529"/>
                  </a:lnTo>
                  <a:lnTo>
                    <a:pt x="1664" y="506"/>
                  </a:lnTo>
                  <a:lnTo>
                    <a:pt x="1664" y="484"/>
                  </a:lnTo>
                  <a:lnTo>
                    <a:pt x="1662" y="463"/>
                  </a:lnTo>
                  <a:lnTo>
                    <a:pt x="1659" y="441"/>
                  </a:lnTo>
                  <a:lnTo>
                    <a:pt x="1653" y="420"/>
                  </a:lnTo>
                  <a:lnTo>
                    <a:pt x="1648" y="399"/>
                  </a:lnTo>
                  <a:lnTo>
                    <a:pt x="1639" y="380"/>
                  </a:lnTo>
                  <a:lnTo>
                    <a:pt x="1630" y="362"/>
                  </a:lnTo>
                  <a:lnTo>
                    <a:pt x="1618" y="370"/>
                  </a:lnTo>
                  <a:lnTo>
                    <a:pt x="1606" y="380"/>
                  </a:lnTo>
                  <a:lnTo>
                    <a:pt x="1582" y="402"/>
                  </a:lnTo>
                  <a:lnTo>
                    <a:pt x="1570" y="413"/>
                  </a:lnTo>
                  <a:lnTo>
                    <a:pt x="1564" y="420"/>
                  </a:lnTo>
                  <a:lnTo>
                    <a:pt x="1558" y="426"/>
                  </a:lnTo>
                  <a:lnTo>
                    <a:pt x="1551" y="429"/>
                  </a:lnTo>
                  <a:lnTo>
                    <a:pt x="1547" y="432"/>
                  </a:lnTo>
                  <a:lnTo>
                    <a:pt x="1544" y="432"/>
                  </a:lnTo>
                  <a:lnTo>
                    <a:pt x="1542" y="432"/>
                  </a:lnTo>
                  <a:lnTo>
                    <a:pt x="1539" y="430"/>
                  </a:lnTo>
                  <a:lnTo>
                    <a:pt x="1536" y="427"/>
                  </a:lnTo>
                  <a:lnTo>
                    <a:pt x="1532" y="424"/>
                  </a:lnTo>
                  <a:lnTo>
                    <a:pt x="1555" y="406"/>
                  </a:lnTo>
                  <a:lnTo>
                    <a:pt x="1577" y="385"/>
                  </a:lnTo>
                  <a:lnTo>
                    <a:pt x="1600" y="364"/>
                  </a:lnTo>
                  <a:lnTo>
                    <a:pt x="1621" y="342"/>
                  </a:lnTo>
                  <a:lnTo>
                    <a:pt x="1615" y="334"/>
                  </a:lnTo>
                  <a:lnTo>
                    <a:pt x="1609" y="325"/>
                  </a:lnTo>
                  <a:lnTo>
                    <a:pt x="1604" y="317"/>
                  </a:lnTo>
                  <a:lnTo>
                    <a:pt x="1603" y="312"/>
                  </a:lnTo>
                  <a:lnTo>
                    <a:pt x="1603" y="307"/>
                  </a:lnTo>
                  <a:lnTo>
                    <a:pt x="1590" y="290"/>
                  </a:lnTo>
                  <a:lnTo>
                    <a:pt x="1576" y="274"/>
                  </a:lnTo>
                  <a:lnTo>
                    <a:pt x="1561" y="259"/>
                  </a:lnTo>
                  <a:lnTo>
                    <a:pt x="1545" y="245"/>
                  </a:lnTo>
                  <a:lnTo>
                    <a:pt x="1529" y="231"/>
                  </a:lnTo>
                  <a:lnTo>
                    <a:pt x="1512" y="218"/>
                  </a:lnTo>
                  <a:lnTo>
                    <a:pt x="1494" y="207"/>
                  </a:lnTo>
                  <a:lnTo>
                    <a:pt x="1475" y="196"/>
                  </a:lnTo>
                  <a:lnTo>
                    <a:pt x="1466" y="207"/>
                  </a:lnTo>
                  <a:lnTo>
                    <a:pt x="1457" y="219"/>
                  </a:lnTo>
                  <a:lnTo>
                    <a:pt x="1450" y="232"/>
                  </a:lnTo>
                  <a:lnTo>
                    <a:pt x="1442" y="246"/>
                  </a:lnTo>
                  <a:lnTo>
                    <a:pt x="1435" y="260"/>
                  </a:lnTo>
                  <a:lnTo>
                    <a:pt x="1431" y="268"/>
                  </a:lnTo>
                  <a:lnTo>
                    <a:pt x="1426" y="274"/>
                  </a:lnTo>
                  <a:lnTo>
                    <a:pt x="1421" y="279"/>
                  </a:lnTo>
                  <a:lnTo>
                    <a:pt x="1416" y="283"/>
                  </a:lnTo>
                  <a:lnTo>
                    <a:pt x="1412" y="284"/>
                  </a:lnTo>
                  <a:lnTo>
                    <a:pt x="1409" y="284"/>
                  </a:lnTo>
                  <a:lnTo>
                    <a:pt x="1405" y="284"/>
                  </a:lnTo>
                  <a:lnTo>
                    <a:pt x="1402" y="283"/>
                  </a:lnTo>
                  <a:lnTo>
                    <a:pt x="1416" y="259"/>
                  </a:lnTo>
                  <a:lnTo>
                    <a:pt x="1431" y="233"/>
                  </a:lnTo>
                  <a:lnTo>
                    <a:pt x="1445" y="210"/>
                  </a:lnTo>
                  <a:lnTo>
                    <a:pt x="1452" y="197"/>
                  </a:lnTo>
                  <a:lnTo>
                    <a:pt x="1460" y="186"/>
                  </a:lnTo>
                  <a:lnTo>
                    <a:pt x="1450" y="178"/>
                  </a:lnTo>
                  <a:lnTo>
                    <a:pt x="1440" y="171"/>
                  </a:lnTo>
                  <a:lnTo>
                    <a:pt x="1428" y="164"/>
                  </a:lnTo>
                  <a:lnTo>
                    <a:pt x="1418" y="157"/>
                  </a:lnTo>
                  <a:lnTo>
                    <a:pt x="1394" y="147"/>
                  </a:lnTo>
                  <a:lnTo>
                    <a:pt x="1369" y="137"/>
                  </a:lnTo>
                  <a:lnTo>
                    <a:pt x="1342" y="130"/>
                  </a:lnTo>
                  <a:lnTo>
                    <a:pt x="1313" y="123"/>
                  </a:lnTo>
                  <a:lnTo>
                    <a:pt x="1283" y="119"/>
                  </a:lnTo>
                  <a:lnTo>
                    <a:pt x="1252" y="116"/>
                  </a:lnTo>
                  <a:lnTo>
                    <a:pt x="1251" y="136"/>
                  </a:lnTo>
                  <a:lnTo>
                    <a:pt x="1250" y="160"/>
                  </a:lnTo>
                  <a:lnTo>
                    <a:pt x="1249" y="173"/>
                  </a:lnTo>
                  <a:lnTo>
                    <a:pt x="1250" y="186"/>
                  </a:lnTo>
                  <a:lnTo>
                    <a:pt x="1250" y="200"/>
                  </a:lnTo>
                  <a:lnTo>
                    <a:pt x="1252" y="214"/>
                  </a:lnTo>
                  <a:lnTo>
                    <a:pt x="1255" y="222"/>
                  </a:lnTo>
                  <a:lnTo>
                    <a:pt x="1258" y="230"/>
                  </a:lnTo>
                  <a:lnTo>
                    <a:pt x="1259" y="233"/>
                  </a:lnTo>
                  <a:lnTo>
                    <a:pt x="1258" y="237"/>
                  </a:lnTo>
                  <a:lnTo>
                    <a:pt x="1256" y="240"/>
                  </a:lnTo>
                  <a:lnTo>
                    <a:pt x="1252" y="243"/>
                  </a:lnTo>
                  <a:lnTo>
                    <a:pt x="1249" y="237"/>
                  </a:lnTo>
                  <a:lnTo>
                    <a:pt x="1245" y="230"/>
                  </a:lnTo>
                  <a:lnTo>
                    <a:pt x="1243" y="223"/>
                  </a:lnTo>
                  <a:lnTo>
                    <a:pt x="1241" y="215"/>
                  </a:lnTo>
                  <a:lnTo>
                    <a:pt x="1239" y="198"/>
                  </a:lnTo>
                  <a:lnTo>
                    <a:pt x="1239" y="181"/>
                  </a:lnTo>
                  <a:lnTo>
                    <a:pt x="1239" y="147"/>
                  </a:lnTo>
                  <a:lnTo>
                    <a:pt x="1238" y="130"/>
                  </a:lnTo>
                  <a:lnTo>
                    <a:pt x="1236" y="116"/>
                  </a:lnTo>
                  <a:lnTo>
                    <a:pt x="1205" y="116"/>
                  </a:lnTo>
                  <a:lnTo>
                    <a:pt x="1177" y="117"/>
                  </a:lnTo>
                  <a:lnTo>
                    <a:pt x="1152" y="118"/>
                  </a:lnTo>
                  <a:lnTo>
                    <a:pt x="1128" y="120"/>
                  </a:lnTo>
                  <a:lnTo>
                    <a:pt x="1104" y="124"/>
                  </a:lnTo>
                  <a:lnTo>
                    <a:pt x="1080" y="128"/>
                  </a:lnTo>
                  <a:lnTo>
                    <a:pt x="1057" y="135"/>
                  </a:lnTo>
                  <a:lnTo>
                    <a:pt x="1030" y="141"/>
                  </a:lnTo>
                  <a:lnTo>
                    <a:pt x="1036" y="158"/>
                  </a:lnTo>
                  <a:lnTo>
                    <a:pt x="1042" y="172"/>
                  </a:lnTo>
                  <a:lnTo>
                    <a:pt x="1049" y="186"/>
                  </a:lnTo>
                  <a:lnTo>
                    <a:pt x="1057" y="199"/>
                  </a:lnTo>
                  <a:lnTo>
                    <a:pt x="1073" y="226"/>
                  </a:lnTo>
                  <a:lnTo>
                    <a:pt x="1080" y="240"/>
                  </a:lnTo>
                  <a:lnTo>
                    <a:pt x="1087" y="255"/>
                  </a:lnTo>
                  <a:lnTo>
                    <a:pt x="1082" y="255"/>
                  </a:lnTo>
                  <a:lnTo>
                    <a:pt x="1077" y="254"/>
                  </a:lnTo>
                  <a:lnTo>
                    <a:pt x="1074" y="252"/>
                  </a:lnTo>
                  <a:lnTo>
                    <a:pt x="1071" y="248"/>
                  </a:lnTo>
                  <a:lnTo>
                    <a:pt x="1067" y="240"/>
                  </a:lnTo>
                  <a:lnTo>
                    <a:pt x="1062" y="232"/>
                  </a:lnTo>
                  <a:lnTo>
                    <a:pt x="1049" y="210"/>
                  </a:lnTo>
                  <a:lnTo>
                    <a:pt x="1037" y="188"/>
                  </a:lnTo>
                  <a:lnTo>
                    <a:pt x="1023" y="168"/>
                  </a:lnTo>
                  <a:lnTo>
                    <a:pt x="1014" y="158"/>
                  </a:lnTo>
                  <a:lnTo>
                    <a:pt x="1007" y="150"/>
                  </a:lnTo>
                  <a:lnTo>
                    <a:pt x="984" y="161"/>
                  </a:lnTo>
                  <a:lnTo>
                    <a:pt x="963" y="171"/>
                  </a:lnTo>
                  <a:lnTo>
                    <a:pt x="941" y="183"/>
                  </a:lnTo>
                  <a:lnTo>
                    <a:pt x="922" y="196"/>
                  </a:lnTo>
                  <a:lnTo>
                    <a:pt x="903" y="209"/>
                  </a:lnTo>
                  <a:lnTo>
                    <a:pt x="885" y="224"/>
                  </a:lnTo>
                  <a:lnTo>
                    <a:pt x="868" y="240"/>
                  </a:lnTo>
                  <a:lnTo>
                    <a:pt x="852" y="257"/>
                  </a:lnTo>
                  <a:lnTo>
                    <a:pt x="864" y="266"/>
                  </a:lnTo>
                  <a:lnTo>
                    <a:pt x="877" y="273"/>
                  </a:lnTo>
                  <a:lnTo>
                    <a:pt x="903" y="289"/>
                  </a:lnTo>
                  <a:lnTo>
                    <a:pt x="916" y="297"/>
                  </a:lnTo>
                  <a:lnTo>
                    <a:pt x="927" y="304"/>
                  </a:lnTo>
                  <a:lnTo>
                    <a:pt x="938" y="314"/>
                  </a:lnTo>
                  <a:lnTo>
                    <a:pt x="942" y="318"/>
                  </a:lnTo>
                  <a:lnTo>
                    <a:pt x="946" y="323"/>
                  </a:lnTo>
                  <a:lnTo>
                    <a:pt x="932" y="318"/>
                  </a:lnTo>
                  <a:lnTo>
                    <a:pt x="918" y="312"/>
                  </a:lnTo>
                  <a:lnTo>
                    <a:pt x="891" y="298"/>
                  </a:lnTo>
                  <a:lnTo>
                    <a:pt x="865" y="284"/>
                  </a:lnTo>
                  <a:lnTo>
                    <a:pt x="854" y="278"/>
                  </a:lnTo>
                  <a:lnTo>
                    <a:pt x="841" y="273"/>
                  </a:lnTo>
                  <a:lnTo>
                    <a:pt x="827" y="288"/>
                  </a:lnTo>
                  <a:lnTo>
                    <a:pt x="814" y="303"/>
                  </a:lnTo>
                  <a:lnTo>
                    <a:pt x="807" y="312"/>
                  </a:lnTo>
                  <a:lnTo>
                    <a:pt x="801" y="320"/>
                  </a:lnTo>
                  <a:lnTo>
                    <a:pt x="797" y="330"/>
                  </a:lnTo>
                  <a:lnTo>
                    <a:pt x="792" y="339"/>
                  </a:lnTo>
                  <a:lnTo>
                    <a:pt x="797" y="338"/>
                  </a:lnTo>
                  <a:lnTo>
                    <a:pt x="800" y="338"/>
                  </a:lnTo>
                  <a:lnTo>
                    <a:pt x="804" y="339"/>
                  </a:lnTo>
                  <a:lnTo>
                    <a:pt x="811" y="339"/>
                  </a:lnTo>
                  <a:lnTo>
                    <a:pt x="826" y="347"/>
                  </a:lnTo>
                  <a:lnTo>
                    <a:pt x="841" y="355"/>
                  </a:lnTo>
                  <a:lnTo>
                    <a:pt x="855" y="365"/>
                  </a:lnTo>
                  <a:lnTo>
                    <a:pt x="868" y="376"/>
                  </a:lnTo>
                  <a:lnTo>
                    <a:pt x="882" y="385"/>
                  </a:lnTo>
                  <a:lnTo>
                    <a:pt x="896" y="394"/>
                  </a:lnTo>
                  <a:lnTo>
                    <a:pt x="903" y="399"/>
                  </a:lnTo>
                  <a:lnTo>
                    <a:pt x="908" y="405"/>
                  </a:lnTo>
                  <a:lnTo>
                    <a:pt x="913" y="411"/>
                  </a:lnTo>
                  <a:lnTo>
                    <a:pt x="918" y="419"/>
                  </a:lnTo>
                  <a:lnTo>
                    <a:pt x="912" y="419"/>
                  </a:lnTo>
                  <a:lnTo>
                    <a:pt x="907" y="419"/>
                  </a:lnTo>
                  <a:lnTo>
                    <a:pt x="902" y="418"/>
                  </a:lnTo>
                  <a:lnTo>
                    <a:pt x="896" y="417"/>
                  </a:lnTo>
                  <a:lnTo>
                    <a:pt x="888" y="411"/>
                  </a:lnTo>
                  <a:lnTo>
                    <a:pt x="878" y="405"/>
                  </a:lnTo>
                  <a:lnTo>
                    <a:pt x="870" y="397"/>
                  </a:lnTo>
                  <a:lnTo>
                    <a:pt x="860" y="391"/>
                  </a:lnTo>
                  <a:lnTo>
                    <a:pt x="850" y="385"/>
                  </a:lnTo>
                  <a:lnTo>
                    <a:pt x="845" y="383"/>
                  </a:lnTo>
                  <a:lnTo>
                    <a:pt x="839" y="382"/>
                  </a:lnTo>
                  <a:lnTo>
                    <a:pt x="837" y="379"/>
                  </a:lnTo>
                  <a:lnTo>
                    <a:pt x="835" y="377"/>
                  </a:lnTo>
                  <a:lnTo>
                    <a:pt x="834" y="375"/>
                  </a:lnTo>
                  <a:lnTo>
                    <a:pt x="831" y="374"/>
                  </a:lnTo>
                  <a:lnTo>
                    <a:pt x="811" y="363"/>
                  </a:lnTo>
                  <a:lnTo>
                    <a:pt x="792" y="351"/>
                  </a:lnTo>
                  <a:lnTo>
                    <a:pt x="786" y="352"/>
                  </a:lnTo>
                  <a:lnTo>
                    <a:pt x="782" y="351"/>
                  </a:lnTo>
                  <a:lnTo>
                    <a:pt x="777" y="350"/>
                  </a:lnTo>
                  <a:lnTo>
                    <a:pt x="772" y="349"/>
                  </a:lnTo>
                  <a:lnTo>
                    <a:pt x="758" y="338"/>
                  </a:lnTo>
                  <a:lnTo>
                    <a:pt x="743" y="329"/>
                  </a:lnTo>
                  <a:lnTo>
                    <a:pt x="727" y="319"/>
                  </a:lnTo>
                  <a:lnTo>
                    <a:pt x="711" y="311"/>
                  </a:lnTo>
                  <a:lnTo>
                    <a:pt x="694" y="303"/>
                  </a:lnTo>
                  <a:lnTo>
                    <a:pt x="677" y="294"/>
                  </a:lnTo>
                  <a:lnTo>
                    <a:pt x="642" y="281"/>
                  </a:lnTo>
                  <a:lnTo>
                    <a:pt x="640" y="286"/>
                  </a:lnTo>
                  <a:lnTo>
                    <a:pt x="639" y="291"/>
                  </a:lnTo>
                  <a:lnTo>
                    <a:pt x="636" y="300"/>
                  </a:lnTo>
                  <a:lnTo>
                    <a:pt x="631" y="308"/>
                  </a:lnTo>
                  <a:lnTo>
                    <a:pt x="627" y="317"/>
                  </a:lnTo>
                  <a:lnTo>
                    <a:pt x="613" y="351"/>
                  </a:lnTo>
                  <a:lnTo>
                    <a:pt x="599" y="383"/>
                  </a:lnTo>
                  <a:lnTo>
                    <a:pt x="598" y="389"/>
                  </a:lnTo>
                  <a:lnTo>
                    <a:pt x="597" y="394"/>
                  </a:lnTo>
                  <a:lnTo>
                    <a:pt x="597" y="399"/>
                  </a:lnTo>
                  <a:lnTo>
                    <a:pt x="594" y="404"/>
                  </a:lnTo>
                  <a:lnTo>
                    <a:pt x="593" y="405"/>
                  </a:lnTo>
                  <a:lnTo>
                    <a:pt x="590" y="406"/>
                  </a:lnTo>
                  <a:lnTo>
                    <a:pt x="588" y="407"/>
                  </a:lnTo>
                  <a:lnTo>
                    <a:pt x="587" y="408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9"/>
                  </a:lnTo>
                  <a:lnTo>
                    <a:pt x="585" y="422"/>
                  </a:lnTo>
                  <a:lnTo>
                    <a:pt x="580" y="429"/>
                  </a:lnTo>
                  <a:lnTo>
                    <a:pt x="576" y="437"/>
                  </a:lnTo>
                  <a:lnTo>
                    <a:pt x="574" y="440"/>
                  </a:lnTo>
                  <a:lnTo>
                    <a:pt x="573" y="444"/>
                  </a:lnTo>
                  <a:lnTo>
                    <a:pt x="573" y="449"/>
                  </a:lnTo>
                  <a:lnTo>
                    <a:pt x="574" y="454"/>
                  </a:lnTo>
                  <a:lnTo>
                    <a:pt x="578" y="457"/>
                  </a:lnTo>
                  <a:lnTo>
                    <a:pt x="582" y="460"/>
                  </a:lnTo>
                  <a:lnTo>
                    <a:pt x="591" y="471"/>
                  </a:lnTo>
                  <a:lnTo>
                    <a:pt x="601" y="481"/>
                  </a:lnTo>
                  <a:lnTo>
                    <a:pt x="606" y="485"/>
                  </a:lnTo>
                  <a:lnTo>
                    <a:pt x="610" y="487"/>
                  </a:lnTo>
                  <a:lnTo>
                    <a:pt x="615" y="486"/>
                  </a:lnTo>
                  <a:lnTo>
                    <a:pt x="618" y="484"/>
                  </a:lnTo>
                  <a:lnTo>
                    <a:pt x="621" y="482"/>
                  </a:lnTo>
                  <a:lnTo>
                    <a:pt x="622" y="479"/>
                  </a:lnTo>
                  <a:lnTo>
                    <a:pt x="625" y="475"/>
                  </a:lnTo>
                  <a:lnTo>
                    <a:pt x="628" y="473"/>
                  </a:lnTo>
                  <a:lnTo>
                    <a:pt x="632" y="472"/>
                  </a:lnTo>
                  <a:lnTo>
                    <a:pt x="637" y="472"/>
                  </a:lnTo>
                  <a:lnTo>
                    <a:pt x="637" y="479"/>
                  </a:lnTo>
                  <a:lnTo>
                    <a:pt x="636" y="483"/>
                  </a:lnTo>
                  <a:lnTo>
                    <a:pt x="634" y="486"/>
                  </a:lnTo>
                  <a:lnTo>
                    <a:pt x="632" y="489"/>
                  </a:lnTo>
                  <a:lnTo>
                    <a:pt x="625" y="494"/>
                  </a:lnTo>
                  <a:lnTo>
                    <a:pt x="619" y="499"/>
                  </a:lnTo>
                  <a:lnTo>
                    <a:pt x="627" y="504"/>
                  </a:lnTo>
                  <a:lnTo>
                    <a:pt x="634" y="511"/>
                  </a:lnTo>
                  <a:lnTo>
                    <a:pt x="642" y="517"/>
                  </a:lnTo>
                  <a:lnTo>
                    <a:pt x="649" y="523"/>
                  </a:lnTo>
                  <a:lnTo>
                    <a:pt x="652" y="519"/>
                  </a:lnTo>
                  <a:lnTo>
                    <a:pt x="654" y="515"/>
                  </a:lnTo>
                  <a:lnTo>
                    <a:pt x="658" y="504"/>
                  </a:lnTo>
                  <a:lnTo>
                    <a:pt x="660" y="500"/>
                  </a:lnTo>
                  <a:lnTo>
                    <a:pt x="663" y="496"/>
                  </a:lnTo>
                  <a:lnTo>
                    <a:pt x="666" y="493"/>
                  </a:lnTo>
                  <a:lnTo>
                    <a:pt x="671" y="490"/>
                  </a:lnTo>
                  <a:lnTo>
                    <a:pt x="675" y="496"/>
                  </a:lnTo>
                  <a:lnTo>
                    <a:pt x="675" y="501"/>
                  </a:lnTo>
                  <a:lnTo>
                    <a:pt x="674" y="505"/>
                  </a:lnTo>
                  <a:lnTo>
                    <a:pt x="671" y="511"/>
                  </a:lnTo>
                  <a:lnTo>
                    <a:pt x="665" y="520"/>
                  </a:lnTo>
                  <a:lnTo>
                    <a:pt x="662" y="526"/>
                  </a:lnTo>
                  <a:lnTo>
                    <a:pt x="660" y="531"/>
                  </a:lnTo>
                  <a:lnTo>
                    <a:pt x="699" y="573"/>
                  </a:lnTo>
                  <a:lnTo>
                    <a:pt x="742" y="614"/>
                  </a:lnTo>
                  <a:close/>
                  <a:moveTo>
                    <a:pt x="74" y="95"/>
                  </a:moveTo>
                  <a:lnTo>
                    <a:pt x="74" y="95"/>
                  </a:lnTo>
                  <a:lnTo>
                    <a:pt x="84" y="111"/>
                  </a:lnTo>
                  <a:lnTo>
                    <a:pt x="93" y="127"/>
                  </a:lnTo>
                  <a:lnTo>
                    <a:pt x="110" y="162"/>
                  </a:lnTo>
                  <a:lnTo>
                    <a:pt x="125" y="195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6" y="207"/>
                  </a:lnTo>
                  <a:lnTo>
                    <a:pt x="149" y="202"/>
                  </a:lnTo>
                  <a:lnTo>
                    <a:pt x="133" y="181"/>
                  </a:lnTo>
                  <a:lnTo>
                    <a:pt x="129" y="176"/>
                  </a:lnTo>
                  <a:lnTo>
                    <a:pt x="125" y="169"/>
                  </a:lnTo>
                  <a:lnTo>
                    <a:pt x="123" y="164"/>
                  </a:lnTo>
                  <a:lnTo>
                    <a:pt x="122" y="157"/>
                  </a:lnTo>
                  <a:lnTo>
                    <a:pt x="128" y="161"/>
                  </a:lnTo>
                  <a:lnTo>
                    <a:pt x="132" y="164"/>
                  </a:lnTo>
                  <a:lnTo>
                    <a:pt x="139" y="171"/>
                  </a:lnTo>
                  <a:lnTo>
                    <a:pt x="147" y="179"/>
                  </a:lnTo>
                  <a:lnTo>
                    <a:pt x="153" y="188"/>
                  </a:lnTo>
                  <a:lnTo>
                    <a:pt x="160" y="196"/>
                  </a:lnTo>
                  <a:lnTo>
                    <a:pt x="167" y="203"/>
                  </a:lnTo>
                  <a:lnTo>
                    <a:pt x="173" y="207"/>
                  </a:lnTo>
                  <a:lnTo>
                    <a:pt x="177" y="209"/>
                  </a:lnTo>
                  <a:lnTo>
                    <a:pt x="183" y="211"/>
                  </a:lnTo>
                  <a:lnTo>
                    <a:pt x="190" y="212"/>
                  </a:lnTo>
                  <a:lnTo>
                    <a:pt x="190" y="202"/>
                  </a:lnTo>
                  <a:lnTo>
                    <a:pt x="189" y="193"/>
                  </a:lnTo>
                  <a:lnTo>
                    <a:pt x="186" y="185"/>
                  </a:lnTo>
                  <a:lnTo>
                    <a:pt x="182" y="178"/>
                  </a:lnTo>
                  <a:lnTo>
                    <a:pt x="178" y="170"/>
                  </a:lnTo>
                  <a:lnTo>
                    <a:pt x="173" y="165"/>
                  </a:lnTo>
                  <a:lnTo>
                    <a:pt x="160" y="153"/>
                  </a:lnTo>
                  <a:lnTo>
                    <a:pt x="132" y="133"/>
                  </a:lnTo>
                  <a:lnTo>
                    <a:pt x="125" y="126"/>
                  </a:lnTo>
                  <a:lnTo>
                    <a:pt x="119" y="121"/>
                  </a:lnTo>
                  <a:lnTo>
                    <a:pt x="114" y="115"/>
                  </a:lnTo>
                  <a:lnTo>
                    <a:pt x="108" y="107"/>
                  </a:lnTo>
                  <a:lnTo>
                    <a:pt x="117" y="110"/>
                  </a:lnTo>
                  <a:lnTo>
                    <a:pt x="124" y="113"/>
                  </a:lnTo>
                  <a:lnTo>
                    <a:pt x="137" y="121"/>
                  </a:lnTo>
                  <a:lnTo>
                    <a:pt x="149" y="130"/>
                  </a:lnTo>
                  <a:lnTo>
                    <a:pt x="161" y="140"/>
                  </a:lnTo>
                  <a:lnTo>
                    <a:pt x="173" y="150"/>
                  </a:lnTo>
                  <a:lnTo>
                    <a:pt x="184" y="158"/>
                  </a:lnTo>
                  <a:lnTo>
                    <a:pt x="191" y="163"/>
                  </a:lnTo>
                  <a:lnTo>
                    <a:pt x="198" y="166"/>
                  </a:lnTo>
                  <a:lnTo>
                    <a:pt x="206" y="169"/>
                  </a:lnTo>
                  <a:lnTo>
                    <a:pt x="213" y="172"/>
                  </a:lnTo>
                  <a:lnTo>
                    <a:pt x="216" y="165"/>
                  </a:lnTo>
                  <a:lnTo>
                    <a:pt x="216" y="160"/>
                  </a:lnTo>
                  <a:lnTo>
                    <a:pt x="218" y="153"/>
                  </a:lnTo>
                  <a:lnTo>
                    <a:pt x="220" y="146"/>
                  </a:lnTo>
                  <a:lnTo>
                    <a:pt x="211" y="141"/>
                  </a:lnTo>
                  <a:lnTo>
                    <a:pt x="204" y="138"/>
                  </a:lnTo>
                  <a:lnTo>
                    <a:pt x="188" y="132"/>
                  </a:lnTo>
                  <a:lnTo>
                    <a:pt x="171" y="125"/>
                  </a:lnTo>
                  <a:lnTo>
                    <a:pt x="163" y="122"/>
                  </a:lnTo>
                  <a:lnTo>
                    <a:pt x="154" y="118"/>
                  </a:lnTo>
                  <a:lnTo>
                    <a:pt x="151" y="115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3" y="104"/>
                  </a:lnTo>
                  <a:lnTo>
                    <a:pt x="128" y="92"/>
                  </a:lnTo>
                  <a:lnTo>
                    <a:pt x="110" y="84"/>
                  </a:lnTo>
                  <a:lnTo>
                    <a:pt x="94" y="76"/>
                  </a:lnTo>
                  <a:lnTo>
                    <a:pt x="78" y="71"/>
                  </a:lnTo>
                  <a:lnTo>
                    <a:pt x="78" y="79"/>
                  </a:lnTo>
                  <a:lnTo>
                    <a:pt x="76" y="86"/>
                  </a:lnTo>
                  <a:lnTo>
                    <a:pt x="75" y="90"/>
                  </a:lnTo>
                  <a:lnTo>
                    <a:pt x="74" y="95"/>
                  </a:lnTo>
                  <a:close/>
                  <a:moveTo>
                    <a:pt x="229" y="188"/>
                  </a:moveTo>
                  <a:lnTo>
                    <a:pt x="229" y="188"/>
                  </a:lnTo>
                  <a:lnTo>
                    <a:pt x="239" y="195"/>
                  </a:lnTo>
                  <a:lnTo>
                    <a:pt x="247" y="202"/>
                  </a:lnTo>
                  <a:lnTo>
                    <a:pt x="262" y="219"/>
                  </a:lnTo>
                  <a:lnTo>
                    <a:pt x="270" y="227"/>
                  </a:lnTo>
                  <a:lnTo>
                    <a:pt x="279" y="234"/>
                  </a:lnTo>
                  <a:lnTo>
                    <a:pt x="287" y="242"/>
                  </a:lnTo>
                  <a:lnTo>
                    <a:pt x="298" y="246"/>
                  </a:lnTo>
                  <a:lnTo>
                    <a:pt x="302" y="256"/>
                  </a:lnTo>
                  <a:lnTo>
                    <a:pt x="309" y="263"/>
                  </a:lnTo>
                  <a:lnTo>
                    <a:pt x="316" y="270"/>
                  </a:lnTo>
                  <a:lnTo>
                    <a:pt x="325" y="275"/>
                  </a:lnTo>
                  <a:lnTo>
                    <a:pt x="341" y="287"/>
                  </a:lnTo>
                  <a:lnTo>
                    <a:pt x="348" y="292"/>
                  </a:lnTo>
                  <a:lnTo>
                    <a:pt x="355" y="299"/>
                  </a:lnTo>
                  <a:lnTo>
                    <a:pt x="356" y="301"/>
                  </a:lnTo>
                  <a:lnTo>
                    <a:pt x="356" y="303"/>
                  </a:lnTo>
                  <a:lnTo>
                    <a:pt x="356" y="305"/>
                  </a:lnTo>
                  <a:lnTo>
                    <a:pt x="357" y="307"/>
                  </a:lnTo>
                  <a:lnTo>
                    <a:pt x="362" y="312"/>
                  </a:lnTo>
                  <a:lnTo>
                    <a:pt x="367" y="315"/>
                  </a:lnTo>
                  <a:lnTo>
                    <a:pt x="374" y="319"/>
                  </a:lnTo>
                  <a:lnTo>
                    <a:pt x="379" y="323"/>
                  </a:lnTo>
                  <a:lnTo>
                    <a:pt x="447" y="390"/>
                  </a:lnTo>
                  <a:lnTo>
                    <a:pt x="517" y="456"/>
                  </a:lnTo>
                  <a:lnTo>
                    <a:pt x="589" y="523"/>
                  </a:lnTo>
                  <a:lnTo>
                    <a:pt x="661" y="586"/>
                  </a:lnTo>
                  <a:lnTo>
                    <a:pt x="668" y="595"/>
                  </a:lnTo>
                  <a:lnTo>
                    <a:pt x="676" y="603"/>
                  </a:lnTo>
                  <a:lnTo>
                    <a:pt x="684" y="610"/>
                  </a:lnTo>
                  <a:lnTo>
                    <a:pt x="693" y="618"/>
                  </a:lnTo>
                  <a:lnTo>
                    <a:pt x="701" y="625"/>
                  </a:lnTo>
                  <a:lnTo>
                    <a:pt x="710" y="633"/>
                  </a:lnTo>
                  <a:lnTo>
                    <a:pt x="718" y="640"/>
                  </a:lnTo>
                  <a:lnTo>
                    <a:pt x="724" y="650"/>
                  </a:lnTo>
                  <a:lnTo>
                    <a:pt x="750" y="670"/>
                  </a:lnTo>
                  <a:lnTo>
                    <a:pt x="775" y="692"/>
                  </a:lnTo>
                  <a:lnTo>
                    <a:pt x="801" y="712"/>
                  </a:lnTo>
                  <a:lnTo>
                    <a:pt x="827" y="732"/>
                  </a:lnTo>
                  <a:lnTo>
                    <a:pt x="849" y="758"/>
                  </a:lnTo>
                  <a:lnTo>
                    <a:pt x="874" y="782"/>
                  </a:lnTo>
                  <a:lnTo>
                    <a:pt x="900" y="805"/>
                  </a:lnTo>
                  <a:lnTo>
                    <a:pt x="924" y="828"/>
                  </a:lnTo>
                  <a:lnTo>
                    <a:pt x="950" y="850"/>
                  </a:lnTo>
                  <a:lnTo>
                    <a:pt x="974" y="874"/>
                  </a:lnTo>
                  <a:lnTo>
                    <a:pt x="999" y="897"/>
                  </a:lnTo>
                  <a:lnTo>
                    <a:pt x="1023" y="923"/>
                  </a:lnTo>
                  <a:lnTo>
                    <a:pt x="1027" y="923"/>
                  </a:lnTo>
                  <a:lnTo>
                    <a:pt x="1031" y="925"/>
                  </a:lnTo>
                  <a:lnTo>
                    <a:pt x="1037" y="930"/>
                  </a:lnTo>
                  <a:lnTo>
                    <a:pt x="1042" y="935"/>
                  </a:lnTo>
                  <a:lnTo>
                    <a:pt x="1045" y="937"/>
                  </a:lnTo>
                  <a:lnTo>
                    <a:pt x="1048" y="937"/>
                  </a:lnTo>
                  <a:lnTo>
                    <a:pt x="1051" y="942"/>
                  </a:lnTo>
                  <a:lnTo>
                    <a:pt x="1055" y="949"/>
                  </a:lnTo>
                  <a:lnTo>
                    <a:pt x="1061" y="952"/>
                  </a:lnTo>
                  <a:lnTo>
                    <a:pt x="1068" y="957"/>
                  </a:lnTo>
                  <a:lnTo>
                    <a:pt x="1080" y="968"/>
                  </a:lnTo>
                  <a:lnTo>
                    <a:pt x="1092" y="980"/>
                  </a:lnTo>
                  <a:lnTo>
                    <a:pt x="1103" y="991"/>
                  </a:lnTo>
                  <a:lnTo>
                    <a:pt x="1107" y="994"/>
                  </a:lnTo>
                  <a:lnTo>
                    <a:pt x="1112" y="996"/>
                  </a:lnTo>
                  <a:lnTo>
                    <a:pt x="1116" y="999"/>
                  </a:lnTo>
                  <a:lnTo>
                    <a:pt x="1119" y="1001"/>
                  </a:lnTo>
                  <a:lnTo>
                    <a:pt x="1121" y="1004"/>
                  </a:lnTo>
                  <a:lnTo>
                    <a:pt x="1122" y="1008"/>
                  </a:lnTo>
                  <a:lnTo>
                    <a:pt x="1123" y="1011"/>
                  </a:lnTo>
                  <a:lnTo>
                    <a:pt x="1125" y="1013"/>
                  </a:lnTo>
                  <a:lnTo>
                    <a:pt x="1133" y="1017"/>
                  </a:lnTo>
                  <a:lnTo>
                    <a:pt x="1137" y="1020"/>
                  </a:lnTo>
                  <a:lnTo>
                    <a:pt x="1142" y="1024"/>
                  </a:lnTo>
                  <a:lnTo>
                    <a:pt x="1148" y="1030"/>
                  </a:lnTo>
                  <a:lnTo>
                    <a:pt x="1154" y="1039"/>
                  </a:lnTo>
                  <a:lnTo>
                    <a:pt x="1161" y="1046"/>
                  </a:lnTo>
                  <a:lnTo>
                    <a:pt x="1166" y="1051"/>
                  </a:lnTo>
                  <a:lnTo>
                    <a:pt x="1169" y="1054"/>
                  </a:lnTo>
                  <a:lnTo>
                    <a:pt x="1172" y="1055"/>
                  </a:lnTo>
                  <a:lnTo>
                    <a:pt x="1174" y="1055"/>
                  </a:lnTo>
                  <a:lnTo>
                    <a:pt x="1176" y="1054"/>
                  </a:lnTo>
                  <a:lnTo>
                    <a:pt x="1178" y="1051"/>
                  </a:lnTo>
                  <a:lnTo>
                    <a:pt x="1180" y="1048"/>
                  </a:lnTo>
                  <a:lnTo>
                    <a:pt x="1181" y="1043"/>
                  </a:lnTo>
                  <a:lnTo>
                    <a:pt x="1182" y="1035"/>
                  </a:lnTo>
                  <a:lnTo>
                    <a:pt x="1178" y="1034"/>
                  </a:lnTo>
                  <a:lnTo>
                    <a:pt x="1176" y="1032"/>
                  </a:lnTo>
                  <a:lnTo>
                    <a:pt x="1170" y="1028"/>
                  </a:lnTo>
                  <a:lnTo>
                    <a:pt x="1165" y="1024"/>
                  </a:lnTo>
                  <a:lnTo>
                    <a:pt x="1162" y="1023"/>
                  </a:lnTo>
                  <a:lnTo>
                    <a:pt x="1158" y="1021"/>
                  </a:lnTo>
                  <a:lnTo>
                    <a:pt x="1158" y="1019"/>
                  </a:lnTo>
                  <a:lnTo>
                    <a:pt x="1157" y="1016"/>
                  </a:lnTo>
                  <a:lnTo>
                    <a:pt x="1152" y="1011"/>
                  </a:lnTo>
                  <a:lnTo>
                    <a:pt x="1146" y="1006"/>
                  </a:lnTo>
                  <a:lnTo>
                    <a:pt x="1139" y="1003"/>
                  </a:lnTo>
                  <a:lnTo>
                    <a:pt x="1122" y="984"/>
                  </a:lnTo>
                  <a:lnTo>
                    <a:pt x="1104" y="966"/>
                  </a:lnTo>
                  <a:lnTo>
                    <a:pt x="1067" y="932"/>
                  </a:lnTo>
                  <a:lnTo>
                    <a:pt x="1029" y="897"/>
                  </a:lnTo>
                  <a:lnTo>
                    <a:pt x="991" y="864"/>
                  </a:lnTo>
                  <a:lnTo>
                    <a:pt x="983" y="853"/>
                  </a:lnTo>
                  <a:lnTo>
                    <a:pt x="974" y="845"/>
                  </a:lnTo>
                  <a:lnTo>
                    <a:pt x="965" y="837"/>
                  </a:lnTo>
                  <a:lnTo>
                    <a:pt x="954" y="832"/>
                  </a:lnTo>
                  <a:lnTo>
                    <a:pt x="937" y="813"/>
                  </a:lnTo>
                  <a:lnTo>
                    <a:pt x="920" y="796"/>
                  </a:lnTo>
                  <a:lnTo>
                    <a:pt x="901" y="779"/>
                  </a:lnTo>
                  <a:lnTo>
                    <a:pt x="881" y="763"/>
                  </a:lnTo>
                  <a:lnTo>
                    <a:pt x="844" y="727"/>
                  </a:lnTo>
                  <a:lnTo>
                    <a:pt x="806" y="691"/>
                  </a:lnTo>
                  <a:lnTo>
                    <a:pt x="730" y="620"/>
                  </a:lnTo>
                  <a:lnTo>
                    <a:pt x="654" y="550"/>
                  </a:lnTo>
                  <a:lnTo>
                    <a:pt x="616" y="515"/>
                  </a:lnTo>
                  <a:lnTo>
                    <a:pt x="578" y="479"/>
                  </a:lnTo>
                  <a:lnTo>
                    <a:pt x="571" y="476"/>
                  </a:lnTo>
                  <a:lnTo>
                    <a:pt x="564" y="474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5" y="467"/>
                  </a:lnTo>
                  <a:lnTo>
                    <a:pt x="555" y="465"/>
                  </a:lnTo>
                  <a:lnTo>
                    <a:pt x="555" y="463"/>
                  </a:lnTo>
                  <a:lnTo>
                    <a:pt x="557" y="460"/>
                  </a:lnTo>
                  <a:lnTo>
                    <a:pt x="558" y="459"/>
                  </a:lnTo>
                  <a:lnTo>
                    <a:pt x="558" y="458"/>
                  </a:lnTo>
                  <a:lnTo>
                    <a:pt x="556" y="456"/>
                  </a:lnTo>
                  <a:lnTo>
                    <a:pt x="476" y="383"/>
                  </a:lnTo>
                  <a:lnTo>
                    <a:pt x="395" y="309"/>
                  </a:lnTo>
                  <a:lnTo>
                    <a:pt x="316" y="236"/>
                  </a:lnTo>
                  <a:lnTo>
                    <a:pt x="236" y="164"/>
                  </a:lnTo>
                  <a:lnTo>
                    <a:pt x="234" y="176"/>
                  </a:lnTo>
                  <a:lnTo>
                    <a:pt x="229" y="188"/>
                  </a:lnTo>
                  <a:close/>
                  <a:moveTo>
                    <a:pt x="199" y="225"/>
                  </a:moveTo>
                  <a:lnTo>
                    <a:pt x="199" y="225"/>
                  </a:lnTo>
                  <a:lnTo>
                    <a:pt x="213" y="236"/>
                  </a:lnTo>
                  <a:lnTo>
                    <a:pt x="227" y="248"/>
                  </a:lnTo>
                  <a:lnTo>
                    <a:pt x="253" y="273"/>
                  </a:lnTo>
                  <a:lnTo>
                    <a:pt x="279" y="299"/>
                  </a:lnTo>
                  <a:lnTo>
                    <a:pt x="304" y="323"/>
                  </a:lnTo>
                  <a:lnTo>
                    <a:pt x="317" y="334"/>
                  </a:lnTo>
                  <a:lnTo>
                    <a:pt x="331" y="345"/>
                  </a:lnTo>
                  <a:lnTo>
                    <a:pt x="344" y="354"/>
                  </a:lnTo>
                  <a:lnTo>
                    <a:pt x="352" y="364"/>
                  </a:lnTo>
                  <a:lnTo>
                    <a:pt x="362" y="375"/>
                  </a:lnTo>
                  <a:lnTo>
                    <a:pt x="372" y="384"/>
                  </a:lnTo>
                  <a:lnTo>
                    <a:pt x="393" y="404"/>
                  </a:lnTo>
                  <a:lnTo>
                    <a:pt x="435" y="443"/>
                  </a:lnTo>
                  <a:lnTo>
                    <a:pt x="477" y="483"/>
                  </a:lnTo>
                  <a:lnTo>
                    <a:pt x="518" y="520"/>
                  </a:lnTo>
                  <a:lnTo>
                    <a:pt x="560" y="559"/>
                  </a:lnTo>
                  <a:lnTo>
                    <a:pt x="580" y="577"/>
                  </a:lnTo>
                  <a:lnTo>
                    <a:pt x="602" y="595"/>
                  </a:lnTo>
                  <a:lnTo>
                    <a:pt x="623" y="614"/>
                  </a:lnTo>
                  <a:lnTo>
                    <a:pt x="632" y="622"/>
                  </a:lnTo>
                  <a:lnTo>
                    <a:pt x="639" y="630"/>
                  </a:lnTo>
                  <a:lnTo>
                    <a:pt x="661" y="654"/>
                  </a:lnTo>
                  <a:lnTo>
                    <a:pt x="685" y="679"/>
                  </a:lnTo>
                  <a:lnTo>
                    <a:pt x="710" y="701"/>
                  </a:lnTo>
                  <a:lnTo>
                    <a:pt x="723" y="712"/>
                  </a:lnTo>
                  <a:lnTo>
                    <a:pt x="736" y="721"/>
                  </a:lnTo>
                  <a:lnTo>
                    <a:pt x="764" y="750"/>
                  </a:lnTo>
                  <a:lnTo>
                    <a:pt x="794" y="777"/>
                  </a:lnTo>
                  <a:lnTo>
                    <a:pt x="824" y="804"/>
                  </a:lnTo>
                  <a:lnTo>
                    <a:pt x="855" y="831"/>
                  </a:lnTo>
                  <a:lnTo>
                    <a:pt x="885" y="857"/>
                  </a:lnTo>
                  <a:lnTo>
                    <a:pt x="915" y="884"/>
                  </a:lnTo>
                  <a:lnTo>
                    <a:pt x="942" y="912"/>
                  </a:lnTo>
                  <a:lnTo>
                    <a:pt x="956" y="927"/>
                  </a:lnTo>
                  <a:lnTo>
                    <a:pt x="970" y="942"/>
                  </a:lnTo>
                  <a:lnTo>
                    <a:pt x="992" y="959"/>
                  </a:lnTo>
                  <a:lnTo>
                    <a:pt x="1014" y="978"/>
                  </a:lnTo>
                  <a:lnTo>
                    <a:pt x="1036" y="997"/>
                  </a:lnTo>
                  <a:lnTo>
                    <a:pt x="1058" y="1016"/>
                  </a:lnTo>
                  <a:lnTo>
                    <a:pt x="1101" y="1058"/>
                  </a:lnTo>
                  <a:lnTo>
                    <a:pt x="1144" y="1097"/>
                  </a:lnTo>
                  <a:lnTo>
                    <a:pt x="1149" y="1091"/>
                  </a:lnTo>
                  <a:lnTo>
                    <a:pt x="1155" y="1086"/>
                  </a:lnTo>
                  <a:lnTo>
                    <a:pt x="1162" y="1079"/>
                  </a:lnTo>
                  <a:lnTo>
                    <a:pt x="1164" y="1076"/>
                  </a:lnTo>
                  <a:lnTo>
                    <a:pt x="1165" y="1072"/>
                  </a:lnTo>
                  <a:lnTo>
                    <a:pt x="1123" y="1034"/>
                  </a:lnTo>
                  <a:lnTo>
                    <a:pt x="1082" y="996"/>
                  </a:lnTo>
                  <a:lnTo>
                    <a:pt x="998" y="919"/>
                  </a:lnTo>
                  <a:lnTo>
                    <a:pt x="915" y="842"/>
                  </a:lnTo>
                  <a:lnTo>
                    <a:pt x="872" y="804"/>
                  </a:lnTo>
                  <a:lnTo>
                    <a:pt x="829" y="767"/>
                  </a:lnTo>
                  <a:lnTo>
                    <a:pt x="811" y="746"/>
                  </a:lnTo>
                  <a:lnTo>
                    <a:pt x="790" y="727"/>
                  </a:lnTo>
                  <a:lnTo>
                    <a:pt x="770" y="709"/>
                  </a:lnTo>
                  <a:lnTo>
                    <a:pt x="750" y="691"/>
                  </a:lnTo>
                  <a:lnTo>
                    <a:pt x="707" y="654"/>
                  </a:lnTo>
                  <a:lnTo>
                    <a:pt x="686" y="635"/>
                  </a:lnTo>
                  <a:lnTo>
                    <a:pt x="667" y="616"/>
                  </a:lnTo>
                  <a:lnTo>
                    <a:pt x="571" y="526"/>
                  </a:lnTo>
                  <a:lnTo>
                    <a:pt x="476" y="436"/>
                  </a:lnTo>
                  <a:lnTo>
                    <a:pt x="427" y="391"/>
                  </a:lnTo>
                  <a:lnTo>
                    <a:pt x="379" y="346"/>
                  </a:lnTo>
                  <a:lnTo>
                    <a:pt x="330" y="302"/>
                  </a:lnTo>
                  <a:lnTo>
                    <a:pt x="280" y="259"/>
                  </a:lnTo>
                  <a:lnTo>
                    <a:pt x="264" y="241"/>
                  </a:lnTo>
                  <a:lnTo>
                    <a:pt x="246" y="224"/>
                  </a:lnTo>
                  <a:lnTo>
                    <a:pt x="228" y="207"/>
                  </a:lnTo>
                  <a:lnTo>
                    <a:pt x="209" y="192"/>
                  </a:lnTo>
                  <a:lnTo>
                    <a:pt x="208" y="191"/>
                  </a:lnTo>
                  <a:lnTo>
                    <a:pt x="206" y="191"/>
                  </a:lnTo>
                  <a:lnTo>
                    <a:pt x="206" y="200"/>
                  </a:lnTo>
                  <a:lnTo>
                    <a:pt x="206" y="209"/>
                  </a:lnTo>
                  <a:lnTo>
                    <a:pt x="203" y="216"/>
                  </a:lnTo>
                  <a:lnTo>
                    <a:pt x="199" y="225"/>
                  </a:lnTo>
                  <a:close/>
                  <a:moveTo>
                    <a:pt x="988" y="979"/>
                  </a:moveTo>
                  <a:lnTo>
                    <a:pt x="988" y="979"/>
                  </a:lnTo>
                  <a:lnTo>
                    <a:pt x="988" y="975"/>
                  </a:lnTo>
                  <a:lnTo>
                    <a:pt x="986" y="972"/>
                  </a:lnTo>
                  <a:lnTo>
                    <a:pt x="985" y="970"/>
                  </a:lnTo>
                  <a:lnTo>
                    <a:pt x="984" y="967"/>
                  </a:lnTo>
                  <a:lnTo>
                    <a:pt x="946" y="933"/>
                  </a:lnTo>
                  <a:lnTo>
                    <a:pt x="907" y="898"/>
                  </a:lnTo>
                  <a:lnTo>
                    <a:pt x="868" y="864"/>
                  </a:lnTo>
                  <a:lnTo>
                    <a:pt x="831" y="830"/>
                  </a:lnTo>
                  <a:lnTo>
                    <a:pt x="774" y="777"/>
                  </a:lnTo>
                  <a:lnTo>
                    <a:pt x="719" y="726"/>
                  </a:lnTo>
                  <a:lnTo>
                    <a:pt x="662" y="676"/>
                  </a:lnTo>
                  <a:lnTo>
                    <a:pt x="632" y="652"/>
                  </a:lnTo>
                  <a:lnTo>
                    <a:pt x="603" y="627"/>
                  </a:lnTo>
                  <a:lnTo>
                    <a:pt x="603" y="616"/>
                  </a:lnTo>
                  <a:lnTo>
                    <a:pt x="497" y="519"/>
                  </a:lnTo>
                  <a:lnTo>
                    <a:pt x="392" y="422"/>
                  </a:lnTo>
                  <a:lnTo>
                    <a:pt x="183" y="227"/>
                  </a:lnTo>
                  <a:lnTo>
                    <a:pt x="178" y="228"/>
                  </a:lnTo>
                  <a:lnTo>
                    <a:pt x="174" y="228"/>
                  </a:lnTo>
                  <a:lnTo>
                    <a:pt x="169" y="227"/>
                  </a:lnTo>
                  <a:lnTo>
                    <a:pt x="166" y="226"/>
                  </a:lnTo>
                  <a:lnTo>
                    <a:pt x="161" y="222"/>
                  </a:lnTo>
                  <a:lnTo>
                    <a:pt x="158" y="221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53" y="239"/>
                  </a:lnTo>
                  <a:lnTo>
                    <a:pt x="166" y="252"/>
                  </a:lnTo>
                  <a:lnTo>
                    <a:pt x="188" y="271"/>
                  </a:lnTo>
                  <a:lnTo>
                    <a:pt x="198" y="281"/>
                  </a:lnTo>
                  <a:lnTo>
                    <a:pt x="209" y="289"/>
                  </a:lnTo>
                  <a:lnTo>
                    <a:pt x="219" y="298"/>
                  </a:lnTo>
                  <a:lnTo>
                    <a:pt x="229" y="307"/>
                  </a:lnTo>
                  <a:lnTo>
                    <a:pt x="270" y="347"/>
                  </a:lnTo>
                  <a:lnTo>
                    <a:pt x="291" y="365"/>
                  </a:lnTo>
                  <a:lnTo>
                    <a:pt x="301" y="373"/>
                  </a:lnTo>
                  <a:lnTo>
                    <a:pt x="312" y="380"/>
                  </a:lnTo>
                  <a:lnTo>
                    <a:pt x="314" y="385"/>
                  </a:lnTo>
                  <a:lnTo>
                    <a:pt x="317" y="390"/>
                  </a:lnTo>
                  <a:lnTo>
                    <a:pt x="321" y="394"/>
                  </a:lnTo>
                  <a:lnTo>
                    <a:pt x="327" y="397"/>
                  </a:lnTo>
                  <a:lnTo>
                    <a:pt x="337" y="403"/>
                  </a:lnTo>
                  <a:lnTo>
                    <a:pt x="346" y="408"/>
                  </a:lnTo>
                  <a:lnTo>
                    <a:pt x="350" y="411"/>
                  </a:lnTo>
                  <a:lnTo>
                    <a:pt x="355" y="415"/>
                  </a:lnTo>
                  <a:lnTo>
                    <a:pt x="362" y="426"/>
                  </a:lnTo>
                  <a:lnTo>
                    <a:pt x="371" y="436"/>
                  </a:lnTo>
                  <a:lnTo>
                    <a:pt x="379" y="446"/>
                  </a:lnTo>
                  <a:lnTo>
                    <a:pt x="424" y="490"/>
                  </a:lnTo>
                  <a:lnTo>
                    <a:pt x="470" y="533"/>
                  </a:lnTo>
                  <a:lnTo>
                    <a:pt x="562" y="618"/>
                  </a:lnTo>
                  <a:lnTo>
                    <a:pt x="584" y="636"/>
                  </a:lnTo>
                  <a:lnTo>
                    <a:pt x="605" y="655"/>
                  </a:lnTo>
                  <a:lnTo>
                    <a:pt x="625" y="675"/>
                  </a:lnTo>
                  <a:lnTo>
                    <a:pt x="635" y="684"/>
                  </a:lnTo>
                  <a:lnTo>
                    <a:pt x="643" y="695"/>
                  </a:lnTo>
                  <a:lnTo>
                    <a:pt x="693" y="738"/>
                  </a:lnTo>
                  <a:lnTo>
                    <a:pt x="744" y="783"/>
                  </a:lnTo>
                  <a:lnTo>
                    <a:pt x="847" y="876"/>
                  </a:lnTo>
                  <a:lnTo>
                    <a:pt x="950" y="971"/>
                  </a:lnTo>
                  <a:lnTo>
                    <a:pt x="1051" y="1063"/>
                  </a:lnTo>
                  <a:lnTo>
                    <a:pt x="1064" y="1074"/>
                  </a:lnTo>
                  <a:lnTo>
                    <a:pt x="1073" y="1080"/>
                  </a:lnTo>
                  <a:lnTo>
                    <a:pt x="1080" y="1088"/>
                  </a:lnTo>
                  <a:lnTo>
                    <a:pt x="1092" y="1101"/>
                  </a:lnTo>
                  <a:lnTo>
                    <a:pt x="1098" y="1106"/>
                  </a:lnTo>
                  <a:lnTo>
                    <a:pt x="1103" y="1110"/>
                  </a:lnTo>
                  <a:lnTo>
                    <a:pt x="1107" y="1114"/>
                  </a:lnTo>
                  <a:lnTo>
                    <a:pt x="1110" y="1114"/>
                  </a:lnTo>
                  <a:lnTo>
                    <a:pt x="1113" y="1114"/>
                  </a:lnTo>
                  <a:lnTo>
                    <a:pt x="1116" y="1114"/>
                  </a:lnTo>
                  <a:lnTo>
                    <a:pt x="1119" y="1111"/>
                  </a:lnTo>
                  <a:lnTo>
                    <a:pt x="1125" y="1106"/>
                  </a:lnTo>
                  <a:lnTo>
                    <a:pt x="1093" y="1072"/>
                  </a:lnTo>
                  <a:lnTo>
                    <a:pt x="1059" y="1040"/>
                  </a:lnTo>
                  <a:lnTo>
                    <a:pt x="1024" y="1009"/>
                  </a:lnTo>
                  <a:lnTo>
                    <a:pt x="988" y="979"/>
                  </a:lnTo>
                  <a:close/>
                  <a:moveTo>
                    <a:pt x="1099" y="1129"/>
                  </a:moveTo>
                  <a:lnTo>
                    <a:pt x="1099" y="1129"/>
                  </a:lnTo>
                  <a:lnTo>
                    <a:pt x="1100" y="1134"/>
                  </a:lnTo>
                  <a:lnTo>
                    <a:pt x="1103" y="1138"/>
                  </a:lnTo>
                  <a:lnTo>
                    <a:pt x="1105" y="1141"/>
                  </a:lnTo>
                  <a:lnTo>
                    <a:pt x="1109" y="1144"/>
                  </a:lnTo>
                  <a:lnTo>
                    <a:pt x="1114" y="1145"/>
                  </a:lnTo>
                  <a:lnTo>
                    <a:pt x="1118" y="1146"/>
                  </a:lnTo>
                  <a:lnTo>
                    <a:pt x="1123" y="1145"/>
                  </a:lnTo>
                  <a:lnTo>
                    <a:pt x="1129" y="1144"/>
                  </a:lnTo>
                  <a:lnTo>
                    <a:pt x="1140" y="1139"/>
                  </a:lnTo>
                  <a:lnTo>
                    <a:pt x="1151" y="1134"/>
                  </a:lnTo>
                  <a:lnTo>
                    <a:pt x="1162" y="1129"/>
                  </a:lnTo>
                  <a:lnTo>
                    <a:pt x="1169" y="1122"/>
                  </a:lnTo>
                  <a:lnTo>
                    <a:pt x="1177" y="1116"/>
                  </a:lnTo>
                  <a:lnTo>
                    <a:pt x="1183" y="1108"/>
                  </a:lnTo>
                  <a:lnTo>
                    <a:pt x="1194" y="1094"/>
                  </a:lnTo>
                  <a:lnTo>
                    <a:pt x="1210" y="1068"/>
                  </a:lnTo>
                  <a:lnTo>
                    <a:pt x="1208" y="1066"/>
                  </a:lnTo>
                  <a:lnTo>
                    <a:pt x="1207" y="1064"/>
                  </a:lnTo>
                  <a:lnTo>
                    <a:pt x="1206" y="1062"/>
                  </a:lnTo>
                  <a:lnTo>
                    <a:pt x="1207" y="1059"/>
                  </a:lnTo>
                  <a:lnTo>
                    <a:pt x="1208" y="1055"/>
                  </a:lnTo>
                  <a:lnTo>
                    <a:pt x="1212" y="1051"/>
                  </a:lnTo>
                  <a:lnTo>
                    <a:pt x="1210" y="1050"/>
                  </a:lnTo>
                  <a:lnTo>
                    <a:pt x="1209" y="1049"/>
                  </a:lnTo>
                  <a:lnTo>
                    <a:pt x="1207" y="1046"/>
                  </a:lnTo>
                  <a:lnTo>
                    <a:pt x="1206" y="1045"/>
                  </a:lnTo>
                  <a:lnTo>
                    <a:pt x="1205" y="1044"/>
                  </a:lnTo>
                  <a:lnTo>
                    <a:pt x="1203" y="1043"/>
                  </a:lnTo>
                  <a:lnTo>
                    <a:pt x="1199" y="1044"/>
                  </a:lnTo>
                  <a:lnTo>
                    <a:pt x="1194" y="1059"/>
                  </a:lnTo>
                  <a:lnTo>
                    <a:pt x="1185" y="1074"/>
                  </a:lnTo>
                  <a:lnTo>
                    <a:pt x="1175" y="1087"/>
                  </a:lnTo>
                  <a:lnTo>
                    <a:pt x="1163" y="1100"/>
                  </a:lnTo>
                  <a:lnTo>
                    <a:pt x="1149" y="1110"/>
                  </a:lnTo>
                  <a:lnTo>
                    <a:pt x="1142" y="1115"/>
                  </a:lnTo>
                  <a:lnTo>
                    <a:pt x="1133" y="1119"/>
                  </a:lnTo>
                  <a:lnTo>
                    <a:pt x="1125" y="1122"/>
                  </a:lnTo>
                  <a:lnTo>
                    <a:pt x="1117" y="1124"/>
                  </a:lnTo>
                  <a:lnTo>
                    <a:pt x="1108" y="1126"/>
                  </a:lnTo>
                  <a:lnTo>
                    <a:pt x="1099" y="1129"/>
                  </a:lnTo>
                  <a:close/>
                  <a:moveTo>
                    <a:pt x="1139" y="1150"/>
                  </a:moveTo>
                  <a:lnTo>
                    <a:pt x="1139" y="1150"/>
                  </a:lnTo>
                  <a:lnTo>
                    <a:pt x="1143" y="1154"/>
                  </a:lnTo>
                  <a:lnTo>
                    <a:pt x="1146" y="1159"/>
                  </a:lnTo>
                  <a:lnTo>
                    <a:pt x="1150" y="1168"/>
                  </a:lnTo>
                  <a:lnTo>
                    <a:pt x="1152" y="1172"/>
                  </a:lnTo>
                  <a:lnTo>
                    <a:pt x="1155" y="1177"/>
                  </a:lnTo>
                  <a:lnTo>
                    <a:pt x="1159" y="1179"/>
                  </a:lnTo>
                  <a:lnTo>
                    <a:pt x="1164" y="1181"/>
                  </a:lnTo>
                  <a:lnTo>
                    <a:pt x="1165" y="1180"/>
                  </a:lnTo>
                  <a:lnTo>
                    <a:pt x="1167" y="1178"/>
                  </a:lnTo>
                  <a:lnTo>
                    <a:pt x="1169" y="1175"/>
                  </a:lnTo>
                  <a:lnTo>
                    <a:pt x="1174" y="1172"/>
                  </a:lnTo>
                  <a:lnTo>
                    <a:pt x="1184" y="1168"/>
                  </a:lnTo>
                  <a:lnTo>
                    <a:pt x="1195" y="1163"/>
                  </a:lnTo>
                  <a:lnTo>
                    <a:pt x="1205" y="1157"/>
                  </a:lnTo>
                  <a:lnTo>
                    <a:pt x="1214" y="1151"/>
                  </a:lnTo>
                  <a:lnTo>
                    <a:pt x="1222" y="1145"/>
                  </a:lnTo>
                  <a:lnTo>
                    <a:pt x="1228" y="1137"/>
                  </a:lnTo>
                  <a:lnTo>
                    <a:pt x="1234" y="1129"/>
                  </a:lnTo>
                  <a:lnTo>
                    <a:pt x="1238" y="1120"/>
                  </a:lnTo>
                  <a:lnTo>
                    <a:pt x="1238" y="1118"/>
                  </a:lnTo>
                  <a:lnTo>
                    <a:pt x="1237" y="1115"/>
                  </a:lnTo>
                  <a:lnTo>
                    <a:pt x="1234" y="1109"/>
                  </a:lnTo>
                  <a:lnTo>
                    <a:pt x="1233" y="1107"/>
                  </a:lnTo>
                  <a:lnTo>
                    <a:pt x="1233" y="1104"/>
                  </a:lnTo>
                  <a:lnTo>
                    <a:pt x="1234" y="1102"/>
                  </a:lnTo>
                  <a:lnTo>
                    <a:pt x="1236" y="1100"/>
                  </a:lnTo>
                  <a:lnTo>
                    <a:pt x="1231" y="1095"/>
                  </a:lnTo>
                  <a:lnTo>
                    <a:pt x="1228" y="1090"/>
                  </a:lnTo>
                  <a:lnTo>
                    <a:pt x="1224" y="1086"/>
                  </a:lnTo>
                  <a:lnTo>
                    <a:pt x="1221" y="1084"/>
                  </a:lnTo>
                  <a:lnTo>
                    <a:pt x="1218" y="1081"/>
                  </a:lnTo>
                  <a:lnTo>
                    <a:pt x="1211" y="1094"/>
                  </a:lnTo>
                  <a:lnTo>
                    <a:pt x="1204" y="1105"/>
                  </a:lnTo>
                  <a:lnTo>
                    <a:pt x="1196" y="1115"/>
                  </a:lnTo>
                  <a:lnTo>
                    <a:pt x="1186" y="1124"/>
                  </a:lnTo>
                  <a:lnTo>
                    <a:pt x="1176" y="1132"/>
                  </a:lnTo>
                  <a:lnTo>
                    <a:pt x="1165" y="1139"/>
                  </a:lnTo>
                  <a:lnTo>
                    <a:pt x="1152" y="1145"/>
                  </a:lnTo>
                  <a:lnTo>
                    <a:pt x="1139" y="1150"/>
                  </a:lnTo>
                  <a:close/>
                  <a:moveTo>
                    <a:pt x="1216" y="1170"/>
                  </a:moveTo>
                  <a:lnTo>
                    <a:pt x="1216" y="1170"/>
                  </a:lnTo>
                  <a:lnTo>
                    <a:pt x="1211" y="1174"/>
                  </a:lnTo>
                  <a:lnTo>
                    <a:pt x="1205" y="1177"/>
                  </a:lnTo>
                  <a:lnTo>
                    <a:pt x="1192" y="1180"/>
                  </a:lnTo>
                  <a:lnTo>
                    <a:pt x="1186" y="1182"/>
                  </a:lnTo>
                  <a:lnTo>
                    <a:pt x="1180" y="1185"/>
                  </a:lnTo>
                  <a:lnTo>
                    <a:pt x="1176" y="1188"/>
                  </a:lnTo>
                  <a:lnTo>
                    <a:pt x="1172" y="1193"/>
                  </a:lnTo>
                  <a:lnTo>
                    <a:pt x="1175" y="1194"/>
                  </a:lnTo>
                  <a:lnTo>
                    <a:pt x="1179" y="1195"/>
                  </a:lnTo>
                  <a:lnTo>
                    <a:pt x="1184" y="1194"/>
                  </a:lnTo>
                  <a:lnTo>
                    <a:pt x="1189" y="1193"/>
                  </a:lnTo>
                  <a:lnTo>
                    <a:pt x="1199" y="1190"/>
                  </a:lnTo>
                  <a:lnTo>
                    <a:pt x="1208" y="1184"/>
                  </a:lnTo>
                  <a:lnTo>
                    <a:pt x="1216" y="1179"/>
                  </a:lnTo>
                  <a:lnTo>
                    <a:pt x="1225" y="1172"/>
                  </a:lnTo>
                  <a:lnTo>
                    <a:pt x="1234" y="1165"/>
                  </a:lnTo>
                  <a:lnTo>
                    <a:pt x="1241" y="1157"/>
                  </a:lnTo>
                  <a:lnTo>
                    <a:pt x="1246" y="1149"/>
                  </a:lnTo>
                  <a:lnTo>
                    <a:pt x="1251" y="1140"/>
                  </a:lnTo>
                  <a:lnTo>
                    <a:pt x="1254" y="1131"/>
                  </a:lnTo>
                  <a:lnTo>
                    <a:pt x="1254" y="1120"/>
                  </a:lnTo>
                  <a:lnTo>
                    <a:pt x="1246" y="1134"/>
                  </a:lnTo>
                  <a:lnTo>
                    <a:pt x="1237" y="1147"/>
                  </a:lnTo>
                  <a:lnTo>
                    <a:pt x="1227" y="1160"/>
                  </a:lnTo>
                  <a:lnTo>
                    <a:pt x="1216" y="1170"/>
                  </a:lnTo>
                  <a:close/>
                  <a:moveTo>
                    <a:pt x="1190" y="1207"/>
                  </a:moveTo>
                  <a:lnTo>
                    <a:pt x="1190" y="1207"/>
                  </a:lnTo>
                  <a:lnTo>
                    <a:pt x="1210" y="1229"/>
                  </a:lnTo>
                  <a:lnTo>
                    <a:pt x="1231" y="1212"/>
                  </a:lnTo>
                  <a:lnTo>
                    <a:pt x="1242" y="1202"/>
                  </a:lnTo>
                  <a:lnTo>
                    <a:pt x="1253" y="1193"/>
                  </a:lnTo>
                  <a:lnTo>
                    <a:pt x="1263" y="1183"/>
                  </a:lnTo>
                  <a:lnTo>
                    <a:pt x="1271" y="1171"/>
                  </a:lnTo>
                  <a:lnTo>
                    <a:pt x="1279" y="1160"/>
                  </a:lnTo>
                  <a:lnTo>
                    <a:pt x="1285" y="1147"/>
                  </a:lnTo>
                  <a:lnTo>
                    <a:pt x="1276" y="1145"/>
                  </a:lnTo>
                  <a:lnTo>
                    <a:pt x="1272" y="1144"/>
                  </a:lnTo>
                  <a:lnTo>
                    <a:pt x="1268" y="1140"/>
                  </a:lnTo>
                  <a:lnTo>
                    <a:pt x="1261" y="1152"/>
                  </a:lnTo>
                  <a:lnTo>
                    <a:pt x="1254" y="1163"/>
                  </a:lnTo>
                  <a:lnTo>
                    <a:pt x="1245" y="1171"/>
                  </a:lnTo>
                  <a:lnTo>
                    <a:pt x="1236" y="1180"/>
                  </a:lnTo>
                  <a:lnTo>
                    <a:pt x="1225" y="1187"/>
                  </a:lnTo>
                  <a:lnTo>
                    <a:pt x="1214" y="1195"/>
                  </a:lnTo>
                  <a:lnTo>
                    <a:pt x="1201" y="1201"/>
                  </a:lnTo>
                  <a:lnTo>
                    <a:pt x="1190" y="1207"/>
                  </a:lnTo>
                  <a:close/>
                  <a:moveTo>
                    <a:pt x="1306" y="1149"/>
                  </a:moveTo>
                  <a:lnTo>
                    <a:pt x="1306" y="1149"/>
                  </a:lnTo>
                  <a:lnTo>
                    <a:pt x="1298" y="1163"/>
                  </a:lnTo>
                  <a:lnTo>
                    <a:pt x="1288" y="1177"/>
                  </a:lnTo>
                  <a:lnTo>
                    <a:pt x="1278" y="1190"/>
                  </a:lnTo>
                  <a:lnTo>
                    <a:pt x="1266" y="1202"/>
                  </a:lnTo>
                  <a:lnTo>
                    <a:pt x="1254" y="1213"/>
                  </a:lnTo>
                  <a:lnTo>
                    <a:pt x="1241" y="1225"/>
                  </a:lnTo>
                  <a:lnTo>
                    <a:pt x="1214" y="1245"/>
                  </a:lnTo>
                  <a:lnTo>
                    <a:pt x="1224" y="1246"/>
                  </a:lnTo>
                  <a:lnTo>
                    <a:pt x="1234" y="1244"/>
                  </a:lnTo>
                  <a:lnTo>
                    <a:pt x="1242" y="1242"/>
                  </a:lnTo>
                  <a:lnTo>
                    <a:pt x="1251" y="1238"/>
                  </a:lnTo>
                  <a:lnTo>
                    <a:pt x="1266" y="1228"/>
                  </a:lnTo>
                  <a:lnTo>
                    <a:pt x="1273" y="1223"/>
                  </a:lnTo>
                  <a:lnTo>
                    <a:pt x="1281" y="1218"/>
                  </a:lnTo>
                  <a:lnTo>
                    <a:pt x="1286" y="1211"/>
                  </a:lnTo>
                  <a:lnTo>
                    <a:pt x="1292" y="1203"/>
                  </a:lnTo>
                  <a:lnTo>
                    <a:pt x="1306" y="1190"/>
                  </a:lnTo>
                  <a:lnTo>
                    <a:pt x="1312" y="1182"/>
                  </a:lnTo>
                  <a:lnTo>
                    <a:pt x="1316" y="1172"/>
                  </a:lnTo>
                  <a:lnTo>
                    <a:pt x="1317" y="1168"/>
                  </a:lnTo>
                  <a:lnTo>
                    <a:pt x="1318" y="1163"/>
                  </a:lnTo>
                  <a:lnTo>
                    <a:pt x="1318" y="1156"/>
                  </a:lnTo>
                  <a:lnTo>
                    <a:pt x="1317" y="1150"/>
                  </a:lnTo>
                  <a:lnTo>
                    <a:pt x="1314" y="1151"/>
                  </a:lnTo>
                  <a:lnTo>
                    <a:pt x="1312" y="1150"/>
                  </a:lnTo>
                  <a:lnTo>
                    <a:pt x="1310" y="1149"/>
                  </a:lnTo>
                  <a:lnTo>
                    <a:pt x="1306" y="1149"/>
                  </a:lnTo>
                  <a:close/>
                  <a:moveTo>
                    <a:pt x="1309" y="1211"/>
                  </a:moveTo>
                  <a:lnTo>
                    <a:pt x="1309" y="1211"/>
                  </a:lnTo>
                  <a:lnTo>
                    <a:pt x="1304" y="1217"/>
                  </a:lnTo>
                  <a:lnTo>
                    <a:pt x="1299" y="1224"/>
                  </a:lnTo>
                  <a:lnTo>
                    <a:pt x="1291" y="1228"/>
                  </a:lnTo>
                  <a:lnTo>
                    <a:pt x="1285" y="1233"/>
                  </a:lnTo>
                  <a:lnTo>
                    <a:pt x="1273" y="1242"/>
                  </a:lnTo>
                  <a:lnTo>
                    <a:pt x="1270" y="1245"/>
                  </a:lnTo>
                  <a:lnTo>
                    <a:pt x="1268" y="1250"/>
                  </a:lnTo>
                  <a:lnTo>
                    <a:pt x="1269" y="1252"/>
                  </a:lnTo>
                  <a:lnTo>
                    <a:pt x="1272" y="1255"/>
                  </a:lnTo>
                  <a:lnTo>
                    <a:pt x="1280" y="1262"/>
                  </a:lnTo>
                  <a:lnTo>
                    <a:pt x="1283" y="1267"/>
                  </a:lnTo>
                  <a:lnTo>
                    <a:pt x="1285" y="1270"/>
                  </a:lnTo>
                  <a:lnTo>
                    <a:pt x="1286" y="1273"/>
                  </a:lnTo>
                  <a:lnTo>
                    <a:pt x="1286" y="1274"/>
                  </a:lnTo>
                  <a:lnTo>
                    <a:pt x="1285" y="1275"/>
                  </a:lnTo>
                  <a:lnTo>
                    <a:pt x="1289" y="1282"/>
                  </a:lnTo>
                  <a:lnTo>
                    <a:pt x="1295" y="1286"/>
                  </a:lnTo>
                  <a:lnTo>
                    <a:pt x="1300" y="1289"/>
                  </a:lnTo>
                  <a:lnTo>
                    <a:pt x="1306" y="1290"/>
                  </a:lnTo>
                  <a:lnTo>
                    <a:pt x="1313" y="1290"/>
                  </a:lnTo>
                  <a:lnTo>
                    <a:pt x="1320" y="1289"/>
                  </a:lnTo>
                  <a:lnTo>
                    <a:pt x="1327" y="1287"/>
                  </a:lnTo>
                  <a:lnTo>
                    <a:pt x="1333" y="1284"/>
                  </a:lnTo>
                  <a:lnTo>
                    <a:pt x="1340" y="1280"/>
                  </a:lnTo>
                  <a:lnTo>
                    <a:pt x="1346" y="1275"/>
                  </a:lnTo>
                  <a:lnTo>
                    <a:pt x="1351" y="1269"/>
                  </a:lnTo>
                  <a:lnTo>
                    <a:pt x="1357" y="1263"/>
                  </a:lnTo>
                  <a:lnTo>
                    <a:pt x="1361" y="1256"/>
                  </a:lnTo>
                  <a:lnTo>
                    <a:pt x="1365" y="1250"/>
                  </a:lnTo>
                  <a:lnTo>
                    <a:pt x="1367" y="1242"/>
                  </a:lnTo>
                  <a:lnTo>
                    <a:pt x="1370" y="1236"/>
                  </a:lnTo>
                  <a:lnTo>
                    <a:pt x="1366" y="1228"/>
                  </a:lnTo>
                  <a:lnTo>
                    <a:pt x="1363" y="1221"/>
                  </a:lnTo>
                  <a:lnTo>
                    <a:pt x="1359" y="1213"/>
                  </a:lnTo>
                  <a:lnTo>
                    <a:pt x="1354" y="1207"/>
                  </a:lnTo>
                  <a:lnTo>
                    <a:pt x="1348" y="1200"/>
                  </a:lnTo>
                  <a:lnTo>
                    <a:pt x="1342" y="1194"/>
                  </a:lnTo>
                  <a:lnTo>
                    <a:pt x="1334" y="1188"/>
                  </a:lnTo>
                  <a:lnTo>
                    <a:pt x="1327" y="1184"/>
                  </a:lnTo>
                  <a:lnTo>
                    <a:pt x="1317" y="1197"/>
                  </a:lnTo>
                  <a:lnTo>
                    <a:pt x="1309" y="12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4824413" y="419100"/>
              <a:ext cx="31750" cy="61913"/>
            </a:xfrm>
            <a:custGeom>
              <a:avLst/>
              <a:gdLst>
                <a:gd name="T0" fmla="*/ 26369 w 59"/>
                <a:gd name="T1" fmla="*/ 0 h 115"/>
                <a:gd name="T2" fmla="*/ 26369 w 59"/>
                <a:gd name="T3" fmla="*/ 0 h 115"/>
                <a:gd name="T4" fmla="*/ 27983 w 59"/>
                <a:gd name="T5" fmla="*/ 0 h 115"/>
                <a:gd name="T6" fmla="*/ 29597 w 59"/>
                <a:gd name="T7" fmla="*/ 538 h 115"/>
                <a:gd name="T8" fmla="*/ 30136 w 59"/>
                <a:gd name="T9" fmla="*/ 1615 h 115"/>
                <a:gd name="T10" fmla="*/ 31750 w 59"/>
                <a:gd name="T11" fmla="*/ 1615 h 115"/>
                <a:gd name="T12" fmla="*/ 31750 w 59"/>
                <a:gd name="T13" fmla="*/ 1615 h 115"/>
                <a:gd name="T14" fmla="*/ 20987 w 59"/>
                <a:gd name="T15" fmla="*/ 30149 h 115"/>
                <a:gd name="T16" fmla="*/ 9686 w 59"/>
                <a:gd name="T17" fmla="*/ 59221 h 115"/>
                <a:gd name="T18" fmla="*/ 9686 w 59"/>
                <a:gd name="T19" fmla="*/ 59221 h 115"/>
                <a:gd name="T20" fmla="*/ 7534 w 59"/>
                <a:gd name="T21" fmla="*/ 60298 h 115"/>
                <a:gd name="T22" fmla="*/ 5381 w 59"/>
                <a:gd name="T23" fmla="*/ 61375 h 115"/>
                <a:gd name="T24" fmla="*/ 3229 w 59"/>
                <a:gd name="T25" fmla="*/ 61913 h 115"/>
                <a:gd name="T26" fmla="*/ 0 w 59"/>
                <a:gd name="T27" fmla="*/ 60836 h 115"/>
                <a:gd name="T28" fmla="*/ 0 w 59"/>
                <a:gd name="T29" fmla="*/ 60836 h 115"/>
                <a:gd name="T30" fmla="*/ 3767 w 59"/>
                <a:gd name="T31" fmla="*/ 54914 h 115"/>
                <a:gd name="T32" fmla="*/ 7534 w 59"/>
                <a:gd name="T33" fmla="*/ 48454 h 115"/>
                <a:gd name="T34" fmla="*/ 10225 w 59"/>
                <a:gd name="T35" fmla="*/ 41455 h 115"/>
                <a:gd name="T36" fmla="*/ 11839 w 59"/>
                <a:gd name="T37" fmla="*/ 37148 h 115"/>
                <a:gd name="T38" fmla="*/ 11839 w 59"/>
                <a:gd name="T39" fmla="*/ 37148 h 115"/>
                <a:gd name="T40" fmla="*/ 11301 w 59"/>
                <a:gd name="T41" fmla="*/ 34994 h 115"/>
                <a:gd name="T42" fmla="*/ 11301 w 59"/>
                <a:gd name="T43" fmla="*/ 33918 h 115"/>
                <a:gd name="T44" fmla="*/ 11839 w 59"/>
                <a:gd name="T45" fmla="*/ 36071 h 115"/>
                <a:gd name="T46" fmla="*/ 11839 w 59"/>
                <a:gd name="T47" fmla="*/ 36071 h 115"/>
                <a:gd name="T48" fmla="*/ 17758 w 59"/>
                <a:gd name="T49" fmla="*/ 17766 h 115"/>
                <a:gd name="T50" fmla="*/ 19373 w 59"/>
                <a:gd name="T51" fmla="*/ 12921 h 115"/>
                <a:gd name="T52" fmla="*/ 21525 w 59"/>
                <a:gd name="T53" fmla="*/ 8076 h 115"/>
                <a:gd name="T54" fmla="*/ 23678 w 59"/>
                <a:gd name="T55" fmla="*/ 3769 h 115"/>
                <a:gd name="T56" fmla="*/ 26369 w 59"/>
                <a:gd name="T57" fmla="*/ 0 h 115"/>
                <a:gd name="T58" fmla="*/ 26369 w 59"/>
                <a:gd name="T59" fmla="*/ 0 h 1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" h="115">
                  <a:moveTo>
                    <a:pt x="49" y="0"/>
                  </a:move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39" y="56"/>
                  </a:lnTo>
                  <a:lnTo>
                    <a:pt x="18" y="110"/>
                  </a:lnTo>
                  <a:lnTo>
                    <a:pt x="14" y="112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4" y="90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7"/>
                  </a:lnTo>
                  <a:lnTo>
                    <a:pt x="33" y="33"/>
                  </a:lnTo>
                  <a:lnTo>
                    <a:pt x="36" y="24"/>
                  </a:lnTo>
                  <a:lnTo>
                    <a:pt x="40" y="15"/>
                  </a:lnTo>
                  <a:lnTo>
                    <a:pt x="44" y="7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91"/>
            <p:cNvSpPr/>
            <p:nvPr/>
          </p:nvSpPr>
          <p:spPr bwMode="auto">
            <a:xfrm>
              <a:off x="4908551" y="168275"/>
              <a:ext cx="23813" cy="20638"/>
            </a:xfrm>
            <a:custGeom>
              <a:avLst/>
              <a:gdLst>
                <a:gd name="T0" fmla="*/ 23813 w 45"/>
                <a:gd name="T1" fmla="*/ 2013 h 41"/>
                <a:gd name="T2" fmla="*/ 23813 w 45"/>
                <a:gd name="T3" fmla="*/ 2013 h 41"/>
                <a:gd name="T4" fmla="*/ 21696 w 45"/>
                <a:gd name="T5" fmla="*/ 6040 h 41"/>
                <a:gd name="T6" fmla="*/ 20109 w 45"/>
                <a:gd name="T7" fmla="*/ 9564 h 41"/>
                <a:gd name="T8" fmla="*/ 17463 w 45"/>
                <a:gd name="T9" fmla="*/ 12584 h 41"/>
                <a:gd name="T10" fmla="*/ 14288 w 45"/>
                <a:gd name="T11" fmla="*/ 15101 h 41"/>
                <a:gd name="T12" fmla="*/ 11113 w 45"/>
                <a:gd name="T13" fmla="*/ 17114 h 41"/>
                <a:gd name="T14" fmla="*/ 7938 w 45"/>
                <a:gd name="T15" fmla="*/ 18625 h 41"/>
                <a:gd name="T16" fmla="*/ 3704 w 45"/>
                <a:gd name="T17" fmla="*/ 20135 h 41"/>
                <a:gd name="T18" fmla="*/ 0 w 45"/>
                <a:gd name="T19" fmla="*/ 20638 h 41"/>
                <a:gd name="T20" fmla="*/ 0 w 45"/>
                <a:gd name="T21" fmla="*/ 20638 h 41"/>
                <a:gd name="T22" fmla="*/ 4233 w 45"/>
                <a:gd name="T23" fmla="*/ 15101 h 41"/>
                <a:gd name="T24" fmla="*/ 8996 w 45"/>
                <a:gd name="T25" fmla="*/ 9564 h 41"/>
                <a:gd name="T26" fmla="*/ 19050 w 45"/>
                <a:gd name="T27" fmla="*/ 0 h 41"/>
                <a:gd name="T28" fmla="*/ 19050 w 45"/>
                <a:gd name="T29" fmla="*/ 0 h 41"/>
                <a:gd name="T30" fmla="*/ 20638 w 45"/>
                <a:gd name="T31" fmla="*/ 0 h 41"/>
                <a:gd name="T32" fmla="*/ 21167 w 45"/>
                <a:gd name="T33" fmla="*/ 1007 h 41"/>
                <a:gd name="T34" fmla="*/ 22225 w 45"/>
                <a:gd name="T35" fmla="*/ 1510 h 41"/>
                <a:gd name="T36" fmla="*/ 23813 w 45"/>
                <a:gd name="T37" fmla="*/ 2013 h 41"/>
                <a:gd name="T38" fmla="*/ 23813 w 45"/>
                <a:gd name="T39" fmla="*/ 2013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41">
                  <a:moveTo>
                    <a:pt x="45" y="4"/>
                  </a:moveTo>
                  <a:lnTo>
                    <a:pt x="45" y="4"/>
                  </a:lnTo>
                  <a:lnTo>
                    <a:pt x="41" y="12"/>
                  </a:lnTo>
                  <a:lnTo>
                    <a:pt x="38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15" y="37"/>
                  </a:lnTo>
                  <a:lnTo>
                    <a:pt x="7" y="40"/>
                  </a:lnTo>
                  <a:lnTo>
                    <a:pt x="0" y="41"/>
                  </a:lnTo>
                  <a:lnTo>
                    <a:pt x="8" y="30"/>
                  </a:lnTo>
                  <a:lnTo>
                    <a:pt x="17" y="19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2"/>
            <p:cNvSpPr>
              <a:spLocks noEditPoints="1"/>
            </p:cNvSpPr>
            <p:nvPr/>
          </p:nvSpPr>
          <p:spPr bwMode="auto">
            <a:xfrm>
              <a:off x="4098926" y="463550"/>
              <a:ext cx="441325" cy="214313"/>
            </a:xfrm>
            <a:custGeom>
              <a:avLst/>
              <a:gdLst>
                <a:gd name="T0" fmla="*/ 438685 w 836"/>
                <a:gd name="T1" fmla="*/ 145881 h 404"/>
                <a:gd name="T2" fmla="*/ 414930 w 836"/>
                <a:gd name="T3" fmla="*/ 169753 h 404"/>
                <a:gd name="T4" fmla="*/ 352110 w 836"/>
                <a:gd name="T5" fmla="*/ 197338 h 404"/>
                <a:gd name="T6" fmla="*/ 279787 w 836"/>
                <a:gd name="T7" fmla="*/ 212722 h 404"/>
                <a:gd name="T8" fmla="*/ 238083 w 836"/>
                <a:gd name="T9" fmla="*/ 211661 h 404"/>
                <a:gd name="T10" fmla="*/ 197963 w 836"/>
                <a:gd name="T11" fmla="*/ 202112 h 404"/>
                <a:gd name="T12" fmla="*/ 172624 w 836"/>
                <a:gd name="T13" fmla="*/ 195216 h 404"/>
                <a:gd name="T14" fmla="*/ 119833 w 836"/>
                <a:gd name="T15" fmla="*/ 184076 h 404"/>
                <a:gd name="T16" fmla="*/ 60181 w 836"/>
                <a:gd name="T17" fmla="*/ 167100 h 404"/>
                <a:gd name="T18" fmla="*/ 27979 w 836"/>
                <a:gd name="T19" fmla="*/ 141107 h 404"/>
                <a:gd name="T20" fmla="*/ 1584 w 836"/>
                <a:gd name="T21" fmla="*/ 71614 h 404"/>
                <a:gd name="T22" fmla="*/ 0 w 836"/>
                <a:gd name="T23" fmla="*/ 51987 h 404"/>
                <a:gd name="T24" fmla="*/ 7919 w 836"/>
                <a:gd name="T25" fmla="*/ 38194 h 404"/>
                <a:gd name="T26" fmla="*/ 39065 w 836"/>
                <a:gd name="T27" fmla="*/ 22280 h 404"/>
                <a:gd name="T28" fmla="*/ 82353 w 836"/>
                <a:gd name="T29" fmla="*/ 13792 h 404"/>
                <a:gd name="T30" fmla="*/ 98717 w 836"/>
                <a:gd name="T31" fmla="*/ 9549 h 404"/>
                <a:gd name="T32" fmla="*/ 124057 w 836"/>
                <a:gd name="T33" fmla="*/ 530 h 404"/>
                <a:gd name="T34" fmla="*/ 181598 w 836"/>
                <a:gd name="T35" fmla="*/ 6896 h 404"/>
                <a:gd name="T36" fmla="*/ 209577 w 836"/>
                <a:gd name="T37" fmla="*/ 15914 h 404"/>
                <a:gd name="T38" fmla="*/ 235444 w 836"/>
                <a:gd name="T39" fmla="*/ 25463 h 404"/>
                <a:gd name="T40" fmla="*/ 280315 w 836"/>
                <a:gd name="T41" fmla="*/ 43499 h 404"/>
                <a:gd name="T42" fmla="*/ 345775 w 836"/>
                <a:gd name="T43" fmla="*/ 57292 h 404"/>
                <a:gd name="T44" fmla="*/ 365307 w 836"/>
                <a:gd name="T45" fmla="*/ 64718 h 404"/>
                <a:gd name="T46" fmla="*/ 402788 w 836"/>
                <a:gd name="T47" fmla="*/ 66840 h 404"/>
                <a:gd name="T48" fmla="*/ 421265 w 836"/>
                <a:gd name="T49" fmla="*/ 75328 h 404"/>
                <a:gd name="T50" fmla="*/ 436574 w 836"/>
                <a:gd name="T51" fmla="*/ 101852 h 404"/>
                <a:gd name="T52" fmla="*/ 265006 w 836"/>
                <a:gd name="T53" fmla="*/ 205295 h 404"/>
                <a:gd name="T54" fmla="*/ 339968 w 836"/>
                <a:gd name="T55" fmla="*/ 193624 h 404"/>
                <a:gd name="T56" fmla="*/ 407539 w 836"/>
                <a:gd name="T57" fmla="*/ 163387 h 404"/>
                <a:gd name="T58" fmla="*/ 433934 w 836"/>
                <a:gd name="T59" fmla="*/ 135802 h 404"/>
                <a:gd name="T60" fmla="*/ 425488 w 836"/>
                <a:gd name="T61" fmla="*/ 90181 h 404"/>
                <a:gd name="T62" fmla="*/ 401205 w 836"/>
                <a:gd name="T63" fmla="*/ 75328 h 404"/>
                <a:gd name="T64" fmla="*/ 364779 w 836"/>
                <a:gd name="T65" fmla="*/ 72675 h 404"/>
                <a:gd name="T66" fmla="*/ 296152 w 836"/>
                <a:gd name="T67" fmla="*/ 55700 h 404"/>
                <a:gd name="T68" fmla="*/ 246002 w 836"/>
                <a:gd name="T69" fmla="*/ 40316 h 404"/>
                <a:gd name="T70" fmla="*/ 188988 w 836"/>
                <a:gd name="T71" fmla="*/ 16975 h 404"/>
                <a:gd name="T72" fmla="*/ 150452 w 836"/>
                <a:gd name="T73" fmla="*/ 9549 h 404"/>
                <a:gd name="T74" fmla="*/ 85520 w 836"/>
                <a:gd name="T75" fmla="*/ 20158 h 404"/>
                <a:gd name="T76" fmla="*/ 27979 w 836"/>
                <a:gd name="T77" fmla="*/ 38194 h 404"/>
                <a:gd name="T78" fmla="*/ 10030 w 836"/>
                <a:gd name="T79" fmla="*/ 55700 h 404"/>
                <a:gd name="T80" fmla="*/ 29035 w 836"/>
                <a:gd name="T81" fmla="*/ 74797 h 404"/>
                <a:gd name="T82" fmla="*/ 72322 w 836"/>
                <a:gd name="T83" fmla="*/ 89120 h 404"/>
                <a:gd name="T84" fmla="*/ 115610 w 836"/>
                <a:gd name="T85" fmla="*/ 102382 h 404"/>
                <a:gd name="T86" fmla="*/ 141477 w 836"/>
                <a:gd name="T87" fmla="*/ 106096 h 404"/>
                <a:gd name="T88" fmla="*/ 114027 w 836"/>
                <a:gd name="T89" fmla="*/ 108217 h 404"/>
                <a:gd name="T90" fmla="*/ 13198 w 836"/>
                <a:gd name="T91" fmla="*/ 75858 h 404"/>
                <a:gd name="T92" fmla="*/ 35897 w 836"/>
                <a:gd name="T93" fmla="*/ 135802 h 404"/>
                <a:gd name="T94" fmla="*/ 52790 w 836"/>
                <a:gd name="T95" fmla="*/ 149064 h 404"/>
                <a:gd name="T96" fmla="*/ 62292 w 836"/>
                <a:gd name="T97" fmla="*/ 157021 h 404"/>
                <a:gd name="T98" fmla="*/ 125112 w 836"/>
                <a:gd name="T99" fmla="*/ 177180 h 404"/>
                <a:gd name="T100" fmla="*/ 171568 w 836"/>
                <a:gd name="T101" fmla="*/ 184606 h 404"/>
                <a:gd name="T102" fmla="*/ 212216 w 836"/>
                <a:gd name="T103" fmla="*/ 195746 h 404"/>
                <a:gd name="T104" fmla="*/ 211688 w 836"/>
                <a:gd name="T105" fmla="*/ 168161 h 404"/>
                <a:gd name="T106" fmla="*/ 214856 w 836"/>
                <a:gd name="T107" fmla="*/ 186728 h 404"/>
                <a:gd name="T108" fmla="*/ 235444 w 836"/>
                <a:gd name="T109" fmla="*/ 202112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6" h="404">
                  <a:moveTo>
                    <a:pt x="833" y="256"/>
                  </a:moveTo>
                  <a:lnTo>
                    <a:pt x="833" y="256"/>
                  </a:lnTo>
                  <a:lnTo>
                    <a:pt x="836" y="261"/>
                  </a:lnTo>
                  <a:lnTo>
                    <a:pt x="835" y="266"/>
                  </a:lnTo>
                  <a:lnTo>
                    <a:pt x="833" y="271"/>
                  </a:lnTo>
                  <a:lnTo>
                    <a:pt x="831" y="275"/>
                  </a:lnTo>
                  <a:lnTo>
                    <a:pt x="825" y="286"/>
                  </a:lnTo>
                  <a:lnTo>
                    <a:pt x="823" y="291"/>
                  </a:lnTo>
                  <a:lnTo>
                    <a:pt x="822" y="299"/>
                  </a:lnTo>
                  <a:lnTo>
                    <a:pt x="805" y="309"/>
                  </a:lnTo>
                  <a:lnTo>
                    <a:pt x="786" y="320"/>
                  </a:lnTo>
                  <a:lnTo>
                    <a:pt x="768" y="330"/>
                  </a:lnTo>
                  <a:lnTo>
                    <a:pt x="749" y="339"/>
                  </a:lnTo>
                  <a:lnTo>
                    <a:pt x="730" y="349"/>
                  </a:lnTo>
                  <a:lnTo>
                    <a:pt x="709" y="357"/>
                  </a:lnTo>
                  <a:lnTo>
                    <a:pt x="688" y="365"/>
                  </a:lnTo>
                  <a:lnTo>
                    <a:pt x="667" y="372"/>
                  </a:lnTo>
                  <a:lnTo>
                    <a:pt x="645" y="379"/>
                  </a:lnTo>
                  <a:lnTo>
                    <a:pt x="624" y="385"/>
                  </a:lnTo>
                  <a:lnTo>
                    <a:pt x="601" y="391"/>
                  </a:lnTo>
                  <a:lnTo>
                    <a:pt x="578" y="395"/>
                  </a:lnTo>
                  <a:lnTo>
                    <a:pt x="554" y="398"/>
                  </a:lnTo>
                  <a:lnTo>
                    <a:pt x="530" y="401"/>
                  </a:lnTo>
                  <a:lnTo>
                    <a:pt x="507" y="402"/>
                  </a:lnTo>
                  <a:lnTo>
                    <a:pt x="483" y="404"/>
                  </a:lnTo>
                  <a:lnTo>
                    <a:pt x="472" y="404"/>
                  </a:lnTo>
                  <a:lnTo>
                    <a:pt x="461" y="401"/>
                  </a:lnTo>
                  <a:lnTo>
                    <a:pt x="451" y="399"/>
                  </a:lnTo>
                  <a:lnTo>
                    <a:pt x="442" y="397"/>
                  </a:lnTo>
                  <a:lnTo>
                    <a:pt x="422" y="391"/>
                  </a:lnTo>
                  <a:lnTo>
                    <a:pt x="402" y="385"/>
                  </a:lnTo>
                  <a:lnTo>
                    <a:pt x="389" y="383"/>
                  </a:lnTo>
                  <a:lnTo>
                    <a:pt x="375" y="381"/>
                  </a:lnTo>
                  <a:lnTo>
                    <a:pt x="361" y="380"/>
                  </a:lnTo>
                  <a:lnTo>
                    <a:pt x="347" y="378"/>
                  </a:lnTo>
                  <a:lnTo>
                    <a:pt x="341" y="375"/>
                  </a:lnTo>
                  <a:lnTo>
                    <a:pt x="333" y="371"/>
                  </a:lnTo>
                  <a:lnTo>
                    <a:pt x="327" y="368"/>
                  </a:lnTo>
                  <a:lnTo>
                    <a:pt x="319" y="365"/>
                  </a:lnTo>
                  <a:lnTo>
                    <a:pt x="293" y="360"/>
                  </a:lnTo>
                  <a:lnTo>
                    <a:pt x="267" y="355"/>
                  </a:lnTo>
                  <a:lnTo>
                    <a:pt x="240" y="350"/>
                  </a:lnTo>
                  <a:lnTo>
                    <a:pt x="227" y="347"/>
                  </a:lnTo>
                  <a:lnTo>
                    <a:pt x="215" y="342"/>
                  </a:lnTo>
                  <a:lnTo>
                    <a:pt x="164" y="327"/>
                  </a:lnTo>
                  <a:lnTo>
                    <a:pt x="139" y="320"/>
                  </a:lnTo>
                  <a:lnTo>
                    <a:pt x="114" y="315"/>
                  </a:lnTo>
                  <a:lnTo>
                    <a:pt x="97" y="304"/>
                  </a:lnTo>
                  <a:lnTo>
                    <a:pt x="82" y="293"/>
                  </a:lnTo>
                  <a:lnTo>
                    <a:pt x="67" y="280"/>
                  </a:lnTo>
                  <a:lnTo>
                    <a:pt x="59" y="274"/>
                  </a:lnTo>
                  <a:lnTo>
                    <a:pt x="53" y="266"/>
                  </a:lnTo>
                  <a:lnTo>
                    <a:pt x="43" y="253"/>
                  </a:lnTo>
                  <a:lnTo>
                    <a:pt x="36" y="238"/>
                  </a:lnTo>
                  <a:lnTo>
                    <a:pt x="29" y="221"/>
                  </a:lnTo>
                  <a:lnTo>
                    <a:pt x="23" y="205"/>
                  </a:lnTo>
                  <a:lnTo>
                    <a:pt x="13" y="171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5" y="124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3" y="89"/>
                  </a:lnTo>
                  <a:lnTo>
                    <a:pt x="6" y="83"/>
                  </a:lnTo>
                  <a:lnTo>
                    <a:pt x="10" y="78"/>
                  </a:lnTo>
                  <a:lnTo>
                    <a:pt x="15" y="72"/>
                  </a:lnTo>
                  <a:lnTo>
                    <a:pt x="28" y="62"/>
                  </a:lnTo>
                  <a:lnTo>
                    <a:pt x="39" y="54"/>
                  </a:lnTo>
                  <a:lnTo>
                    <a:pt x="50" y="49"/>
                  </a:lnTo>
                  <a:lnTo>
                    <a:pt x="63" y="45"/>
                  </a:lnTo>
                  <a:lnTo>
                    <a:pt x="74" y="42"/>
                  </a:lnTo>
                  <a:lnTo>
                    <a:pt x="88" y="39"/>
                  </a:lnTo>
                  <a:lnTo>
                    <a:pt x="115" y="35"/>
                  </a:lnTo>
                  <a:lnTo>
                    <a:pt x="142" y="30"/>
                  </a:lnTo>
                  <a:lnTo>
                    <a:pt x="149" y="28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77" y="19"/>
                  </a:lnTo>
                  <a:lnTo>
                    <a:pt x="187" y="18"/>
                  </a:lnTo>
                  <a:lnTo>
                    <a:pt x="195" y="15"/>
                  </a:lnTo>
                  <a:lnTo>
                    <a:pt x="204" y="11"/>
                  </a:lnTo>
                  <a:lnTo>
                    <a:pt x="211" y="6"/>
                  </a:lnTo>
                  <a:lnTo>
                    <a:pt x="219" y="4"/>
                  </a:lnTo>
                  <a:lnTo>
                    <a:pt x="235" y="1"/>
                  </a:lnTo>
                  <a:lnTo>
                    <a:pt x="251" y="0"/>
                  </a:lnTo>
                  <a:lnTo>
                    <a:pt x="266" y="1"/>
                  </a:lnTo>
                  <a:lnTo>
                    <a:pt x="282" y="2"/>
                  </a:lnTo>
                  <a:lnTo>
                    <a:pt x="313" y="7"/>
                  </a:lnTo>
                  <a:lnTo>
                    <a:pt x="328" y="11"/>
                  </a:lnTo>
                  <a:lnTo>
                    <a:pt x="344" y="13"/>
                  </a:lnTo>
                  <a:lnTo>
                    <a:pt x="355" y="15"/>
                  </a:lnTo>
                  <a:lnTo>
                    <a:pt x="366" y="18"/>
                  </a:lnTo>
                  <a:lnTo>
                    <a:pt x="386" y="27"/>
                  </a:lnTo>
                  <a:lnTo>
                    <a:pt x="397" y="30"/>
                  </a:lnTo>
                  <a:lnTo>
                    <a:pt x="409" y="32"/>
                  </a:lnTo>
                  <a:lnTo>
                    <a:pt x="421" y="35"/>
                  </a:lnTo>
                  <a:lnTo>
                    <a:pt x="431" y="38"/>
                  </a:lnTo>
                  <a:lnTo>
                    <a:pt x="438" y="43"/>
                  </a:lnTo>
                  <a:lnTo>
                    <a:pt x="446" y="48"/>
                  </a:lnTo>
                  <a:lnTo>
                    <a:pt x="452" y="54"/>
                  </a:lnTo>
                  <a:lnTo>
                    <a:pt x="461" y="59"/>
                  </a:lnTo>
                  <a:lnTo>
                    <a:pt x="477" y="65"/>
                  </a:lnTo>
                  <a:lnTo>
                    <a:pt x="494" y="72"/>
                  </a:lnTo>
                  <a:lnTo>
                    <a:pt x="531" y="82"/>
                  </a:lnTo>
                  <a:lnTo>
                    <a:pt x="570" y="92"/>
                  </a:lnTo>
                  <a:lnTo>
                    <a:pt x="610" y="100"/>
                  </a:lnTo>
                  <a:lnTo>
                    <a:pt x="625" y="104"/>
                  </a:lnTo>
                  <a:lnTo>
                    <a:pt x="640" y="106"/>
                  </a:lnTo>
                  <a:lnTo>
                    <a:pt x="655" y="108"/>
                  </a:lnTo>
                  <a:lnTo>
                    <a:pt x="669" y="111"/>
                  </a:lnTo>
                  <a:lnTo>
                    <a:pt x="674" y="113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2" y="122"/>
                  </a:lnTo>
                  <a:lnTo>
                    <a:pt x="696" y="123"/>
                  </a:lnTo>
                  <a:lnTo>
                    <a:pt x="711" y="124"/>
                  </a:lnTo>
                  <a:lnTo>
                    <a:pt x="725" y="125"/>
                  </a:lnTo>
                  <a:lnTo>
                    <a:pt x="751" y="125"/>
                  </a:lnTo>
                  <a:lnTo>
                    <a:pt x="763" y="126"/>
                  </a:lnTo>
                  <a:lnTo>
                    <a:pt x="773" y="128"/>
                  </a:lnTo>
                  <a:lnTo>
                    <a:pt x="783" y="132"/>
                  </a:lnTo>
                  <a:lnTo>
                    <a:pt x="787" y="134"/>
                  </a:lnTo>
                  <a:lnTo>
                    <a:pt x="792" y="137"/>
                  </a:lnTo>
                  <a:lnTo>
                    <a:pt x="798" y="142"/>
                  </a:lnTo>
                  <a:lnTo>
                    <a:pt x="803" y="148"/>
                  </a:lnTo>
                  <a:lnTo>
                    <a:pt x="809" y="153"/>
                  </a:lnTo>
                  <a:lnTo>
                    <a:pt x="814" y="160"/>
                  </a:lnTo>
                  <a:lnTo>
                    <a:pt x="817" y="167"/>
                  </a:lnTo>
                  <a:lnTo>
                    <a:pt x="822" y="175"/>
                  </a:lnTo>
                  <a:lnTo>
                    <a:pt x="827" y="192"/>
                  </a:lnTo>
                  <a:lnTo>
                    <a:pt x="830" y="209"/>
                  </a:lnTo>
                  <a:lnTo>
                    <a:pt x="832" y="226"/>
                  </a:lnTo>
                  <a:lnTo>
                    <a:pt x="833" y="242"/>
                  </a:lnTo>
                  <a:lnTo>
                    <a:pt x="833" y="256"/>
                  </a:lnTo>
                  <a:close/>
                  <a:moveTo>
                    <a:pt x="502" y="387"/>
                  </a:moveTo>
                  <a:lnTo>
                    <a:pt x="502" y="387"/>
                  </a:lnTo>
                  <a:lnTo>
                    <a:pt x="520" y="386"/>
                  </a:lnTo>
                  <a:lnTo>
                    <a:pt x="538" y="385"/>
                  </a:lnTo>
                  <a:lnTo>
                    <a:pt x="574" y="381"/>
                  </a:lnTo>
                  <a:lnTo>
                    <a:pt x="610" y="374"/>
                  </a:lnTo>
                  <a:lnTo>
                    <a:pt x="644" y="365"/>
                  </a:lnTo>
                  <a:lnTo>
                    <a:pt x="669" y="357"/>
                  </a:lnTo>
                  <a:lnTo>
                    <a:pt x="691" y="349"/>
                  </a:lnTo>
                  <a:lnTo>
                    <a:pt x="714" y="339"/>
                  </a:lnTo>
                  <a:lnTo>
                    <a:pt x="734" y="329"/>
                  </a:lnTo>
                  <a:lnTo>
                    <a:pt x="772" y="308"/>
                  </a:lnTo>
                  <a:lnTo>
                    <a:pt x="810" y="287"/>
                  </a:lnTo>
                  <a:lnTo>
                    <a:pt x="814" y="279"/>
                  </a:lnTo>
                  <a:lnTo>
                    <a:pt x="817" y="273"/>
                  </a:lnTo>
                  <a:lnTo>
                    <a:pt x="820" y="264"/>
                  </a:lnTo>
                  <a:lnTo>
                    <a:pt x="822" y="256"/>
                  </a:lnTo>
                  <a:lnTo>
                    <a:pt x="822" y="247"/>
                  </a:lnTo>
                  <a:lnTo>
                    <a:pt x="823" y="239"/>
                  </a:lnTo>
                  <a:lnTo>
                    <a:pt x="821" y="220"/>
                  </a:lnTo>
                  <a:lnTo>
                    <a:pt x="817" y="202"/>
                  </a:lnTo>
                  <a:lnTo>
                    <a:pt x="812" y="185"/>
                  </a:lnTo>
                  <a:lnTo>
                    <a:pt x="806" y="170"/>
                  </a:lnTo>
                  <a:lnTo>
                    <a:pt x="797" y="157"/>
                  </a:lnTo>
                  <a:lnTo>
                    <a:pt x="788" y="152"/>
                  </a:lnTo>
                  <a:lnTo>
                    <a:pt x="779" y="148"/>
                  </a:lnTo>
                  <a:lnTo>
                    <a:pt x="769" y="144"/>
                  </a:lnTo>
                  <a:lnTo>
                    <a:pt x="760" y="142"/>
                  </a:lnTo>
                  <a:lnTo>
                    <a:pt x="749" y="141"/>
                  </a:lnTo>
                  <a:lnTo>
                    <a:pt x="738" y="140"/>
                  </a:lnTo>
                  <a:lnTo>
                    <a:pt x="715" y="139"/>
                  </a:lnTo>
                  <a:lnTo>
                    <a:pt x="703" y="138"/>
                  </a:lnTo>
                  <a:lnTo>
                    <a:pt x="691" y="137"/>
                  </a:lnTo>
                  <a:lnTo>
                    <a:pt x="667" y="133"/>
                  </a:lnTo>
                  <a:lnTo>
                    <a:pt x="643" y="126"/>
                  </a:lnTo>
                  <a:lnTo>
                    <a:pt x="619" y="119"/>
                  </a:lnTo>
                  <a:lnTo>
                    <a:pt x="596" y="112"/>
                  </a:lnTo>
                  <a:lnTo>
                    <a:pt x="573" y="107"/>
                  </a:lnTo>
                  <a:lnTo>
                    <a:pt x="561" y="105"/>
                  </a:lnTo>
                  <a:lnTo>
                    <a:pt x="551" y="103"/>
                  </a:lnTo>
                  <a:lnTo>
                    <a:pt x="541" y="103"/>
                  </a:lnTo>
                  <a:lnTo>
                    <a:pt x="531" y="103"/>
                  </a:lnTo>
                  <a:lnTo>
                    <a:pt x="499" y="89"/>
                  </a:lnTo>
                  <a:lnTo>
                    <a:pt x="466" y="76"/>
                  </a:lnTo>
                  <a:lnTo>
                    <a:pt x="398" y="50"/>
                  </a:lnTo>
                  <a:lnTo>
                    <a:pt x="386" y="43"/>
                  </a:lnTo>
                  <a:lnTo>
                    <a:pt x="373" y="36"/>
                  </a:lnTo>
                  <a:lnTo>
                    <a:pt x="366" y="34"/>
                  </a:lnTo>
                  <a:lnTo>
                    <a:pt x="358" y="32"/>
                  </a:lnTo>
                  <a:lnTo>
                    <a:pt x="349" y="31"/>
                  </a:lnTo>
                  <a:lnTo>
                    <a:pt x="340" y="30"/>
                  </a:lnTo>
                  <a:lnTo>
                    <a:pt x="322" y="24"/>
                  </a:lnTo>
                  <a:lnTo>
                    <a:pt x="303" y="20"/>
                  </a:lnTo>
                  <a:lnTo>
                    <a:pt x="285" y="18"/>
                  </a:lnTo>
                  <a:lnTo>
                    <a:pt x="267" y="18"/>
                  </a:lnTo>
                  <a:lnTo>
                    <a:pt x="249" y="19"/>
                  </a:lnTo>
                  <a:lnTo>
                    <a:pt x="232" y="21"/>
                  </a:lnTo>
                  <a:lnTo>
                    <a:pt x="215" y="24"/>
                  </a:lnTo>
                  <a:lnTo>
                    <a:pt x="197" y="29"/>
                  </a:lnTo>
                  <a:lnTo>
                    <a:pt x="162" y="38"/>
                  </a:lnTo>
                  <a:lnTo>
                    <a:pt x="128" y="49"/>
                  </a:lnTo>
                  <a:lnTo>
                    <a:pt x="94" y="60"/>
                  </a:lnTo>
                  <a:lnTo>
                    <a:pt x="76" y="63"/>
                  </a:lnTo>
                  <a:lnTo>
                    <a:pt x="59" y="66"/>
                  </a:lnTo>
                  <a:lnTo>
                    <a:pt x="53" y="72"/>
                  </a:lnTo>
                  <a:lnTo>
                    <a:pt x="48" y="75"/>
                  </a:lnTo>
                  <a:lnTo>
                    <a:pt x="38" y="79"/>
                  </a:lnTo>
                  <a:lnTo>
                    <a:pt x="16" y="84"/>
                  </a:lnTo>
                  <a:lnTo>
                    <a:pt x="18" y="95"/>
                  </a:lnTo>
                  <a:lnTo>
                    <a:pt x="19" y="105"/>
                  </a:lnTo>
                  <a:lnTo>
                    <a:pt x="22" y="113"/>
                  </a:lnTo>
                  <a:lnTo>
                    <a:pt x="26" y="121"/>
                  </a:lnTo>
                  <a:lnTo>
                    <a:pt x="31" y="127"/>
                  </a:lnTo>
                  <a:lnTo>
                    <a:pt x="38" y="133"/>
                  </a:lnTo>
                  <a:lnTo>
                    <a:pt x="46" y="138"/>
                  </a:lnTo>
                  <a:lnTo>
                    <a:pt x="55" y="141"/>
                  </a:lnTo>
                  <a:lnTo>
                    <a:pt x="88" y="154"/>
                  </a:lnTo>
                  <a:lnTo>
                    <a:pt x="105" y="160"/>
                  </a:lnTo>
                  <a:lnTo>
                    <a:pt x="124" y="166"/>
                  </a:lnTo>
                  <a:lnTo>
                    <a:pt x="137" y="168"/>
                  </a:lnTo>
                  <a:lnTo>
                    <a:pt x="152" y="171"/>
                  </a:lnTo>
                  <a:lnTo>
                    <a:pt x="166" y="173"/>
                  </a:lnTo>
                  <a:lnTo>
                    <a:pt x="180" y="178"/>
                  </a:lnTo>
                  <a:lnTo>
                    <a:pt x="206" y="187"/>
                  </a:lnTo>
                  <a:lnTo>
                    <a:pt x="219" y="193"/>
                  </a:lnTo>
                  <a:lnTo>
                    <a:pt x="231" y="196"/>
                  </a:lnTo>
                  <a:lnTo>
                    <a:pt x="238" y="197"/>
                  </a:lnTo>
                  <a:lnTo>
                    <a:pt x="246" y="198"/>
                  </a:lnTo>
                  <a:lnTo>
                    <a:pt x="261" y="199"/>
                  </a:lnTo>
                  <a:lnTo>
                    <a:pt x="268" y="200"/>
                  </a:lnTo>
                  <a:lnTo>
                    <a:pt x="273" y="202"/>
                  </a:lnTo>
                  <a:lnTo>
                    <a:pt x="279" y="206"/>
                  </a:lnTo>
                  <a:lnTo>
                    <a:pt x="283" y="212"/>
                  </a:lnTo>
                  <a:lnTo>
                    <a:pt x="249" y="209"/>
                  </a:lnTo>
                  <a:lnTo>
                    <a:pt x="216" y="204"/>
                  </a:lnTo>
                  <a:lnTo>
                    <a:pt x="184" y="197"/>
                  </a:lnTo>
                  <a:lnTo>
                    <a:pt x="151" y="188"/>
                  </a:lnTo>
                  <a:lnTo>
                    <a:pt x="119" y="179"/>
                  </a:lnTo>
                  <a:lnTo>
                    <a:pt x="88" y="168"/>
                  </a:lnTo>
                  <a:lnTo>
                    <a:pt x="25" y="143"/>
                  </a:lnTo>
                  <a:lnTo>
                    <a:pt x="31" y="166"/>
                  </a:lnTo>
                  <a:lnTo>
                    <a:pt x="37" y="187"/>
                  </a:lnTo>
                  <a:lnTo>
                    <a:pt x="48" y="228"/>
                  </a:lnTo>
                  <a:lnTo>
                    <a:pt x="58" y="242"/>
                  </a:lnTo>
                  <a:lnTo>
                    <a:pt x="68" y="256"/>
                  </a:lnTo>
                  <a:lnTo>
                    <a:pt x="80" y="269"/>
                  </a:lnTo>
                  <a:lnTo>
                    <a:pt x="85" y="275"/>
                  </a:lnTo>
                  <a:lnTo>
                    <a:pt x="91" y="280"/>
                  </a:lnTo>
                  <a:lnTo>
                    <a:pt x="96" y="280"/>
                  </a:lnTo>
                  <a:lnTo>
                    <a:pt x="100" y="281"/>
                  </a:lnTo>
                  <a:lnTo>
                    <a:pt x="103" y="284"/>
                  </a:lnTo>
                  <a:lnTo>
                    <a:pt x="105" y="286"/>
                  </a:lnTo>
                  <a:lnTo>
                    <a:pt x="112" y="292"/>
                  </a:lnTo>
                  <a:lnTo>
                    <a:pt x="114" y="294"/>
                  </a:lnTo>
                  <a:lnTo>
                    <a:pt x="118" y="296"/>
                  </a:lnTo>
                  <a:lnTo>
                    <a:pt x="129" y="302"/>
                  </a:lnTo>
                  <a:lnTo>
                    <a:pt x="143" y="307"/>
                  </a:lnTo>
                  <a:lnTo>
                    <a:pt x="172" y="317"/>
                  </a:lnTo>
                  <a:lnTo>
                    <a:pt x="226" y="331"/>
                  </a:lnTo>
                  <a:lnTo>
                    <a:pt x="237" y="334"/>
                  </a:lnTo>
                  <a:lnTo>
                    <a:pt x="249" y="336"/>
                  </a:lnTo>
                  <a:lnTo>
                    <a:pt x="270" y="338"/>
                  </a:lnTo>
                  <a:lnTo>
                    <a:pt x="292" y="341"/>
                  </a:lnTo>
                  <a:lnTo>
                    <a:pt x="313" y="345"/>
                  </a:lnTo>
                  <a:lnTo>
                    <a:pt x="325" y="348"/>
                  </a:lnTo>
                  <a:lnTo>
                    <a:pt x="337" y="352"/>
                  </a:lnTo>
                  <a:lnTo>
                    <a:pt x="358" y="362"/>
                  </a:lnTo>
                  <a:lnTo>
                    <a:pt x="369" y="365"/>
                  </a:lnTo>
                  <a:lnTo>
                    <a:pt x="379" y="368"/>
                  </a:lnTo>
                  <a:lnTo>
                    <a:pt x="390" y="369"/>
                  </a:lnTo>
                  <a:lnTo>
                    <a:pt x="402" y="369"/>
                  </a:lnTo>
                  <a:lnTo>
                    <a:pt x="400" y="356"/>
                  </a:lnTo>
                  <a:lnTo>
                    <a:pt x="398" y="340"/>
                  </a:lnTo>
                  <a:lnTo>
                    <a:pt x="398" y="332"/>
                  </a:lnTo>
                  <a:lnTo>
                    <a:pt x="399" y="324"/>
                  </a:lnTo>
                  <a:lnTo>
                    <a:pt x="401" y="317"/>
                  </a:lnTo>
                  <a:lnTo>
                    <a:pt x="404" y="310"/>
                  </a:lnTo>
                  <a:lnTo>
                    <a:pt x="403" y="323"/>
                  </a:lnTo>
                  <a:lnTo>
                    <a:pt x="403" y="334"/>
                  </a:lnTo>
                  <a:lnTo>
                    <a:pt x="404" y="344"/>
                  </a:lnTo>
                  <a:lnTo>
                    <a:pt x="407" y="352"/>
                  </a:lnTo>
                  <a:lnTo>
                    <a:pt x="412" y="359"/>
                  </a:lnTo>
                  <a:lnTo>
                    <a:pt x="417" y="365"/>
                  </a:lnTo>
                  <a:lnTo>
                    <a:pt x="422" y="370"/>
                  </a:lnTo>
                  <a:lnTo>
                    <a:pt x="430" y="375"/>
                  </a:lnTo>
                  <a:lnTo>
                    <a:pt x="437" y="379"/>
                  </a:lnTo>
                  <a:lnTo>
                    <a:pt x="446" y="381"/>
                  </a:lnTo>
                  <a:lnTo>
                    <a:pt x="454" y="384"/>
                  </a:lnTo>
                  <a:lnTo>
                    <a:pt x="463" y="385"/>
                  </a:lnTo>
                  <a:lnTo>
                    <a:pt x="482" y="387"/>
                  </a:lnTo>
                  <a:lnTo>
                    <a:pt x="502" y="3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259896" y="3526420"/>
                <a:ext cx="964185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04800" algn="just" font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若事件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zh-CN" sz="28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和事件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zh-CN" sz="28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互斥，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800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</m:t>
                    </m:r>
                    <m:r>
                      <a:rPr lang="en-US" altLang="zh-CN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8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en-US" altLang="zh-CN" sz="28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zh-CN" altLang="zh-CN" sz="2800" kern="100" dirty="0">
                    <a:cs typeface="Times New Roman" panose="02020603050405020304" pitchFamily="18" charset="0"/>
                  </a:rPr>
                  <a:t>．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96" y="3526420"/>
                <a:ext cx="9641857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" t="-19" r="1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780685" y="4957398"/>
            <a:ext cx="487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互斥事件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的概率加法公式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1449347" y="2351544"/>
                <a:ext cx="964164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800" dirty="0" smtClean="0"/>
                  <a:t>         </a:t>
                </a:r>
                <a:r>
                  <a:rPr lang="zh-CN" altLang="en-US" sz="2800" dirty="0" smtClean="0"/>
                  <a:t>互斥事件的概率加法</a:t>
                </a:r>
                <a:r>
                  <a:rPr lang="zh-CN" altLang="zh-CN" sz="2800" dirty="0" smtClean="0"/>
                  <a:t>公式可以</a:t>
                </a:r>
                <a:r>
                  <a:rPr lang="zh-CN" altLang="zh-CN" sz="2800" dirty="0"/>
                  <a:t>推广到多个互斥事件的情形．以事件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2800" dirty="0"/>
                  <a:t>、事件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8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800" dirty="0"/>
                  <a:t>三个事件为例，如果事件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2800" dirty="0"/>
                  <a:t>、事件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8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800" dirty="0"/>
                  <a:t>两两互斥，</a:t>
                </a:r>
                <a:r>
                  <a:rPr lang="zh-CN" altLang="zh-CN" sz="2800" dirty="0" smtClean="0"/>
                  <a:t>则</a:t>
                </a:r>
                <a:endParaRPr lang="en-US" altLang="zh-CN" sz="2800" dirty="0" smtClean="0"/>
              </a:p>
              <a:p>
                <a:pPr algn="ctr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800" dirty="0"/>
                  <a:t>．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47" y="2351544"/>
                <a:ext cx="9641640" cy="2677656"/>
              </a:xfrm>
              <a:prstGeom prst="rect">
                <a:avLst/>
              </a:prstGeom>
              <a:blipFill rotWithShape="1">
                <a:blip r:embed="rId1"/>
                <a:stretch>
                  <a:fillRect l="-3" t="-5" r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59410" y="1126117"/>
            <a:ext cx="3812525" cy="1104718"/>
            <a:chOff x="4233844" y="954670"/>
            <a:chExt cx="3812525" cy="110471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44" y="954670"/>
              <a:ext cx="3812525" cy="1104718"/>
            </a:xfrm>
            <a:prstGeom prst="rect">
              <a:avLst/>
            </a:prstGeom>
          </p:spPr>
        </p:pic>
        <p:pic>
          <p:nvPicPr>
            <p:cNvPr id="30" name="Picture 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869" y="1150124"/>
              <a:ext cx="641161" cy="6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Freeform 56"/>
          <p:cNvSpPr/>
          <p:nvPr/>
        </p:nvSpPr>
        <p:spPr bwMode="auto">
          <a:xfrm>
            <a:off x="872835" y="2165348"/>
            <a:ext cx="10504967" cy="3487303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65200" y="1097081"/>
                <a:ext cx="101092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effectLst/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 smtClean="0">
                    <a:solidFill>
                      <a:srgbClr val="00687B"/>
                    </a:solidFill>
                    <a:effectLst/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1   </a:t>
                </a:r>
                <a:r>
                  <a:rPr lang="zh-CN" altLang="zh-CN" sz="2800" dirty="0" smtClean="0"/>
                  <a:t>在</a:t>
                </a:r>
                <a:r>
                  <a:rPr lang="zh-CN" altLang="zh-CN" sz="2800" dirty="0"/>
                  <a:t>不包含大、小王的</a:t>
                </a:r>
                <a:r>
                  <a:rPr lang="en-US" altLang="zh-CN" sz="2800" dirty="0"/>
                  <a:t>52</a:t>
                </a:r>
                <a:r>
                  <a:rPr lang="zh-CN" altLang="zh-CN" sz="2800" dirty="0"/>
                  <a:t>张扑克牌中随机抽取</a:t>
                </a:r>
                <a:r>
                  <a:rPr lang="en-US" altLang="zh-CN" sz="2800" dirty="0"/>
                  <a:t>1</a:t>
                </a:r>
                <a:r>
                  <a:rPr lang="zh-CN" altLang="zh-CN" sz="2800" dirty="0"/>
                  <a:t>张牌，事件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取到红桃牌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，事件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取到红方块牌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，求事件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取到红色牌</a:t>
                </a:r>
                <a:r>
                  <a:rPr lang="en-US" altLang="zh-CN" sz="2800" dirty="0"/>
                  <a:t>}</a:t>
                </a:r>
                <a:r>
                  <a:rPr lang="zh-CN" altLang="zh-CN" sz="2800" dirty="0"/>
                  <a:t>的概率．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1097081"/>
                <a:ext cx="10109200" cy="2031325"/>
              </a:xfrm>
              <a:prstGeom prst="rect">
                <a:avLst/>
              </a:prstGeom>
              <a:blipFill rotWithShape="1">
                <a:blip r:embed="rId1"/>
                <a:stretch>
                  <a:fillRect t="-21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975421" y="3031737"/>
                <a:ext cx="1058949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2400" b="1" dirty="0" smtClean="0">
                    <a:solidFill>
                      <a:srgbClr val="C00000"/>
                    </a:solidFill>
                  </a:rPr>
                  <a:t>分析</a:t>
                </a:r>
                <a:r>
                  <a:rPr lang="en-US" altLang="zh-CN" sz="2400" b="1" dirty="0" smtClean="0">
                    <a:solidFill>
                      <a:srgbClr val="C00000"/>
                    </a:solidFill>
                  </a:rPr>
                  <a:t>   </a:t>
                </a:r>
                <a:r>
                  <a:rPr lang="zh-CN" altLang="zh-CN" sz="2400" dirty="0" smtClean="0"/>
                  <a:t>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400" dirty="0"/>
                  <a:t>是事件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24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400" dirty="0"/>
                  <a:t>的和事件，且事件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2400" dirty="0"/>
                  <a:t>与事件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400" dirty="0"/>
                  <a:t>互斥，因此可用互斥事件的概率加法公式求解．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21" y="3031737"/>
                <a:ext cx="10589491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" t="-21" r="3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050996" y="4330041"/>
            <a:ext cx="2994531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32"/>
              <p:cNvSpPr/>
              <p:nvPr/>
            </p:nvSpPr>
            <p:spPr>
              <a:xfrm>
                <a:off x="1613430" y="4288476"/>
                <a:ext cx="2842033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zh-CN" sz="2400" dirty="0">
                  <a:solidFill>
                    <a:srgbClr val="00687B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30" y="4288476"/>
                <a:ext cx="2842033" cy="786177"/>
              </a:xfrm>
              <a:prstGeom prst="rect">
                <a:avLst/>
              </a:prstGeom>
              <a:blipFill rotWithShape="1">
                <a:blip r:embed="rId3"/>
                <a:stretch>
                  <a:fillRect l="-19" t="-41" r="11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1857577" y="5057111"/>
            <a:ext cx="5621626" cy="783804"/>
            <a:chOff x="1857577" y="5057111"/>
            <a:chExt cx="5621626" cy="783804"/>
          </a:xfrm>
        </p:grpSpPr>
        <p:sp>
          <p:nvSpPr>
            <p:cNvPr id="21" name="矩形 20"/>
            <p:cNvSpPr/>
            <p:nvPr/>
          </p:nvSpPr>
          <p:spPr>
            <a:xfrm>
              <a:off x="1857577" y="5266462"/>
              <a:ext cx="13813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dirty="0"/>
                <a:t>所以</a:t>
              </a:r>
              <a:endParaRPr lang="zh-CN" altLang="zh-CN" sz="2400" dirty="0">
                <a:solidFill>
                  <a:srgbClr val="00687B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矩形 25"/>
                <p:cNvSpPr/>
                <p:nvPr/>
              </p:nvSpPr>
              <p:spPr>
                <a:xfrm>
                  <a:off x="2159422" y="5057111"/>
                  <a:ext cx="5319781" cy="7838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zh-CN" altLang="zh-CN" sz="2400" dirty="0">
                    <a:solidFill>
                      <a:srgbClr val="00687B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endParaRPr>
                </a:p>
              </p:txBody>
            </p:sp>
          </mc:Choice>
          <mc:Fallback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422" y="5057111"/>
                  <a:ext cx="5319781" cy="783804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/>
              <p:cNvSpPr/>
              <p:nvPr/>
            </p:nvSpPr>
            <p:spPr>
              <a:xfrm>
                <a:off x="3477550" y="4300211"/>
                <a:ext cx="360014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zh-CN" sz="2400" i="1" dirty="0"/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50" y="4300211"/>
                <a:ext cx="3600142" cy="786177"/>
              </a:xfrm>
              <a:prstGeom prst="rect">
                <a:avLst/>
              </a:prstGeom>
              <a:blipFill rotWithShape="1">
                <a:blip r:embed="rId5"/>
                <a:stretch>
                  <a:fillRect l="-8" t="-80" r="17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1857577" y="5871227"/>
                <a:ext cx="6122641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zh-CN" altLang="zh-CN" sz="2400" dirty="0"/>
                  <a:t>即事件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取到红色牌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的概率是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400" dirty="0"/>
                  <a:t>．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577" y="5871227"/>
                <a:ext cx="6122641" cy="624082"/>
              </a:xfrm>
              <a:prstGeom prst="rect">
                <a:avLst/>
              </a:prstGeom>
              <a:blipFill rotWithShape="1">
                <a:blip r:embed="rId6"/>
                <a:stretch>
                  <a:fillRect l="-3" t="-3" r="3" b="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29912" y="1252604"/>
                <a:ext cx="112096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800" b="1" kern="0" dirty="0">
                    <a:solidFill>
                      <a:srgbClr val="00687B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 smtClean="0">
                    <a:solidFill>
                      <a:srgbClr val="00687B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   </a:t>
                </a:r>
                <a:r>
                  <a:rPr lang="zh-CN" altLang="zh-CN" sz="2800" dirty="0" smtClean="0"/>
                  <a:t>抛掷</a:t>
                </a:r>
                <a:r>
                  <a:rPr lang="zh-CN" altLang="zh-CN" sz="2800" dirty="0"/>
                  <a:t>一颗质地均匀的骰子，求事件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{</a:t>
                </a:r>
                <a:r>
                  <a:rPr lang="zh-CN" altLang="zh-CN" sz="2800" dirty="0"/>
                  <a:t>点数为偶数或</a:t>
                </a:r>
                <a:r>
                  <a:rPr lang="en-US" altLang="zh-CN" sz="2800" dirty="0"/>
                  <a:t>1}</a:t>
                </a:r>
                <a:r>
                  <a:rPr lang="zh-CN" altLang="zh-CN" sz="2800" dirty="0"/>
                  <a:t>的概率．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2" y="1252604"/>
                <a:ext cx="11209688" cy="523220"/>
              </a:xfrm>
              <a:prstGeom prst="rect">
                <a:avLst/>
              </a:prstGeom>
              <a:blipFill rotWithShape="1">
                <a:blip r:embed="rId1"/>
                <a:stretch>
                  <a:fillRect l="-5" t="-73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829912" y="3078675"/>
                <a:ext cx="72334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kern="0" dirty="0" smtClean="0">
                    <a:solidFill>
                      <a:srgbClr val="00687B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     </a:t>
                </a:r>
                <a:r>
                  <a:rPr lang="zh-CN" altLang="zh-CN" sz="2400" dirty="0" smtClean="0"/>
                  <a:t>设</a:t>
                </a:r>
                <a:r>
                  <a:rPr lang="zh-CN" altLang="zh-CN" sz="2400" dirty="0"/>
                  <a:t>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点数为偶数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，事件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点数为</a:t>
                </a:r>
                <a:r>
                  <a:rPr lang="en-US" altLang="zh-CN" sz="2400" dirty="0"/>
                  <a:t>1}</a:t>
                </a:r>
                <a:r>
                  <a:rPr lang="zh-CN" altLang="zh-CN" sz="2400" dirty="0"/>
                  <a:t>，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2" y="3078675"/>
                <a:ext cx="7233433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8" t="-30" r="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485814" y="3573128"/>
                <a:ext cx="2492414" cy="825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dirty="0"/>
                  <a:t>则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400" dirty="0"/>
                  <a:t>，</a:t>
                </a:r>
                <a:endParaRPr lang="zh-CN" altLang="zh-CN" sz="24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14" y="3573128"/>
                <a:ext cx="2492414" cy="825867"/>
              </a:xfrm>
              <a:prstGeom prst="rect">
                <a:avLst/>
              </a:prstGeom>
              <a:blipFill rotWithShape="1">
                <a:blip r:embed="rId3"/>
                <a:stretch>
                  <a:fillRect l="-22" t="-75" r="24" b="-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457697" y="3573128"/>
                <a:ext cx="256308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048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zh-CN" sz="2400" dirty="0"/>
                  <a:t>．</a:t>
                </a:r>
                <a:endParaRPr lang="zh-CN" altLang="zh-CN" sz="24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697" y="3573128"/>
                <a:ext cx="2563089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5" t="-69" r="14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1485814" y="4506393"/>
                <a:ext cx="5566150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zh-CN" altLang="zh-CN" sz="2400" dirty="0"/>
                  <a:t>所以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400" dirty="0"/>
                  <a:t>．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14" y="4506393"/>
                <a:ext cx="5566150" cy="625812"/>
              </a:xfrm>
              <a:prstGeom prst="rect">
                <a:avLst/>
              </a:prstGeom>
              <a:blipFill rotWithShape="1">
                <a:blip r:embed="rId5"/>
                <a:stretch>
                  <a:fillRect l="-10" t="-69" r="5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26397" y="5884301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24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891615" y="1770842"/>
                <a:ext cx="1058949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2400" b="1" dirty="0" smtClean="0">
                    <a:solidFill>
                      <a:srgbClr val="C00000"/>
                    </a:solidFill>
                  </a:rPr>
                  <a:t>分析</a:t>
                </a:r>
                <a:r>
                  <a:rPr lang="en-US" altLang="zh-CN" sz="2400" b="1" dirty="0" smtClean="0">
                    <a:solidFill>
                      <a:srgbClr val="C00000"/>
                    </a:solidFill>
                  </a:rPr>
                  <a:t>   </a:t>
                </a:r>
                <a:r>
                  <a:rPr lang="zh-CN" altLang="zh-CN" sz="2400" dirty="0" smtClean="0"/>
                  <a:t>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2400" dirty="0"/>
                  <a:t>是事件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点数为偶数</a:t>
                </a:r>
                <a:r>
                  <a:rPr lang="en-US" altLang="zh-CN" sz="2400" dirty="0"/>
                  <a:t>}</a:t>
                </a:r>
                <a:r>
                  <a:rPr lang="zh-CN" altLang="zh-CN" sz="2400" dirty="0"/>
                  <a:t>和事件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{</a:t>
                </a:r>
                <a:r>
                  <a:rPr lang="zh-CN" altLang="zh-CN" sz="2400" dirty="0"/>
                  <a:t>点数为</a:t>
                </a:r>
                <a:r>
                  <a:rPr lang="en-US" altLang="zh-CN" sz="2400" dirty="0"/>
                  <a:t>1}</a:t>
                </a:r>
                <a:r>
                  <a:rPr lang="zh-CN" altLang="zh-CN" sz="2400" dirty="0"/>
                  <a:t>的和事件，且事件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2400" dirty="0"/>
                  <a:t>和事件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2400" dirty="0"/>
                  <a:t>互斥，因此可用互斥事件的概率加法公式求解．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15" y="1770842"/>
                <a:ext cx="10589491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" t="-38" r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" grpId="0"/>
      <p:bldP spid="6" grpId="0"/>
      <p:bldP spid="2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PP_MARK_KEY" val="f2cd1381-c2e2-410e-b880-101be45f07ce"/>
  <p:tag name="COMMONDATA" val="eyJoZGlkIjoiOWQzMDFmY2QzNTQzNDM3MzJhM2I3MmJlODYzNTBkND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2228</Words>
  <Application>WPS 演示</Application>
  <PresentationFormat>宽屏</PresentationFormat>
  <Paragraphs>243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楷体</vt:lpstr>
      <vt:lpstr>黑体</vt:lpstr>
      <vt:lpstr>Cambria Math</vt:lpstr>
      <vt:lpstr>华文行楷</vt:lpstr>
      <vt:lpstr>Times New Roman</vt:lpstr>
      <vt:lpstr>华文中宋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三珊谢了</cp:lastModifiedBy>
  <cp:revision>752</cp:revision>
  <dcterms:created xsi:type="dcterms:W3CDTF">2015-09-28T07:18:00Z</dcterms:created>
  <dcterms:modified xsi:type="dcterms:W3CDTF">2023-03-15T07:51:57Z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D5EE5A8D228A4127B222450AD225B117</vt:lpwstr>
  </property>
  <property fmtid="{D5CDD505-2E9C-101B-9397-08002B2CF9AE}" pid="3" name="KSOProductBuildVer">
    <vt:lpwstr>2052-11.1.0.13703</vt:lpwstr>
  </property>
</Properties>
</file>