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485" r:id="rId3"/>
    <p:sldId id="561" r:id="rId5"/>
    <p:sldId id="500" r:id="rId6"/>
    <p:sldId id="593" r:id="rId7"/>
    <p:sldId id="594" r:id="rId8"/>
    <p:sldId id="595" r:id="rId9"/>
    <p:sldId id="596" r:id="rId10"/>
    <p:sldId id="503" r:id="rId11"/>
    <p:sldId id="499" r:id="rId12"/>
    <p:sldId id="597" r:id="rId13"/>
    <p:sldId id="598" r:id="rId14"/>
    <p:sldId id="599" r:id="rId15"/>
    <p:sldId id="544" r:id="rId16"/>
    <p:sldId id="600" r:id="rId17"/>
    <p:sldId id="601" r:id="rId18"/>
    <p:sldId id="602" r:id="rId19"/>
    <p:sldId id="576" r:id="rId20"/>
    <p:sldId id="577" r:id="rId21"/>
    <p:sldId id="590" r:id="rId22"/>
    <p:sldId id="603" r:id="rId23"/>
    <p:sldId id="604" r:id="rId24"/>
    <p:sldId id="507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E02449"/>
    <a:srgbClr val="22262F"/>
    <a:srgbClr val="1C4354"/>
    <a:srgbClr val="EC8D60"/>
    <a:srgbClr val="1D4757"/>
    <a:srgbClr val="5B9BD5"/>
    <a:srgbClr val="FCFDFD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6" autoAdjust="0"/>
    <p:restoredTop sz="93826" autoAdjust="0"/>
  </p:normalViewPr>
  <p:slideViewPr>
    <p:cSldViewPr snapToGrid="0">
      <p:cViewPr>
        <p:scale>
          <a:sx n="75" d="100"/>
          <a:sy n="75" d="100"/>
        </p:scale>
        <p:origin x="43" y="30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3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625473" y="178502"/>
            <a:ext cx="3916611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7.3 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简单几何体的三视图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tags" Target="../tags/tag13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tags" Target="../tags/tag16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tags" Target="../tags/tag17.xml"/><Relationship Id="rId4" Type="http://schemas.openxmlformats.org/officeDocument/2006/relationships/image" Target="../media/image31.png"/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4.png"/><Relationship Id="rId3" Type="http://schemas.openxmlformats.org/officeDocument/2006/relationships/tags" Target="../tags/tag18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4.png"/><Relationship Id="rId3" Type="http://schemas.openxmlformats.org/officeDocument/2006/relationships/tags" Target="../tags/tag19.xml"/><Relationship Id="rId2" Type="http://schemas.openxmlformats.org/officeDocument/2006/relationships/image" Target="../media/image35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4.png"/><Relationship Id="rId3" Type="http://schemas.openxmlformats.org/officeDocument/2006/relationships/tags" Target="../tags/tag20.xml"/><Relationship Id="rId2" Type="http://schemas.openxmlformats.org/officeDocument/2006/relationships/image" Target="../media/image36.png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4.png"/><Relationship Id="rId2" Type="http://schemas.openxmlformats.org/officeDocument/2006/relationships/tags" Target="../tags/tag21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png"/><Relationship Id="rId2" Type="http://schemas.openxmlformats.org/officeDocument/2006/relationships/tags" Target="../tags/tag22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5.xml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tags" Target="../tags/tag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tags" Target="../tags/tag9.xml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94189" y="4904048"/>
            <a:ext cx="9802093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6600" b="1" dirty="0" smtClean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7.3</a:t>
            </a:r>
            <a:r>
              <a:rPr lang="zh-CN" altLang="en-US" sz="6600" b="1" dirty="0" smtClean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简单几何体的三视图</a:t>
            </a:r>
            <a:endParaRPr lang="zh-CN" altLang="zh-CN" sz="66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26035" y="-73660"/>
            <a:ext cx="12218670" cy="6931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984359" y="4878045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89742" y="4985519"/>
            <a:ext cx="9731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常见的几何体多是组合体，一般分为</a:t>
            </a:r>
            <a:r>
              <a:rPr lang="zh-CN" altLang="zh-CN" sz="2800" b="1" dirty="0">
                <a:solidFill>
                  <a:srgbClr val="00687B"/>
                </a:solidFill>
              </a:rPr>
              <a:t>叠加型</a:t>
            </a:r>
            <a:r>
              <a:rPr lang="zh-CN" altLang="zh-CN" sz="2800" dirty="0"/>
              <a:t>和</a:t>
            </a:r>
            <a:r>
              <a:rPr lang="zh-CN" altLang="zh-CN" sz="2800" b="1" dirty="0">
                <a:solidFill>
                  <a:srgbClr val="00687B"/>
                </a:solidFill>
              </a:rPr>
              <a:t>切割型</a:t>
            </a:r>
            <a:r>
              <a:rPr lang="zh-CN" altLang="zh-CN" sz="2800" dirty="0" smtClean="0"/>
              <a:t>两种</a:t>
            </a:r>
            <a:r>
              <a:rPr lang="zh-CN" altLang="zh-CN" sz="2800" dirty="0"/>
              <a:t>．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8874" y="1115071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687B"/>
                </a:solidFill>
              </a:rPr>
              <a:t>2</a:t>
            </a:r>
            <a:r>
              <a:rPr lang="zh-CN" altLang="en-US" sz="2800" b="1" dirty="0">
                <a:solidFill>
                  <a:srgbClr val="00687B"/>
                </a:solidFill>
              </a:rPr>
              <a:t>．简单组合体的三视图画法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pic>
        <p:nvPicPr>
          <p:cNvPr id="19" name="图片 18" descr="C:\Users\wy\AppData\Roaming\Tencent\Users\6572697\QQ\WinTemp\RichOle\J5C{Z{`R3UWQH`Z``XAYUJ6.pn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10" y="2047887"/>
            <a:ext cx="6586432" cy="259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78198" y="2286662"/>
            <a:ext cx="7873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画</a:t>
            </a:r>
            <a:r>
              <a:rPr lang="zh-CN" altLang="zh-CN" sz="2800" dirty="0"/>
              <a:t>叠加型组合体的三视图时，先将组合体分成若干个简单几何体，分别画出每个简单几何体的三视图，然后再按它们的位置合并起来．</a:t>
            </a:r>
            <a:endParaRPr lang="zh-CN" altLang="zh-CN" sz="2800" dirty="0"/>
          </a:p>
        </p:txBody>
      </p:sp>
      <p:sp>
        <p:nvSpPr>
          <p:cNvPr id="20" name="矩形 19"/>
          <p:cNvSpPr/>
          <p:nvPr/>
        </p:nvSpPr>
        <p:spPr>
          <a:xfrm>
            <a:off x="888874" y="1115071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687B"/>
                </a:solidFill>
              </a:rPr>
              <a:t>2</a:t>
            </a:r>
            <a:r>
              <a:rPr lang="zh-CN" altLang="en-US" sz="2800" b="1" dirty="0">
                <a:solidFill>
                  <a:srgbClr val="00687B"/>
                </a:solidFill>
              </a:rPr>
              <a:t>．简单组合体的三视图画法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pic>
        <p:nvPicPr>
          <p:cNvPr id="19" name="图片 18" descr="C:\Users\wy\AppData\Roaming\Tencent\Users\6572697\QQ\WinTemp\RichOle\J5C{Z{`R3UWQH`Z``XAYUJ6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5"/>
          <a:stretch>
            <a:fillRect/>
          </a:stretch>
        </p:blipFill>
        <p:spPr bwMode="auto">
          <a:xfrm>
            <a:off x="576282" y="2286662"/>
            <a:ext cx="2370119" cy="2591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组合 75"/>
          <p:cNvGrpSpPr/>
          <p:nvPr/>
        </p:nvGrpSpPr>
        <p:grpSpPr bwMode="auto">
          <a:xfrm>
            <a:off x="10982664" y="4878045"/>
            <a:ext cx="938213" cy="833438"/>
            <a:chOff x="4087813" y="0"/>
            <a:chExt cx="938213" cy="690563"/>
          </a:xfrm>
          <a:solidFill>
            <a:srgbClr val="00687B"/>
          </a:solidFill>
        </p:grpSpPr>
        <p:sp>
          <p:nvSpPr>
            <p:cNvPr id="22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>
                <a:gd name="T0" fmla="*/ 1134 w 28"/>
                <a:gd name="T1" fmla="*/ 0 h 71"/>
                <a:gd name="T2" fmla="*/ 1134 w 28"/>
                <a:gd name="T3" fmla="*/ 0 h 71"/>
                <a:gd name="T4" fmla="*/ 2835 w 28"/>
                <a:gd name="T5" fmla="*/ 0 h 71"/>
                <a:gd name="T6" fmla="*/ 3969 w 28"/>
                <a:gd name="T7" fmla="*/ 0 h 71"/>
                <a:gd name="T8" fmla="*/ 5670 w 28"/>
                <a:gd name="T9" fmla="*/ 537 h 71"/>
                <a:gd name="T10" fmla="*/ 7371 w 28"/>
                <a:gd name="T11" fmla="*/ 2146 h 71"/>
                <a:gd name="T12" fmla="*/ 9071 w 28"/>
                <a:gd name="T13" fmla="*/ 2683 h 71"/>
                <a:gd name="T14" fmla="*/ 9071 w 28"/>
                <a:gd name="T15" fmla="*/ 2683 h 71"/>
                <a:gd name="T16" fmla="*/ 9638 w 28"/>
                <a:gd name="T17" fmla="*/ 6976 h 71"/>
                <a:gd name="T18" fmla="*/ 10205 w 28"/>
                <a:gd name="T19" fmla="*/ 12342 h 71"/>
                <a:gd name="T20" fmla="*/ 13607 w 28"/>
                <a:gd name="T21" fmla="*/ 22001 h 71"/>
                <a:gd name="T22" fmla="*/ 14741 w 28"/>
                <a:gd name="T23" fmla="*/ 26831 h 71"/>
                <a:gd name="T24" fmla="*/ 15308 w 28"/>
                <a:gd name="T25" fmla="*/ 30587 h 71"/>
                <a:gd name="T26" fmla="*/ 15875 w 28"/>
                <a:gd name="T27" fmla="*/ 34880 h 71"/>
                <a:gd name="T28" fmla="*/ 15308 w 28"/>
                <a:gd name="T29" fmla="*/ 38100 h 71"/>
                <a:gd name="T30" fmla="*/ 15308 w 28"/>
                <a:gd name="T31" fmla="*/ 38100 h 71"/>
                <a:gd name="T32" fmla="*/ 13607 w 28"/>
                <a:gd name="T33" fmla="*/ 37027 h 71"/>
                <a:gd name="T34" fmla="*/ 11906 w 28"/>
                <a:gd name="T35" fmla="*/ 35417 h 71"/>
                <a:gd name="T36" fmla="*/ 9638 w 28"/>
                <a:gd name="T37" fmla="*/ 31124 h 71"/>
                <a:gd name="T38" fmla="*/ 7937 w 28"/>
                <a:gd name="T39" fmla="*/ 27368 h 71"/>
                <a:gd name="T40" fmla="*/ 6804 w 28"/>
                <a:gd name="T41" fmla="*/ 22001 h 71"/>
                <a:gd name="T42" fmla="*/ 4536 w 28"/>
                <a:gd name="T43" fmla="*/ 12879 h 71"/>
                <a:gd name="T44" fmla="*/ 2835 w 28"/>
                <a:gd name="T45" fmla="*/ 8049 h 71"/>
                <a:gd name="T46" fmla="*/ 0 w 28"/>
                <a:gd name="T47" fmla="*/ 4830 h 71"/>
                <a:gd name="T48" fmla="*/ 0 w 28"/>
                <a:gd name="T49" fmla="*/ 4830 h 71"/>
                <a:gd name="T50" fmla="*/ 0 w 28"/>
                <a:gd name="T51" fmla="*/ 3756 h 71"/>
                <a:gd name="T52" fmla="*/ 567 w 28"/>
                <a:gd name="T53" fmla="*/ 2683 h 71"/>
                <a:gd name="T54" fmla="*/ 1134 w 28"/>
                <a:gd name="T55" fmla="*/ 1610 h 71"/>
                <a:gd name="T56" fmla="*/ 1134 w 28"/>
                <a:gd name="T57" fmla="*/ 0 h 71"/>
                <a:gd name="T58" fmla="*/ 1134 w 2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>
                <a:gd name="T0" fmla="*/ 8467 w 18"/>
                <a:gd name="T1" fmla="*/ 2155 h 56"/>
                <a:gd name="T2" fmla="*/ 8467 w 18"/>
                <a:gd name="T3" fmla="*/ 2155 h 56"/>
                <a:gd name="T4" fmla="*/ 8467 w 18"/>
                <a:gd name="T5" fmla="*/ 5925 h 56"/>
                <a:gd name="T6" fmla="*/ 8996 w 18"/>
                <a:gd name="T7" fmla="*/ 10234 h 56"/>
                <a:gd name="T8" fmla="*/ 9525 w 18"/>
                <a:gd name="T9" fmla="*/ 17775 h 56"/>
                <a:gd name="T10" fmla="*/ 9525 w 18"/>
                <a:gd name="T11" fmla="*/ 21006 h 56"/>
                <a:gd name="T12" fmla="*/ 9525 w 18"/>
                <a:gd name="T13" fmla="*/ 24238 h 56"/>
                <a:gd name="T14" fmla="*/ 8996 w 18"/>
                <a:gd name="T15" fmla="*/ 27470 h 56"/>
                <a:gd name="T16" fmla="*/ 7937 w 18"/>
                <a:gd name="T17" fmla="*/ 30163 h 56"/>
                <a:gd name="T18" fmla="*/ 7937 w 18"/>
                <a:gd name="T19" fmla="*/ 30163 h 56"/>
                <a:gd name="T20" fmla="*/ 5821 w 18"/>
                <a:gd name="T21" fmla="*/ 28009 h 56"/>
                <a:gd name="T22" fmla="*/ 4233 w 18"/>
                <a:gd name="T23" fmla="*/ 24777 h 56"/>
                <a:gd name="T24" fmla="*/ 3175 w 18"/>
                <a:gd name="T25" fmla="*/ 21006 h 56"/>
                <a:gd name="T26" fmla="*/ 3175 w 18"/>
                <a:gd name="T27" fmla="*/ 17236 h 56"/>
                <a:gd name="T28" fmla="*/ 1588 w 18"/>
                <a:gd name="T29" fmla="*/ 8618 h 56"/>
                <a:gd name="T30" fmla="*/ 1058 w 18"/>
                <a:gd name="T31" fmla="*/ 4309 h 56"/>
                <a:gd name="T32" fmla="*/ 0 w 18"/>
                <a:gd name="T33" fmla="*/ 1077 h 56"/>
                <a:gd name="T34" fmla="*/ 0 w 18"/>
                <a:gd name="T35" fmla="*/ 1077 h 56"/>
                <a:gd name="T36" fmla="*/ 1058 w 18"/>
                <a:gd name="T37" fmla="*/ 539 h 56"/>
                <a:gd name="T38" fmla="*/ 2646 w 18"/>
                <a:gd name="T39" fmla="*/ 0 h 56"/>
                <a:gd name="T40" fmla="*/ 5292 w 18"/>
                <a:gd name="T41" fmla="*/ 0 h 56"/>
                <a:gd name="T42" fmla="*/ 7408 w 18"/>
                <a:gd name="T43" fmla="*/ 1077 h 56"/>
                <a:gd name="T44" fmla="*/ 8467 w 18"/>
                <a:gd name="T45" fmla="*/ 2155 h 56"/>
                <a:gd name="T46" fmla="*/ 8467 w 18"/>
                <a:gd name="T47" fmla="*/ 215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>
                <a:gd name="T0" fmla="*/ 2268 w 14"/>
                <a:gd name="T1" fmla="*/ 0 h 56"/>
                <a:gd name="T2" fmla="*/ 2268 w 14"/>
                <a:gd name="T3" fmla="*/ 0 h 56"/>
                <a:gd name="T4" fmla="*/ 6804 w 14"/>
                <a:gd name="T5" fmla="*/ 0 h 56"/>
                <a:gd name="T6" fmla="*/ 6804 w 14"/>
                <a:gd name="T7" fmla="*/ 0 h 56"/>
                <a:gd name="T8" fmla="*/ 7938 w 14"/>
                <a:gd name="T9" fmla="*/ 4082 h 56"/>
                <a:gd name="T10" fmla="*/ 7938 w 14"/>
                <a:gd name="T11" fmla="*/ 7654 h 56"/>
                <a:gd name="T12" fmla="*/ 7938 w 14"/>
                <a:gd name="T13" fmla="*/ 14288 h 56"/>
                <a:gd name="T14" fmla="*/ 5670 w 14"/>
                <a:gd name="T15" fmla="*/ 28575 h 56"/>
                <a:gd name="T16" fmla="*/ 5670 w 14"/>
                <a:gd name="T17" fmla="*/ 28575 h 56"/>
                <a:gd name="T18" fmla="*/ 3402 w 14"/>
                <a:gd name="T19" fmla="*/ 28065 h 56"/>
                <a:gd name="T20" fmla="*/ 2268 w 14"/>
                <a:gd name="T21" fmla="*/ 27554 h 56"/>
                <a:gd name="T22" fmla="*/ 1134 w 14"/>
                <a:gd name="T23" fmla="*/ 26534 h 56"/>
                <a:gd name="T24" fmla="*/ 567 w 14"/>
                <a:gd name="T25" fmla="*/ 24493 h 56"/>
                <a:gd name="T26" fmla="*/ 0 w 14"/>
                <a:gd name="T27" fmla="*/ 21431 h 56"/>
                <a:gd name="T28" fmla="*/ 0 w 14"/>
                <a:gd name="T29" fmla="*/ 16839 h 56"/>
                <a:gd name="T30" fmla="*/ 1134 w 14"/>
                <a:gd name="T31" fmla="*/ 7654 h 56"/>
                <a:gd name="T32" fmla="*/ 1701 w 14"/>
                <a:gd name="T33" fmla="*/ 3572 h 56"/>
                <a:gd name="T34" fmla="*/ 2268 w 14"/>
                <a:gd name="T35" fmla="*/ 0 h 56"/>
                <a:gd name="T36" fmla="*/ 2268 w 14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4593 w 28"/>
                <a:gd name="T5" fmla="*/ 0 h 57"/>
                <a:gd name="T6" fmla="*/ 4593 w 28"/>
                <a:gd name="T7" fmla="*/ 0 h 57"/>
                <a:gd name="T8" fmla="*/ 5613 w 28"/>
                <a:gd name="T9" fmla="*/ 4233 h 57"/>
                <a:gd name="T10" fmla="*/ 7144 w 28"/>
                <a:gd name="T11" fmla="*/ 7938 h 57"/>
                <a:gd name="T12" fmla="*/ 10716 w 28"/>
                <a:gd name="T13" fmla="*/ 15346 h 57"/>
                <a:gd name="T14" fmla="*/ 12757 w 28"/>
                <a:gd name="T15" fmla="*/ 19579 h 57"/>
                <a:gd name="T16" fmla="*/ 13778 w 28"/>
                <a:gd name="T17" fmla="*/ 23284 h 57"/>
                <a:gd name="T18" fmla="*/ 14288 w 28"/>
                <a:gd name="T19" fmla="*/ 26988 h 57"/>
                <a:gd name="T20" fmla="*/ 13267 w 28"/>
                <a:gd name="T21" fmla="*/ 30163 h 57"/>
                <a:gd name="T22" fmla="*/ 13267 w 28"/>
                <a:gd name="T23" fmla="*/ 30163 h 57"/>
                <a:gd name="T24" fmla="*/ 12247 w 28"/>
                <a:gd name="T25" fmla="*/ 29634 h 57"/>
                <a:gd name="T26" fmla="*/ 11226 w 28"/>
                <a:gd name="T27" fmla="*/ 29634 h 57"/>
                <a:gd name="T28" fmla="*/ 11226 w 28"/>
                <a:gd name="T29" fmla="*/ 30163 h 57"/>
                <a:gd name="T30" fmla="*/ 11226 w 28"/>
                <a:gd name="T31" fmla="*/ 30163 h 57"/>
                <a:gd name="T32" fmla="*/ 7654 w 28"/>
                <a:gd name="T33" fmla="*/ 23284 h 57"/>
                <a:gd name="T34" fmla="*/ 3572 w 28"/>
                <a:gd name="T35" fmla="*/ 15875 h 57"/>
                <a:gd name="T36" fmla="*/ 2041 w 28"/>
                <a:gd name="T37" fmla="*/ 12171 h 57"/>
                <a:gd name="T38" fmla="*/ 510 w 28"/>
                <a:gd name="T39" fmla="*/ 7938 h 57"/>
                <a:gd name="T40" fmla="*/ 0 w 28"/>
                <a:gd name="T41" fmla="*/ 4233 h 57"/>
                <a:gd name="T42" fmla="*/ 0 w 28"/>
                <a:gd name="T43" fmla="*/ 0 h 57"/>
                <a:gd name="T44" fmla="*/ 0 w 28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>
                <a:gd name="T0" fmla="*/ 5557 w 20"/>
                <a:gd name="T1" fmla="*/ 0 h 54"/>
                <a:gd name="T2" fmla="*/ 5557 w 20"/>
                <a:gd name="T3" fmla="*/ 0 h 54"/>
                <a:gd name="T4" fmla="*/ 11113 w 20"/>
                <a:gd name="T5" fmla="*/ 0 h 54"/>
                <a:gd name="T6" fmla="*/ 11113 w 20"/>
                <a:gd name="T7" fmla="*/ 0 h 54"/>
                <a:gd name="T8" fmla="*/ 11113 w 20"/>
                <a:gd name="T9" fmla="*/ 8467 h 54"/>
                <a:gd name="T10" fmla="*/ 10557 w 20"/>
                <a:gd name="T11" fmla="*/ 12700 h 54"/>
                <a:gd name="T12" fmla="*/ 10002 w 20"/>
                <a:gd name="T13" fmla="*/ 17463 h 54"/>
                <a:gd name="T14" fmla="*/ 8335 w 20"/>
                <a:gd name="T15" fmla="*/ 21167 h 54"/>
                <a:gd name="T16" fmla="*/ 6668 w 20"/>
                <a:gd name="T17" fmla="*/ 24871 h 54"/>
                <a:gd name="T18" fmla="*/ 3334 w 20"/>
                <a:gd name="T19" fmla="*/ 26987 h 54"/>
                <a:gd name="T20" fmla="*/ 0 w 20"/>
                <a:gd name="T21" fmla="*/ 28575 h 54"/>
                <a:gd name="T22" fmla="*/ 0 w 20"/>
                <a:gd name="T23" fmla="*/ 28575 h 54"/>
                <a:gd name="T24" fmla="*/ 0 w 20"/>
                <a:gd name="T25" fmla="*/ 25400 h 54"/>
                <a:gd name="T26" fmla="*/ 556 w 20"/>
                <a:gd name="T27" fmla="*/ 22225 h 54"/>
                <a:gd name="T28" fmla="*/ 2778 w 20"/>
                <a:gd name="T29" fmla="*/ 15875 h 54"/>
                <a:gd name="T30" fmla="*/ 5001 w 20"/>
                <a:gd name="T31" fmla="*/ 8467 h 54"/>
                <a:gd name="T32" fmla="*/ 5557 w 20"/>
                <a:gd name="T33" fmla="*/ 4233 h 54"/>
                <a:gd name="T34" fmla="*/ 5557 w 20"/>
                <a:gd name="T35" fmla="*/ 0 h 54"/>
                <a:gd name="T36" fmla="*/ 5557 w 20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>
                <a:gd name="T0" fmla="*/ 572 w 25"/>
                <a:gd name="T1" fmla="*/ 0 h 43"/>
                <a:gd name="T2" fmla="*/ 572 w 25"/>
                <a:gd name="T3" fmla="*/ 0 h 43"/>
                <a:gd name="T4" fmla="*/ 2286 w 25"/>
                <a:gd name="T5" fmla="*/ 0 h 43"/>
                <a:gd name="T6" fmla="*/ 2286 w 25"/>
                <a:gd name="T7" fmla="*/ 0 h 43"/>
                <a:gd name="T8" fmla="*/ 7430 w 25"/>
                <a:gd name="T9" fmla="*/ 5538 h 43"/>
                <a:gd name="T10" fmla="*/ 10287 w 25"/>
                <a:gd name="T11" fmla="*/ 8861 h 43"/>
                <a:gd name="T12" fmla="*/ 12002 w 25"/>
                <a:gd name="T13" fmla="*/ 12737 h 43"/>
                <a:gd name="T14" fmla="*/ 14288 w 25"/>
                <a:gd name="T15" fmla="*/ 16060 h 43"/>
                <a:gd name="T16" fmla="*/ 14288 w 25"/>
                <a:gd name="T17" fmla="*/ 19383 h 43"/>
                <a:gd name="T18" fmla="*/ 13716 w 25"/>
                <a:gd name="T19" fmla="*/ 21044 h 43"/>
                <a:gd name="T20" fmla="*/ 13145 w 25"/>
                <a:gd name="T21" fmla="*/ 22152 h 43"/>
                <a:gd name="T22" fmla="*/ 11430 w 25"/>
                <a:gd name="T23" fmla="*/ 23259 h 43"/>
                <a:gd name="T24" fmla="*/ 9716 w 25"/>
                <a:gd name="T25" fmla="*/ 23813 h 43"/>
                <a:gd name="T26" fmla="*/ 9716 w 25"/>
                <a:gd name="T27" fmla="*/ 23813 h 43"/>
                <a:gd name="T28" fmla="*/ 6287 w 25"/>
                <a:gd name="T29" fmla="*/ 19383 h 43"/>
                <a:gd name="T30" fmla="*/ 2286 w 25"/>
                <a:gd name="T31" fmla="*/ 13291 h 43"/>
                <a:gd name="T32" fmla="*/ 1143 w 25"/>
                <a:gd name="T33" fmla="*/ 10522 h 43"/>
                <a:gd name="T34" fmla="*/ 572 w 25"/>
                <a:gd name="T35" fmla="*/ 6645 h 43"/>
                <a:gd name="T36" fmla="*/ 0 w 25"/>
                <a:gd name="T37" fmla="*/ 3877 h 43"/>
                <a:gd name="T38" fmla="*/ 572 w 25"/>
                <a:gd name="T39" fmla="*/ 0 h 43"/>
                <a:gd name="T40" fmla="*/ 572 w 25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>
                <a:gd name="T0" fmla="*/ 10147 w 23"/>
                <a:gd name="T1" fmla="*/ 0 h 50"/>
                <a:gd name="T2" fmla="*/ 10147 w 23"/>
                <a:gd name="T3" fmla="*/ 0 h 50"/>
                <a:gd name="T4" fmla="*/ 11113 w 23"/>
                <a:gd name="T5" fmla="*/ 3239 h 50"/>
                <a:gd name="T6" fmla="*/ 11113 w 23"/>
                <a:gd name="T7" fmla="*/ 7017 h 50"/>
                <a:gd name="T8" fmla="*/ 11113 w 23"/>
                <a:gd name="T9" fmla="*/ 11875 h 50"/>
                <a:gd name="T10" fmla="*/ 10147 w 23"/>
                <a:gd name="T11" fmla="*/ 16733 h 50"/>
                <a:gd name="T12" fmla="*/ 8214 w 23"/>
                <a:gd name="T13" fmla="*/ 20511 h 50"/>
                <a:gd name="T14" fmla="*/ 6281 w 23"/>
                <a:gd name="T15" fmla="*/ 24289 h 50"/>
                <a:gd name="T16" fmla="*/ 4832 w 23"/>
                <a:gd name="T17" fmla="*/ 25369 h 50"/>
                <a:gd name="T18" fmla="*/ 3865 w 23"/>
                <a:gd name="T19" fmla="*/ 26448 h 50"/>
                <a:gd name="T20" fmla="*/ 1450 w 23"/>
                <a:gd name="T21" fmla="*/ 26988 h 50"/>
                <a:gd name="T22" fmla="*/ 0 w 23"/>
                <a:gd name="T23" fmla="*/ 26988 h 50"/>
                <a:gd name="T24" fmla="*/ 0 w 23"/>
                <a:gd name="T25" fmla="*/ 26988 h 50"/>
                <a:gd name="T26" fmla="*/ 1450 w 23"/>
                <a:gd name="T27" fmla="*/ 24289 h 50"/>
                <a:gd name="T28" fmla="*/ 2899 w 23"/>
                <a:gd name="T29" fmla="*/ 20511 h 50"/>
                <a:gd name="T30" fmla="*/ 4349 w 23"/>
                <a:gd name="T31" fmla="*/ 12954 h 50"/>
                <a:gd name="T32" fmla="*/ 6281 w 23"/>
                <a:gd name="T33" fmla="*/ 5398 h 50"/>
                <a:gd name="T34" fmla="*/ 7731 w 23"/>
                <a:gd name="T35" fmla="*/ 2699 h 50"/>
                <a:gd name="T36" fmla="*/ 10147 w 23"/>
                <a:gd name="T37" fmla="*/ 0 h 50"/>
                <a:gd name="T38" fmla="*/ 10147 w 23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>
                <a:gd name="T0" fmla="*/ 17463 w 33"/>
                <a:gd name="T1" fmla="*/ 0 h 51"/>
                <a:gd name="T2" fmla="*/ 17463 w 33"/>
                <a:gd name="T3" fmla="*/ 0 h 51"/>
                <a:gd name="T4" fmla="*/ 16405 w 33"/>
                <a:gd name="T5" fmla="*/ 4763 h 51"/>
                <a:gd name="T6" fmla="*/ 14817 w 33"/>
                <a:gd name="T7" fmla="*/ 8467 h 51"/>
                <a:gd name="T8" fmla="*/ 13230 w 33"/>
                <a:gd name="T9" fmla="*/ 12700 h 51"/>
                <a:gd name="T10" fmla="*/ 11642 w 33"/>
                <a:gd name="T11" fmla="*/ 15875 h 51"/>
                <a:gd name="T12" fmla="*/ 9525 w 33"/>
                <a:gd name="T13" fmla="*/ 19580 h 51"/>
                <a:gd name="T14" fmla="*/ 6350 w 33"/>
                <a:gd name="T15" fmla="*/ 22225 h 51"/>
                <a:gd name="T16" fmla="*/ 3704 w 33"/>
                <a:gd name="T17" fmla="*/ 24342 h 51"/>
                <a:gd name="T18" fmla="*/ 0 w 33"/>
                <a:gd name="T19" fmla="*/ 26988 h 51"/>
                <a:gd name="T20" fmla="*/ 0 w 33"/>
                <a:gd name="T21" fmla="*/ 26988 h 51"/>
                <a:gd name="T22" fmla="*/ 3175 w 33"/>
                <a:gd name="T23" fmla="*/ 18521 h 51"/>
                <a:gd name="T24" fmla="*/ 4763 w 33"/>
                <a:gd name="T25" fmla="*/ 13759 h 51"/>
                <a:gd name="T26" fmla="*/ 6350 w 33"/>
                <a:gd name="T27" fmla="*/ 10054 h 51"/>
                <a:gd name="T28" fmla="*/ 8467 w 33"/>
                <a:gd name="T29" fmla="*/ 6350 h 51"/>
                <a:gd name="T30" fmla="*/ 11642 w 33"/>
                <a:gd name="T31" fmla="*/ 3704 h 51"/>
                <a:gd name="T32" fmla="*/ 14288 w 33"/>
                <a:gd name="T33" fmla="*/ 1588 h 51"/>
                <a:gd name="T34" fmla="*/ 17463 w 33"/>
                <a:gd name="T35" fmla="*/ 0 h 51"/>
                <a:gd name="T36" fmla="*/ 17463 w 33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>
                <a:gd name="T0" fmla="*/ 7779 w 40"/>
                <a:gd name="T1" fmla="*/ 0 h 52"/>
                <a:gd name="T2" fmla="*/ 7779 w 40"/>
                <a:gd name="T3" fmla="*/ 0 h 52"/>
                <a:gd name="T4" fmla="*/ 11668 w 40"/>
                <a:gd name="T5" fmla="*/ 6594 h 52"/>
                <a:gd name="T6" fmla="*/ 16669 w 40"/>
                <a:gd name="T7" fmla="*/ 13738 h 52"/>
                <a:gd name="T8" fmla="*/ 20558 w 40"/>
                <a:gd name="T9" fmla="*/ 20882 h 52"/>
                <a:gd name="T10" fmla="*/ 21669 w 40"/>
                <a:gd name="T11" fmla="*/ 24179 h 52"/>
                <a:gd name="T12" fmla="*/ 22225 w 40"/>
                <a:gd name="T13" fmla="*/ 28575 h 52"/>
                <a:gd name="T14" fmla="*/ 22225 w 40"/>
                <a:gd name="T15" fmla="*/ 28575 h 52"/>
                <a:gd name="T16" fmla="*/ 18891 w 40"/>
                <a:gd name="T17" fmla="*/ 26377 h 52"/>
                <a:gd name="T18" fmla="*/ 15558 w 40"/>
                <a:gd name="T19" fmla="*/ 23080 h 52"/>
                <a:gd name="T20" fmla="*/ 12224 w 40"/>
                <a:gd name="T21" fmla="*/ 20332 h 52"/>
                <a:gd name="T22" fmla="*/ 10001 w 40"/>
                <a:gd name="T23" fmla="*/ 17035 h 52"/>
                <a:gd name="T24" fmla="*/ 5001 w 40"/>
                <a:gd name="T25" fmla="*/ 9891 h 52"/>
                <a:gd name="T26" fmla="*/ 0 w 40"/>
                <a:gd name="T27" fmla="*/ 2748 h 52"/>
                <a:gd name="T28" fmla="*/ 0 w 40"/>
                <a:gd name="T29" fmla="*/ 2748 h 52"/>
                <a:gd name="T30" fmla="*/ 0 w 40"/>
                <a:gd name="T31" fmla="*/ 1649 h 52"/>
                <a:gd name="T32" fmla="*/ 556 w 40"/>
                <a:gd name="T33" fmla="*/ 1099 h 52"/>
                <a:gd name="T34" fmla="*/ 2223 w 40"/>
                <a:gd name="T35" fmla="*/ 0 h 52"/>
                <a:gd name="T36" fmla="*/ 5001 w 40"/>
                <a:gd name="T37" fmla="*/ 0 h 52"/>
                <a:gd name="T38" fmla="*/ 7779 w 40"/>
                <a:gd name="T39" fmla="*/ 0 h 52"/>
                <a:gd name="T40" fmla="*/ 7779 w 40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>
                <a:gd name="T0" fmla="*/ 17463 w 34"/>
                <a:gd name="T1" fmla="*/ 19050 h 34"/>
                <a:gd name="T2" fmla="*/ 17463 w 34"/>
                <a:gd name="T3" fmla="*/ 19050 h 34"/>
                <a:gd name="T4" fmla="*/ 15409 w 34"/>
                <a:gd name="T5" fmla="*/ 18490 h 34"/>
                <a:gd name="T6" fmla="*/ 12327 w 34"/>
                <a:gd name="T7" fmla="*/ 17369 h 34"/>
                <a:gd name="T8" fmla="*/ 9245 w 34"/>
                <a:gd name="T9" fmla="*/ 15128 h 34"/>
                <a:gd name="T10" fmla="*/ 6677 w 34"/>
                <a:gd name="T11" fmla="*/ 13447 h 34"/>
                <a:gd name="T12" fmla="*/ 3595 w 34"/>
                <a:gd name="T13" fmla="*/ 11206 h 34"/>
                <a:gd name="T14" fmla="*/ 1541 w 34"/>
                <a:gd name="T15" fmla="*/ 8965 h 34"/>
                <a:gd name="T16" fmla="*/ 514 w 34"/>
                <a:gd name="T17" fmla="*/ 6163 h 34"/>
                <a:gd name="T18" fmla="*/ 0 w 34"/>
                <a:gd name="T19" fmla="*/ 3922 h 34"/>
                <a:gd name="T20" fmla="*/ 0 w 34"/>
                <a:gd name="T21" fmla="*/ 3922 h 34"/>
                <a:gd name="T22" fmla="*/ 0 w 34"/>
                <a:gd name="T23" fmla="*/ 2241 h 34"/>
                <a:gd name="T24" fmla="*/ 514 w 34"/>
                <a:gd name="T25" fmla="*/ 560 h 34"/>
                <a:gd name="T26" fmla="*/ 1541 w 34"/>
                <a:gd name="T27" fmla="*/ 0 h 34"/>
                <a:gd name="T28" fmla="*/ 2568 w 34"/>
                <a:gd name="T29" fmla="*/ 0 h 34"/>
                <a:gd name="T30" fmla="*/ 4109 w 34"/>
                <a:gd name="T31" fmla="*/ 0 h 34"/>
                <a:gd name="T32" fmla="*/ 6163 w 34"/>
                <a:gd name="T33" fmla="*/ 1121 h 34"/>
                <a:gd name="T34" fmla="*/ 9245 w 34"/>
                <a:gd name="T35" fmla="*/ 3922 h 34"/>
                <a:gd name="T36" fmla="*/ 12327 w 34"/>
                <a:gd name="T37" fmla="*/ 7284 h 34"/>
                <a:gd name="T38" fmla="*/ 15409 w 34"/>
                <a:gd name="T39" fmla="*/ 11766 h 34"/>
                <a:gd name="T40" fmla="*/ 16949 w 34"/>
                <a:gd name="T41" fmla="*/ 15688 h 34"/>
                <a:gd name="T42" fmla="*/ 17463 w 34"/>
                <a:gd name="T43" fmla="*/ 17929 h 34"/>
                <a:gd name="T44" fmla="*/ 17463 w 34"/>
                <a:gd name="T45" fmla="*/ 19050 h 34"/>
                <a:gd name="T46" fmla="*/ 17463 w 34"/>
                <a:gd name="T47" fmla="*/ 19050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>
                <a:gd name="T0" fmla="*/ 22225 w 42"/>
                <a:gd name="T1" fmla="*/ 19050 h 37"/>
                <a:gd name="T2" fmla="*/ 22225 w 42"/>
                <a:gd name="T3" fmla="*/ 19050 h 37"/>
                <a:gd name="T4" fmla="*/ 18521 w 42"/>
                <a:gd name="T5" fmla="*/ 18535 h 37"/>
                <a:gd name="T6" fmla="*/ 15346 w 42"/>
                <a:gd name="T7" fmla="*/ 17505 h 37"/>
                <a:gd name="T8" fmla="*/ 12171 w 42"/>
                <a:gd name="T9" fmla="*/ 15446 h 37"/>
                <a:gd name="T10" fmla="*/ 9525 w 42"/>
                <a:gd name="T11" fmla="*/ 12872 h 37"/>
                <a:gd name="T12" fmla="*/ 4233 w 42"/>
                <a:gd name="T13" fmla="*/ 7723 h 37"/>
                <a:gd name="T14" fmla="*/ 0 w 42"/>
                <a:gd name="T15" fmla="*/ 2059 h 37"/>
                <a:gd name="T16" fmla="*/ 0 w 42"/>
                <a:gd name="T17" fmla="*/ 2059 h 37"/>
                <a:gd name="T18" fmla="*/ 1588 w 42"/>
                <a:gd name="T19" fmla="*/ 1030 h 37"/>
                <a:gd name="T20" fmla="*/ 3175 w 42"/>
                <a:gd name="T21" fmla="*/ 515 h 37"/>
                <a:gd name="T22" fmla="*/ 5292 w 42"/>
                <a:gd name="T23" fmla="*/ 0 h 37"/>
                <a:gd name="T24" fmla="*/ 6879 w 42"/>
                <a:gd name="T25" fmla="*/ 515 h 37"/>
                <a:gd name="T26" fmla="*/ 8467 w 42"/>
                <a:gd name="T27" fmla="*/ 1030 h 37"/>
                <a:gd name="T28" fmla="*/ 10054 w 42"/>
                <a:gd name="T29" fmla="*/ 2059 h 37"/>
                <a:gd name="T30" fmla="*/ 13229 w 42"/>
                <a:gd name="T31" fmla="*/ 4634 h 37"/>
                <a:gd name="T32" fmla="*/ 15875 w 42"/>
                <a:gd name="T33" fmla="*/ 8238 h 37"/>
                <a:gd name="T34" fmla="*/ 17992 w 42"/>
                <a:gd name="T35" fmla="*/ 11842 h 37"/>
                <a:gd name="T36" fmla="*/ 22225 w 42"/>
                <a:gd name="T37" fmla="*/ 19050 h 37"/>
                <a:gd name="T38" fmla="*/ 22225 w 42"/>
                <a:gd name="T39" fmla="*/ 1905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>
                <a:gd name="T0" fmla="*/ 20638 w 38"/>
                <a:gd name="T1" fmla="*/ 0 h 50"/>
                <a:gd name="T2" fmla="*/ 20638 w 38"/>
                <a:gd name="T3" fmla="*/ 0 h 50"/>
                <a:gd name="T4" fmla="*/ 20638 w 38"/>
                <a:gd name="T5" fmla="*/ 3778 h 50"/>
                <a:gd name="T6" fmla="*/ 19552 w 38"/>
                <a:gd name="T7" fmla="*/ 8096 h 50"/>
                <a:gd name="T8" fmla="*/ 17379 w 38"/>
                <a:gd name="T9" fmla="*/ 11335 h 50"/>
                <a:gd name="T10" fmla="*/ 14664 w 38"/>
                <a:gd name="T11" fmla="*/ 15113 h 50"/>
                <a:gd name="T12" fmla="*/ 10862 w 38"/>
                <a:gd name="T13" fmla="*/ 18352 h 50"/>
                <a:gd name="T14" fmla="*/ 7603 w 38"/>
                <a:gd name="T15" fmla="*/ 21051 h 50"/>
                <a:gd name="T16" fmla="*/ 0 w 38"/>
                <a:gd name="T17" fmla="*/ 26988 h 50"/>
                <a:gd name="T18" fmla="*/ 0 w 38"/>
                <a:gd name="T19" fmla="*/ 26988 h 50"/>
                <a:gd name="T20" fmla="*/ 2716 w 38"/>
                <a:gd name="T21" fmla="*/ 18892 h 50"/>
                <a:gd name="T22" fmla="*/ 4888 w 38"/>
                <a:gd name="T23" fmla="*/ 15113 h 50"/>
                <a:gd name="T24" fmla="*/ 7060 w 38"/>
                <a:gd name="T25" fmla="*/ 10795 h 50"/>
                <a:gd name="T26" fmla="*/ 9233 w 38"/>
                <a:gd name="T27" fmla="*/ 7017 h 50"/>
                <a:gd name="T28" fmla="*/ 13035 w 38"/>
                <a:gd name="T29" fmla="*/ 3778 h 50"/>
                <a:gd name="T30" fmla="*/ 16293 w 38"/>
                <a:gd name="T31" fmla="*/ 1080 h 50"/>
                <a:gd name="T32" fmla="*/ 20638 w 38"/>
                <a:gd name="T33" fmla="*/ 0 h 50"/>
                <a:gd name="T34" fmla="*/ 20638 w 3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>
                <a:gd name="T0" fmla="*/ 23813 w 43"/>
                <a:gd name="T1" fmla="*/ 20638 h 40"/>
                <a:gd name="T2" fmla="*/ 23813 w 43"/>
                <a:gd name="T3" fmla="*/ 20638 h 40"/>
                <a:gd name="T4" fmla="*/ 20490 w 43"/>
                <a:gd name="T5" fmla="*/ 19606 h 40"/>
                <a:gd name="T6" fmla="*/ 17168 w 43"/>
                <a:gd name="T7" fmla="*/ 18058 h 40"/>
                <a:gd name="T8" fmla="*/ 13845 w 43"/>
                <a:gd name="T9" fmla="*/ 16510 h 40"/>
                <a:gd name="T10" fmla="*/ 10522 w 43"/>
                <a:gd name="T11" fmla="*/ 13931 h 40"/>
                <a:gd name="T12" fmla="*/ 7199 w 43"/>
                <a:gd name="T13" fmla="*/ 10835 h 40"/>
                <a:gd name="T14" fmla="*/ 4430 w 43"/>
                <a:gd name="T15" fmla="*/ 8255 h 40"/>
                <a:gd name="T16" fmla="*/ 1661 w 43"/>
                <a:gd name="T17" fmla="*/ 4644 h 40"/>
                <a:gd name="T18" fmla="*/ 0 w 43"/>
                <a:gd name="T19" fmla="*/ 2064 h 40"/>
                <a:gd name="T20" fmla="*/ 0 w 43"/>
                <a:gd name="T21" fmla="*/ 2064 h 40"/>
                <a:gd name="T22" fmla="*/ 554 w 43"/>
                <a:gd name="T23" fmla="*/ 1548 h 40"/>
                <a:gd name="T24" fmla="*/ 1661 w 43"/>
                <a:gd name="T25" fmla="*/ 1032 h 40"/>
                <a:gd name="T26" fmla="*/ 2215 w 43"/>
                <a:gd name="T27" fmla="*/ 516 h 40"/>
                <a:gd name="T28" fmla="*/ 2769 w 43"/>
                <a:gd name="T29" fmla="*/ 0 h 40"/>
                <a:gd name="T30" fmla="*/ 2769 w 43"/>
                <a:gd name="T31" fmla="*/ 0 h 40"/>
                <a:gd name="T32" fmla="*/ 6645 w 43"/>
                <a:gd name="T33" fmla="*/ 1032 h 40"/>
                <a:gd name="T34" fmla="*/ 10522 w 43"/>
                <a:gd name="T35" fmla="*/ 3096 h 40"/>
                <a:gd name="T36" fmla="*/ 13845 w 43"/>
                <a:gd name="T37" fmla="*/ 6191 h 40"/>
                <a:gd name="T38" fmla="*/ 17168 w 43"/>
                <a:gd name="T39" fmla="*/ 8771 h 40"/>
                <a:gd name="T40" fmla="*/ 19383 w 43"/>
                <a:gd name="T41" fmla="*/ 11351 h 40"/>
                <a:gd name="T42" fmla="*/ 21044 w 43"/>
                <a:gd name="T43" fmla="*/ 14963 h 40"/>
                <a:gd name="T44" fmla="*/ 22705 w 43"/>
                <a:gd name="T45" fmla="*/ 17542 h 40"/>
                <a:gd name="T46" fmla="*/ 23813 w 43"/>
                <a:gd name="T47" fmla="*/ 20638 h 40"/>
                <a:gd name="T48" fmla="*/ 23813 w 43"/>
                <a:gd name="T49" fmla="*/ 20638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>
                <a:gd name="T0" fmla="*/ 22225 w 43"/>
                <a:gd name="T1" fmla="*/ 3624 h 46"/>
                <a:gd name="T2" fmla="*/ 22225 w 43"/>
                <a:gd name="T3" fmla="*/ 3624 h 46"/>
                <a:gd name="T4" fmla="*/ 18090 w 43"/>
                <a:gd name="T5" fmla="*/ 10871 h 46"/>
                <a:gd name="T6" fmla="*/ 16023 w 43"/>
                <a:gd name="T7" fmla="*/ 14495 h 46"/>
                <a:gd name="T8" fmla="*/ 13438 w 43"/>
                <a:gd name="T9" fmla="*/ 17083 h 46"/>
                <a:gd name="T10" fmla="*/ 9820 w 43"/>
                <a:gd name="T11" fmla="*/ 20189 h 46"/>
                <a:gd name="T12" fmla="*/ 7236 w 43"/>
                <a:gd name="T13" fmla="*/ 22260 h 46"/>
                <a:gd name="T14" fmla="*/ 4135 w 43"/>
                <a:gd name="T15" fmla="*/ 23295 h 46"/>
                <a:gd name="T16" fmla="*/ 0 w 43"/>
                <a:gd name="T17" fmla="*/ 23813 h 46"/>
                <a:gd name="T18" fmla="*/ 0 w 43"/>
                <a:gd name="T19" fmla="*/ 23813 h 46"/>
                <a:gd name="T20" fmla="*/ 1034 w 43"/>
                <a:gd name="T21" fmla="*/ 21225 h 46"/>
                <a:gd name="T22" fmla="*/ 3101 w 43"/>
                <a:gd name="T23" fmla="*/ 18119 h 46"/>
                <a:gd name="T24" fmla="*/ 7753 w 43"/>
                <a:gd name="T25" fmla="*/ 12424 h 46"/>
                <a:gd name="T26" fmla="*/ 12405 w 43"/>
                <a:gd name="T27" fmla="*/ 6212 h 46"/>
                <a:gd name="T28" fmla="*/ 16540 w 43"/>
                <a:gd name="T29" fmla="*/ 0 h 46"/>
                <a:gd name="T30" fmla="*/ 16540 w 43"/>
                <a:gd name="T31" fmla="*/ 0 h 46"/>
                <a:gd name="T32" fmla="*/ 18607 w 43"/>
                <a:gd name="T33" fmla="*/ 518 h 46"/>
                <a:gd name="T34" fmla="*/ 20158 w 43"/>
                <a:gd name="T35" fmla="*/ 1035 h 46"/>
                <a:gd name="T36" fmla="*/ 22225 w 43"/>
                <a:gd name="T37" fmla="*/ 3624 h 46"/>
                <a:gd name="T38" fmla="*/ 22225 w 43"/>
                <a:gd name="T39" fmla="*/ 362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>
                <a:gd name="T0" fmla="*/ 260879 w 564"/>
                <a:gd name="T1" fmla="*/ 224357 h 431"/>
                <a:gd name="T2" fmla="*/ 228600 w 564"/>
                <a:gd name="T3" fmla="*/ 205793 h 431"/>
                <a:gd name="T4" fmla="*/ 168275 w 564"/>
                <a:gd name="T5" fmla="*/ 177682 h 431"/>
                <a:gd name="T6" fmla="*/ 121179 w 564"/>
                <a:gd name="T7" fmla="*/ 151162 h 431"/>
                <a:gd name="T8" fmla="*/ 92604 w 564"/>
                <a:gd name="T9" fmla="*/ 138433 h 431"/>
                <a:gd name="T10" fmla="*/ 80433 w 564"/>
                <a:gd name="T11" fmla="*/ 129416 h 431"/>
                <a:gd name="T12" fmla="*/ 55562 w 564"/>
                <a:gd name="T13" fmla="*/ 118808 h 431"/>
                <a:gd name="T14" fmla="*/ 38629 w 564"/>
                <a:gd name="T15" fmla="*/ 107670 h 431"/>
                <a:gd name="T16" fmla="*/ 26458 w 564"/>
                <a:gd name="T17" fmla="*/ 103957 h 431"/>
                <a:gd name="T18" fmla="*/ 14287 w 564"/>
                <a:gd name="T19" fmla="*/ 96001 h 431"/>
                <a:gd name="T20" fmla="*/ 7408 w 564"/>
                <a:gd name="T21" fmla="*/ 93349 h 431"/>
                <a:gd name="T22" fmla="*/ 0 w 564"/>
                <a:gd name="T23" fmla="*/ 93349 h 431"/>
                <a:gd name="T24" fmla="*/ 3704 w 564"/>
                <a:gd name="T25" fmla="*/ 81150 h 431"/>
                <a:gd name="T26" fmla="*/ 17463 w 564"/>
                <a:gd name="T27" fmla="*/ 63647 h 431"/>
                <a:gd name="T28" fmla="*/ 40217 w 564"/>
                <a:gd name="T29" fmla="*/ 37658 h 431"/>
                <a:gd name="T30" fmla="*/ 69321 w 564"/>
                <a:gd name="T31" fmla="*/ 18033 h 431"/>
                <a:gd name="T32" fmla="*/ 103717 w 564"/>
                <a:gd name="T33" fmla="*/ 5834 h 431"/>
                <a:gd name="T34" fmla="*/ 133350 w 564"/>
                <a:gd name="T35" fmla="*/ 3713 h 431"/>
                <a:gd name="T36" fmla="*/ 137583 w 564"/>
                <a:gd name="T37" fmla="*/ 0 h 431"/>
                <a:gd name="T38" fmla="*/ 171979 w 564"/>
                <a:gd name="T39" fmla="*/ 3182 h 431"/>
                <a:gd name="T40" fmla="*/ 212196 w 564"/>
                <a:gd name="T41" fmla="*/ 13260 h 431"/>
                <a:gd name="T42" fmla="*/ 223308 w 564"/>
                <a:gd name="T43" fmla="*/ 20155 h 431"/>
                <a:gd name="T44" fmla="*/ 232833 w 564"/>
                <a:gd name="T45" fmla="*/ 27581 h 431"/>
                <a:gd name="T46" fmla="*/ 261937 w 564"/>
                <a:gd name="T47" fmla="*/ 52509 h 431"/>
                <a:gd name="T48" fmla="*/ 284692 w 564"/>
                <a:gd name="T49" fmla="*/ 84333 h 431"/>
                <a:gd name="T50" fmla="*/ 297392 w 564"/>
                <a:gd name="T51" fmla="*/ 121460 h 431"/>
                <a:gd name="T52" fmla="*/ 297392 w 564"/>
                <a:gd name="T53" fmla="*/ 151162 h 431"/>
                <a:gd name="T54" fmla="*/ 288925 w 564"/>
                <a:gd name="T55" fmla="*/ 190412 h 431"/>
                <a:gd name="T56" fmla="*/ 273050 w 564"/>
                <a:gd name="T57" fmla="*/ 228600 h 431"/>
                <a:gd name="T58" fmla="*/ 286279 w 564"/>
                <a:gd name="T59" fmla="*/ 161770 h 431"/>
                <a:gd name="T60" fmla="*/ 289454 w 564"/>
                <a:gd name="T61" fmla="*/ 129947 h 431"/>
                <a:gd name="T62" fmla="*/ 286279 w 564"/>
                <a:gd name="T63" fmla="*/ 111383 h 431"/>
                <a:gd name="T64" fmla="*/ 281517 w 564"/>
                <a:gd name="T65" fmla="*/ 105548 h 431"/>
                <a:gd name="T66" fmla="*/ 276754 w 564"/>
                <a:gd name="T67" fmla="*/ 88045 h 431"/>
                <a:gd name="T68" fmla="*/ 265113 w 564"/>
                <a:gd name="T69" fmla="*/ 70542 h 431"/>
                <a:gd name="T70" fmla="*/ 245533 w 564"/>
                <a:gd name="T71" fmla="*/ 49327 h 431"/>
                <a:gd name="T72" fmla="*/ 229658 w 564"/>
                <a:gd name="T73" fmla="*/ 39780 h 431"/>
                <a:gd name="T74" fmla="*/ 213783 w 564"/>
                <a:gd name="T75" fmla="*/ 31293 h 431"/>
                <a:gd name="T76" fmla="*/ 199496 w 564"/>
                <a:gd name="T77" fmla="*/ 21746 h 431"/>
                <a:gd name="T78" fmla="*/ 166158 w 564"/>
                <a:gd name="T79" fmla="*/ 14851 h 431"/>
                <a:gd name="T80" fmla="*/ 129117 w 564"/>
                <a:gd name="T81" fmla="*/ 14321 h 431"/>
                <a:gd name="T82" fmla="*/ 105833 w 564"/>
                <a:gd name="T83" fmla="*/ 18564 h 431"/>
                <a:gd name="T84" fmla="*/ 55562 w 564"/>
                <a:gd name="T85" fmla="*/ 39780 h 431"/>
                <a:gd name="T86" fmla="*/ 28046 w 564"/>
                <a:gd name="T87" fmla="*/ 64178 h 431"/>
                <a:gd name="T88" fmla="*/ 23813 w 564"/>
                <a:gd name="T89" fmla="*/ 92289 h 431"/>
                <a:gd name="T90" fmla="*/ 76200 w 564"/>
                <a:gd name="T91" fmla="*/ 118278 h 431"/>
                <a:gd name="T92" fmla="*/ 101071 w 564"/>
                <a:gd name="T93" fmla="*/ 131007 h 431"/>
                <a:gd name="T94" fmla="*/ 125412 w 564"/>
                <a:gd name="T95" fmla="*/ 142676 h 431"/>
                <a:gd name="T96" fmla="*/ 150283 w 564"/>
                <a:gd name="T97" fmla="*/ 155936 h 431"/>
                <a:gd name="T98" fmla="*/ 173567 w 564"/>
                <a:gd name="T99" fmla="*/ 169726 h 431"/>
                <a:gd name="T100" fmla="*/ 198438 w 564"/>
                <a:gd name="T101" fmla="*/ 180334 h 431"/>
                <a:gd name="T102" fmla="*/ 205846 w 564"/>
                <a:gd name="T103" fmla="*/ 186699 h 431"/>
                <a:gd name="T104" fmla="*/ 216958 w 564"/>
                <a:gd name="T105" fmla="*/ 189351 h 431"/>
                <a:gd name="T106" fmla="*/ 225954 w 564"/>
                <a:gd name="T107" fmla="*/ 195185 h 431"/>
                <a:gd name="T108" fmla="*/ 233362 w 564"/>
                <a:gd name="T109" fmla="*/ 199959 h 431"/>
                <a:gd name="T110" fmla="*/ 240242 w 564"/>
                <a:gd name="T111" fmla="*/ 202080 h 431"/>
                <a:gd name="T112" fmla="*/ 265642 w 564"/>
                <a:gd name="T113" fmla="*/ 215871 h 431"/>
                <a:gd name="T114" fmla="*/ 278342 w 564"/>
                <a:gd name="T115" fmla="*/ 197837 h 431"/>
                <a:gd name="T116" fmla="*/ 281517 w 564"/>
                <a:gd name="T117" fmla="*/ 175561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>
                <a:gd name="T0" fmla="*/ 0 w 40"/>
                <a:gd name="T1" fmla="*/ 0 h 26"/>
                <a:gd name="T2" fmla="*/ 0 w 40"/>
                <a:gd name="T3" fmla="*/ 0 h 26"/>
                <a:gd name="T4" fmla="*/ 3096 w 40"/>
                <a:gd name="T5" fmla="*/ 488 h 26"/>
                <a:gd name="T6" fmla="*/ 6191 w 40"/>
                <a:gd name="T7" fmla="*/ 1465 h 26"/>
                <a:gd name="T8" fmla="*/ 9287 w 40"/>
                <a:gd name="T9" fmla="*/ 2931 h 26"/>
                <a:gd name="T10" fmla="*/ 11867 w 40"/>
                <a:gd name="T11" fmla="*/ 4885 h 26"/>
                <a:gd name="T12" fmla="*/ 16510 w 40"/>
                <a:gd name="T13" fmla="*/ 7815 h 26"/>
                <a:gd name="T14" fmla="*/ 20638 w 40"/>
                <a:gd name="T15" fmla="*/ 12212 h 26"/>
                <a:gd name="T16" fmla="*/ 20638 w 40"/>
                <a:gd name="T17" fmla="*/ 12212 h 26"/>
                <a:gd name="T18" fmla="*/ 18058 w 40"/>
                <a:gd name="T19" fmla="*/ 12700 h 26"/>
                <a:gd name="T20" fmla="*/ 14963 w 40"/>
                <a:gd name="T21" fmla="*/ 12700 h 26"/>
                <a:gd name="T22" fmla="*/ 11867 w 40"/>
                <a:gd name="T23" fmla="*/ 10746 h 26"/>
                <a:gd name="T24" fmla="*/ 9287 w 40"/>
                <a:gd name="T25" fmla="*/ 9281 h 26"/>
                <a:gd name="T26" fmla="*/ 6191 w 40"/>
                <a:gd name="T27" fmla="*/ 7327 h 26"/>
                <a:gd name="T28" fmla="*/ 4128 w 40"/>
                <a:gd name="T29" fmla="*/ 4885 h 26"/>
                <a:gd name="T30" fmla="*/ 0 w 40"/>
                <a:gd name="T31" fmla="*/ 0 h 26"/>
                <a:gd name="T32" fmla="*/ 0 w 4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>
                <a:gd name="T0" fmla="*/ 20638 w 38"/>
                <a:gd name="T1" fmla="*/ 2117 h 39"/>
                <a:gd name="T2" fmla="*/ 20638 w 38"/>
                <a:gd name="T3" fmla="*/ 2117 h 39"/>
                <a:gd name="T4" fmla="*/ 20095 w 38"/>
                <a:gd name="T5" fmla="*/ 5821 h 39"/>
                <a:gd name="T6" fmla="*/ 17922 w 38"/>
                <a:gd name="T7" fmla="*/ 9525 h 39"/>
                <a:gd name="T8" fmla="*/ 15750 w 38"/>
                <a:gd name="T9" fmla="*/ 12700 h 39"/>
                <a:gd name="T10" fmla="*/ 13035 w 38"/>
                <a:gd name="T11" fmla="*/ 15346 h 39"/>
                <a:gd name="T12" fmla="*/ 9776 w 38"/>
                <a:gd name="T13" fmla="*/ 17463 h 39"/>
                <a:gd name="T14" fmla="*/ 7060 w 38"/>
                <a:gd name="T15" fmla="*/ 19050 h 39"/>
                <a:gd name="T16" fmla="*/ 3802 w 38"/>
                <a:gd name="T17" fmla="*/ 20109 h 39"/>
                <a:gd name="T18" fmla="*/ 0 w 38"/>
                <a:gd name="T19" fmla="*/ 20638 h 39"/>
                <a:gd name="T20" fmla="*/ 0 w 38"/>
                <a:gd name="T21" fmla="*/ 20638 h 39"/>
                <a:gd name="T22" fmla="*/ 1086 w 38"/>
                <a:gd name="T23" fmla="*/ 16934 h 39"/>
                <a:gd name="T24" fmla="*/ 2716 w 38"/>
                <a:gd name="T25" fmla="*/ 14288 h 39"/>
                <a:gd name="T26" fmla="*/ 7060 w 38"/>
                <a:gd name="T27" fmla="*/ 9525 h 39"/>
                <a:gd name="T28" fmla="*/ 10862 w 38"/>
                <a:gd name="T29" fmla="*/ 5292 h 39"/>
                <a:gd name="T30" fmla="*/ 15207 w 38"/>
                <a:gd name="T31" fmla="*/ 0 h 39"/>
                <a:gd name="T32" fmla="*/ 15207 w 38"/>
                <a:gd name="T33" fmla="*/ 0 h 39"/>
                <a:gd name="T34" fmla="*/ 16836 w 38"/>
                <a:gd name="T35" fmla="*/ 0 h 39"/>
                <a:gd name="T36" fmla="*/ 18466 w 38"/>
                <a:gd name="T37" fmla="*/ 529 h 39"/>
                <a:gd name="T38" fmla="*/ 19009 w 38"/>
                <a:gd name="T39" fmla="*/ 1588 h 39"/>
                <a:gd name="T40" fmla="*/ 20638 w 38"/>
                <a:gd name="T41" fmla="*/ 2117 h 39"/>
                <a:gd name="T42" fmla="*/ 20638 w 38"/>
                <a:gd name="T43" fmla="*/ 211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6693 w 37"/>
                <a:gd name="T5" fmla="*/ 1010 h 22"/>
                <a:gd name="T6" fmla="*/ 12829 w 37"/>
                <a:gd name="T7" fmla="*/ 3031 h 22"/>
                <a:gd name="T8" fmla="*/ 15618 w 37"/>
                <a:gd name="T9" fmla="*/ 4546 h 22"/>
                <a:gd name="T10" fmla="*/ 17849 w 37"/>
                <a:gd name="T11" fmla="*/ 6062 h 22"/>
                <a:gd name="T12" fmla="*/ 19522 w 37"/>
                <a:gd name="T13" fmla="*/ 8587 h 22"/>
                <a:gd name="T14" fmla="*/ 20638 w 37"/>
                <a:gd name="T15" fmla="*/ 10608 h 22"/>
                <a:gd name="T16" fmla="*/ 20638 w 37"/>
                <a:gd name="T17" fmla="*/ 10608 h 22"/>
                <a:gd name="T18" fmla="*/ 17849 w 37"/>
                <a:gd name="T19" fmla="*/ 11113 h 22"/>
                <a:gd name="T20" fmla="*/ 15060 w 37"/>
                <a:gd name="T21" fmla="*/ 10608 h 22"/>
                <a:gd name="T22" fmla="*/ 11713 w 37"/>
                <a:gd name="T23" fmla="*/ 9598 h 22"/>
                <a:gd name="T24" fmla="*/ 8925 w 37"/>
                <a:gd name="T25" fmla="*/ 8082 h 22"/>
                <a:gd name="T26" fmla="*/ 6136 w 37"/>
                <a:gd name="T27" fmla="*/ 6062 h 22"/>
                <a:gd name="T28" fmla="*/ 3347 w 37"/>
                <a:gd name="T29" fmla="*/ 4041 h 22"/>
                <a:gd name="T30" fmla="*/ 1116 w 37"/>
                <a:gd name="T31" fmla="*/ 2021 h 22"/>
                <a:gd name="T32" fmla="*/ 0 w 37"/>
                <a:gd name="T33" fmla="*/ 0 h 22"/>
                <a:gd name="T34" fmla="*/ 0 w 3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>
                <a:gd name="T0" fmla="*/ 17463 w 34"/>
                <a:gd name="T1" fmla="*/ 11113 h 21"/>
                <a:gd name="T2" fmla="*/ 17463 w 34"/>
                <a:gd name="T3" fmla="*/ 11113 h 21"/>
                <a:gd name="T4" fmla="*/ 14381 w 34"/>
                <a:gd name="T5" fmla="*/ 11113 h 21"/>
                <a:gd name="T6" fmla="*/ 11813 w 34"/>
                <a:gd name="T7" fmla="*/ 10055 h 21"/>
                <a:gd name="T8" fmla="*/ 9759 w 34"/>
                <a:gd name="T9" fmla="*/ 8996 h 21"/>
                <a:gd name="T10" fmla="*/ 7704 w 34"/>
                <a:gd name="T11" fmla="*/ 7409 h 21"/>
                <a:gd name="T12" fmla="*/ 4109 w 34"/>
                <a:gd name="T13" fmla="*/ 4234 h 21"/>
                <a:gd name="T14" fmla="*/ 2054 w 34"/>
                <a:gd name="T15" fmla="*/ 2646 h 21"/>
                <a:gd name="T16" fmla="*/ 0 w 34"/>
                <a:gd name="T17" fmla="*/ 1588 h 21"/>
                <a:gd name="T18" fmla="*/ 0 w 34"/>
                <a:gd name="T19" fmla="*/ 1588 h 21"/>
                <a:gd name="T20" fmla="*/ 514 w 34"/>
                <a:gd name="T21" fmla="*/ 1058 h 21"/>
                <a:gd name="T22" fmla="*/ 1541 w 34"/>
                <a:gd name="T23" fmla="*/ 529 h 21"/>
                <a:gd name="T24" fmla="*/ 4109 w 34"/>
                <a:gd name="T25" fmla="*/ 0 h 21"/>
                <a:gd name="T26" fmla="*/ 7191 w 34"/>
                <a:gd name="T27" fmla="*/ 0 h 21"/>
                <a:gd name="T28" fmla="*/ 10272 w 34"/>
                <a:gd name="T29" fmla="*/ 1058 h 21"/>
                <a:gd name="T30" fmla="*/ 12840 w 34"/>
                <a:gd name="T31" fmla="*/ 2646 h 21"/>
                <a:gd name="T32" fmla="*/ 15409 w 34"/>
                <a:gd name="T33" fmla="*/ 5292 h 21"/>
                <a:gd name="T34" fmla="*/ 16949 w 34"/>
                <a:gd name="T35" fmla="*/ 8467 h 21"/>
                <a:gd name="T36" fmla="*/ 17463 w 34"/>
                <a:gd name="T37" fmla="*/ 9525 h 21"/>
                <a:gd name="T38" fmla="*/ 17463 w 34"/>
                <a:gd name="T39" fmla="*/ 11113 h 21"/>
                <a:gd name="T40" fmla="*/ 17463 w 34"/>
                <a:gd name="T41" fmla="*/ 1111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>
                <a:gd name="T0" fmla="*/ 22225 w 43"/>
                <a:gd name="T1" fmla="*/ 2748 h 26"/>
                <a:gd name="T2" fmla="*/ 22225 w 43"/>
                <a:gd name="T3" fmla="*/ 2748 h 26"/>
                <a:gd name="T4" fmla="*/ 20158 w 43"/>
                <a:gd name="T5" fmla="*/ 4946 h 26"/>
                <a:gd name="T6" fmla="*/ 18607 w 43"/>
                <a:gd name="T7" fmla="*/ 7694 h 26"/>
                <a:gd name="T8" fmla="*/ 16023 w 43"/>
                <a:gd name="T9" fmla="*/ 9342 h 26"/>
                <a:gd name="T10" fmla="*/ 12922 w 43"/>
                <a:gd name="T11" fmla="*/ 10441 h 26"/>
                <a:gd name="T12" fmla="*/ 7236 w 43"/>
                <a:gd name="T13" fmla="*/ 12090 h 26"/>
                <a:gd name="T14" fmla="*/ 0 w 43"/>
                <a:gd name="T15" fmla="*/ 14288 h 26"/>
                <a:gd name="T16" fmla="*/ 0 w 43"/>
                <a:gd name="T17" fmla="*/ 14288 h 26"/>
                <a:gd name="T18" fmla="*/ 4135 w 43"/>
                <a:gd name="T19" fmla="*/ 8243 h 26"/>
                <a:gd name="T20" fmla="*/ 7236 w 43"/>
                <a:gd name="T21" fmla="*/ 4946 h 26"/>
                <a:gd name="T22" fmla="*/ 10337 w 43"/>
                <a:gd name="T23" fmla="*/ 2198 h 26"/>
                <a:gd name="T24" fmla="*/ 13955 w 43"/>
                <a:gd name="T25" fmla="*/ 550 h 26"/>
                <a:gd name="T26" fmla="*/ 17056 w 43"/>
                <a:gd name="T27" fmla="*/ 0 h 26"/>
                <a:gd name="T28" fmla="*/ 18090 w 43"/>
                <a:gd name="T29" fmla="*/ 0 h 26"/>
                <a:gd name="T30" fmla="*/ 19641 w 43"/>
                <a:gd name="T31" fmla="*/ 550 h 26"/>
                <a:gd name="T32" fmla="*/ 20674 w 43"/>
                <a:gd name="T33" fmla="*/ 1099 h 26"/>
                <a:gd name="T34" fmla="*/ 22225 w 43"/>
                <a:gd name="T35" fmla="*/ 2748 h 26"/>
                <a:gd name="T36" fmla="*/ 22225 w 43"/>
                <a:gd name="T37" fmla="*/ 2748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>
                <a:gd name="T0" fmla="*/ 22225 w 41"/>
                <a:gd name="T1" fmla="*/ 5557 h 22"/>
                <a:gd name="T2" fmla="*/ 22225 w 41"/>
                <a:gd name="T3" fmla="*/ 5557 h 22"/>
                <a:gd name="T4" fmla="*/ 17346 w 41"/>
                <a:gd name="T5" fmla="*/ 8082 h 22"/>
                <a:gd name="T6" fmla="*/ 10841 w 41"/>
                <a:gd name="T7" fmla="*/ 10103 h 22"/>
                <a:gd name="T8" fmla="*/ 7589 w 41"/>
                <a:gd name="T9" fmla="*/ 11113 h 22"/>
                <a:gd name="T10" fmla="*/ 4879 w 41"/>
                <a:gd name="T11" fmla="*/ 11113 h 22"/>
                <a:gd name="T12" fmla="*/ 2168 w 41"/>
                <a:gd name="T13" fmla="*/ 11113 h 22"/>
                <a:gd name="T14" fmla="*/ 0 w 41"/>
                <a:gd name="T15" fmla="*/ 9598 h 22"/>
                <a:gd name="T16" fmla="*/ 0 w 41"/>
                <a:gd name="T17" fmla="*/ 9598 h 22"/>
                <a:gd name="T18" fmla="*/ 4879 w 41"/>
                <a:gd name="T19" fmla="*/ 5557 h 22"/>
                <a:gd name="T20" fmla="*/ 8673 w 41"/>
                <a:gd name="T21" fmla="*/ 3536 h 22"/>
                <a:gd name="T22" fmla="*/ 11926 w 41"/>
                <a:gd name="T23" fmla="*/ 1515 h 22"/>
                <a:gd name="T24" fmla="*/ 15178 w 41"/>
                <a:gd name="T25" fmla="*/ 505 h 22"/>
                <a:gd name="T26" fmla="*/ 16804 w 41"/>
                <a:gd name="T27" fmla="*/ 0 h 22"/>
                <a:gd name="T28" fmla="*/ 18430 w 41"/>
                <a:gd name="T29" fmla="*/ 505 h 22"/>
                <a:gd name="T30" fmla="*/ 19515 w 41"/>
                <a:gd name="T31" fmla="*/ 1010 h 22"/>
                <a:gd name="T32" fmla="*/ 20599 w 41"/>
                <a:gd name="T33" fmla="*/ 2021 h 22"/>
                <a:gd name="T34" fmla="*/ 21683 w 41"/>
                <a:gd name="T35" fmla="*/ 3536 h 22"/>
                <a:gd name="T36" fmla="*/ 22225 w 41"/>
                <a:gd name="T37" fmla="*/ 5557 h 22"/>
                <a:gd name="T38" fmla="*/ 22225 w 41"/>
                <a:gd name="T39" fmla="*/ 555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>
                <a:gd name="T0" fmla="*/ 23813 w 45"/>
                <a:gd name="T1" fmla="*/ 550 h 26"/>
                <a:gd name="T2" fmla="*/ 23813 w 45"/>
                <a:gd name="T3" fmla="*/ 550 h 26"/>
                <a:gd name="T4" fmla="*/ 23284 w 45"/>
                <a:gd name="T5" fmla="*/ 2198 h 26"/>
                <a:gd name="T6" fmla="*/ 22755 w 45"/>
                <a:gd name="T7" fmla="*/ 3847 h 26"/>
                <a:gd name="T8" fmla="*/ 22225 w 45"/>
                <a:gd name="T9" fmla="*/ 5495 h 26"/>
                <a:gd name="T10" fmla="*/ 20638 w 45"/>
                <a:gd name="T11" fmla="*/ 7144 h 26"/>
                <a:gd name="T12" fmla="*/ 17992 w 45"/>
                <a:gd name="T13" fmla="*/ 9342 h 26"/>
                <a:gd name="T14" fmla="*/ 14817 w 45"/>
                <a:gd name="T15" fmla="*/ 10441 h 26"/>
                <a:gd name="T16" fmla="*/ 7408 w 45"/>
                <a:gd name="T17" fmla="*/ 12090 h 26"/>
                <a:gd name="T18" fmla="*/ 3175 w 45"/>
                <a:gd name="T19" fmla="*/ 13189 h 26"/>
                <a:gd name="T20" fmla="*/ 0 w 45"/>
                <a:gd name="T21" fmla="*/ 14288 h 26"/>
                <a:gd name="T22" fmla="*/ 0 w 45"/>
                <a:gd name="T23" fmla="*/ 14288 h 26"/>
                <a:gd name="T24" fmla="*/ 2117 w 45"/>
                <a:gd name="T25" fmla="*/ 11540 h 26"/>
                <a:gd name="T26" fmla="*/ 4233 w 45"/>
                <a:gd name="T27" fmla="*/ 8793 h 26"/>
                <a:gd name="T28" fmla="*/ 6879 w 45"/>
                <a:gd name="T29" fmla="*/ 6045 h 26"/>
                <a:gd name="T30" fmla="*/ 9525 w 45"/>
                <a:gd name="T31" fmla="*/ 3847 h 26"/>
                <a:gd name="T32" fmla="*/ 12700 w 45"/>
                <a:gd name="T33" fmla="*/ 1649 h 26"/>
                <a:gd name="T34" fmla="*/ 16405 w 45"/>
                <a:gd name="T35" fmla="*/ 550 h 26"/>
                <a:gd name="T36" fmla="*/ 19580 w 45"/>
                <a:gd name="T37" fmla="*/ 0 h 26"/>
                <a:gd name="T38" fmla="*/ 23813 w 45"/>
                <a:gd name="T39" fmla="*/ 550 h 26"/>
                <a:gd name="T40" fmla="*/ 23813 w 45"/>
                <a:gd name="T41" fmla="*/ 5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>
                <a:gd name="T0" fmla="*/ 29086 w 56"/>
                <a:gd name="T1" fmla="*/ 0 h 118"/>
                <a:gd name="T2" fmla="*/ 29086 w 56"/>
                <a:gd name="T3" fmla="*/ 0 h 118"/>
                <a:gd name="T4" fmla="*/ 30163 w 56"/>
                <a:gd name="T5" fmla="*/ 2623 h 118"/>
                <a:gd name="T6" fmla="*/ 29624 w 56"/>
                <a:gd name="T7" fmla="*/ 5772 h 118"/>
                <a:gd name="T8" fmla="*/ 29086 w 56"/>
                <a:gd name="T9" fmla="*/ 8395 h 118"/>
                <a:gd name="T10" fmla="*/ 26931 w 56"/>
                <a:gd name="T11" fmla="*/ 11543 h 118"/>
                <a:gd name="T12" fmla="*/ 25854 w 56"/>
                <a:gd name="T13" fmla="*/ 14167 h 118"/>
                <a:gd name="T14" fmla="*/ 25315 w 56"/>
                <a:gd name="T15" fmla="*/ 16790 h 118"/>
                <a:gd name="T16" fmla="*/ 24777 w 56"/>
                <a:gd name="T17" fmla="*/ 19938 h 118"/>
                <a:gd name="T18" fmla="*/ 25854 w 56"/>
                <a:gd name="T19" fmla="*/ 22562 h 118"/>
                <a:gd name="T20" fmla="*/ 25854 w 56"/>
                <a:gd name="T21" fmla="*/ 22562 h 118"/>
                <a:gd name="T22" fmla="*/ 22622 w 56"/>
                <a:gd name="T23" fmla="*/ 27808 h 118"/>
                <a:gd name="T24" fmla="*/ 20468 w 56"/>
                <a:gd name="T25" fmla="*/ 33580 h 118"/>
                <a:gd name="T26" fmla="*/ 16159 w 56"/>
                <a:gd name="T27" fmla="*/ 45648 h 118"/>
                <a:gd name="T28" fmla="*/ 14004 w 56"/>
                <a:gd name="T29" fmla="*/ 51419 h 118"/>
                <a:gd name="T30" fmla="*/ 12927 w 56"/>
                <a:gd name="T31" fmla="*/ 54043 h 118"/>
                <a:gd name="T32" fmla="*/ 10773 w 56"/>
                <a:gd name="T33" fmla="*/ 55617 h 118"/>
                <a:gd name="T34" fmla="*/ 9157 w 56"/>
                <a:gd name="T35" fmla="*/ 57716 h 118"/>
                <a:gd name="T36" fmla="*/ 7002 w 56"/>
                <a:gd name="T37" fmla="*/ 59814 h 118"/>
                <a:gd name="T38" fmla="*/ 4309 w 56"/>
                <a:gd name="T39" fmla="*/ 60864 h 118"/>
                <a:gd name="T40" fmla="*/ 1077 w 56"/>
                <a:gd name="T41" fmla="*/ 61913 h 118"/>
                <a:gd name="T42" fmla="*/ 1077 w 56"/>
                <a:gd name="T43" fmla="*/ 61913 h 118"/>
                <a:gd name="T44" fmla="*/ 0 w 56"/>
                <a:gd name="T45" fmla="*/ 59290 h 118"/>
                <a:gd name="T46" fmla="*/ 539 w 56"/>
                <a:gd name="T47" fmla="*/ 56666 h 118"/>
                <a:gd name="T48" fmla="*/ 1077 w 56"/>
                <a:gd name="T49" fmla="*/ 54043 h 118"/>
                <a:gd name="T50" fmla="*/ 2155 w 56"/>
                <a:gd name="T51" fmla="*/ 51944 h 118"/>
                <a:gd name="T52" fmla="*/ 5386 w 56"/>
                <a:gd name="T53" fmla="*/ 47746 h 118"/>
                <a:gd name="T54" fmla="*/ 8618 w 56"/>
                <a:gd name="T55" fmla="*/ 44598 h 118"/>
                <a:gd name="T56" fmla="*/ 8618 w 56"/>
                <a:gd name="T57" fmla="*/ 44598 h 118"/>
                <a:gd name="T58" fmla="*/ 17236 w 56"/>
                <a:gd name="T59" fmla="*/ 23086 h 118"/>
                <a:gd name="T60" fmla="*/ 21545 w 56"/>
                <a:gd name="T61" fmla="*/ 12068 h 118"/>
                <a:gd name="T62" fmla="*/ 24777 w 56"/>
                <a:gd name="T63" fmla="*/ 0 h 118"/>
                <a:gd name="T64" fmla="*/ 24777 w 56"/>
                <a:gd name="T65" fmla="*/ 0 h 118"/>
                <a:gd name="T66" fmla="*/ 29086 w 56"/>
                <a:gd name="T67" fmla="*/ 0 h 118"/>
                <a:gd name="T68" fmla="*/ 29086 w 56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>
                <a:gd name="T0" fmla="*/ 23813 w 46"/>
                <a:gd name="T1" fmla="*/ 5264 h 19"/>
                <a:gd name="T2" fmla="*/ 23813 w 46"/>
                <a:gd name="T3" fmla="*/ 5264 h 19"/>
                <a:gd name="T4" fmla="*/ 21742 w 46"/>
                <a:gd name="T5" fmla="*/ 7604 h 19"/>
                <a:gd name="T6" fmla="*/ 19154 w 46"/>
                <a:gd name="T7" fmla="*/ 8773 h 19"/>
                <a:gd name="T8" fmla="*/ 16566 w 46"/>
                <a:gd name="T9" fmla="*/ 9943 h 19"/>
                <a:gd name="T10" fmla="*/ 12942 w 46"/>
                <a:gd name="T11" fmla="*/ 10528 h 19"/>
                <a:gd name="T12" fmla="*/ 6212 w 46"/>
                <a:gd name="T13" fmla="*/ 11113 h 19"/>
                <a:gd name="T14" fmla="*/ 0 w 46"/>
                <a:gd name="T15" fmla="*/ 10528 h 19"/>
                <a:gd name="T16" fmla="*/ 0 w 46"/>
                <a:gd name="T17" fmla="*/ 10528 h 19"/>
                <a:gd name="T18" fmla="*/ 2071 w 46"/>
                <a:gd name="T19" fmla="*/ 8189 h 19"/>
                <a:gd name="T20" fmla="*/ 4659 w 46"/>
                <a:gd name="T21" fmla="*/ 5264 h 19"/>
                <a:gd name="T22" fmla="*/ 8800 w 46"/>
                <a:gd name="T23" fmla="*/ 2924 h 19"/>
                <a:gd name="T24" fmla="*/ 11907 w 46"/>
                <a:gd name="T25" fmla="*/ 1170 h 19"/>
                <a:gd name="T26" fmla="*/ 16048 w 46"/>
                <a:gd name="T27" fmla="*/ 0 h 19"/>
                <a:gd name="T28" fmla="*/ 17601 w 46"/>
                <a:gd name="T29" fmla="*/ 0 h 19"/>
                <a:gd name="T30" fmla="*/ 19154 w 46"/>
                <a:gd name="T31" fmla="*/ 0 h 19"/>
                <a:gd name="T32" fmla="*/ 20189 w 46"/>
                <a:gd name="T33" fmla="*/ 1170 h 19"/>
                <a:gd name="T34" fmla="*/ 21742 w 46"/>
                <a:gd name="T35" fmla="*/ 1755 h 19"/>
                <a:gd name="T36" fmla="*/ 23295 w 46"/>
                <a:gd name="T37" fmla="*/ 3509 h 19"/>
                <a:gd name="T38" fmla="*/ 23813 w 46"/>
                <a:gd name="T39" fmla="*/ 5264 h 19"/>
                <a:gd name="T40" fmla="*/ 23813 w 46"/>
                <a:gd name="T41" fmla="*/ 5264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>
                <a:gd name="T0" fmla="*/ 8165 w 28"/>
                <a:gd name="T1" fmla="*/ 0 h 33"/>
                <a:gd name="T2" fmla="*/ 8165 w 28"/>
                <a:gd name="T3" fmla="*/ 0 h 33"/>
                <a:gd name="T4" fmla="*/ 12757 w 28"/>
                <a:gd name="T5" fmla="*/ 0 h 33"/>
                <a:gd name="T6" fmla="*/ 12757 w 28"/>
                <a:gd name="T7" fmla="*/ 0 h 33"/>
                <a:gd name="T8" fmla="*/ 13778 w 28"/>
                <a:gd name="T9" fmla="*/ 1058 h 33"/>
                <a:gd name="T10" fmla="*/ 14288 w 28"/>
                <a:gd name="T11" fmla="*/ 2117 h 33"/>
                <a:gd name="T12" fmla="*/ 14288 w 28"/>
                <a:gd name="T13" fmla="*/ 4763 h 33"/>
                <a:gd name="T14" fmla="*/ 12757 w 28"/>
                <a:gd name="T15" fmla="*/ 8996 h 33"/>
                <a:gd name="T16" fmla="*/ 11226 w 28"/>
                <a:gd name="T17" fmla="*/ 12171 h 33"/>
                <a:gd name="T18" fmla="*/ 9185 w 28"/>
                <a:gd name="T19" fmla="*/ 15346 h 33"/>
                <a:gd name="T20" fmla="*/ 6123 w 28"/>
                <a:gd name="T21" fmla="*/ 16934 h 33"/>
                <a:gd name="T22" fmla="*/ 4593 w 28"/>
                <a:gd name="T23" fmla="*/ 17463 h 33"/>
                <a:gd name="T24" fmla="*/ 3062 w 28"/>
                <a:gd name="T25" fmla="*/ 17463 h 33"/>
                <a:gd name="T26" fmla="*/ 1531 w 28"/>
                <a:gd name="T27" fmla="*/ 16934 h 33"/>
                <a:gd name="T28" fmla="*/ 0 w 28"/>
                <a:gd name="T29" fmla="*/ 15875 h 33"/>
                <a:gd name="T30" fmla="*/ 0 w 28"/>
                <a:gd name="T31" fmla="*/ 15875 h 33"/>
                <a:gd name="T32" fmla="*/ 4082 w 28"/>
                <a:gd name="T33" fmla="*/ 8467 h 33"/>
                <a:gd name="T34" fmla="*/ 6634 w 28"/>
                <a:gd name="T35" fmla="*/ 4233 h 33"/>
                <a:gd name="T36" fmla="*/ 8165 w 28"/>
                <a:gd name="T37" fmla="*/ 0 h 33"/>
                <a:gd name="T38" fmla="*/ 8165 w 28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>
                <a:gd name="T0" fmla="*/ 30163 w 57"/>
                <a:gd name="T1" fmla="*/ 0 h 111"/>
                <a:gd name="T2" fmla="*/ 30163 w 57"/>
                <a:gd name="T3" fmla="*/ 0 h 111"/>
                <a:gd name="T4" fmla="*/ 20109 w 57"/>
                <a:gd name="T5" fmla="*/ 29104 h 111"/>
                <a:gd name="T6" fmla="*/ 15346 w 57"/>
                <a:gd name="T7" fmla="*/ 43921 h 111"/>
                <a:gd name="T8" fmla="*/ 9525 w 57"/>
                <a:gd name="T9" fmla="*/ 58209 h 111"/>
                <a:gd name="T10" fmla="*/ 9525 w 57"/>
                <a:gd name="T11" fmla="*/ 58209 h 111"/>
                <a:gd name="T12" fmla="*/ 6879 w 57"/>
                <a:gd name="T13" fmla="*/ 58738 h 111"/>
                <a:gd name="T14" fmla="*/ 3704 w 57"/>
                <a:gd name="T15" fmla="*/ 58738 h 111"/>
                <a:gd name="T16" fmla="*/ 1588 w 57"/>
                <a:gd name="T17" fmla="*/ 58209 h 111"/>
                <a:gd name="T18" fmla="*/ 529 w 57"/>
                <a:gd name="T19" fmla="*/ 56621 h 111"/>
                <a:gd name="T20" fmla="*/ 0 w 57"/>
                <a:gd name="T21" fmla="*/ 55563 h 111"/>
                <a:gd name="T22" fmla="*/ 0 w 57"/>
                <a:gd name="T23" fmla="*/ 55563 h 111"/>
                <a:gd name="T24" fmla="*/ 2646 w 57"/>
                <a:gd name="T25" fmla="*/ 52917 h 111"/>
                <a:gd name="T26" fmla="*/ 5292 w 57"/>
                <a:gd name="T27" fmla="*/ 49742 h 111"/>
                <a:gd name="T28" fmla="*/ 6879 w 57"/>
                <a:gd name="T29" fmla="*/ 45509 h 111"/>
                <a:gd name="T30" fmla="*/ 8467 w 57"/>
                <a:gd name="T31" fmla="*/ 41805 h 111"/>
                <a:gd name="T32" fmla="*/ 10584 w 57"/>
                <a:gd name="T33" fmla="*/ 33338 h 111"/>
                <a:gd name="T34" fmla="*/ 13229 w 57"/>
                <a:gd name="T35" fmla="*/ 23813 h 111"/>
                <a:gd name="T36" fmla="*/ 15875 w 57"/>
                <a:gd name="T37" fmla="*/ 14817 h 111"/>
                <a:gd name="T38" fmla="*/ 17463 w 57"/>
                <a:gd name="T39" fmla="*/ 11642 h 111"/>
                <a:gd name="T40" fmla="*/ 19050 w 57"/>
                <a:gd name="T41" fmla="*/ 7938 h 111"/>
                <a:gd name="T42" fmla="*/ 21167 w 57"/>
                <a:gd name="T43" fmla="*/ 4763 h 111"/>
                <a:gd name="T44" fmla="*/ 23813 w 57"/>
                <a:gd name="T45" fmla="*/ 2646 h 111"/>
                <a:gd name="T46" fmla="*/ 26459 w 57"/>
                <a:gd name="T47" fmla="*/ 529 h 111"/>
                <a:gd name="T48" fmla="*/ 30163 w 57"/>
                <a:gd name="T49" fmla="*/ 0 h 111"/>
                <a:gd name="T50" fmla="*/ 30163 w 57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>
                <a:gd name="T0" fmla="*/ 14288 w 27"/>
                <a:gd name="T1" fmla="*/ 0 h 38"/>
                <a:gd name="T2" fmla="*/ 14288 w 27"/>
                <a:gd name="T3" fmla="*/ 0 h 38"/>
                <a:gd name="T4" fmla="*/ 14288 w 27"/>
                <a:gd name="T5" fmla="*/ 3259 h 38"/>
                <a:gd name="T6" fmla="*/ 13230 w 27"/>
                <a:gd name="T7" fmla="*/ 6517 h 38"/>
                <a:gd name="T8" fmla="*/ 11642 w 27"/>
                <a:gd name="T9" fmla="*/ 10862 h 38"/>
                <a:gd name="T10" fmla="*/ 7409 w 27"/>
                <a:gd name="T11" fmla="*/ 19552 h 38"/>
                <a:gd name="T12" fmla="*/ 7409 w 27"/>
                <a:gd name="T13" fmla="*/ 19552 h 38"/>
                <a:gd name="T14" fmla="*/ 4763 w 27"/>
                <a:gd name="T15" fmla="*/ 19552 h 38"/>
                <a:gd name="T16" fmla="*/ 3175 w 27"/>
                <a:gd name="T17" fmla="*/ 20095 h 38"/>
                <a:gd name="T18" fmla="*/ 0 w 27"/>
                <a:gd name="T19" fmla="*/ 20638 h 38"/>
                <a:gd name="T20" fmla="*/ 0 w 27"/>
                <a:gd name="T21" fmla="*/ 20638 h 38"/>
                <a:gd name="T22" fmla="*/ 1588 w 27"/>
                <a:gd name="T23" fmla="*/ 15207 h 38"/>
                <a:gd name="T24" fmla="*/ 4233 w 27"/>
                <a:gd name="T25" fmla="*/ 9233 h 38"/>
                <a:gd name="T26" fmla="*/ 6350 w 27"/>
                <a:gd name="T27" fmla="*/ 6517 h 38"/>
                <a:gd name="T28" fmla="*/ 8467 w 27"/>
                <a:gd name="T29" fmla="*/ 3259 h 38"/>
                <a:gd name="T30" fmla="*/ 10584 w 27"/>
                <a:gd name="T31" fmla="*/ 1629 h 38"/>
                <a:gd name="T32" fmla="*/ 14288 w 27"/>
                <a:gd name="T33" fmla="*/ 0 h 38"/>
                <a:gd name="T34" fmla="*/ 14288 w 27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>
                <a:gd name="T0" fmla="*/ 33338 w 61"/>
                <a:gd name="T1" fmla="*/ 2931 h 13"/>
                <a:gd name="T2" fmla="*/ 33338 w 61"/>
                <a:gd name="T3" fmla="*/ 2931 h 13"/>
                <a:gd name="T4" fmla="*/ 32245 w 61"/>
                <a:gd name="T5" fmla="*/ 3908 h 13"/>
                <a:gd name="T6" fmla="*/ 30059 w 61"/>
                <a:gd name="T7" fmla="*/ 5373 h 13"/>
                <a:gd name="T8" fmla="*/ 26780 w 61"/>
                <a:gd name="T9" fmla="*/ 5862 h 13"/>
                <a:gd name="T10" fmla="*/ 22408 w 61"/>
                <a:gd name="T11" fmla="*/ 6350 h 13"/>
                <a:gd name="T12" fmla="*/ 18035 w 61"/>
                <a:gd name="T13" fmla="*/ 5862 h 13"/>
                <a:gd name="T14" fmla="*/ 8198 w 61"/>
                <a:gd name="T15" fmla="*/ 5373 h 13"/>
                <a:gd name="T16" fmla="*/ 3826 w 61"/>
                <a:gd name="T17" fmla="*/ 4396 h 13"/>
                <a:gd name="T18" fmla="*/ 0 w 61"/>
                <a:gd name="T19" fmla="*/ 5373 h 13"/>
                <a:gd name="T20" fmla="*/ 0 w 61"/>
                <a:gd name="T21" fmla="*/ 5373 h 13"/>
                <a:gd name="T22" fmla="*/ 3279 w 61"/>
                <a:gd name="T23" fmla="*/ 2931 h 13"/>
                <a:gd name="T24" fmla="*/ 7651 w 61"/>
                <a:gd name="T25" fmla="*/ 1954 h 13"/>
                <a:gd name="T26" fmla="*/ 11477 w 61"/>
                <a:gd name="T27" fmla="*/ 488 h 13"/>
                <a:gd name="T28" fmla="*/ 16396 w 61"/>
                <a:gd name="T29" fmla="*/ 0 h 13"/>
                <a:gd name="T30" fmla="*/ 20768 w 61"/>
                <a:gd name="T31" fmla="*/ 0 h 13"/>
                <a:gd name="T32" fmla="*/ 25687 w 61"/>
                <a:gd name="T33" fmla="*/ 488 h 13"/>
                <a:gd name="T34" fmla="*/ 29512 w 61"/>
                <a:gd name="T35" fmla="*/ 1465 h 13"/>
                <a:gd name="T36" fmla="*/ 33338 w 61"/>
                <a:gd name="T37" fmla="*/ 2931 h 13"/>
                <a:gd name="T38" fmla="*/ 33338 w 61"/>
                <a:gd name="T39" fmla="*/ 293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>
                <a:gd name="T0" fmla="*/ 17463 w 33"/>
                <a:gd name="T1" fmla="*/ 2231 h 37"/>
                <a:gd name="T2" fmla="*/ 17463 w 33"/>
                <a:gd name="T3" fmla="*/ 2231 h 37"/>
                <a:gd name="T4" fmla="*/ 14817 w 33"/>
                <a:gd name="T5" fmla="*/ 8367 h 37"/>
                <a:gd name="T6" fmla="*/ 11113 w 33"/>
                <a:gd name="T7" fmla="*/ 14502 h 37"/>
                <a:gd name="T8" fmla="*/ 9525 w 33"/>
                <a:gd name="T9" fmla="*/ 16734 h 37"/>
                <a:gd name="T10" fmla="*/ 6879 w 33"/>
                <a:gd name="T11" fmla="*/ 18407 h 37"/>
                <a:gd name="T12" fmla="*/ 3704 w 33"/>
                <a:gd name="T13" fmla="*/ 19522 h 37"/>
                <a:gd name="T14" fmla="*/ 0 w 33"/>
                <a:gd name="T15" fmla="*/ 20638 h 37"/>
                <a:gd name="T16" fmla="*/ 0 w 33"/>
                <a:gd name="T17" fmla="*/ 20638 h 37"/>
                <a:gd name="T18" fmla="*/ 2646 w 33"/>
                <a:gd name="T19" fmla="*/ 13387 h 37"/>
                <a:gd name="T20" fmla="*/ 4233 w 33"/>
                <a:gd name="T21" fmla="*/ 8367 h 37"/>
                <a:gd name="T22" fmla="*/ 6350 w 33"/>
                <a:gd name="T23" fmla="*/ 5020 h 37"/>
                <a:gd name="T24" fmla="*/ 8467 w 33"/>
                <a:gd name="T25" fmla="*/ 1673 h 37"/>
                <a:gd name="T26" fmla="*/ 9525 w 33"/>
                <a:gd name="T27" fmla="*/ 558 h 37"/>
                <a:gd name="T28" fmla="*/ 10584 w 33"/>
                <a:gd name="T29" fmla="*/ 0 h 37"/>
                <a:gd name="T30" fmla="*/ 12171 w 33"/>
                <a:gd name="T31" fmla="*/ 0 h 37"/>
                <a:gd name="T32" fmla="*/ 13230 w 33"/>
                <a:gd name="T33" fmla="*/ 0 h 37"/>
                <a:gd name="T34" fmla="*/ 15346 w 33"/>
                <a:gd name="T35" fmla="*/ 1116 h 37"/>
                <a:gd name="T36" fmla="*/ 17463 w 33"/>
                <a:gd name="T37" fmla="*/ 2231 h 37"/>
                <a:gd name="T38" fmla="*/ 17463 w 33"/>
                <a:gd name="T39" fmla="*/ 2231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>
                <a:gd name="T0" fmla="*/ 12123 w 22"/>
                <a:gd name="T1" fmla="*/ 543 h 38"/>
                <a:gd name="T2" fmla="*/ 12123 w 22"/>
                <a:gd name="T3" fmla="*/ 543 h 38"/>
                <a:gd name="T4" fmla="*/ 12700 w 22"/>
                <a:gd name="T5" fmla="*/ 3802 h 38"/>
                <a:gd name="T6" fmla="*/ 12123 w 22"/>
                <a:gd name="T7" fmla="*/ 7060 h 38"/>
                <a:gd name="T8" fmla="*/ 11545 w 22"/>
                <a:gd name="T9" fmla="*/ 10319 h 38"/>
                <a:gd name="T10" fmla="*/ 10391 w 22"/>
                <a:gd name="T11" fmla="*/ 13578 h 38"/>
                <a:gd name="T12" fmla="*/ 8659 w 22"/>
                <a:gd name="T13" fmla="*/ 15750 h 38"/>
                <a:gd name="T14" fmla="*/ 6927 w 22"/>
                <a:gd name="T15" fmla="*/ 17922 h 38"/>
                <a:gd name="T16" fmla="*/ 3464 w 22"/>
                <a:gd name="T17" fmla="*/ 19552 h 38"/>
                <a:gd name="T18" fmla="*/ 1155 w 22"/>
                <a:gd name="T19" fmla="*/ 20638 h 38"/>
                <a:gd name="T20" fmla="*/ 1155 w 22"/>
                <a:gd name="T21" fmla="*/ 20638 h 38"/>
                <a:gd name="T22" fmla="*/ 0 w 22"/>
                <a:gd name="T23" fmla="*/ 18466 h 38"/>
                <a:gd name="T24" fmla="*/ 0 w 22"/>
                <a:gd name="T25" fmla="*/ 15207 h 38"/>
                <a:gd name="T26" fmla="*/ 577 w 22"/>
                <a:gd name="T27" fmla="*/ 11405 h 38"/>
                <a:gd name="T28" fmla="*/ 1732 w 22"/>
                <a:gd name="T29" fmla="*/ 7603 h 38"/>
                <a:gd name="T30" fmla="*/ 3464 w 22"/>
                <a:gd name="T31" fmla="*/ 3802 h 38"/>
                <a:gd name="T32" fmla="*/ 6350 w 22"/>
                <a:gd name="T33" fmla="*/ 1629 h 38"/>
                <a:gd name="T34" fmla="*/ 7505 w 22"/>
                <a:gd name="T35" fmla="*/ 543 h 38"/>
                <a:gd name="T36" fmla="*/ 9236 w 22"/>
                <a:gd name="T37" fmla="*/ 0 h 38"/>
                <a:gd name="T38" fmla="*/ 10968 w 22"/>
                <a:gd name="T39" fmla="*/ 0 h 38"/>
                <a:gd name="T40" fmla="*/ 12123 w 22"/>
                <a:gd name="T41" fmla="*/ 543 h 38"/>
                <a:gd name="T42" fmla="*/ 12123 w 22"/>
                <a:gd name="T43" fmla="*/ 543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>
                <a:gd name="T0" fmla="*/ 28575 w 52"/>
                <a:gd name="T1" fmla="*/ 4234 h 15"/>
                <a:gd name="T2" fmla="*/ 28575 w 52"/>
                <a:gd name="T3" fmla="*/ 4234 h 15"/>
                <a:gd name="T4" fmla="*/ 27476 w 52"/>
                <a:gd name="T5" fmla="*/ 5292 h 15"/>
                <a:gd name="T6" fmla="*/ 26377 w 52"/>
                <a:gd name="T7" fmla="*/ 6350 h 15"/>
                <a:gd name="T8" fmla="*/ 23080 w 52"/>
                <a:gd name="T9" fmla="*/ 7409 h 15"/>
                <a:gd name="T10" fmla="*/ 19783 w 52"/>
                <a:gd name="T11" fmla="*/ 7938 h 15"/>
                <a:gd name="T12" fmla="*/ 15387 w 52"/>
                <a:gd name="T13" fmla="*/ 7938 h 15"/>
                <a:gd name="T14" fmla="*/ 7144 w 52"/>
                <a:gd name="T15" fmla="*/ 6350 h 15"/>
                <a:gd name="T16" fmla="*/ 3297 w 52"/>
                <a:gd name="T17" fmla="*/ 5292 h 15"/>
                <a:gd name="T18" fmla="*/ 0 w 52"/>
                <a:gd name="T19" fmla="*/ 4763 h 15"/>
                <a:gd name="T20" fmla="*/ 0 w 52"/>
                <a:gd name="T21" fmla="*/ 4763 h 15"/>
                <a:gd name="T22" fmla="*/ 2748 w 52"/>
                <a:gd name="T23" fmla="*/ 3175 h 15"/>
                <a:gd name="T24" fmla="*/ 6045 w 52"/>
                <a:gd name="T25" fmla="*/ 1588 h 15"/>
                <a:gd name="T26" fmla="*/ 10441 w 52"/>
                <a:gd name="T27" fmla="*/ 529 h 15"/>
                <a:gd name="T28" fmla="*/ 14287 w 52"/>
                <a:gd name="T29" fmla="*/ 0 h 15"/>
                <a:gd name="T30" fmla="*/ 18684 w 52"/>
                <a:gd name="T31" fmla="*/ 0 h 15"/>
                <a:gd name="T32" fmla="*/ 22530 w 52"/>
                <a:gd name="T33" fmla="*/ 529 h 15"/>
                <a:gd name="T34" fmla="*/ 25827 w 52"/>
                <a:gd name="T35" fmla="*/ 1588 h 15"/>
                <a:gd name="T36" fmla="*/ 28575 w 52"/>
                <a:gd name="T37" fmla="*/ 4234 h 15"/>
                <a:gd name="T38" fmla="*/ 28575 w 52"/>
                <a:gd name="T39" fmla="*/ 4234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>
                <a:gd name="T0" fmla="*/ 12700 w 26"/>
                <a:gd name="T1" fmla="*/ 515 h 37"/>
                <a:gd name="T2" fmla="*/ 12700 w 26"/>
                <a:gd name="T3" fmla="*/ 515 h 37"/>
                <a:gd name="T4" fmla="*/ 11723 w 26"/>
                <a:gd name="T5" fmla="*/ 7208 h 37"/>
                <a:gd name="T6" fmla="*/ 10746 w 26"/>
                <a:gd name="T7" fmla="*/ 10297 h 37"/>
                <a:gd name="T8" fmla="*/ 10258 w 26"/>
                <a:gd name="T9" fmla="*/ 13901 h 37"/>
                <a:gd name="T10" fmla="*/ 8792 w 26"/>
                <a:gd name="T11" fmla="*/ 16476 h 37"/>
                <a:gd name="T12" fmla="*/ 6838 w 26"/>
                <a:gd name="T13" fmla="*/ 18020 h 37"/>
                <a:gd name="T14" fmla="*/ 4885 w 26"/>
                <a:gd name="T15" fmla="*/ 19050 h 37"/>
                <a:gd name="T16" fmla="*/ 3419 w 26"/>
                <a:gd name="T17" fmla="*/ 19050 h 37"/>
                <a:gd name="T18" fmla="*/ 0 w 26"/>
                <a:gd name="T19" fmla="*/ 19050 h 37"/>
                <a:gd name="T20" fmla="*/ 0 w 26"/>
                <a:gd name="T21" fmla="*/ 19050 h 37"/>
                <a:gd name="T22" fmla="*/ 1465 w 26"/>
                <a:gd name="T23" fmla="*/ 16476 h 37"/>
                <a:gd name="T24" fmla="*/ 2442 w 26"/>
                <a:gd name="T25" fmla="*/ 13386 h 37"/>
                <a:gd name="T26" fmla="*/ 4396 w 26"/>
                <a:gd name="T27" fmla="*/ 6693 h 37"/>
                <a:gd name="T28" fmla="*/ 5373 w 26"/>
                <a:gd name="T29" fmla="*/ 3089 h 37"/>
                <a:gd name="T30" fmla="*/ 7327 w 26"/>
                <a:gd name="T31" fmla="*/ 1030 h 37"/>
                <a:gd name="T32" fmla="*/ 8304 w 26"/>
                <a:gd name="T33" fmla="*/ 515 h 37"/>
                <a:gd name="T34" fmla="*/ 9769 w 26"/>
                <a:gd name="T35" fmla="*/ 0 h 37"/>
                <a:gd name="T36" fmla="*/ 10746 w 26"/>
                <a:gd name="T37" fmla="*/ 0 h 37"/>
                <a:gd name="T38" fmla="*/ 12700 w 26"/>
                <a:gd name="T39" fmla="*/ 515 h 37"/>
                <a:gd name="T40" fmla="*/ 12700 w 26"/>
                <a:gd name="T41" fmla="*/ 515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>
                <a:gd name="T0" fmla="*/ 26988 w 51"/>
                <a:gd name="T1" fmla="*/ 1603 h 104"/>
                <a:gd name="T2" fmla="*/ 26988 w 51"/>
                <a:gd name="T3" fmla="*/ 1603 h 104"/>
                <a:gd name="T4" fmla="*/ 24342 w 51"/>
                <a:gd name="T5" fmla="*/ 8548 h 104"/>
                <a:gd name="T6" fmla="*/ 22225 w 51"/>
                <a:gd name="T7" fmla="*/ 16028 h 104"/>
                <a:gd name="T8" fmla="*/ 17992 w 51"/>
                <a:gd name="T9" fmla="*/ 29384 h 104"/>
                <a:gd name="T10" fmla="*/ 16404 w 51"/>
                <a:gd name="T11" fmla="*/ 36330 h 104"/>
                <a:gd name="T12" fmla="*/ 14288 w 51"/>
                <a:gd name="T13" fmla="*/ 43275 h 104"/>
                <a:gd name="T14" fmla="*/ 10584 w 51"/>
                <a:gd name="T15" fmla="*/ 49686 h 104"/>
                <a:gd name="T16" fmla="*/ 7408 w 51"/>
                <a:gd name="T17" fmla="*/ 55563 h 104"/>
                <a:gd name="T18" fmla="*/ 7408 w 51"/>
                <a:gd name="T19" fmla="*/ 55563 h 104"/>
                <a:gd name="T20" fmla="*/ 4763 w 51"/>
                <a:gd name="T21" fmla="*/ 55563 h 104"/>
                <a:gd name="T22" fmla="*/ 2646 w 51"/>
                <a:gd name="T23" fmla="*/ 54494 h 104"/>
                <a:gd name="T24" fmla="*/ 1058 w 51"/>
                <a:gd name="T25" fmla="*/ 52892 h 104"/>
                <a:gd name="T26" fmla="*/ 0 w 51"/>
                <a:gd name="T27" fmla="*/ 52357 h 104"/>
                <a:gd name="T28" fmla="*/ 0 w 51"/>
                <a:gd name="T29" fmla="*/ 52357 h 104"/>
                <a:gd name="T30" fmla="*/ 2646 w 51"/>
                <a:gd name="T31" fmla="*/ 46481 h 104"/>
                <a:gd name="T32" fmla="*/ 5821 w 51"/>
                <a:gd name="T33" fmla="*/ 41138 h 104"/>
                <a:gd name="T34" fmla="*/ 8467 w 51"/>
                <a:gd name="T35" fmla="*/ 34727 h 104"/>
                <a:gd name="T36" fmla="*/ 10584 w 51"/>
                <a:gd name="T37" fmla="*/ 27782 h 104"/>
                <a:gd name="T38" fmla="*/ 14817 w 51"/>
                <a:gd name="T39" fmla="*/ 13891 h 104"/>
                <a:gd name="T40" fmla="*/ 17992 w 51"/>
                <a:gd name="T41" fmla="*/ 1603 h 104"/>
                <a:gd name="T42" fmla="*/ 17992 w 51"/>
                <a:gd name="T43" fmla="*/ 1603 h 104"/>
                <a:gd name="T44" fmla="*/ 20638 w 51"/>
                <a:gd name="T45" fmla="*/ 534 h 104"/>
                <a:gd name="T46" fmla="*/ 22755 w 51"/>
                <a:gd name="T47" fmla="*/ 0 h 104"/>
                <a:gd name="T48" fmla="*/ 25400 w 51"/>
                <a:gd name="T49" fmla="*/ 0 h 104"/>
                <a:gd name="T50" fmla="*/ 26459 w 51"/>
                <a:gd name="T51" fmla="*/ 534 h 104"/>
                <a:gd name="T52" fmla="*/ 26988 w 51"/>
                <a:gd name="T53" fmla="*/ 1603 h 104"/>
                <a:gd name="T54" fmla="*/ 26988 w 51"/>
                <a:gd name="T55" fmla="*/ 1603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>
                <a:gd name="T0" fmla="*/ 13759 w 27"/>
                <a:gd name="T1" fmla="*/ 0 h 45"/>
                <a:gd name="T2" fmla="*/ 13759 w 27"/>
                <a:gd name="T3" fmla="*/ 0 h 45"/>
                <a:gd name="T4" fmla="*/ 14288 w 27"/>
                <a:gd name="T5" fmla="*/ 3704 h 45"/>
                <a:gd name="T6" fmla="*/ 14288 w 27"/>
                <a:gd name="T7" fmla="*/ 7408 h 45"/>
                <a:gd name="T8" fmla="*/ 13230 w 27"/>
                <a:gd name="T9" fmla="*/ 10584 h 45"/>
                <a:gd name="T10" fmla="*/ 11642 w 27"/>
                <a:gd name="T11" fmla="*/ 13759 h 45"/>
                <a:gd name="T12" fmla="*/ 9525 w 27"/>
                <a:gd name="T13" fmla="*/ 16934 h 45"/>
                <a:gd name="T14" fmla="*/ 7409 w 27"/>
                <a:gd name="T15" fmla="*/ 19580 h 45"/>
                <a:gd name="T16" fmla="*/ 3704 w 27"/>
                <a:gd name="T17" fmla="*/ 21696 h 45"/>
                <a:gd name="T18" fmla="*/ 0 w 27"/>
                <a:gd name="T19" fmla="*/ 23813 h 45"/>
                <a:gd name="T20" fmla="*/ 0 w 27"/>
                <a:gd name="T21" fmla="*/ 23813 h 45"/>
                <a:gd name="T22" fmla="*/ 529 w 27"/>
                <a:gd name="T23" fmla="*/ 16934 h 45"/>
                <a:gd name="T24" fmla="*/ 1588 w 27"/>
                <a:gd name="T25" fmla="*/ 12700 h 45"/>
                <a:gd name="T26" fmla="*/ 3175 w 27"/>
                <a:gd name="T27" fmla="*/ 9525 h 45"/>
                <a:gd name="T28" fmla="*/ 5292 w 27"/>
                <a:gd name="T29" fmla="*/ 6879 h 45"/>
                <a:gd name="T30" fmla="*/ 7409 w 27"/>
                <a:gd name="T31" fmla="*/ 3704 h 45"/>
                <a:gd name="T32" fmla="*/ 10055 w 27"/>
                <a:gd name="T33" fmla="*/ 1588 h 45"/>
                <a:gd name="T34" fmla="*/ 13759 w 27"/>
                <a:gd name="T35" fmla="*/ 0 h 45"/>
                <a:gd name="T36" fmla="*/ 13759 w 27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>
                <a:gd name="T0" fmla="*/ 28009 w 56"/>
                <a:gd name="T1" fmla="*/ 529 h 18"/>
                <a:gd name="T2" fmla="*/ 28009 w 56"/>
                <a:gd name="T3" fmla="*/ 529 h 18"/>
                <a:gd name="T4" fmla="*/ 29086 w 56"/>
                <a:gd name="T5" fmla="*/ 2117 h 18"/>
                <a:gd name="T6" fmla="*/ 30163 w 56"/>
                <a:gd name="T7" fmla="*/ 3704 h 18"/>
                <a:gd name="T8" fmla="*/ 30163 w 56"/>
                <a:gd name="T9" fmla="*/ 6350 h 18"/>
                <a:gd name="T10" fmla="*/ 30163 w 56"/>
                <a:gd name="T11" fmla="*/ 8996 h 18"/>
                <a:gd name="T12" fmla="*/ 30163 w 56"/>
                <a:gd name="T13" fmla="*/ 8996 h 18"/>
                <a:gd name="T14" fmla="*/ 26393 w 56"/>
                <a:gd name="T15" fmla="*/ 9525 h 18"/>
                <a:gd name="T16" fmla="*/ 22622 w 56"/>
                <a:gd name="T17" fmla="*/ 9525 h 18"/>
                <a:gd name="T18" fmla="*/ 18852 w 56"/>
                <a:gd name="T19" fmla="*/ 8467 h 18"/>
                <a:gd name="T20" fmla="*/ 15620 w 56"/>
                <a:gd name="T21" fmla="*/ 7408 h 18"/>
                <a:gd name="T22" fmla="*/ 8079 w 56"/>
                <a:gd name="T23" fmla="*/ 4233 h 18"/>
                <a:gd name="T24" fmla="*/ 3770 w 56"/>
                <a:gd name="T25" fmla="*/ 3175 h 18"/>
                <a:gd name="T26" fmla="*/ 0 w 56"/>
                <a:gd name="T27" fmla="*/ 2646 h 18"/>
                <a:gd name="T28" fmla="*/ 0 w 56"/>
                <a:gd name="T29" fmla="*/ 2646 h 18"/>
                <a:gd name="T30" fmla="*/ 2693 w 56"/>
                <a:gd name="T31" fmla="*/ 1058 h 18"/>
                <a:gd name="T32" fmla="*/ 5386 w 56"/>
                <a:gd name="T33" fmla="*/ 0 h 18"/>
                <a:gd name="T34" fmla="*/ 9157 w 56"/>
                <a:gd name="T35" fmla="*/ 0 h 18"/>
                <a:gd name="T36" fmla="*/ 12388 w 56"/>
                <a:gd name="T37" fmla="*/ 529 h 18"/>
                <a:gd name="T38" fmla="*/ 20468 w 56"/>
                <a:gd name="T39" fmla="*/ 1058 h 18"/>
                <a:gd name="T40" fmla="*/ 24238 w 56"/>
                <a:gd name="T41" fmla="*/ 1058 h 18"/>
                <a:gd name="T42" fmla="*/ 28009 w 56"/>
                <a:gd name="T43" fmla="*/ 529 h 18"/>
                <a:gd name="T44" fmla="*/ 28009 w 56"/>
                <a:gd name="T45" fmla="*/ 52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>
                <a:gd name="T0" fmla="*/ 9853 w 29"/>
                <a:gd name="T1" fmla="*/ 0 h 44"/>
                <a:gd name="T2" fmla="*/ 9853 w 29"/>
                <a:gd name="T3" fmla="*/ 0 h 44"/>
                <a:gd name="T4" fmla="*/ 12043 w 29"/>
                <a:gd name="T5" fmla="*/ 1082 h 44"/>
                <a:gd name="T6" fmla="*/ 13685 w 29"/>
                <a:gd name="T7" fmla="*/ 2165 h 44"/>
                <a:gd name="T8" fmla="*/ 14233 w 29"/>
                <a:gd name="T9" fmla="*/ 4330 h 44"/>
                <a:gd name="T10" fmla="*/ 15328 w 29"/>
                <a:gd name="T11" fmla="*/ 5953 h 44"/>
                <a:gd name="T12" fmla="*/ 15875 w 29"/>
                <a:gd name="T13" fmla="*/ 7577 h 44"/>
                <a:gd name="T14" fmla="*/ 15328 w 29"/>
                <a:gd name="T15" fmla="*/ 9200 h 44"/>
                <a:gd name="T16" fmla="*/ 13685 w 29"/>
                <a:gd name="T17" fmla="*/ 13530 h 44"/>
                <a:gd name="T18" fmla="*/ 10948 w 29"/>
                <a:gd name="T19" fmla="*/ 17319 h 44"/>
                <a:gd name="T20" fmla="*/ 7664 w 29"/>
                <a:gd name="T21" fmla="*/ 20566 h 44"/>
                <a:gd name="T22" fmla="*/ 3832 w 29"/>
                <a:gd name="T23" fmla="*/ 22731 h 44"/>
                <a:gd name="T24" fmla="*/ 0 w 29"/>
                <a:gd name="T25" fmla="*/ 23813 h 44"/>
                <a:gd name="T26" fmla="*/ 0 w 29"/>
                <a:gd name="T27" fmla="*/ 23813 h 44"/>
                <a:gd name="T28" fmla="*/ 0 w 29"/>
                <a:gd name="T29" fmla="*/ 21648 h 44"/>
                <a:gd name="T30" fmla="*/ 1095 w 29"/>
                <a:gd name="T31" fmla="*/ 18401 h 44"/>
                <a:gd name="T32" fmla="*/ 4379 w 29"/>
                <a:gd name="T33" fmla="*/ 12989 h 44"/>
                <a:gd name="T34" fmla="*/ 7664 w 29"/>
                <a:gd name="T35" fmla="*/ 7036 h 44"/>
                <a:gd name="T36" fmla="*/ 9306 w 29"/>
                <a:gd name="T37" fmla="*/ 3788 h 44"/>
                <a:gd name="T38" fmla="*/ 9853 w 29"/>
                <a:gd name="T39" fmla="*/ 0 h 44"/>
                <a:gd name="T40" fmla="*/ 9853 w 29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>
                <a:gd name="T0" fmla="*/ 9144 w 25"/>
                <a:gd name="T1" fmla="*/ 0 h 43"/>
                <a:gd name="T2" fmla="*/ 9144 w 25"/>
                <a:gd name="T3" fmla="*/ 0 h 43"/>
                <a:gd name="T4" fmla="*/ 11176 w 25"/>
                <a:gd name="T5" fmla="*/ 2584 h 43"/>
                <a:gd name="T6" fmla="*/ 12192 w 25"/>
                <a:gd name="T7" fmla="*/ 5169 h 43"/>
                <a:gd name="T8" fmla="*/ 12700 w 25"/>
                <a:gd name="T9" fmla="*/ 8270 h 43"/>
                <a:gd name="T10" fmla="*/ 12700 w 25"/>
                <a:gd name="T11" fmla="*/ 11371 h 43"/>
                <a:gd name="T12" fmla="*/ 12192 w 25"/>
                <a:gd name="T13" fmla="*/ 14472 h 43"/>
                <a:gd name="T14" fmla="*/ 10668 w 25"/>
                <a:gd name="T15" fmla="*/ 17056 h 43"/>
                <a:gd name="T16" fmla="*/ 9144 w 25"/>
                <a:gd name="T17" fmla="*/ 19641 h 43"/>
                <a:gd name="T18" fmla="*/ 7620 w 25"/>
                <a:gd name="T19" fmla="*/ 22225 h 43"/>
                <a:gd name="T20" fmla="*/ 7620 w 25"/>
                <a:gd name="T21" fmla="*/ 22225 h 43"/>
                <a:gd name="T22" fmla="*/ 4572 w 25"/>
                <a:gd name="T23" fmla="*/ 22225 h 43"/>
                <a:gd name="T24" fmla="*/ 2540 w 25"/>
                <a:gd name="T25" fmla="*/ 20674 h 43"/>
                <a:gd name="T26" fmla="*/ 0 w 25"/>
                <a:gd name="T27" fmla="*/ 18090 h 43"/>
                <a:gd name="T28" fmla="*/ 0 w 25"/>
                <a:gd name="T29" fmla="*/ 18090 h 43"/>
                <a:gd name="T30" fmla="*/ 2540 w 25"/>
                <a:gd name="T31" fmla="*/ 17056 h 43"/>
                <a:gd name="T32" fmla="*/ 3556 w 25"/>
                <a:gd name="T33" fmla="*/ 14989 h 43"/>
                <a:gd name="T34" fmla="*/ 4572 w 25"/>
                <a:gd name="T35" fmla="*/ 12405 h 43"/>
                <a:gd name="T36" fmla="*/ 5080 w 25"/>
                <a:gd name="T37" fmla="*/ 9820 h 43"/>
                <a:gd name="T38" fmla="*/ 6096 w 25"/>
                <a:gd name="T39" fmla="*/ 4135 h 43"/>
                <a:gd name="T40" fmla="*/ 7620 w 25"/>
                <a:gd name="T41" fmla="*/ 2067 h 43"/>
                <a:gd name="T42" fmla="*/ 9144 w 25"/>
                <a:gd name="T43" fmla="*/ 0 h 43"/>
                <a:gd name="T44" fmla="*/ 9144 w 25"/>
                <a:gd name="T45" fmla="*/ 0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>
                <a:gd name="T0" fmla="*/ 26988 w 53"/>
                <a:gd name="T1" fmla="*/ 6112 h 20"/>
                <a:gd name="T2" fmla="*/ 26988 w 53"/>
                <a:gd name="T3" fmla="*/ 6112 h 20"/>
                <a:gd name="T4" fmla="*/ 25970 w 53"/>
                <a:gd name="T5" fmla="*/ 8335 h 20"/>
                <a:gd name="T6" fmla="*/ 24951 w 53"/>
                <a:gd name="T7" fmla="*/ 9446 h 20"/>
                <a:gd name="T8" fmla="*/ 22914 w 53"/>
                <a:gd name="T9" fmla="*/ 10557 h 20"/>
                <a:gd name="T10" fmla="*/ 21387 w 53"/>
                <a:gd name="T11" fmla="*/ 11113 h 20"/>
                <a:gd name="T12" fmla="*/ 19859 w 53"/>
                <a:gd name="T13" fmla="*/ 11113 h 20"/>
                <a:gd name="T14" fmla="*/ 18331 w 53"/>
                <a:gd name="T15" fmla="*/ 11113 h 20"/>
                <a:gd name="T16" fmla="*/ 14258 w 53"/>
                <a:gd name="T17" fmla="*/ 9446 h 20"/>
                <a:gd name="T18" fmla="*/ 10184 w 53"/>
                <a:gd name="T19" fmla="*/ 7779 h 20"/>
                <a:gd name="T20" fmla="*/ 6110 w 53"/>
                <a:gd name="T21" fmla="*/ 4445 h 20"/>
                <a:gd name="T22" fmla="*/ 0 w 53"/>
                <a:gd name="T23" fmla="*/ 0 h 20"/>
                <a:gd name="T24" fmla="*/ 0 w 53"/>
                <a:gd name="T25" fmla="*/ 0 h 20"/>
                <a:gd name="T26" fmla="*/ 3564 w 53"/>
                <a:gd name="T27" fmla="*/ 0 h 20"/>
                <a:gd name="T28" fmla="*/ 6620 w 53"/>
                <a:gd name="T29" fmla="*/ 0 h 20"/>
                <a:gd name="T30" fmla="*/ 13749 w 53"/>
                <a:gd name="T31" fmla="*/ 1111 h 20"/>
                <a:gd name="T32" fmla="*/ 20878 w 53"/>
                <a:gd name="T33" fmla="*/ 2778 h 20"/>
                <a:gd name="T34" fmla="*/ 26988 w 53"/>
                <a:gd name="T35" fmla="*/ 6112 h 20"/>
                <a:gd name="T36" fmla="*/ 26988 w 53"/>
                <a:gd name="T37" fmla="*/ 6112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>
                <a:gd name="T0" fmla="*/ 11113 w 22"/>
                <a:gd name="T1" fmla="*/ 0 h 28"/>
                <a:gd name="T2" fmla="*/ 11113 w 22"/>
                <a:gd name="T3" fmla="*/ 0 h 28"/>
                <a:gd name="T4" fmla="*/ 10103 w 22"/>
                <a:gd name="T5" fmla="*/ 5613 h 28"/>
                <a:gd name="T6" fmla="*/ 9598 w 22"/>
                <a:gd name="T7" fmla="*/ 8165 h 28"/>
                <a:gd name="T8" fmla="*/ 8587 w 22"/>
                <a:gd name="T9" fmla="*/ 11226 h 28"/>
                <a:gd name="T10" fmla="*/ 7072 w 22"/>
                <a:gd name="T11" fmla="*/ 12757 h 28"/>
                <a:gd name="T12" fmla="*/ 5557 w 22"/>
                <a:gd name="T13" fmla="*/ 14288 h 28"/>
                <a:gd name="T14" fmla="*/ 3031 w 22"/>
                <a:gd name="T15" fmla="*/ 14288 h 28"/>
                <a:gd name="T16" fmla="*/ 0 w 22"/>
                <a:gd name="T17" fmla="*/ 13778 h 28"/>
                <a:gd name="T18" fmla="*/ 0 w 22"/>
                <a:gd name="T19" fmla="*/ 13778 h 28"/>
                <a:gd name="T20" fmla="*/ 2021 w 22"/>
                <a:gd name="T21" fmla="*/ 8675 h 28"/>
                <a:gd name="T22" fmla="*/ 4041 w 22"/>
                <a:gd name="T23" fmla="*/ 4593 h 28"/>
                <a:gd name="T24" fmla="*/ 6062 w 22"/>
                <a:gd name="T25" fmla="*/ 2551 h 28"/>
                <a:gd name="T26" fmla="*/ 7577 w 22"/>
                <a:gd name="T27" fmla="*/ 510 h 28"/>
                <a:gd name="T28" fmla="*/ 9092 w 22"/>
                <a:gd name="T29" fmla="*/ 0 h 28"/>
                <a:gd name="T30" fmla="*/ 11113 w 22"/>
                <a:gd name="T31" fmla="*/ 0 h 28"/>
                <a:gd name="T32" fmla="*/ 11113 w 2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>
                <a:gd name="T0" fmla="*/ 25400 w 48"/>
                <a:gd name="T1" fmla="*/ 3146 h 109"/>
                <a:gd name="T2" fmla="*/ 25400 w 48"/>
                <a:gd name="T3" fmla="*/ 3146 h 109"/>
                <a:gd name="T4" fmla="*/ 24871 w 48"/>
                <a:gd name="T5" fmla="*/ 5767 h 109"/>
                <a:gd name="T6" fmla="*/ 23283 w 48"/>
                <a:gd name="T7" fmla="*/ 8913 h 109"/>
                <a:gd name="T8" fmla="*/ 20108 w 48"/>
                <a:gd name="T9" fmla="*/ 13108 h 109"/>
                <a:gd name="T10" fmla="*/ 20108 w 48"/>
                <a:gd name="T11" fmla="*/ 13108 h 109"/>
                <a:gd name="T12" fmla="*/ 20108 w 48"/>
                <a:gd name="T13" fmla="*/ 15729 h 109"/>
                <a:gd name="T14" fmla="*/ 20638 w 48"/>
                <a:gd name="T15" fmla="*/ 17302 h 109"/>
                <a:gd name="T16" fmla="*/ 20638 w 48"/>
                <a:gd name="T17" fmla="*/ 18351 h 109"/>
                <a:gd name="T18" fmla="*/ 21167 w 48"/>
                <a:gd name="T19" fmla="*/ 19924 h 109"/>
                <a:gd name="T20" fmla="*/ 21167 w 48"/>
                <a:gd name="T21" fmla="*/ 19924 h 109"/>
                <a:gd name="T22" fmla="*/ 18521 w 48"/>
                <a:gd name="T23" fmla="*/ 27789 h 109"/>
                <a:gd name="T24" fmla="*/ 16933 w 48"/>
                <a:gd name="T25" fmla="*/ 32507 h 109"/>
                <a:gd name="T26" fmla="*/ 16404 w 48"/>
                <a:gd name="T27" fmla="*/ 37750 h 109"/>
                <a:gd name="T28" fmla="*/ 16404 w 48"/>
                <a:gd name="T29" fmla="*/ 37750 h 109"/>
                <a:gd name="T30" fmla="*/ 13229 w 48"/>
                <a:gd name="T31" fmla="*/ 39848 h 109"/>
                <a:gd name="T32" fmla="*/ 11642 w 48"/>
                <a:gd name="T33" fmla="*/ 42469 h 109"/>
                <a:gd name="T34" fmla="*/ 8996 w 48"/>
                <a:gd name="T35" fmla="*/ 48237 h 109"/>
                <a:gd name="T36" fmla="*/ 7937 w 48"/>
                <a:gd name="T37" fmla="*/ 51383 h 109"/>
                <a:gd name="T38" fmla="*/ 5292 w 48"/>
                <a:gd name="T39" fmla="*/ 53480 h 109"/>
                <a:gd name="T40" fmla="*/ 3175 w 48"/>
                <a:gd name="T41" fmla="*/ 56101 h 109"/>
                <a:gd name="T42" fmla="*/ 0 w 48"/>
                <a:gd name="T43" fmla="*/ 57150 h 109"/>
                <a:gd name="T44" fmla="*/ 0 w 48"/>
                <a:gd name="T45" fmla="*/ 57150 h 109"/>
                <a:gd name="T46" fmla="*/ 0 w 48"/>
                <a:gd name="T47" fmla="*/ 52956 h 109"/>
                <a:gd name="T48" fmla="*/ 0 w 48"/>
                <a:gd name="T49" fmla="*/ 49810 h 109"/>
                <a:gd name="T50" fmla="*/ 529 w 48"/>
                <a:gd name="T51" fmla="*/ 46664 h 109"/>
                <a:gd name="T52" fmla="*/ 1058 w 48"/>
                <a:gd name="T53" fmla="*/ 42994 h 109"/>
                <a:gd name="T54" fmla="*/ 3704 w 48"/>
                <a:gd name="T55" fmla="*/ 36178 h 109"/>
                <a:gd name="T56" fmla="*/ 6879 w 48"/>
                <a:gd name="T57" fmla="*/ 29361 h 109"/>
                <a:gd name="T58" fmla="*/ 10054 w 48"/>
                <a:gd name="T59" fmla="*/ 23070 h 109"/>
                <a:gd name="T60" fmla="*/ 12700 w 48"/>
                <a:gd name="T61" fmla="*/ 15729 h 109"/>
                <a:gd name="T62" fmla="*/ 15346 w 48"/>
                <a:gd name="T63" fmla="*/ 8389 h 109"/>
                <a:gd name="T64" fmla="*/ 15875 w 48"/>
                <a:gd name="T65" fmla="*/ 3670 h 109"/>
                <a:gd name="T66" fmla="*/ 16404 w 48"/>
                <a:gd name="T67" fmla="*/ 0 h 109"/>
                <a:gd name="T68" fmla="*/ 16404 w 48"/>
                <a:gd name="T69" fmla="*/ 0 h 109"/>
                <a:gd name="T70" fmla="*/ 17992 w 48"/>
                <a:gd name="T71" fmla="*/ 0 h 109"/>
                <a:gd name="T72" fmla="*/ 19050 w 48"/>
                <a:gd name="T73" fmla="*/ 0 h 109"/>
                <a:gd name="T74" fmla="*/ 21167 w 48"/>
                <a:gd name="T75" fmla="*/ 524 h 109"/>
                <a:gd name="T76" fmla="*/ 23813 w 48"/>
                <a:gd name="T77" fmla="*/ 2097 h 109"/>
                <a:gd name="T78" fmla="*/ 25400 w 48"/>
                <a:gd name="T79" fmla="*/ 3146 h 109"/>
                <a:gd name="T80" fmla="*/ 25400 w 48"/>
                <a:gd name="T81" fmla="*/ 3146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>
                <a:gd name="T0" fmla="*/ 7937 w 24"/>
                <a:gd name="T1" fmla="*/ 0 h 38"/>
                <a:gd name="T2" fmla="*/ 7937 w 24"/>
                <a:gd name="T3" fmla="*/ 0 h 38"/>
                <a:gd name="T4" fmla="*/ 8996 w 24"/>
                <a:gd name="T5" fmla="*/ 501 h 38"/>
                <a:gd name="T6" fmla="*/ 11113 w 24"/>
                <a:gd name="T7" fmla="*/ 1504 h 38"/>
                <a:gd name="T8" fmla="*/ 12171 w 24"/>
                <a:gd name="T9" fmla="*/ 4512 h 38"/>
                <a:gd name="T10" fmla="*/ 12700 w 24"/>
                <a:gd name="T11" fmla="*/ 7520 h 38"/>
                <a:gd name="T12" fmla="*/ 12171 w 24"/>
                <a:gd name="T13" fmla="*/ 10026 h 38"/>
                <a:gd name="T14" fmla="*/ 10583 w 24"/>
                <a:gd name="T15" fmla="*/ 13536 h 38"/>
                <a:gd name="T16" fmla="*/ 7937 w 24"/>
                <a:gd name="T17" fmla="*/ 16042 h 38"/>
                <a:gd name="T18" fmla="*/ 5292 w 24"/>
                <a:gd name="T19" fmla="*/ 17546 h 38"/>
                <a:gd name="T20" fmla="*/ 1058 w 24"/>
                <a:gd name="T21" fmla="*/ 19050 h 38"/>
                <a:gd name="T22" fmla="*/ 1058 w 24"/>
                <a:gd name="T23" fmla="*/ 19050 h 38"/>
                <a:gd name="T24" fmla="*/ 0 w 24"/>
                <a:gd name="T25" fmla="*/ 16543 h 38"/>
                <a:gd name="T26" fmla="*/ 0 w 24"/>
                <a:gd name="T27" fmla="*/ 14538 h 38"/>
                <a:gd name="T28" fmla="*/ 1058 w 24"/>
                <a:gd name="T29" fmla="*/ 12032 h 38"/>
                <a:gd name="T30" fmla="*/ 2646 w 24"/>
                <a:gd name="T31" fmla="*/ 9525 h 38"/>
                <a:gd name="T32" fmla="*/ 5292 w 24"/>
                <a:gd name="T33" fmla="*/ 5013 h 38"/>
                <a:gd name="T34" fmla="*/ 6879 w 24"/>
                <a:gd name="T35" fmla="*/ 2005 h 38"/>
                <a:gd name="T36" fmla="*/ 7937 w 24"/>
                <a:gd name="T37" fmla="*/ 0 h 38"/>
                <a:gd name="T38" fmla="*/ 7937 w 24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>
                <a:gd name="T0" fmla="*/ 5514 w 19"/>
                <a:gd name="T1" fmla="*/ 0 h 39"/>
                <a:gd name="T2" fmla="*/ 5514 w 19"/>
                <a:gd name="T3" fmla="*/ 0 h 39"/>
                <a:gd name="T4" fmla="*/ 8021 w 19"/>
                <a:gd name="T5" fmla="*/ 2117 h 39"/>
                <a:gd name="T6" fmla="*/ 9024 w 19"/>
                <a:gd name="T7" fmla="*/ 5292 h 39"/>
                <a:gd name="T8" fmla="*/ 9525 w 19"/>
                <a:gd name="T9" fmla="*/ 7938 h 39"/>
                <a:gd name="T10" fmla="*/ 9525 w 19"/>
                <a:gd name="T11" fmla="*/ 11113 h 39"/>
                <a:gd name="T12" fmla="*/ 8522 w 19"/>
                <a:gd name="T13" fmla="*/ 14288 h 39"/>
                <a:gd name="T14" fmla="*/ 6517 w 19"/>
                <a:gd name="T15" fmla="*/ 16934 h 39"/>
                <a:gd name="T16" fmla="*/ 4011 w 19"/>
                <a:gd name="T17" fmla="*/ 19050 h 39"/>
                <a:gd name="T18" fmla="*/ 501 w 19"/>
                <a:gd name="T19" fmla="*/ 20638 h 39"/>
                <a:gd name="T20" fmla="*/ 501 w 19"/>
                <a:gd name="T21" fmla="*/ 20638 h 39"/>
                <a:gd name="T22" fmla="*/ 0 w 19"/>
                <a:gd name="T23" fmla="*/ 17992 h 39"/>
                <a:gd name="T24" fmla="*/ 0 w 19"/>
                <a:gd name="T25" fmla="*/ 15875 h 39"/>
                <a:gd name="T26" fmla="*/ 501 w 19"/>
                <a:gd name="T27" fmla="*/ 13229 h 39"/>
                <a:gd name="T28" fmla="*/ 1504 w 19"/>
                <a:gd name="T29" fmla="*/ 10054 h 39"/>
                <a:gd name="T30" fmla="*/ 3509 w 19"/>
                <a:gd name="T31" fmla="*/ 5292 h 39"/>
                <a:gd name="T32" fmla="*/ 5514 w 19"/>
                <a:gd name="T33" fmla="*/ 0 h 39"/>
                <a:gd name="T34" fmla="*/ 5514 w 19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>
                <a:gd name="T0" fmla="*/ 28575 w 54"/>
                <a:gd name="T1" fmla="*/ 15875 h 31"/>
                <a:gd name="T2" fmla="*/ 28575 w 54"/>
                <a:gd name="T3" fmla="*/ 15875 h 31"/>
                <a:gd name="T4" fmla="*/ 26987 w 54"/>
                <a:gd name="T5" fmla="*/ 15875 h 31"/>
                <a:gd name="T6" fmla="*/ 25400 w 54"/>
                <a:gd name="T7" fmla="*/ 15875 h 31"/>
                <a:gd name="T8" fmla="*/ 21167 w 54"/>
                <a:gd name="T9" fmla="*/ 14851 h 31"/>
                <a:gd name="T10" fmla="*/ 17992 w 54"/>
                <a:gd name="T11" fmla="*/ 13315 h 31"/>
                <a:gd name="T12" fmla="*/ 13758 w 54"/>
                <a:gd name="T13" fmla="*/ 11266 h 31"/>
                <a:gd name="T14" fmla="*/ 6350 w 54"/>
                <a:gd name="T15" fmla="*/ 5121 h 31"/>
                <a:gd name="T16" fmla="*/ 3175 w 54"/>
                <a:gd name="T17" fmla="*/ 2560 h 31"/>
                <a:gd name="T18" fmla="*/ 0 w 54"/>
                <a:gd name="T19" fmla="*/ 0 h 31"/>
                <a:gd name="T20" fmla="*/ 0 w 54"/>
                <a:gd name="T21" fmla="*/ 0 h 31"/>
                <a:gd name="T22" fmla="*/ 3704 w 54"/>
                <a:gd name="T23" fmla="*/ 512 h 31"/>
                <a:gd name="T24" fmla="*/ 8467 w 54"/>
                <a:gd name="T25" fmla="*/ 2048 h 31"/>
                <a:gd name="T26" fmla="*/ 12171 w 54"/>
                <a:gd name="T27" fmla="*/ 3073 h 31"/>
                <a:gd name="T28" fmla="*/ 16933 w 54"/>
                <a:gd name="T29" fmla="*/ 4609 h 31"/>
                <a:gd name="T30" fmla="*/ 20638 w 54"/>
                <a:gd name="T31" fmla="*/ 6657 h 31"/>
                <a:gd name="T32" fmla="*/ 24342 w 54"/>
                <a:gd name="T33" fmla="*/ 9730 h 31"/>
                <a:gd name="T34" fmla="*/ 26987 w 54"/>
                <a:gd name="T35" fmla="*/ 12290 h 31"/>
                <a:gd name="T36" fmla="*/ 28575 w 54"/>
                <a:gd name="T37" fmla="*/ 15875 h 31"/>
                <a:gd name="T38" fmla="*/ 28575 w 54"/>
                <a:gd name="T39" fmla="*/ 15875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>
                <a:gd name="T0" fmla="*/ 14288 w 29"/>
                <a:gd name="T1" fmla="*/ 542 h 41"/>
                <a:gd name="T2" fmla="*/ 14288 w 29"/>
                <a:gd name="T3" fmla="*/ 542 h 41"/>
                <a:gd name="T4" fmla="*/ 12810 w 29"/>
                <a:gd name="T5" fmla="*/ 7589 h 41"/>
                <a:gd name="T6" fmla="*/ 10839 w 29"/>
                <a:gd name="T7" fmla="*/ 13552 h 41"/>
                <a:gd name="T8" fmla="*/ 7883 w 29"/>
                <a:gd name="T9" fmla="*/ 17888 h 41"/>
                <a:gd name="T10" fmla="*/ 4434 w 29"/>
                <a:gd name="T11" fmla="*/ 22225 h 41"/>
                <a:gd name="T12" fmla="*/ 4434 w 29"/>
                <a:gd name="T13" fmla="*/ 22225 h 41"/>
                <a:gd name="T14" fmla="*/ 0 w 29"/>
                <a:gd name="T15" fmla="*/ 20599 h 41"/>
                <a:gd name="T16" fmla="*/ 0 w 29"/>
                <a:gd name="T17" fmla="*/ 20599 h 41"/>
                <a:gd name="T18" fmla="*/ 2463 w 29"/>
                <a:gd name="T19" fmla="*/ 13552 h 41"/>
                <a:gd name="T20" fmla="*/ 5420 w 29"/>
                <a:gd name="T21" fmla="*/ 7047 h 41"/>
                <a:gd name="T22" fmla="*/ 6898 w 29"/>
                <a:gd name="T23" fmla="*/ 4337 h 41"/>
                <a:gd name="T24" fmla="*/ 8376 w 29"/>
                <a:gd name="T25" fmla="*/ 1626 h 41"/>
                <a:gd name="T26" fmla="*/ 11332 w 29"/>
                <a:gd name="T27" fmla="*/ 542 h 41"/>
                <a:gd name="T28" fmla="*/ 12810 w 29"/>
                <a:gd name="T29" fmla="*/ 0 h 41"/>
                <a:gd name="T30" fmla="*/ 14288 w 29"/>
                <a:gd name="T31" fmla="*/ 542 h 41"/>
                <a:gd name="T32" fmla="*/ 14288 w 29"/>
                <a:gd name="T33" fmla="*/ 54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>
                <a:gd name="T0" fmla="*/ 17463 w 31"/>
                <a:gd name="T1" fmla="*/ 529 h 42"/>
                <a:gd name="T2" fmla="*/ 17463 w 31"/>
                <a:gd name="T3" fmla="*/ 529 h 42"/>
                <a:gd name="T4" fmla="*/ 15773 w 31"/>
                <a:gd name="T5" fmla="*/ 3704 h 42"/>
                <a:gd name="T6" fmla="*/ 14646 w 31"/>
                <a:gd name="T7" fmla="*/ 7937 h 42"/>
                <a:gd name="T8" fmla="*/ 11830 w 31"/>
                <a:gd name="T9" fmla="*/ 15875 h 42"/>
                <a:gd name="T10" fmla="*/ 9576 w 31"/>
                <a:gd name="T11" fmla="*/ 19050 h 42"/>
                <a:gd name="T12" fmla="*/ 8450 w 31"/>
                <a:gd name="T13" fmla="*/ 21167 h 42"/>
                <a:gd name="T14" fmla="*/ 7323 w 31"/>
                <a:gd name="T15" fmla="*/ 21696 h 42"/>
                <a:gd name="T16" fmla="*/ 6197 w 31"/>
                <a:gd name="T17" fmla="*/ 22225 h 42"/>
                <a:gd name="T18" fmla="*/ 4507 w 31"/>
                <a:gd name="T19" fmla="*/ 22225 h 42"/>
                <a:gd name="T20" fmla="*/ 2817 w 31"/>
                <a:gd name="T21" fmla="*/ 22225 h 42"/>
                <a:gd name="T22" fmla="*/ 0 w 31"/>
                <a:gd name="T23" fmla="*/ 21167 h 42"/>
                <a:gd name="T24" fmla="*/ 0 w 31"/>
                <a:gd name="T25" fmla="*/ 21167 h 42"/>
                <a:gd name="T26" fmla="*/ 1690 w 31"/>
                <a:gd name="T27" fmla="*/ 17992 h 42"/>
                <a:gd name="T28" fmla="*/ 3943 w 31"/>
                <a:gd name="T29" fmla="*/ 14817 h 42"/>
                <a:gd name="T30" fmla="*/ 6197 w 31"/>
                <a:gd name="T31" fmla="*/ 7408 h 42"/>
                <a:gd name="T32" fmla="*/ 7887 w 31"/>
                <a:gd name="T33" fmla="*/ 3704 h 42"/>
                <a:gd name="T34" fmla="*/ 10140 w 31"/>
                <a:gd name="T35" fmla="*/ 1588 h 42"/>
                <a:gd name="T36" fmla="*/ 11830 w 31"/>
                <a:gd name="T37" fmla="*/ 529 h 42"/>
                <a:gd name="T38" fmla="*/ 13520 w 31"/>
                <a:gd name="T39" fmla="*/ 0 h 42"/>
                <a:gd name="T40" fmla="*/ 15210 w 31"/>
                <a:gd name="T41" fmla="*/ 0 h 42"/>
                <a:gd name="T42" fmla="*/ 17463 w 31"/>
                <a:gd name="T43" fmla="*/ 529 h 42"/>
                <a:gd name="T44" fmla="*/ 17463 w 31"/>
                <a:gd name="T45" fmla="*/ 529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>
                <a:gd name="T0" fmla="*/ 14288 w 27"/>
                <a:gd name="T1" fmla="*/ 1588 h 42"/>
                <a:gd name="T2" fmla="*/ 14288 w 27"/>
                <a:gd name="T3" fmla="*/ 1588 h 42"/>
                <a:gd name="T4" fmla="*/ 12700 w 27"/>
                <a:gd name="T5" fmla="*/ 4763 h 42"/>
                <a:gd name="T6" fmla="*/ 10584 w 27"/>
                <a:gd name="T7" fmla="*/ 7937 h 42"/>
                <a:gd name="T8" fmla="*/ 8996 w 27"/>
                <a:gd name="T9" fmla="*/ 14817 h 42"/>
                <a:gd name="T10" fmla="*/ 7409 w 27"/>
                <a:gd name="T11" fmla="*/ 17992 h 42"/>
                <a:gd name="T12" fmla="*/ 5821 w 27"/>
                <a:gd name="T13" fmla="*/ 21167 h 42"/>
                <a:gd name="T14" fmla="*/ 4763 w 27"/>
                <a:gd name="T15" fmla="*/ 21696 h 42"/>
                <a:gd name="T16" fmla="*/ 3704 w 27"/>
                <a:gd name="T17" fmla="*/ 22225 h 42"/>
                <a:gd name="T18" fmla="*/ 1588 w 27"/>
                <a:gd name="T19" fmla="*/ 22225 h 42"/>
                <a:gd name="T20" fmla="*/ 0 w 27"/>
                <a:gd name="T21" fmla="*/ 22225 h 42"/>
                <a:gd name="T22" fmla="*/ 0 w 27"/>
                <a:gd name="T23" fmla="*/ 22225 h 42"/>
                <a:gd name="T24" fmla="*/ 1588 w 27"/>
                <a:gd name="T25" fmla="*/ 16933 h 42"/>
                <a:gd name="T26" fmla="*/ 2646 w 27"/>
                <a:gd name="T27" fmla="*/ 11642 h 42"/>
                <a:gd name="T28" fmla="*/ 4233 w 27"/>
                <a:gd name="T29" fmla="*/ 5821 h 42"/>
                <a:gd name="T30" fmla="*/ 5821 w 27"/>
                <a:gd name="T31" fmla="*/ 529 h 42"/>
                <a:gd name="T32" fmla="*/ 5821 w 27"/>
                <a:gd name="T33" fmla="*/ 529 h 42"/>
                <a:gd name="T34" fmla="*/ 7938 w 27"/>
                <a:gd name="T35" fmla="*/ 0 h 42"/>
                <a:gd name="T36" fmla="*/ 10055 w 27"/>
                <a:gd name="T37" fmla="*/ 0 h 42"/>
                <a:gd name="T38" fmla="*/ 12171 w 27"/>
                <a:gd name="T39" fmla="*/ 529 h 42"/>
                <a:gd name="T40" fmla="*/ 14288 w 27"/>
                <a:gd name="T41" fmla="*/ 1588 h 42"/>
                <a:gd name="T42" fmla="*/ 14288 w 27"/>
                <a:gd name="T43" fmla="*/ 1588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>
                <a:gd name="T0" fmla="*/ 14288 w 27"/>
                <a:gd name="T1" fmla="*/ 1086 h 38"/>
                <a:gd name="T2" fmla="*/ 14288 w 27"/>
                <a:gd name="T3" fmla="*/ 1086 h 38"/>
                <a:gd name="T4" fmla="*/ 12700 w 27"/>
                <a:gd name="T5" fmla="*/ 8147 h 38"/>
                <a:gd name="T6" fmla="*/ 11113 w 27"/>
                <a:gd name="T7" fmla="*/ 11405 h 38"/>
                <a:gd name="T8" fmla="*/ 9525 w 27"/>
                <a:gd name="T9" fmla="*/ 14664 h 38"/>
                <a:gd name="T10" fmla="*/ 7938 w 27"/>
                <a:gd name="T11" fmla="*/ 17379 h 38"/>
                <a:gd name="T12" fmla="*/ 5821 w 27"/>
                <a:gd name="T13" fmla="*/ 19009 h 38"/>
                <a:gd name="T14" fmla="*/ 3175 w 27"/>
                <a:gd name="T15" fmla="*/ 20095 h 38"/>
                <a:gd name="T16" fmla="*/ 0 w 27"/>
                <a:gd name="T17" fmla="*/ 20638 h 38"/>
                <a:gd name="T18" fmla="*/ 0 w 27"/>
                <a:gd name="T19" fmla="*/ 20638 h 38"/>
                <a:gd name="T20" fmla="*/ 1058 w 27"/>
                <a:gd name="T21" fmla="*/ 14664 h 38"/>
                <a:gd name="T22" fmla="*/ 2117 w 27"/>
                <a:gd name="T23" fmla="*/ 10319 h 38"/>
                <a:gd name="T24" fmla="*/ 3175 w 27"/>
                <a:gd name="T25" fmla="*/ 7060 h 38"/>
                <a:gd name="T26" fmla="*/ 5292 w 27"/>
                <a:gd name="T27" fmla="*/ 3259 h 38"/>
                <a:gd name="T28" fmla="*/ 7409 w 27"/>
                <a:gd name="T29" fmla="*/ 1086 h 38"/>
                <a:gd name="T30" fmla="*/ 8996 w 27"/>
                <a:gd name="T31" fmla="*/ 543 h 38"/>
                <a:gd name="T32" fmla="*/ 10055 w 27"/>
                <a:gd name="T33" fmla="*/ 0 h 38"/>
                <a:gd name="T34" fmla="*/ 12700 w 27"/>
                <a:gd name="T35" fmla="*/ 543 h 38"/>
                <a:gd name="T36" fmla="*/ 14288 w 27"/>
                <a:gd name="T37" fmla="*/ 1086 h 38"/>
                <a:gd name="T38" fmla="*/ 14288 w 27"/>
                <a:gd name="T39" fmla="*/ 108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>
                <a:gd name="T0" fmla="*/ 11113 w 23"/>
                <a:gd name="T1" fmla="*/ 1058 h 42"/>
                <a:gd name="T2" fmla="*/ 11113 w 23"/>
                <a:gd name="T3" fmla="*/ 1058 h 42"/>
                <a:gd name="T4" fmla="*/ 10147 w 23"/>
                <a:gd name="T5" fmla="*/ 7937 h 42"/>
                <a:gd name="T6" fmla="*/ 7731 w 23"/>
                <a:gd name="T7" fmla="*/ 13758 h 42"/>
                <a:gd name="T8" fmla="*/ 6281 w 23"/>
                <a:gd name="T9" fmla="*/ 16933 h 42"/>
                <a:gd name="T10" fmla="*/ 4832 w 23"/>
                <a:gd name="T11" fmla="*/ 19050 h 42"/>
                <a:gd name="T12" fmla="*/ 2899 w 23"/>
                <a:gd name="T13" fmla="*/ 20638 h 42"/>
                <a:gd name="T14" fmla="*/ 483 w 23"/>
                <a:gd name="T15" fmla="*/ 22225 h 42"/>
                <a:gd name="T16" fmla="*/ 483 w 23"/>
                <a:gd name="T17" fmla="*/ 22225 h 42"/>
                <a:gd name="T18" fmla="*/ 0 w 23"/>
                <a:gd name="T19" fmla="*/ 19050 h 42"/>
                <a:gd name="T20" fmla="*/ 483 w 23"/>
                <a:gd name="T21" fmla="*/ 15346 h 42"/>
                <a:gd name="T22" fmla="*/ 966 w 23"/>
                <a:gd name="T23" fmla="*/ 10583 h 42"/>
                <a:gd name="T24" fmla="*/ 1933 w 23"/>
                <a:gd name="T25" fmla="*/ 6879 h 42"/>
                <a:gd name="T26" fmla="*/ 3865 w 23"/>
                <a:gd name="T27" fmla="*/ 2646 h 42"/>
                <a:gd name="T28" fmla="*/ 5798 w 23"/>
                <a:gd name="T29" fmla="*/ 529 h 42"/>
                <a:gd name="T30" fmla="*/ 6764 w 23"/>
                <a:gd name="T31" fmla="*/ 0 h 42"/>
                <a:gd name="T32" fmla="*/ 8214 w 23"/>
                <a:gd name="T33" fmla="*/ 0 h 42"/>
                <a:gd name="T34" fmla="*/ 9180 w 23"/>
                <a:gd name="T35" fmla="*/ 0 h 42"/>
                <a:gd name="T36" fmla="*/ 11113 w 23"/>
                <a:gd name="T37" fmla="*/ 1058 h 42"/>
                <a:gd name="T38" fmla="*/ 11113 w 23"/>
                <a:gd name="T39" fmla="*/ 105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>
                <a:gd name="T0" fmla="*/ 14288 w 28"/>
                <a:gd name="T1" fmla="*/ 1007 h 41"/>
                <a:gd name="T2" fmla="*/ 14288 w 28"/>
                <a:gd name="T3" fmla="*/ 1007 h 41"/>
                <a:gd name="T4" fmla="*/ 12247 w 28"/>
                <a:gd name="T5" fmla="*/ 7550 h 41"/>
                <a:gd name="T6" fmla="*/ 11737 w 28"/>
                <a:gd name="T7" fmla="*/ 10067 h 41"/>
                <a:gd name="T8" fmla="*/ 10206 w 28"/>
                <a:gd name="T9" fmla="*/ 13591 h 41"/>
                <a:gd name="T10" fmla="*/ 8165 w 28"/>
                <a:gd name="T11" fmla="*/ 16108 h 41"/>
                <a:gd name="T12" fmla="*/ 6634 w 28"/>
                <a:gd name="T13" fmla="*/ 18121 h 41"/>
                <a:gd name="T14" fmla="*/ 3572 w 28"/>
                <a:gd name="T15" fmla="*/ 19631 h 41"/>
                <a:gd name="T16" fmla="*/ 0 w 28"/>
                <a:gd name="T17" fmla="*/ 20638 h 41"/>
                <a:gd name="T18" fmla="*/ 0 w 28"/>
                <a:gd name="T19" fmla="*/ 20638 h 41"/>
                <a:gd name="T20" fmla="*/ 2551 w 28"/>
                <a:gd name="T21" fmla="*/ 13591 h 41"/>
                <a:gd name="T22" fmla="*/ 3572 w 28"/>
                <a:gd name="T23" fmla="*/ 9061 h 41"/>
                <a:gd name="T24" fmla="*/ 4593 w 28"/>
                <a:gd name="T25" fmla="*/ 6040 h 41"/>
                <a:gd name="T26" fmla="*/ 6123 w 28"/>
                <a:gd name="T27" fmla="*/ 2517 h 41"/>
                <a:gd name="T28" fmla="*/ 8165 w 28"/>
                <a:gd name="T29" fmla="*/ 503 h 41"/>
                <a:gd name="T30" fmla="*/ 9695 w 28"/>
                <a:gd name="T31" fmla="*/ 0 h 41"/>
                <a:gd name="T32" fmla="*/ 11226 w 28"/>
                <a:gd name="T33" fmla="*/ 0 h 41"/>
                <a:gd name="T34" fmla="*/ 12757 w 28"/>
                <a:gd name="T35" fmla="*/ 0 h 41"/>
                <a:gd name="T36" fmla="*/ 14288 w 28"/>
                <a:gd name="T37" fmla="*/ 1007 h 41"/>
                <a:gd name="T38" fmla="*/ 14288 w 28"/>
                <a:gd name="T39" fmla="*/ 100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>
                <a:gd name="T0" fmla="*/ 26988 w 52"/>
                <a:gd name="T1" fmla="*/ 1068 h 107"/>
                <a:gd name="T2" fmla="*/ 26988 w 52"/>
                <a:gd name="T3" fmla="*/ 1068 h 107"/>
                <a:gd name="T4" fmla="*/ 26988 w 52"/>
                <a:gd name="T5" fmla="*/ 6409 h 107"/>
                <a:gd name="T6" fmla="*/ 25431 w 52"/>
                <a:gd name="T7" fmla="*/ 11750 h 107"/>
                <a:gd name="T8" fmla="*/ 23355 w 52"/>
                <a:gd name="T9" fmla="*/ 16557 h 107"/>
                <a:gd name="T10" fmla="*/ 20760 w 52"/>
                <a:gd name="T11" fmla="*/ 21899 h 107"/>
                <a:gd name="T12" fmla="*/ 18684 w 52"/>
                <a:gd name="T13" fmla="*/ 26706 h 107"/>
                <a:gd name="T14" fmla="*/ 16089 w 52"/>
                <a:gd name="T15" fmla="*/ 31513 h 107"/>
                <a:gd name="T16" fmla="*/ 15051 w 52"/>
                <a:gd name="T17" fmla="*/ 36854 h 107"/>
                <a:gd name="T18" fmla="*/ 14532 w 52"/>
                <a:gd name="T19" fmla="*/ 41661 h 107"/>
                <a:gd name="T20" fmla="*/ 14532 w 52"/>
                <a:gd name="T21" fmla="*/ 41661 h 107"/>
                <a:gd name="T22" fmla="*/ 12456 w 52"/>
                <a:gd name="T23" fmla="*/ 43797 h 107"/>
                <a:gd name="T24" fmla="*/ 10899 w 52"/>
                <a:gd name="T25" fmla="*/ 45934 h 107"/>
                <a:gd name="T26" fmla="*/ 8304 w 52"/>
                <a:gd name="T27" fmla="*/ 51275 h 107"/>
                <a:gd name="T28" fmla="*/ 7266 w 52"/>
                <a:gd name="T29" fmla="*/ 53411 h 107"/>
                <a:gd name="T30" fmla="*/ 5709 w 52"/>
                <a:gd name="T31" fmla="*/ 55548 h 107"/>
                <a:gd name="T32" fmla="*/ 3633 w 52"/>
                <a:gd name="T33" fmla="*/ 56616 h 107"/>
                <a:gd name="T34" fmla="*/ 0 w 52"/>
                <a:gd name="T35" fmla="*/ 57150 h 107"/>
                <a:gd name="T36" fmla="*/ 0 w 52"/>
                <a:gd name="T37" fmla="*/ 57150 h 107"/>
                <a:gd name="T38" fmla="*/ 11418 w 52"/>
                <a:gd name="T39" fmla="*/ 27774 h 107"/>
                <a:gd name="T40" fmla="*/ 16608 w 52"/>
                <a:gd name="T41" fmla="*/ 13353 h 107"/>
                <a:gd name="T42" fmla="*/ 20241 w 52"/>
                <a:gd name="T43" fmla="*/ 6409 h 107"/>
                <a:gd name="T44" fmla="*/ 23874 w 52"/>
                <a:gd name="T45" fmla="*/ 0 h 107"/>
                <a:gd name="T46" fmla="*/ 23874 w 52"/>
                <a:gd name="T47" fmla="*/ 0 h 107"/>
                <a:gd name="T48" fmla="*/ 25431 w 52"/>
                <a:gd name="T49" fmla="*/ 0 h 107"/>
                <a:gd name="T50" fmla="*/ 25950 w 52"/>
                <a:gd name="T51" fmla="*/ 534 h 107"/>
                <a:gd name="T52" fmla="*/ 26469 w 52"/>
                <a:gd name="T53" fmla="*/ 534 h 107"/>
                <a:gd name="T54" fmla="*/ 26988 w 52"/>
                <a:gd name="T55" fmla="*/ 1068 h 107"/>
                <a:gd name="T56" fmla="*/ 26988 w 52"/>
                <a:gd name="T57" fmla="*/ 1068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>
                <a:gd name="T0" fmla="*/ 14288 w 26"/>
                <a:gd name="T1" fmla="*/ 0 h 34"/>
                <a:gd name="T2" fmla="*/ 14288 w 26"/>
                <a:gd name="T3" fmla="*/ 0 h 34"/>
                <a:gd name="T4" fmla="*/ 12639 w 26"/>
                <a:gd name="T5" fmla="*/ 6724 h 34"/>
                <a:gd name="T6" fmla="*/ 11540 w 26"/>
                <a:gd name="T7" fmla="*/ 9525 h 34"/>
                <a:gd name="T8" fmla="*/ 9892 w 26"/>
                <a:gd name="T9" fmla="*/ 12326 h 34"/>
                <a:gd name="T10" fmla="*/ 7694 w 26"/>
                <a:gd name="T11" fmla="*/ 15128 h 34"/>
                <a:gd name="T12" fmla="*/ 5495 w 26"/>
                <a:gd name="T13" fmla="*/ 16809 h 34"/>
                <a:gd name="T14" fmla="*/ 3297 w 26"/>
                <a:gd name="T15" fmla="*/ 18490 h 34"/>
                <a:gd name="T16" fmla="*/ 0 w 26"/>
                <a:gd name="T17" fmla="*/ 19050 h 34"/>
                <a:gd name="T18" fmla="*/ 0 w 26"/>
                <a:gd name="T19" fmla="*/ 19050 h 34"/>
                <a:gd name="T20" fmla="*/ 0 w 26"/>
                <a:gd name="T21" fmla="*/ 16809 h 34"/>
                <a:gd name="T22" fmla="*/ 0 w 26"/>
                <a:gd name="T23" fmla="*/ 14007 h 34"/>
                <a:gd name="T24" fmla="*/ 1649 w 26"/>
                <a:gd name="T25" fmla="*/ 10085 h 34"/>
                <a:gd name="T26" fmla="*/ 3297 w 26"/>
                <a:gd name="T27" fmla="*/ 6724 h 34"/>
                <a:gd name="T28" fmla="*/ 4946 w 26"/>
                <a:gd name="T29" fmla="*/ 3362 h 34"/>
                <a:gd name="T30" fmla="*/ 7694 w 26"/>
                <a:gd name="T31" fmla="*/ 1121 h 34"/>
                <a:gd name="T32" fmla="*/ 10991 w 26"/>
                <a:gd name="T33" fmla="*/ 0 h 34"/>
                <a:gd name="T34" fmla="*/ 12639 w 26"/>
                <a:gd name="T35" fmla="*/ 0 h 34"/>
                <a:gd name="T36" fmla="*/ 14288 w 26"/>
                <a:gd name="T37" fmla="*/ 0 h 34"/>
                <a:gd name="T38" fmla="*/ 14288 w 2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>
                <a:gd name="T0" fmla="*/ 12700 w 25"/>
                <a:gd name="T1" fmla="*/ 1536 h 31"/>
                <a:gd name="T2" fmla="*/ 12700 w 25"/>
                <a:gd name="T3" fmla="*/ 1536 h 31"/>
                <a:gd name="T4" fmla="*/ 11684 w 25"/>
                <a:gd name="T5" fmla="*/ 7169 h 31"/>
                <a:gd name="T6" fmla="*/ 10160 w 25"/>
                <a:gd name="T7" fmla="*/ 9730 h 31"/>
                <a:gd name="T8" fmla="*/ 9144 w 25"/>
                <a:gd name="T9" fmla="*/ 11778 h 31"/>
                <a:gd name="T10" fmla="*/ 7620 w 25"/>
                <a:gd name="T11" fmla="*/ 13827 h 31"/>
                <a:gd name="T12" fmla="*/ 5588 w 25"/>
                <a:gd name="T13" fmla="*/ 14851 h 31"/>
                <a:gd name="T14" fmla="*/ 2540 w 25"/>
                <a:gd name="T15" fmla="*/ 15875 h 31"/>
                <a:gd name="T16" fmla="*/ 0 w 25"/>
                <a:gd name="T17" fmla="*/ 15875 h 31"/>
                <a:gd name="T18" fmla="*/ 0 w 25"/>
                <a:gd name="T19" fmla="*/ 15875 h 31"/>
                <a:gd name="T20" fmla="*/ 0 w 25"/>
                <a:gd name="T21" fmla="*/ 13315 h 31"/>
                <a:gd name="T22" fmla="*/ 0 w 25"/>
                <a:gd name="T23" fmla="*/ 10754 h 31"/>
                <a:gd name="T24" fmla="*/ 1016 w 25"/>
                <a:gd name="T25" fmla="*/ 7169 h 31"/>
                <a:gd name="T26" fmla="*/ 2540 w 25"/>
                <a:gd name="T27" fmla="*/ 4609 h 31"/>
                <a:gd name="T28" fmla="*/ 5080 w 25"/>
                <a:gd name="T29" fmla="*/ 2048 h 31"/>
                <a:gd name="T30" fmla="*/ 7112 w 25"/>
                <a:gd name="T31" fmla="*/ 512 h 31"/>
                <a:gd name="T32" fmla="*/ 8128 w 25"/>
                <a:gd name="T33" fmla="*/ 0 h 31"/>
                <a:gd name="T34" fmla="*/ 9652 w 25"/>
                <a:gd name="T35" fmla="*/ 512 h 31"/>
                <a:gd name="T36" fmla="*/ 11176 w 25"/>
                <a:gd name="T37" fmla="*/ 512 h 31"/>
                <a:gd name="T38" fmla="*/ 12700 w 25"/>
                <a:gd name="T39" fmla="*/ 1536 h 31"/>
                <a:gd name="T40" fmla="*/ 12700 w 25"/>
                <a:gd name="T41" fmla="*/ 1536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>
                <a:gd name="T0" fmla="*/ 9144 w 25"/>
                <a:gd name="T1" fmla="*/ 499 h 35"/>
                <a:gd name="T2" fmla="*/ 9144 w 25"/>
                <a:gd name="T3" fmla="*/ 499 h 35"/>
                <a:gd name="T4" fmla="*/ 10859 w 25"/>
                <a:gd name="T5" fmla="*/ 0 h 35"/>
                <a:gd name="T6" fmla="*/ 12002 w 25"/>
                <a:gd name="T7" fmla="*/ 499 h 35"/>
                <a:gd name="T8" fmla="*/ 13145 w 25"/>
                <a:gd name="T9" fmla="*/ 998 h 35"/>
                <a:gd name="T10" fmla="*/ 14288 w 25"/>
                <a:gd name="T11" fmla="*/ 1497 h 35"/>
                <a:gd name="T12" fmla="*/ 14288 w 25"/>
                <a:gd name="T13" fmla="*/ 1497 h 35"/>
                <a:gd name="T14" fmla="*/ 12573 w 25"/>
                <a:gd name="T15" fmla="*/ 6985 h 35"/>
                <a:gd name="T16" fmla="*/ 10859 w 25"/>
                <a:gd name="T17" fmla="*/ 11476 h 35"/>
                <a:gd name="T18" fmla="*/ 9144 w 25"/>
                <a:gd name="T19" fmla="*/ 14469 h 35"/>
                <a:gd name="T20" fmla="*/ 6858 w 25"/>
                <a:gd name="T21" fmla="*/ 15966 h 35"/>
                <a:gd name="T22" fmla="*/ 4001 w 25"/>
                <a:gd name="T23" fmla="*/ 16964 h 35"/>
                <a:gd name="T24" fmla="*/ 1143 w 25"/>
                <a:gd name="T25" fmla="*/ 17463 h 35"/>
                <a:gd name="T26" fmla="*/ 1143 w 25"/>
                <a:gd name="T27" fmla="*/ 17463 h 35"/>
                <a:gd name="T28" fmla="*/ 0 w 25"/>
                <a:gd name="T29" fmla="*/ 14968 h 35"/>
                <a:gd name="T30" fmla="*/ 572 w 25"/>
                <a:gd name="T31" fmla="*/ 12474 h 35"/>
                <a:gd name="T32" fmla="*/ 1715 w 25"/>
                <a:gd name="T33" fmla="*/ 10478 h 35"/>
                <a:gd name="T34" fmla="*/ 2858 w 25"/>
                <a:gd name="T35" fmla="*/ 8482 h 35"/>
                <a:gd name="T36" fmla="*/ 6287 w 25"/>
                <a:gd name="T37" fmla="*/ 4490 h 35"/>
                <a:gd name="T38" fmla="*/ 7430 w 25"/>
                <a:gd name="T39" fmla="*/ 2495 h 35"/>
                <a:gd name="T40" fmla="*/ 9144 w 25"/>
                <a:gd name="T41" fmla="*/ 499 h 35"/>
                <a:gd name="T42" fmla="*/ 9144 w 25"/>
                <a:gd name="T43" fmla="*/ 49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>
                <a:gd name="T0" fmla="*/ 14288 w 28"/>
                <a:gd name="T1" fmla="*/ 1626 h 41"/>
                <a:gd name="T2" fmla="*/ 14288 w 28"/>
                <a:gd name="T3" fmla="*/ 1626 h 41"/>
                <a:gd name="T4" fmla="*/ 11737 w 28"/>
                <a:gd name="T5" fmla="*/ 7047 h 41"/>
                <a:gd name="T6" fmla="*/ 8165 w 28"/>
                <a:gd name="T7" fmla="*/ 12468 h 41"/>
                <a:gd name="T8" fmla="*/ 5103 w 28"/>
                <a:gd name="T9" fmla="*/ 17888 h 41"/>
                <a:gd name="T10" fmla="*/ 2041 w 28"/>
                <a:gd name="T11" fmla="*/ 22225 h 41"/>
                <a:gd name="T12" fmla="*/ 2041 w 28"/>
                <a:gd name="T13" fmla="*/ 22225 h 41"/>
                <a:gd name="T14" fmla="*/ 510 w 28"/>
                <a:gd name="T15" fmla="*/ 21141 h 41"/>
                <a:gd name="T16" fmla="*/ 0 w 28"/>
                <a:gd name="T17" fmla="*/ 20057 h 41"/>
                <a:gd name="T18" fmla="*/ 0 w 28"/>
                <a:gd name="T19" fmla="*/ 15720 h 41"/>
                <a:gd name="T20" fmla="*/ 1021 w 28"/>
                <a:gd name="T21" fmla="*/ 11926 h 41"/>
                <a:gd name="T22" fmla="*/ 3062 w 28"/>
                <a:gd name="T23" fmla="*/ 7589 h 41"/>
                <a:gd name="T24" fmla="*/ 5103 w 28"/>
                <a:gd name="T25" fmla="*/ 3795 h 41"/>
                <a:gd name="T26" fmla="*/ 7654 w 28"/>
                <a:gd name="T27" fmla="*/ 1084 h 41"/>
                <a:gd name="T28" fmla="*/ 9695 w 28"/>
                <a:gd name="T29" fmla="*/ 0 h 41"/>
                <a:gd name="T30" fmla="*/ 11226 w 28"/>
                <a:gd name="T31" fmla="*/ 0 h 41"/>
                <a:gd name="T32" fmla="*/ 12757 w 28"/>
                <a:gd name="T33" fmla="*/ 0 h 41"/>
                <a:gd name="T34" fmla="*/ 14288 w 28"/>
                <a:gd name="T35" fmla="*/ 1626 h 41"/>
                <a:gd name="T36" fmla="*/ 14288 w 28"/>
                <a:gd name="T37" fmla="*/ 162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>
                <a:gd name="T0" fmla="*/ 8996 w 30"/>
                <a:gd name="T1" fmla="*/ 18521 h 66"/>
                <a:gd name="T2" fmla="*/ 8996 w 30"/>
                <a:gd name="T3" fmla="*/ 18521 h 66"/>
                <a:gd name="T4" fmla="*/ 7408 w 30"/>
                <a:gd name="T5" fmla="*/ 19050 h 66"/>
                <a:gd name="T6" fmla="*/ 6350 w 30"/>
                <a:gd name="T7" fmla="*/ 20108 h 66"/>
                <a:gd name="T8" fmla="*/ 5292 w 30"/>
                <a:gd name="T9" fmla="*/ 22754 h 66"/>
                <a:gd name="T10" fmla="*/ 4763 w 30"/>
                <a:gd name="T11" fmla="*/ 23813 h 66"/>
                <a:gd name="T12" fmla="*/ 4233 w 30"/>
                <a:gd name="T13" fmla="*/ 24871 h 66"/>
                <a:gd name="T14" fmla="*/ 3175 w 30"/>
                <a:gd name="T15" fmla="*/ 25929 h 66"/>
                <a:gd name="T16" fmla="*/ 1588 w 30"/>
                <a:gd name="T17" fmla="*/ 25929 h 66"/>
                <a:gd name="T18" fmla="*/ 1588 w 30"/>
                <a:gd name="T19" fmla="*/ 25929 h 66"/>
                <a:gd name="T20" fmla="*/ 0 w 30"/>
                <a:gd name="T21" fmla="*/ 23283 h 66"/>
                <a:gd name="T22" fmla="*/ 1058 w 30"/>
                <a:gd name="T23" fmla="*/ 20638 h 66"/>
                <a:gd name="T24" fmla="*/ 1588 w 30"/>
                <a:gd name="T25" fmla="*/ 16933 h 66"/>
                <a:gd name="T26" fmla="*/ 2117 w 30"/>
                <a:gd name="T27" fmla="*/ 13758 h 66"/>
                <a:gd name="T28" fmla="*/ 4763 w 30"/>
                <a:gd name="T29" fmla="*/ 6879 h 66"/>
                <a:gd name="T30" fmla="*/ 6350 w 30"/>
                <a:gd name="T31" fmla="*/ 0 h 66"/>
                <a:gd name="T32" fmla="*/ 6350 w 30"/>
                <a:gd name="T33" fmla="*/ 0 h 66"/>
                <a:gd name="T34" fmla="*/ 7937 w 30"/>
                <a:gd name="T35" fmla="*/ 0 h 66"/>
                <a:gd name="T36" fmla="*/ 10054 w 30"/>
                <a:gd name="T37" fmla="*/ 529 h 66"/>
                <a:gd name="T38" fmla="*/ 10583 w 30"/>
                <a:gd name="T39" fmla="*/ 2117 h 66"/>
                <a:gd name="T40" fmla="*/ 11642 w 30"/>
                <a:gd name="T41" fmla="*/ 2646 h 66"/>
                <a:gd name="T42" fmla="*/ 11642 w 30"/>
                <a:gd name="T43" fmla="*/ 2646 h 66"/>
                <a:gd name="T44" fmla="*/ 11113 w 30"/>
                <a:gd name="T45" fmla="*/ 5292 h 66"/>
                <a:gd name="T46" fmla="*/ 10054 w 30"/>
                <a:gd name="T47" fmla="*/ 7408 h 66"/>
                <a:gd name="T48" fmla="*/ 9525 w 30"/>
                <a:gd name="T49" fmla="*/ 10583 h 66"/>
                <a:gd name="T50" fmla="*/ 10054 w 30"/>
                <a:gd name="T51" fmla="*/ 14287 h 66"/>
                <a:gd name="T52" fmla="*/ 10054 w 30"/>
                <a:gd name="T53" fmla="*/ 14287 h 66"/>
                <a:gd name="T54" fmla="*/ 11113 w 30"/>
                <a:gd name="T55" fmla="*/ 13229 h 66"/>
                <a:gd name="T56" fmla="*/ 11642 w 30"/>
                <a:gd name="T57" fmla="*/ 11642 h 66"/>
                <a:gd name="T58" fmla="*/ 12700 w 30"/>
                <a:gd name="T59" fmla="*/ 10583 h 66"/>
                <a:gd name="T60" fmla="*/ 13758 w 30"/>
                <a:gd name="T61" fmla="*/ 10054 h 66"/>
                <a:gd name="T62" fmla="*/ 14817 w 30"/>
                <a:gd name="T63" fmla="*/ 10054 h 66"/>
                <a:gd name="T64" fmla="*/ 14817 w 30"/>
                <a:gd name="T65" fmla="*/ 10054 h 66"/>
                <a:gd name="T66" fmla="*/ 15346 w 30"/>
                <a:gd name="T67" fmla="*/ 12700 h 66"/>
                <a:gd name="T68" fmla="*/ 15875 w 30"/>
                <a:gd name="T69" fmla="*/ 15875 h 66"/>
                <a:gd name="T70" fmla="*/ 15346 w 30"/>
                <a:gd name="T71" fmla="*/ 20108 h 66"/>
                <a:gd name="T72" fmla="*/ 14817 w 30"/>
                <a:gd name="T73" fmla="*/ 23813 h 66"/>
                <a:gd name="T74" fmla="*/ 13758 w 30"/>
                <a:gd name="T75" fmla="*/ 27517 h 66"/>
                <a:gd name="T76" fmla="*/ 11642 w 30"/>
                <a:gd name="T77" fmla="*/ 30692 h 66"/>
                <a:gd name="T78" fmla="*/ 8996 w 30"/>
                <a:gd name="T79" fmla="*/ 32808 h 66"/>
                <a:gd name="T80" fmla="*/ 6879 w 30"/>
                <a:gd name="T81" fmla="*/ 34396 h 66"/>
                <a:gd name="T82" fmla="*/ 5292 w 30"/>
                <a:gd name="T83" fmla="*/ 34925 h 66"/>
                <a:gd name="T84" fmla="*/ 5292 w 30"/>
                <a:gd name="T85" fmla="*/ 34925 h 66"/>
                <a:gd name="T86" fmla="*/ 4763 w 30"/>
                <a:gd name="T87" fmla="*/ 32279 h 66"/>
                <a:gd name="T88" fmla="*/ 4763 w 30"/>
                <a:gd name="T89" fmla="*/ 30162 h 66"/>
                <a:gd name="T90" fmla="*/ 4763 w 30"/>
                <a:gd name="T91" fmla="*/ 28575 h 66"/>
                <a:gd name="T92" fmla="*/ 5821 w 30"/>
                <a:gd name="T93" fmla="*/ 26987 h 66"/>
                <a:gd name="T94" fmla="*/ 7408 w 30"/>
                <a:gd name="T95" fmla="*/ 22754 h 66"/>
                <a:gd name="T96" fmla="*/ 7937 w 30"/>
                <a:gd name="T97" fmla="*/ 20638 h 66"/>
                <a:gd name="T98" fmla="*/ 8996 w 30"/>
                <a:gd name="T99" fmla="*/ 18521 h 66"/>
                <a:gd name="T100" fmla="*/ 8996 w 30"/>
                <a:gd name="T101" fmla="*/ 18521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>
                <a:gd name="T0" fmla="*/ 7779 w 20"/>
                <a:gd name="T1" fmla="*/ 0 h 35"/>
                <a:gd name="T2" fmla="*/ 7779 w 20"/>
                <a:gd name="T3" fmla="*/ 0 h 35"/>
                <a:gd name="T4" fmla="*/ 8890 w 20"/>
                <a:gd name="T5" fmla="*/ 0 h 35"/>
                <a:gd name="T6" fmla="*/ 9446 w 20"/>
                <a:gd name="T7" fmla="*/ 1089 h 35"/>
                <a:gd name="T8" fmla="*/ 10002 w 20"/>
                <a:gd name="T9" fmla="*/ 1633 h 35"/>
                <a:gd name="T10" fmla="*/ 11113 w 20"/>
                <a:gd name="T11" fmla="*/ 1633 h 35"/>
                <a:gd name="T12" fmla="*/ 11113 w 20"/>
                <a:gd name="T13" fmla="*/ 1633 h 35"/>
                <a:gd name="T14" fmla="*/ 10557 w 20"/>
                <a:gd name="T15" fmla="*/ 5987 h 35"/>
                <a:gd name="T16" fmla="*/ 10002 w 20"/>
                <a:gd name="T17" fmla="*/ 10886 h 35"/>
                <a:gd name="T18" fmla="*/ 8890 w 20"/>
                <a:gd name="T19" fmla="*/ 14696 h 35"/>
                <a:gd name="T20" fmla="*/ 6112 w 20"/>
                <a:gd name="T21" fmla="*/ 19050 h 35"/>
                <a:gd name="T22" fmla="*/ 6112 w 20"/>
                <a:gd name="T23" fmla="*/ 19050 h 35"/>
                <a:gd name="T24" fmla="*/ 0 w 20"/>
                <a:gd name="T25" fmla="*/ 19050 h 35"/>
                <a:gd name="T26" fmla="*/ 0 w 20"/>
                <a:gd name="T27" fmla="*/ 19050 h 35"/>
                <a:gd name="T28" fmla="*/ 1111 w 20"/>
                <a:gd name="T29" fmla="*/ 14151 h 35"/>
                <a:gd name="T30" fmla="*/ 3334 w 20"/>
                <a:gd name="T31" fmla="*/ 9797 h 35"/>
                <a:gd name="T32" fmla="*/ 7779 w 20"/>
                <a:gd name="T33" fmla="*/ 0 h 35"/>
                <a:gd name="T34" fmla="*/ 7779 w 20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>
                <a:gd name="T0" fmla="*/ 211138 w 399"/>
                <a:gd name="T1" fmla="*/ 9525 h 114"/>
                <a:gd name="T2" fmla="*/ 210609 w 399"/>
                <a:gd name="T3" fmla="*/ 11642 h 114"/>
                <a:gd name="T4" fmla="*/ 211138 w 399"/>
                <a:gd name="T5" fmla="*/ 12171 h 114"/>
                <a:gd name="T6" fmla="*/ 206905 w 399"/>
                <a:gd name="T7" fmla="*/ 17463 h 114"/>
                <a:gd name="T8" fmla="*/ 201613 w 399"/>
                <a:gd name="T9" fmla="*/ 22225 h 114"/>
                <a:gd name="T10" fmla="*/ 187855 w 399"/>
                <a:gd name="T11" fmla="*/ 30162 h 114"/>
                <a:gd name="T12" fmla="*/ 176742 w 399"/>
                <a:gd name="T13" fmla="*/ 35983 h 114"/>
                <a:gd name="T14" fmla="*/ 151871 w 399"/>
                <a:gd name="T15" fmla="*/ 46038 h 114"/>
                <a:gd name="T16" fmla="*/ 124884 w 399"/>
                <a:gd name="T17" fmla="*/ 53975 h 114"/>
                <a:gd name="T18" fmla="*/ 96838 w 399"/>
                <a:gd name="T19" fmla="*/ 58208 h 114"/>
                <a:gd name="T20" fmla="*/ 82021 w 399"/>
                <a:gd name="T21" fmla="*/ 60325 h 114"/>
                <a:gd name="T22" fmla="*/ 68263 w 399"/>
                <a:gd name="T23" fmla="*/ 60325 h 114"/>
                <a:gd name="T24" fmla="*/ 42333 w 399"/>
                <a:gd name="T25" fmla="*/ 56092 h 114"/>
                <a:gd name="T26" fmla="*/ 29633 w 399"/>
                <a:gd name="T27" fmla="*/ 53446 h 114"/>
                <a:gd name="T28" fmla="*/ 14288 w 399"/>
                <a:gd name="T29" fmla="*/ 50271 h 114"/>
                <a:gd name="T30" fmla="*/ 3175 w 399"/>
                <a:gd name="T31" fmla="*/ 46038 h 114"/>
                <a:gd name="T32" fmla="*/ 0 w 399"/>
                <a:gd name="T33" fmla="*/ 44450 h 114"/>
                <a:gd name="T34" fmla="*/ 44979 w 399"/>
                <a:gd name="T35" fmla="*/ 49213 h 114"/>
                <a:gd name="T36" fmla="*/ 74613 w 399"/>
                <a:gd name="T37" fmla="*/ 51858 h 114"/>
                <a:gd name="T38" fmla="*/ 102659 w 399"/>
                <a:gd name="T39" fmla="*/ 50271 h 114"/>
                <a:gd name="T40" fmla="*/ 116417 w 399"/>
                <a:gd name="T41" fmla="*/ 49213 h 114"/>
                <a:gd name="T42" fmla="*/ 131234 w 399"/>
                <a:gd name="T43" fmla="*/ 46038 h 114"/>
                <a:gd name="T44" fmla="*/ 134938 w 399"/>
                <a:gd name="T45" fmla="*/ 44450 h 114"/>
                <a:gd name="T46" fmla="*/ 142346 w 399"/>
                <a:gd name="T47" fmla="*/ 39688 h 114"/>
                <a:gd name="T48" fmla="*/ 146050 w 399"/>
                <a:gd name="T49" fmla="*/ 37571 h 114"/>
                <a:gd name="T50" fmla="*/ 154517 w 399"/>
                <a:gd name="T51" fmla="*/ 35983 h 114"/>
                <a:gd name="T52" fmla="*/ 163513 w 399"/>
                <a:gd name="T53" fmla="*/ 34396 h 114"/>
                <a:gd name="T54" fmla="*/ 168275 w 399"/>
                <a:gd name="T55" fmla="*/ 32279 h 114"/>
                <a:gd name="T56" fmla="*/ 182034 w 399"/>
                <a:gd name="T57" fmla="*/ 25400 h 114"/>
                <a:gd name="T58" fmla="*/ 200025 w 399"/>
                <a:gd name="T59" fmla="*/ 15346 h 114"/>
                <a:gd name="T60" fmla="*/ 197380 w 399"/>
                <a:gd name="T61" fmla="*/ 12171 h 114"/>
                <a:gd name="T62" fmla="*/ 192617 w 399"/>
                <a:gd name="T63" fmla="*/ 7937 h 114"/>
                <a:gd name="T64" fmla="*/ 182034 w 399"/>
                <a:gd name="T65" fmla="*/ 3704 h 114"/>
                <a:gd name="T66" fmla="*/ 174625 w 399"/>
                <a:gd name="T67" fmla="*/ 1058 h 114"/>
                <a:gd name="T68" fmla="*/ 176213 w 399"/>
                <a:gd name="T69" fmla="*/ 0 h 114"/>
                <a:gd name="T70" fmla="*/ 180975 w 399"/>
                <a:gd name="T71" fmla="*/ 0 h 114"/>
                <a:gd name="T72" fmla="*/ 189971 w 399"/>
                <a:gd name="T73" fmla="*/ 1058 h 114"/>
                <a:gd name="T74" fmla="*/ 203200 w 399"/>
                <a:gd name="T75" fmla="*/ 6350 h 114"/>
                <a:gd name="T76" fmla="*/ 211138 w 399"/>
                <a:gd name="T77" fmla="*/ 9525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>
                <a:gd name="T0" fmla="*/ 28575 w 54"/>
                <a:gd name="T1" fmla="*/ 6626 h 23"/>
                <a:gd name="T2" fmla="*/ 28575 w 54"/>
                <a:gd name="T3" fmla="*/ 6626 h 23"/>
                <a:gd name="T4" fmla="*/ 27517 w 54"/>
                <a:gd name="T5" fmla="*/ 8835 h 23"/>
                <a:gd name="T6" fmla="*/ 26458 w 54"/>
                <a:gd name="T7" fmla="*/ 11043 h 23"/>
                <a:gd name="T8" fmla="*/ 25400 w 54"/>
                <a:gd name="T9" fmla="*/ 12148 h 23"/>
                <a:gd name="T10" fmla="*/ 23813 w 54"/>
                <a:gd name="T11" fmla="*/ 12700 h 23"/>
                <a:gd name="T12" fmla="*/ 21696 w 54"/>
                <a:gd name="T13" fmla="*/ 12700 h 23"/>
                <a:gd name="T14" fmla="*/ 20108 w 54"/>
                <a:gd name="T15" fmla="*/ 12700 h 23"/>
                <a:gd name="T16" fmla="*/ 16404 w 54"/>
                <a:gd name="T17" fmla="*/ 10491 h 23"/>
                <a:gd name="T18" fmla="*/ 7937 w 54"/>
                <a:gd name="T19" fmla="*/ 5522 h 23"/>
                <a:gd name="T20" fmla="*/ 3704 w 54"/>
                <a:gd name="T21" fmla="*/ 3865 h 23"/>
                <a:gd name="T22" fmla="*/ 1588 w 54"/>
                <a:gd name="T23" fmla="*/ 2761 h 23"/>
                <a:gd name="T24" fmla="*/ 0 w 54"/>
                <a:gd name="T25" fmla="*/ 2761 h 23"/>
                <a:gd name="T26" fmla="*/ 0 w 54"/>
                <a:gd name="T27" fmla="*/ 2761 h 23"/>
                <a:gd name="T28" fmla="*/ 1058 w 54"/>
                <a:gd name="T29" fmla="*/ 1657 h 23"/>
                <a:gd name="T30" fmla="*/ 2646 w 54"/>
                <a:gd name="T31" fmla="*/ 1104 h 23"/>
                <a:gd name="T32" fmla="*/ 5821 w 54"/>
                <a:gd name="T33" fmla="*/ 0 h 23"/>
                <a:gd name="T34" fmla="*/ 10054 w 54"/>
                <a:gd name="T35" fmla="*/ 0 h 23"/>
                <a:gd name="T36" fmla="*/ 13758 w 54"/>
                <a:gd name="T37" fmla="*/ 552 h 23"/>
                <a:gd name="T38" fmla="*/ 17992 w 54"/>
                <a:gd name="T39" fmla="*/ 2209 h 23"/>
                <a:gd name="T40" fmla="*/ 21696 w 54"/>
                <a:gd name="T41" fmla="*/ 3865 h 23"/>
                <a:gd name="T42" fmla="*/ 28575 w 54"/>
                <a:gd name="T43" fmla="*/ 6626 h 23"/>
                <a:gd name="T44" fmla="*/ 28575 w 54"/>
                <a:gd name="T45" fmla="*/ 6626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>
                <a:gd name="T0" fmla="*/ 7938 w 14"/>
                <a:gd name="T1" fmla="*/ 1134 h 14"/>
                <a:gd name="T2" fmla="*/ 7938 w 14"/>
                <a:gd name="T3" fmla="*/ 1134 h 14"/>
                <a:gd name="T4" fmla="*/ 7938 w 14"/>
                <a:gd name="T5" fmla="*/ 5103 h 14"/>
                <a:gd name="T6" fmla="*/ 7938 w 14"/>
                <a:gd name="T7" fmla="*/ 6804 h 14"/>
                <a:gd name="T8" fmla="*/ 6804 w 14"/>
                <a:gd name="T9" fmla="*/ 7938 h 14"/>
                <a:gd name="T10" fmla="*/ 6804 w 14"/>
                <a:gd name="T11" fmla="*/ 7938 h 14"/>
                <a:gd name="T12" fmla="*/ 3402 w 14"/>
                <a:gd name="T13" fmla="*/ 7938 h 14"/>
                <a:gd name="T14" fmla="*/ 1134 w 14"/>
                <a:gd name="T15" fmla="*/ 6804 h 14"/>
                <a:gd name="T16" fmla="*/ 0 w 14"/>
                <a:gd name="T17" fmla="*/ 5103 h 14"/>
                <a:gd name="T18" fmla="*/ 0 w 14"/>
                <a:gd name="T19" fmla="*/ 3402 h 14"/>
                <a:gd name="T20" fmla="*/ 567 w 14"/>
                <a:gd name="T21" fmla="*/ 1134 h 14"/>
                <a:gd name="T22" fmla="*/ 2268 w 14"/>
                <a:gd name="T23" fmla="*/ 0 h 14"/>
                <a:gd name="T24" fmla="*/ 4536 w 14"/>
                <a:gd name="T25" fmla="*/ 0 h 14"/>
                <a:gd name="T26" fmla="*/ 7938 w 14"/>
                <a:gd name="T27" fmla="*/ 1134 h 14"/>
                <a:gd name="T28" fmla="*/ 7938 w 14"/>
                <a:gd name="T29" fmla="*/ 113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>
                <a:gd name="T0" fmla="*/ 11113 w 21"/>
                <a:gd name="T1" fmla="*/ 2481 h 16"/>
                <a:gd name="T2" fmla="*/ 11113 w 21"/>
                <a:gd name="T3" fmla="*/ 2481 h 16"/>
                <a:gd name="T4" fmla="*/ 10584 w 21"/>
                <a:gd name="T5" fmla="*/ 4961 h 16"/>
                <a:gd name="T6" fmla="*/ 8996 w 21"/>
                <a:gd name="T7" fmla="*/ 6946 h 16"/>
                <a:gd name="T8" fmla="*/ 7409 w 21"/>
                <a:gd name="T9" fmla="*/ 7442 h 16"/>
                <a:gd name="T10" fmla="*/ 5821 w 21"/>
                <a:gd name="T11" fmla="*/ 7938 h 16"/>
                <a:gd name="T12" fmla="*/ 4234 w 21"/>
                <a:gd name="T13" fmla="*/ 7938 h 16"/>
                <a:gd name="T14" fmla="*/ 2646 w 21"/>
                <a:gd name="T15" fmla="*/ 7938 h 16"/>
                <a:gd name="T16" fmla="*/ 2646 w 21"/>
                <a:gd name="T17" fmla="*/ 7938 h 16"/>
                <a:gd name="T18" fmla="*/ 1588 w 21"/>
                <a:gd name="T19" fmla="*/ 6946 h 16"/>
                <a:gd name="T20" fmla="*/ 1058 w 21"/>
                <a:gd name="T21" fmla="*/ 5457 h 16"/>
                <a:gd name="T22" fmla="*/ 0 w 21"/>
                <a:gd name="T23" fmla="*/ 3473 h 16"/>
                <a:gd name="T24" fmla="*/ 0 w 21"/>
                <a:gd name="T25" fmla="*/ 1488 h 16"/>
                <a:gd name="T26" fmla="*/ 0 w 21"/>
                <a:gd name="T27" fmla="*/ 1488 h 16"/>
                <a:gd name="T28" fmla="*/ 1588 w 21"/>
                <a:gd name="T29" fmla="*/ 496 h 16"/>
                <a:gd name="T30" fmla="*/ 3175 w 21"/>
                <a:gd name="T31" fmla="*/ 0 h 16"/>
                <a:gd name="T32" fmla="*/ 5821 w 21"/>
                <a:gd name="T33" fmla="*/ 0 h 16"/>
                <a:gd name="T34" fmla="*/ 9525 w 21"/>
                <a:gd name="T35" fmla="*/ 496 h 16"/>
                <a:gd name="T36" fmla="*/ 10584 w 21"/>
                <a:gd name="T37" fmla="*/ 1488 h 16"/>
                <a:gd name="T38" fmla="*/ 11113 w 21"/>
                <a:gd name="T39" fmla="*/ 2481 h 16"/>
                <a:gd name="T40" fmla="*/ 11113 w 21"/>
                <a:gd name="T41" fmla="*/ 248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>
                <a:gd name="T0" fmla="*/ 11113 w 21"/>
                <a:gd name="T1" fmla="*/ 2801 h 17"/>
                <a:gd name="T2" fmla="*/ 11113 w 21"/>
                <a:gd name="T3" fmla="*/ 2801 h 17"/>
                <a:gd name="T4" fmla="*/ 10584 w 21"/>
                <a:gd name="T5" fmla="*/ 5603 h 17"/>
                <a:gd name="T6" fmla="*/ 10055 w 21"/>
                <a:gd name="T7" fmla="*/ 8404 h 17"/>
                <a:gd name="T8" fmla="*/ 10055 w 21"/>
                <a:gd name="T9" fmla="*/ 8404 h 17"/>
                <a:gd name="T10" fmla="*/ 7409 w 21"/>
                <a:gd name="T11" fmla="*/ 9525 h 17"/>
                <a:gd name="T12" fmla="*/ 3704 w 21"/>
                <a:gd name="T13" fmla="*/ 9525 h 17"/>
                <a:gd name="T14" fmla="*/ 3704 w 21"/>
                <a:gd name="T15" fmla="*/ 9525 h 17"/>
                <a:gd name="T16" fmla="*/ 2646 w 21"/>
                <a:gd name="T17" fmla="*/ 7284 h 17"/>
                <a:gd name="T18" fmla="*/ 0 w 21"/>
                <a:gd name="T19" fmla="*/ 5603 h 17"/>
                <a:gd name="T20" fmla="*/ 0 w 21"/>
                <a:gd name="T21" fmla="*/ 5603 h 17"/>
                <a:gd name="T22" fmla="*/ 529 w 21"/>
                <a:gd name="T23" fmla="*/ 2801 h 17"/>
                <a:gd name="T24" fmla="*/ 2117 w 21"/>
                <a:gd name="T25" fmla="*/ 1121 h 17"/>
                <a:gd name="T26" fmla="*/ 3175 w 21"/>
                <a:gd name="T27" fmla="*/ 560 h 17"/>
                <a:gd name="T28" fmla="*/ 4763 w 21"/>
                <a:gd name="T29" fmla="*/ 0 h 17"/>
                <a:gd name="T30" fmla="*/ 6350 w 21"/>
                <a:gd name="T31" fmla="*/ 0 h 17"/>
                <a:gd name="T32" fmla="*/ 7938 w 21"/>
                <a:gd name="T33" fmla="*/ 560 h 17"/>
                <a:gd name="T34" fmla="*/ 10055 w 21"/>
                <a:gd name="T35" fmla="*/ 1681 h 17"/>
                <a:gd name="T36" fmla="*/ 11113 w 21"/>
                <a:gd name="T37" fmla="*/ 2801 h 17"/>
                <a:gd name="T38" fmla="*/ 11113 w 21"/>
                <a:gd name="T39" fmla="*/ 280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>
                <a:gd name="T0" fmla="*/ 136149 w 1771"/>
                <a:gd name="T1" fmla="*/ 84602 h 1306"/>
                <a:gd name="T2" fmla="*/ 309382 w 1771"/>
                <a:gd name="T3" fmla="*/ 197228 h 1306"/>
                <a:gd name="T4" fmla="*/ 497979 w 1771"/>
                <a:gd name="T5" fmla="*/ 85659 h 1306"/>
                <a:gd name="T6" fmla="*/ 603402 w 1771"/>
                <a:gd name="T7" fmla="*/ 50761 h 1306"/>
                <a:gd name="T8" fmla="*/ 750147 w 1771"/>
                <a:gd name="T9" fmla="*/ 69797 h 1306"/>
                <a:gd name="T10" fmla="*/ 858219 w 1771"/>
                <a:gd name="T11" fmla="*/ 159686 h 1306"/>
                <a:gd name="T12" fmla="*/ 879409 w 1771"/>
                <a:gd name="T13" fmla="*/ 388640 h 1306"/>
                <a:gd name="T14" fmla="*/ 860867 w 1771"/>
                <a:gd name="T15" fmla="*/ 563131 h 1306"/>
                <a:gd name="T16" fmla="*/ 643664 w 1771"/>
                <a:gd name="T17" fmla="*/ 457379 h 1306"/>
                <a:gd name="T18" fmla="*/ 469901 w 1771"/>
                <a:gd name="T19" fmla="*/ 369076 h 1306"/>
                <a:gd name="T20" fmla="*/ 466193 w 1771"/>
                <a:gd name="T21" fmla="*/ 390226 h 1306"/>
                <a:gd name="T22" fmla="*/ 627771 w 1771"/>
                <a:gd name="T23" fmla="*/ 542510 h 1306"/>
                <a:gd name="T24" fmla="*/ 704057 w 1771"/>
                <a:gd name="T25" fmla="*/ 602789 h 1306"/>
                <a:gd name="T26" fmla="*/ 709884 w 1771"/>
                <a:gd name="T27" fmla="*/ 686862 h 1306"/>
                <a:gd name="T28" fmla="*/ 631479 w 1771"/>
                <a:gd name="T29" fmla="*/ 650906 h 1306"/>
                <a:gd name="T30" fmla="*/ 565259 w 1771"/>
                <a:gd name="T31" fmla="*/ 583753 h 1306"/>
                <a:gd name="T32" fmla="*/ 183828 w 1771"/>
                <a:gd name="T33" fmla="*/ 232655 h 1306"/>
                <a:gd name="T34" fmla="*/ 57215 w 1771"/>
                <a:gd name="T35" fmla="*/ 118971 h 1306"/>
                <a:gd name="T36" fmla="*/ 6887 w 1771"/>
                <a:gd name="T37" fmla="*/ 2644 h 1306"/>
                <a:gd name="T38" fmla="*/ 531884 w 1771"/>
                <a:gd name="T39" fmla="*/ 385467 h 1306"/>
                <a:gd name="T40" fmla="*/ 841796 w 1771"/>
                <a:gd name="T41" fmla="*/ 545153 h 1306"/>
                <a:gd name="T42" fmla="*/ 831201 w 1771"/>
                <a:gd name="T43" fmla="*/ 373306 h 1306"/>
                <a:gd name="T44" fmla="*/ 867225 w 1771"/>
                <a:gd name="T45" fmla="*/ 286060 h 1306"/>
                <a:gd name="T46" fmla="*/ 873052 w 1771"/>
                <a:gd name="T47" fmla="*/ 210976 h 1306"/>
                <a:gd name="T48" fmla="*/ 852391 w 1771"/>
                <a:gd name="T49" fmla="*/ 171848 h 1306"/>
                <a:gd name="T50" fmla="*/ 746438 w 1771"/>
                <a:gd name="T51" fmla="*/ 150168 h 1306"/>
                <a:gd name="T52" fmla="*/ 662206 w 1771"/>
                <a:gd name="T53" fmla="*/ 105752 h 1306"/>
                <a:gd name="T54" fmla="*/ 572146 w 1771"/>
                <a:gd name="T55" fmla="*/ 67682 h 1306"/>
                <a:gd name="T56" fmla="*/ 521288 w 1771"/>
                <a:gd name="T57" fmla="*/ 85131 h 1306"/>
                <a:gd name="T58" fmla="*/ 438115 w 1771"/>
                <a:gd name="T59" fmla="*/ 152283 h 1306"/>
                <a:gd name="T60" fmla="*/ 480496 w 1771"/>
                <a:gd name="T61" fmla="*/ 221551 h 1306"/>
                <a:gd name="T62" fmla="*/ 393615 w 1771"/>
                <a:gd name="T63" fmla="*/ 173963 h 1306"/>
                <a:gd name="T64" fmla="*/ 310972 w 1771"/>
                <a:gd name="T65" fmla="*/ 215735 h 1306"/>
                <a:gd name="T66" fmla="*/ 332692 w 1771"/>
                <a:gd name="T67" fmla="*/ 250104 h 1306"/>
                <a:gd name="T68" fmla="*/ 357591 w 1771"/>
                <a:gd name="T69" fmla="*/ 264910 h 1306"/>
                <a:gd name="T70" fmla="*/ 68340 w 1771"/>
                <a:gd name="T71" fmla="*/ 93062 h 1306"/>
                <a:gd name="T72" fmla="*/ 66221 w 1771"/>
                <a:gd name="T73" fmla="*/ 66624 h 1306"/>
                <a:gd name="T74" fmla="*/ 90590 w 1771"/>
                <a:gd name="T75" fmla="*/ 66095 h 1306"/>
                <a:gd name="T76" fmla="*/ 147804 w 1771"/>
                <a:gd name="T77" fmla="*/ 123730 h 1306"/>
                <a:gd name="T78" fmla="*/ 350174 w 1771"/>
                <a:gd name="T79" fmla="*/ 309854 h 1306"/>
                <a:gd name="T80" fmla="*/ 544068 w 1771"/>
                <a:gd name="T81" fmla="*/ 488047 h 1306"/>
                <a:gd name="T82" fmla="*/ 595985 w 1771"/>
                <a:gd name="T83" fmla="*/ 535636 h 1306"/>
                <a:gd name="T84" fmla="*/ 613467 w 1771"/>
                <a:gd name="T85" fmla="*/ 538808 h 1306"/>
                <a:gd name="T86" fmla="*/ 346466 w 1771"/>
                <a:gd name="T87" fmla="*/ 290819 h 1306"/>
                <a:gd name="T88" fmla="*/ 105423 w 1771"/>
                <a:gd name="T89" fmla="*/ 118971 h 1306"/>
                <a:gd name="T90" fmla="*/ 334811 w 1771"/>
                <a:gd name="T91" fmla="*/ 328890 h 1306"/>
                <a:gd name="T92" fmla="*/ 606051 w 1771"/>
                <a:gd name="T93" fmla="*/ 580052 h 1306"/>
                <a:gd name="T94" fmla="*/ 200781 w 1771"/>
                <a:gd name="T95" fmla="*/ 182952 h 1306"/>
                <a:gd name="T96" fmla="*/ 480496 w 1771"/>
                <a:gd name="T97" fmla="*/ 474828 h 1306"/>
                <a:gd name="T98" fmla="*/ 81584 w 1771"/>
                <a:gd name="T99" fmla="*/ 118443 h 1306"/>
                <a:gd name="T100" fmla="*/ 183299 w 1771"/>
                <a:gd name="T101" fmla="*/ 215735 h 1306"/>
                <a:gd name="T102" fmla="*/ 572146 w 1771"/>
                <a:gd name="T103" fmla="*/ 575293 h 1306"/>
                <a:gd name="T104" fmla="*/ 594926 w 1771"/>
                <a:gd name="T105" fmla="*/ 605432 h 1306"/>
                <a:gd name="T106" fmla="*/ 635188 w 1771"/>
                <a:gd name="T107" fmla="*/ 552027 h 1306"/>
                <a:gd name="T108" fmla="*/ 618235 w 1771"/>
                <a:gd name="T109" fmla="*/ 622881 h 1306"/>
                <a:gd name="T110" fmla="*/ 645253 w 1771"/>
                <a:gd name="T111" fmla="*/ 571592 h 1306"/>
                <a:gd name="T112" fmla="*/ 635188 w 1771"/>
                <a:gd name="T113" fmla="*/ 629227 h 1306"/>
                <a:gd name="T114" fmla="*/ 673331 w 1771"/>
                <a:gd name="T115" fmla="*/ 619180 h 1306"/>
                <a:gd name="T116" fmla="*/ 643134 w 1771"/>
                <a:gd name="T117" fmla="*/ 658309 h 1306"/>
                <a:gd name="T118" fmla="*/ 693462 w 1771"/>
                <a:gd name="T119" fmla="*/ 640331 h 1306"/>
                <a:gd name="T120" fmla="*/ 702998 w 1771"/>
                <a:gd name="T121" fmla="*/ 680517 h 1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>
                <a:gd name="T0" fmla="*/ 26369 w 59"/>
                <a:gd name="T1" fmla="*/ 0 h 115"/>
                <a:gd name="T2" fmla="*/ 26369 w 59"/>
                <a:gd name="T3" fmla="*/ 0 h 115"/>
                <a:gd name="T4" fmla="*/ 27983 w 59"/>
                <a:gd name="T5" fmla="*/ 0 h 115"/>
                <a:gd name="T6" fmla="*/ 29597 w 59"/>
                <a:gd name="T7" fmla="*/ 538 h 115"/>
                <a:gd name="T8" fmla="*/ 30136 w 59"/>
                <a:gd name="T9" fmla="*/ 1615 h 115"/>
                <a:gd name="T10" fmla="*/ 31750 w 59"/>
                <a:gd name="T11" fmla="*/ 1615 h 115"/>
                <a:gd name="T12" fmla="*/ 31750 w 59"/>
                <a:gd name="T13" fmla="*/ 1615 h 115"/>
                <a:gd name="T14" fmla="*/ 20987 w 59"/>
                <a:gd name="T15" fmla="*/ 30149 h 115"/>
                <a:gd name="T16" fmla="*/ 9686 w 59"/>
                <a:gd name="T17" fmla="*/ 59221 h 115"/>
                <a:gd name="T18" fmla="*/ 9686 w 59"/>
                <a:gd name="T19" fmla="*/ 59221 h 115"/>
                <a:gd name="T20" fmla="*/ 7534 w 59"/>
                <a:gd name="T21" fmla="*/ 60298 h 115"/>
                <a:gd name="T22" fmla="*/ 5381 w 59"/>
                <a:gd name="T23" fmla="*/ 61375 h 115"/>
                <a:gd name="T24" fmla="*/ 3229 w 59"/>
                <a:gd name="T25" fmla="*/ 61913 h 115"/>
                <a:gd name="T26" fmla="*/ 0 w 59"/>
                <a:gd name="T27" fmla="*/ 60836 h 115"/>
                <a:gd name="T28" fmla="*/ 0 w 59"/>
                <a:gd name="T29" fmla="*/ 60836 h 115"/>
                <a:gd name="T30" fmla="*/ 3767 w 59"/>
                <a:gd name="T31" fmla="*/ 54914 h 115"/>
                <a:gd name="T32" fmla="*/ 7534 w 59"/>
                <a:gd name="T33" fmla="*/ 48454 h 115"/>
                <a:gd name="T34" fmla="*/ 10225 w 59"/>
                <a:gd name="T35" fmla="*/ 41455 h 115"/>
                <a:gd name="T36" fmla="*/ 11839 w 59"/>
                <a:gd name="T37" fmla="*/ 37148 h 115"/>
                <a:gd name="T38" fmla="*/ 11839 w 59"/>
                <a:gd name="T39" fmla="*/ 37148 h 115"/>
                <a:gd name="T40" fmla="*/ 11301 w 59"/>
                <a:gd name="T41" fmla="*/ 34994 h 115"/>
                <a:gd name="T42" fmla="*/ 11301 w 59"/>
                <a:gd name="T43" fmla="*/ 33918 h 115"/>
                <a:gd name="T44" fmla="*/ 11839 w 59"/>
                <a:gd name="T45" fmla="*/ 36071 h 115"/>
                <a:gd name="T46" fmla="*/ 11839 w 59"/>
                <a:gd name="T47" fmla="*/ 36071 h 115"/>
                <a:gd name="T48" fmla="*/ 17758 w 59"/>
                <a:gd name="T49" fmla="*/ 17766 h 115"/>
                <a:gd name="T50" fmla="*/ 19373 w 59"/>
                <a:gd name="T51" fmla="*/ 12921 h 115"/>
                <a:gd name="T52" fmla="*/ 21525 w 59"/>
                <a:gd name="T53" fmla="*/ 8076 h 115"/>
                <a:gd name="T54" fmla="*/ 23678 w 59"/>
                <a:gd name="T55" fmla="*/ 3769 h 115"/>
                <a:gd name="T56" fmla="*/ 26369 w 59"/>
                <a:gd name="T57" fmla="*/ 0 h 115"/>
                <a:gd name="T58" fmla="*/ 26369 w 59"/>
                <a:gd name="T59" fmla="*/ 0 h 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>
                <a:gd name="T0" fmla="*/ 23813 w 45"/>
                <a:gd name="T1" fmla="*/ 2013 h 41"/>
                <a:gd name="T2" fmla="*/ 23813 w 45"/>
                <a:gd name="T3" fmla="*/ 2013 h 41"/>
                <a:gd name="T4" fmla="*/ 21696 w 45"/>
                <a:gd name="T5" fmla="*/ 6040 h 41"/>
                <a:gd name="T6" fmla="*/ 20109 w 45"/>
                <a:gd name="T7" fmla="*/ 9564 h 41"/>
                <a:gd name="T8" fmla="*/ 17463 w 45"/>
                <a:gd name="T9" fmla="*/ 12584 h 41"/>
                <a:gd name="T10" fmla="*/ 14288 w 45"/>
                <a:gd name="T11" fmla="*/ 15101 h 41"/>
                <a:gd name="T12" fmla="*/ 11113 w 45"/>
                <a:gd name="T13" fmla="*/ 17114 h 41"/>
                <a:gd name="T14" fmla="*/ 7938 w 45"/>
                <a:gd name="T15" fmla="*/ 18625 h 41"/>
                <a:gd name="T16" fmla="*/ 3704 w 45"/>
                <a:gd name="T17" fmla="*/ 20135 h 41"/>
                <a:gd name="T18" fmla="*/ 0 w 45"/>
                <a:gd name="T19" fmla="*/ 20638 h 41"/>
                <a:gd name="T20" fmla="*/ 0 w 45"/>
                <a:gd name="T21" fmla="*/ 20638 h 41"/>
                <a:gd name="T22" fmla="*/ 4233 w 45"/>
                <a:gd name="T23" fmla="*/ 15101 h 41"/>
                <a:gd name="T24" fmla="*/ 8996 w 45"/>
                <a:gd name="T25" fmla="*/ 9564 h 41"/>
                <a:gd name="T26" fmla="*/ 19050 w 45"/>
                <a:gd name="T27" fmla="*/ 0 h 41"/>
                <a:gd name="T28" fmla="*/ 19050 w 45"/>
                <a:gd name="T29" fmla="*/ 0 h 41"/>
                <a:gd name="T30" fmla="*/ 20638 w 45"/>
                <a:gd name="T31" fmla="*/ 0 h 41"/>
                <a:gd name="T32" fmla="*/ 21167 w 45"/>
                <a:gd name="T33" fmla="*/ 1007 h 41"/>
                <a:gd name="T34" fmla="*/ 22225 w 45"/>
                <a:gd name="T35" fmla="*/ 1510 h 41"/>
                <a:gd name="T36" fmla="*/ 23813 w 45"/>
                <a:gd name="T37" fmla="*/ 2013 h 41"/>
                <a:gd name="T38" fmla="*/ 23813 w 45"/>
                <a:gd name="T39" fmla="*/ 2013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>
                <a:gd name="T0" fmla="*/ 438685 w 836"/>
                <a:gd name="T1" fmla="*/ 145881 h 404"/>
                <a:gd name="T2" fmla="*/ 414930 w 836"/>
                <a:gd name="T3" fmla="*/ 169753 h 404"/>
                <a:gd name="T4" fmla="*/ 352110 w 836"/>
                <a:gd name="T5" fmla="*/ 197338 h 404"/>
                <a:gd name="T6" fmla="*/ 279787 w 836"/>
                <a:gd name="T7" fmla="*/ 212722 h 404"/>
                <a:gd name="T8" fmla="*/ 238083 w 836"/>
                <a:gd name="T9" fmla="*/ 211661 h 404"/>
                <a:gd name="T10" fmla="*/ 197963 w 836"/>
                <a:gd name="T11" fmla="*/ 202112 h 404"/>
                <a:gd name="T12" fmla="*/ 172624 w 836"/>
                <a:gd name="T13" fmla="*/ 195216 h 404"/>
                <a:gd name="T14" fmla="*/ 119833 w 836"/>
                <a:gd name="T15" fmla="*/ 184076 h 404"/>
                <a:gd name="T16" fmla="*/ 60181 w 836"/>
                <a:gd name="T17" fmla="*/ 167100 h 404"/>
                <a:gd name="T18" fmla="*/ 27979 w 836"/>
                <a:gd name="T19" fmla="*/ 141107 h 404"/>
                <a:gd name="T20" fmla="*/ 1584 w 836"/>
                <a:gd name="T21" fmla="*/ 71614 h 404"/>
                <a:gd name="T22" fmla="*/ 0 w 836"/>
                <a:gd name="T23" fmla="*/ 51987 h 404"/>
                <a:gd name="T24" fmla="*/ 7919 w 836"/>
                <a:gd name="T25" fmla="*/ 38194 h 404"/>
                <a:gd name="T26" fmla="*/ 39065 w 836"/>
                <a:gd name="T27" fmla="*/ 22280 h 404"/>
                <a:gd name="T28" fmla="*/ 82353 w 836"/>
                <a:gd name="T29" fmla="*/ 13792 h 404"/>
                <a:gd name="T30" fmla="*/ 98717 w 836"/>
                <a:gd name="T31" fmla="*/ 9549 h 404"/>
                <a:gd name="T32" fmla="*/ 124057 w 836"/>
                <a:gd name="T33" fmla="*/ 530 h 404"/>
                <a:gd name="T34" fmla="*/ 181598 w 836"/>
                <a:gd name="T35" fmla="*/ 6896 h 404"/>
                <a:gd name="T36" fmla="*/ 209577 w 836"/>
                <a:gd name="T37" fmla="*/ 15914 h 404"/>
                <a:gd name="T38" fmla="*/ 235444 w 836"/>
                <a:gd name="T39" fmla="*/ 25463 h 404"/>
                <a:gd name="T40" fmla="*/ 280315 w 836"/>
                <a:gd name="T41" fmla="*/ 43499 h 404"/>
                <a:gd name="T42" fmla="*/ 345775 w 836"/>
                <a:gd name="T43" fmla="*/ 57292 h 404"/>
                <a:gd name="T44" fmla="*/ 365307 w 836"/>
                <a:gd name="T45" fmla="*/ 64718 h 404"/>
                <a:gd name="T46" fmla="*/ 402788 w 836"/>
                <a:gd name="T47" fmla="*/ 66840 h 404"/>
                <a:gd name="T48" fmla="*/ 421265 w 836"/>
                <a:gd name="T49" fmla="*/ 75328 h 404"/>
                <a:gd name="T50" fmla="*/ 436574 w 836"/>
                <a:gd name="T51" fmla="*/ 101852 h 404"/>
                <a:gd name="T52" fmla="*/ 265006 w 836"/>
                <a:gd name="T53" fmla="*/ 205295 h 404"/>
                <a:gd name="T54" fmla="*/ 339968 w 836"/>
                <a:gd name="T55" fmla="*/ 193624 h 404"/>
                <a:gd name="T56" fmla="*/ 407539 w 836"/>
                <a:gd name="T57" fmla="*/ 163387 h 404"/>
                <a:gd name="T58" fmla="*/ 433934 w 836"/>
                <a:gd name="T59" fmla="*/ 135802 h 404"/>
                <a:gd name="T60" fmla="*/ 425488 w 836"/>
                <a:gd name="T61" fmla="*/ 90181 h 404"/>
                <a:gd name="T62" fmla="*/ 401205 w 836"/>
                <a:gd name="T63" fmla="*/ 75328 h 404"/>
                <a:gd name="T64" fmla="*/ 364779 w 836"/>
                <a:gd name="T65" fmla="*/ 72675 h 404"/>
                <a:gd name="T66" fmla="*/ 296152 w 836"/>
                <a:gd name="T67" fmla="*/ 55700 h 404"/>
                <a:gd name="T68" fmla="*/ 246002 w 836"/>
                <a:gd name="T69" fmla="*/ 40316 h 404"/>
                <a:gd name="T70" fmla="*/ 188988 w 836"/>
                <a:gd name="T71" fmla="*/ 16975 h 404"/>
                <a:gd name="T72" fmla="*/ 150452 w 836"/>
                <a:gd name="T73" fmla="*/ 9549 h 404"/>
                <a:gd name="T74" fmla="*/ 85520 w 836"/>
                <a:gd name="T75" fmla="*/ 20158 h 404"/>
                <a:gd name="T76" fmla="*/ 27979 w 836"/>
                <a:gd name="T77" fmla="*/ 38194 h 404"/>
                <a:gd name="T78" fmla="*/ 10030 w 836"/>
                <a:gd name="T79" fmla="*/ 55700 h 404"/>
                <a:gd name="T80" fmla="*/ 29035 w 836"/>
                <a:gd name="T81" fmla="*/ 74797 h 404"/>
                <a:gd name="T82" fmla="*/ 72322 w 836"/>
                <a:gd name="T83" fmla="*/ 89120 h 404"/>
                <a:gd name="T84" fmla="*/ 115610 w 836"/>
                <a:gd name="T85" fmla="*/ 102382 h 404"/>
                <a:gd name="T86" fmla="*/ 141477 w 836"/>
                <a:gd name="T87" fmla="*/ 106096 h 404"/>
                <a:gd name="T88" fmla="*/ 114027 w 836"/>
                <a:gd name="T89" fmla="*/ 108217 h 404"/>
                <a:gd name="T90" fmla="*/ 13198 w 836"/>
                <a:gd name="T91" fmla="*/ 75858 h 404"/>
                <a:gd name="T92" fmla="*/ 35897 w 836"/>
                <a:gd name="T93" fmla="*/ 135802 h 404"/>
                <a:gd name="T94" fmla="*/ 52790 w 836"/>
                <a:gd name="T95" fmla="*/ 149064 h 404"/>
                <a:gd name="T96" fmla="*/ 62292 w 836"/>
                <a:gd name="T97" fmla="*/ 157021 h 404"/>
                <a:gd name="T98" fmla="*/ 125112 w 836"/>
                <a:gd name="T99" fmla="*/ 177180 h 404"/>
                <a:gd name="T100" fmla="*/ 171568 w 836"/>
                <a:gd name="T101" fmla="*/ 184606 h 404"/>
                <a:gd name="T102" fmla="*/ 212216 w 836"/>
                <a:gd name="T103" fmla="*/ 195746 h 404"/>
                <a:gd name="T104" fmla="*/ 211688 w 836"/>
                <a:gd name="T105" fmla="*/ 168161 h 404"/>
                <a:gd name="T106" fmla="*/ 214856 w 836"/>
                <a:gd name="T107" fmla="*/ 186728 h 404"/>
                <a:gd name="T108" fmla="*/ 235444 w 836"/>
                <a:gd name="T109" fmla="*/ 202112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31330" y="1790677"/>
            <a:ext cx="65894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画</a:t>
            </a:r>
            <a:r>
              <a:rPr lang="zh-CN" altLang="zh-CN" sz="2800" dirty="0"/>
              <a:t>切割型组合体的三视图时，先画切割前的简单几何体的三视图，然后按照切掉部分的位置和形状依次画出切割后的三视图，如果切割处的轮廓线投影被遮挡，应画成虚线．</a:t>
            </a:r>
            <a:endParaRPr lang="zh-CN" altLang="zh-CN" sz="2800" dirty="0"/>
          </a:p>
        </p:txBody>
      </p:sp>
      <p:sp>
        <p:nvSpPr>
          <p:cNvPr id="20" name="矩形 19"/>
          <p:cNvSpPr/>
          <p:nvPr/>
        </p:nvSpPr>
        <p:spPr>
          <a:xfrm>
            <a:off x="888874" y="1115071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687B"/>
                </a:solidFill>
              </a:rPr>
              <a:t>2</a:t>
            </a:r>
            <a:r>
              <a:rPr lang="zh-CN" altLang="en-US" sz="2800" b="1" dirty="0">
                <a:solidFill>
                  <a:srgbClr val="00687B"/>
                </a:solidFill>
              </a:rPr>
              <a:t>．简单组合体的三视图画法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grpSp>
        <p:nvGrpSpPr>
          <p:cNvPr id="21" name="组合 75"/>
          <p:cNvGrpSpPr/>
          <p:nvPr/>
        </p:nvGrpSpPr>
        <p:grpSpPr bwMode="auto">
          <a:xfrm>
            <a:off x="10982664" y="4878045"/>
            <a:ext cx="938213" cy="833438"/>
            <a:chOff x="4087813" y="0"/>
            <a:chExt cx="938213" cy="690563"/>
          </a:xfrm>
          <a:solidFill>
            <a:srgbClr val="00687B"/>
          </a:solidFill>
        </p:grpSpPr>
        <p:sp>
          <p:nvSpPr>
            <p:cNvPr id="22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>
                <a:gd name="T0" fmla="*/ 1134 w 28"/>
                <a:gd name="T1" fmla="*/ 0 h 71"/>
                <a:gd name="T2" fmla="*/ 1134 w 28"/>
                <a:gd name="T3" fmla="*/ 0 h 71"/>
                <a:gd name="T4" fmla="*/ 2835 w 28"/>
                <a:gd name="T5" fmla="*/ 0 h 71"/>
                <a:gd name="T6" fmla="*/ 3969 w 28"/>
                <a:gd name="T7" fmla="*/ 0 h 71"/>
                <a:gd name="T8" fmla="*/ 5670 w 28"/>
                <a:gd name="T9" fmla="*/ 537 h 71"/>
                <a:gd name="T10" fmla="*/ 7371 w 28"/>
                <a:gd name="T11" fmla="*/ 2146 h 71"/>
                <a:gd name="T12" fmla="*/ 9071 w 28"/>
                <a:gd name="T13" fmla="*/ 2683 h 71"/>
                <a:gd name="T14" fmla="*/ 9071 w 28"/>
                <a:gd name="T15" fmla="*/ 2683 h 71"/>
                <a:gd name="T16" fmla="*/ 9638 w 28"/>
                <a:gd name="T17" fmla="*/ 6976 h 71"/>
                <a:gd name="T18" fmla="*/ 10205 w 28"/>
                <a:gd name="T19" fmla="*/ 12342 h 71"/>
                <a:gd name="T20" fmla="*/ 13607 w 28"/>
                <a:gd name="T21" fmla="*/ 22001 h 71"/>
                <a:gd name="T22" fmla="*/ 14741 w 28"/>
                <a:gd name="T23" fmla="*/ 26831 h 71"/>
                <a:gd name="T24" fmla="*/ 15308 w 28"/>
                <a:gd name="T25" fmla="*/ 30587 h 71"/>
                <a:gd name="T26" fmla="*/ 15875 w 28"/>
                <a:gd name="T27" fmla="*/ 34880 h 71"/>
                <a:gd name="T28" fmla="*/ 15308 w 28"/>
                <a:gd name="T29" fmla="*/ 38100 h 71"/>
                <a:gd name="T30" fmla="*/ 15308 w 28"/>
                <a:gd name="T31" fmla="*/ 38100 h 71"/>
                <a:gd name="T32" fmla="*/ 13607 w 28"/>
                <a:gd name="T33" fmla="*/ 37027 h 71"/>
                <a:gd name="T34" fmla="*/ 11906 w 28"/>
                <a:gd name="T35" fmla="*/ 35417 h 71"/>
                <a:gd name="T36" fmla="*/ 9638 w 28"/>
                <a:gd name="T37" fmla="*/ 31124 h 71"/>
                <a:gd name="T38" fmla="*/ 7937 w 28"/>
                <a:gd name="T39" fmla="*/ 27368 h 71"/>
                <a:gd name="T40" fmla="*/ 6804 w 28"/>
                <a:gd name="T41" fmla="*/ 22001 h 71"/>
                <a:gd name="T42" fmla="*/ 4536 w 28"/>
                <a:gd name="T43" fmla="*/ 12879 h 71"/>
                <a:gd name="T44" fmla="*/ 2835 w 28"/>
                <a:gd name="T45" fmla="*/ 8049 h 71"/>
                <a:gd name="T46" fmla="*/ 0 w 28"/>
                <a:gd name="T47" fmla="*/ 4830 h 71"/>
                <a:gd name="T48" fmla="*/ 0 w 28"/>
                <a:gd name="T49" fmla="*/ 4830 h 71"/>
                <a:gd name="T50" fmla="*/ 0 w 28"/>
                <a:gd name="T51" fmla="*/ 3756 h 71"/>
                <a:gd name="T52" fmla="*/ 567 w 28"/>
                <a:gd name="T53" fmla="*/ 2683 h 71"/>
                <a:gd name="T54" fmla="*/ 1134 w 28"/>
                <a:gd name="T55" fmla="*/ 1610 h 71"/>
                <a:gd name="T56" fmla="*/ 1134 w 28"/>
                <a:gd name="T57" fmla="*/ 0 h 71"/>
                <a:gd name="T58" fmla="*/ 1134 w 2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>
                <a:gd name="T0" fmla="*/ 8467 w 18"/>
                <a:gd name="T1" fmla="*/ 2155 h 56"/>
                <a:gd name="T2" fmla="*/ 8467 w 18"/>
                <a:gd name="T3" fmla="*/ 2155 h 56"/>
                <a:gd name="T4" fmla="*/ 8467 w 18"/>
                <a:gd name="T5" fmla="*/ 5925 h 56"/>
                <a:gd name="T6" fmla="*/ 8996 w 18"/>
                <a:gd name="T7" fmla="*/ 10234 h 56"/>
                <a:gd name="T8" fmla="*/ 9525 w 18"/>
                <a:gd name="T9" fmla="*/ 17775 h 56"/>
                <a:gd name="T10" fmla="*/ 9525 w 18"/>
                <a:gd name="T11" fmla="*/ 21006 h 56"/>
                <a:gd name="T12" fmla="*/ 9525 w 18"/>
                <a:gd name="T13" fmla="*/ 24238 h 56"/>
                <a:gd name="T14" fmla="*/ 8996 w 18"/>
                <a:gd name="T15" fmla="*/ 27470 h 56"/>
                <a:gd name="T16" fmla="*/ 7937 w 18"/>
                <a:gd name="T17" fmla="*/ 30163 h 56"/>
                <a:gd name="T18" fmla="*/ 7937 w 18"/>
                <a:gd name="T19" fmla="*/ 30163 h 56"/>
                <a:gd name="T20" fmla="*/ 5821 w 18"/>
                <a:gd name="T21" fmla="*/ 28009 h 56"/>
                <a:gd name="T22" fmla="*/ 4233 w 18"/>
                <a:gd name="T23" fmla="*/ 24777 h 56"/>
                <a:gd name="T24" fmla="*/ 3175 w 18"/>
                <a:gd name="T25" fmla="*/ 21006 h 56"/>
                <a:gd name="T26" fmla="*/ 3175 w 18"/>
                <a:gd name="T27" fmla="*/ 17236 h 56"/>
                <a:gd name="T28" fmla="*/ 1588 w 18"/>
                <a:gd name="T29" fmla="*/ 8618 h 56"/>
                <a:gd name="T30" fmla="*/ 1058 w 18"/>
                <a:gd name="T31" fmla="*/ 4309 h 56"/>
                <a:gd name="T32" fmla="*/ 0 w 18"/>
                <a:gd name="T33" fmla="*/ 1077 h 56"/>
                <a:gd name="T34" fmla="*/ 0 w 18"/>
                <a:gd name="T35" fmla="*/ 1077 h 56"/>
                <a:gd name="T36" fmla="*/ 1058 w 18"/>
                <a:gd name="T37" fmla="*/ 539 h 56"/>
                <a:gd name="T38" fmla="*/ 2646 w 18"/>
                <a:gd name="T39" fmla="*/ 0 h 56"/>
                <a:gd name="T40" fmla="*/ 5292 w 18"/>
                <a:gd name="T41" fmla="*/ 0 h 56"/>
                <a:gd name="T42" fmla="*/ 7408 w 18"/>
                <a:gd name="T43" fmla="*/ 1077 h 56"/>
                <a:gd name="T44" fmla="*/ 8467 w 18"/>
                <a:gd name="T45" fmla="*/ 2155 h 56"/>
                <a:gd name="T46" fmla="*/ 8467 w 18"/>
                <a:gd name="T47" fmla="*/ 215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>
                <a:gd name="T0" fmla="*/ 2268 w 14"/>
                <a:gd name="T1" fmla="*/ 0 h 56"/>
                <a:gd name="T2" fmla="*/ 2268 w 14"/>
                <a:gd name="T3" fmla="*/ 0 h 56"/>
                <a:gd name="T4" fmla="*/ 6804 w 14"/>
                <a:gd name="T5" fmla="*/ 0 h 56"/>
                <a:gd name="T6" fmla="*/ 6804 w 14"/>
                <a:gd name="T7" fmla="*/ 0 h 56"/>
                <a:gd name="T8" fmla="*/ 7938 w 14"/>
                <a:gd name="T9" fmla="*/ 4082 h 56"/>
                <a:gd name="T10" fmla="*/ 7938 w 14"/>
                <a:gd name="T11" fmla="*/ 7654 h 56"/>
                <a:gd name="T12" fmla="*/ 7938 w 14"/>
                <a:gd name="T13" fmla="*/ 14288 h 56"/>
                <a:gd name="T14" fmla="*/ 5670 w 14"/>
                <a:gd name="T15" fmla="*/ 28575 h 56"/>
                <a:gd name="T16" fmla="*/ 5670 w 14"/>
                <a:gd name="T17" fmla="*/ 28575 h 56"/>
                <a:gd name="T18" fmla="*/ 3402 w 14"/>
                <a:gd name="T19" fmla="*/ 28065 h 56"/>
                <a:gd name="T20" fmla="*/ 2268 w 14"/>
                <a:gd name="T21" fmla="*/ 27554 h 56"/>
                <a:gd name="T22" fmla="*/ 1134 w 14"/>
                <a:gd name="T23" fmla="*/ 26534 h 56"/>
                <a:gd name="T24" fmla="*/ 567 w 14"/>
                <a:gd name="T25" fmla="*/ 24493 h 56"/>
                <a:gd name="T26" fmla="*/ 0 w 14"/>
                <a:gd name="T27" fmla="*/ 21431 h 56"/>
                <a:gd name="T28" fmla="*/ 0 w 14"/>
                <a:gd name="T29" fmla="*/ 16839 h 56"/>
                <a:gd name="T30" fmla="*/ 1134 w 14"/>
                <a:gd name="T31" fmla="*/ 7654 h 56"/>
                <a:gd name="T32" fmla="*/ 1701 w 14"/>
                <a:gd name="T33" fmla="*/ 3572 h 56"/>
                <a:gd name="T34" fmla="*/ 2268 w 14"/>
                <a:gd name="T35" fmla="*/ 0 h 56"/>
                <a:gd name="T36" fmla="*/ 2268 w 14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4593 w 28"/>
                <a:gd name="T5" fmla="*/ 0 h 57"/>
                <a:gd name="T6" fmla="*/ 4593 w 28"/>
                <a:gd name="T7" fmla="*/ 0 h 57"/>
                <a:gd name="T8" fmla="*/ 5613 w 28"/>
                <a:gd name="T9" fmla="*/ 4233 h 57"/>
                <a:gd name="T10" fmla="*/ 7144 w 28"/>
                <a:gd name="T11" fmla="*/ 7938 h 57"/>
                <a:gd name="T12" fmla="*/ 10716 w 28"/>
                <a:gd name="T13" fmla="*/ 15346 h 57"/>
                <a:gd name="T14" fmla="*/ 12757 w 28"/>
                <a:gd name="T15" fmla="*/ 19579 h 57"/>
                <a:gd name="T16" fmla="*/ 13778 w 28"/>
                <a:gd name="T17" fmla="*/ 23284 h 57"/>
                <a:gd name="T18" fmla="*/ 14288 w 28"/>
                <a:gd name="T19" fmla="*/ 26988 h 57"/>
                <a:gd name="T20" fmla="*/ 13267 w 28"/>
                <a:gd name="T21" fmla="*/ 30163 h 57"/>
                <a:gd name="T22" fmla="*/ 13267 w 28"/>
                <a:gd name="T23" fmla="*/ 30163 h 57"/>
                <a:gd name="T24" fmla="*/ 12247 w 28"/>
                <a:gd name="T25" fmla="*/ 29634 h 57"/>
                <a:gd name="T26" fmla="*/ 11226 w 28"/>
                <a:gd name="T27" fmla="*/ 29634 h 57"/>
                <a:gd name="T28" fmla="*/ 11226 w 28"/>
                <a:gd name="T29" fmla="*/ 30163 h 57"/>
                <a:gd name="T30" fmla="*/ 11226 w 28"/>
                <a:gd name="T31" fmla="*/ 30163 h 57"/>
                <a:gd name="T32" fmla="*/ 7654 w 28"/>
                <a:gd name="T33" fmla="*/ 23284 h 57"/>
                <a:gd name="T34" fmla="*/ 3572 w 28"/>
                <a:gd name="T35" fmla="*/ 15875 h 57"/>
                <a:gd name="T36" fmla="*/ 2041 w 28"/>
                <a:gd name="T37" fmla="*/ 12171 h 57"/>
                <a:gd name="T38" fmla="*/ 510 w 28"/>
                <a:gd name="T39" fmla="*/ 7938 h 57"/>
                <a:gd name="T40" fmla="*/ 0 w 28"/>
                <a:gd name="T41" fmla="*/ 4233 h 57"/>
                <a:gd name="T42" fmla="*/ 0 w 28"/>
                <a:gd name="T43" fmla="*/ 0 h 57"/>
                <a:gd name="T44" fmla="*/ 0 w 28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>
                <a:gd name="T0" fmla="*/ 5557 w 20"/>
                <a:gd name="T1" fmla="*/ 0 h 54"/>
                <a:gd name="T2" fmla="*/ 5557 w 20"/>
                <a:gd name="T3" fmla="*/ 0 h 54"/>
                <a:gd name="T4" fmla="*/ 11113 w 20"/>
                <a:gd name="T5" fmla="*/ 0 h 54"/>
                <a:gd name="T6" fmla="*/ 11113 w 20"/>
                <a:gd name="T7" fmla="*/ 0 h 54"/>
                <a:gd name="T8" fmla="*/ 11113 w 20"/>
                <a:gd name="T9" fmla="*/ 8467 h 54"/>
                <a:gd name="T10" fmla="*/ 10557 w 20"/>
                <a:gd name="T11" fmla="*/ 12700 h 54"/>
                <a:gd name="T12" fmla="*/ 10002 w 20"/>
                <a:gd name="T13" fmla="*/ 17463 h 54"/>
                <a:gd name="T14" fmla="*/ 8335 w 20"/>
                <a:gd name="T15" fmla="*/ 21167 h 54"/>
                <a:gd name="T16" fmla="*/ 6668 w 20"/>
                <a:gd name="T17" fmla="*/ 24871 h 54"/>
                <a:gd name="T18" fmla="*/ 3334 w 20"/>
                <a:gd name="T19" fmla="*/ 26987 h 54"/>
                <a:gd name="T20" fmla="*/ 0 w 20"/>
                <a:gd name="T21" fmla="*/ 28575 h 54"/>
                <a:gd name="T22" fmla="*/ 0 w 20"/>
                <a:gd name="T23" fmla="*/ 28575 h 54"/>
                <a:gd name="T24" fmla="*/ 0 w 20"/>
                <a:gd name="T25" fmla="*/ 25400 h 54"/>
                <a:gd name="T26" fmla="*/ 556 w 20"/>
                <a:gd name="T27" fmla="*/ 22225 h 54"/>
                <a:gd name="T28" fmla="*/ 2778 w 20"/>
                <a:gd name="T29" fmla="*/ 15875 h 54"/>
                <a:gd name="T30" fmla="*/ 5001 w 20"/>
                <a:gd name="T31" fmla="*/ 8467 h 54"/>
                <a:gd name="T32" fmla="*/ 5557 w 20"/>
                <a:gd name="T33" fmla="*/ 4233 h 54"/>
                <a:gd name="T34" fmla="*/ 5557 w 20"/>
                <a:gd name="T35" fmla="*/ 0 h 54"/>
                <a:gd name="T36" fmla="*/ 5557 w 20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>
                <a:gd name="T0" fmla="*/ 572 w 25"/>
                <a:gd name="T1" fmla="*/ 0 h 43"/>
                <a:gd name="T2" fmla="*/ 572 w 25"/>
                <a:gd name="T3" fmla="*/ 0 h 43"/>
                <a:gd name="T4" fmla="*/ 2286 w 25"/>
                <a:gd name="T5" fmla="*/ 0 h 43"/>
                <a:gd name="T6" fmla="*/ 2286 w 25"/>
                <a:gd name="T7" fmla="*/ 0 h 43"/>
                <a:gd name="T8" fmla="*/ 7430 w 25"/>
                <a:gd name="T9" fmla="*/ 5538 h 43"/>
                <a:gd name="T10" fmla="*/ 10287 w 25"/>
                <a:gd name="T11" fmla="*/ 8861 h 43"/>
                <a:gd name="T12" fmla="*/ 12002 w 25"/>
                <a:gd name="T13" fmla="*/ 12737 h 43"/>
                <a:gd name="T14" fmla="*/ 14288 w 25"/>
                <a:gd name="T15" fmla="*/ 16060 h 43"/>
                <a:gd name="T16" fmla="*/ 14288 w 25"/>
                <a:gd name="T17" fmla="*/ 19383 h 43"/>
                <a:gd name="T18" fmla="*/ 13716 w 25"/>
                <a:gd name="T19" fmla="*/ 21044 h 43"/>
                <a:gd name="T20" fmla="*/ 13145 w 25"/>
                <a:gd name="T21" fmla="*/ 22152 h 43"/>
                <a:gd name="T22" fmla="*/ 11430 w 25"/>
                <a:gd name="T23" fmla="*/ 23259 h 43"/>
                <a:gd name="T24" fmla="*/ 9716 w 25"/>
                <a:gd name="T25" fmla="*/ 23813 h 43"/>
                <a:gd name="T26" fmla="*/ 9716 w 25"/>
                <a:gd name="T27" fmla="*/ 23813 h 43"/>
                <a:gd name="T28" fmla="*/ 6287 w 25"/>
                <a:gd name="T29" fmla="*/ 19383 h 43"/>
                <a:gd name="T30" fmla="*/ 2286 w 25"/>
                <a:gd name="T31" fmla="*/ 13291 h 43"/>
                <a:gd name="T32" fmla="*/ 1143 w 25"/>
                <a:gd name="T33" fmla="*/ 10522 h 43"/>
                <a:gd name="T34" fmla="*/ 572 w 25"/>
                <a:gd name="T35" fmla="*/ 6645 h 43"/>
                <a:gd name="T36" fmla="*/ 0 w 25"/>
                <a:gd name="T37" fmla="*/ 3877 h 43"/>
                <a:gd name="T38" fmla="*/ 572 w 25"/>
                <a:gd name="T39" fmla="*/ 0 h 43"/>
                <a:gd name="T40" fmla="*/ 572 w 25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>
                <a:gd name="T0" fmla="*/ 10147 w 23"/>
                <a:gd name="T1" fmla="*/ 0 h 50"/>
                <a:gd name="T2" fmla="*/ 10147 w 23"/>
                <a:gd name="T3" fmla="*/ 0 h 50"/>
                <a:gd name="T4" fmla="*/ 11113 w 23"/>
                <a:gd name="T5" fmla="*/ 3239 h 50"/>
                <a:gd name="T6" fmla="*/ 11113 w 23"/>
                <a:gd name="T7" fmla="*/ 7017 h 50"/>
                <a:gd name="T8" fmla="*/ 11113 w 23"/>
                <a:gd name="T9" fmla="*/ 11875 h 50"/>
                <a:gd name="T10" fmla="*/ 10147 w 23"/>
                <a:gd name="T11" fmla="*/ 16733 h 50"/>
                <a:gd name="T12" fmla="*/ 8214 w 23"/>
                <a:gd name="T13" fmla="*/ 20511 h 50"/>
                <a:gd name="T14" fmla="*/ 6281 w 23"/>
                <a:gd name="T15" fmla="*/ 24289 h 50"/>
                <a:gd name="T16" fmla="*/ 4832 w 23"/>
                <a:gd name="T17" fmla="*/ 25369 h 50"/>
                <a:gd name="T18" fmla="*/ 3865 w 23"/>
                <a:gd name="T19" fmla="*/ 26448 h 50"/>
                <a:gd name="T20" fmla="*/ 1450 w 23"/>
                <a:gd name="T21" fmla="*/ 26988 h 50"/>
                <a:gd name="T22" fmla="*/ 0 w 23"/>
                <a:gd name="T23" fmla="*/ 26988 h 50"/>
                <a:gd name="T24" fmla="*/ 0 w 23"/>
                <a:gd name="T25" fmla="*/ 26988 h 50"/>
                <a:gd name="T26" fmla="*/ 1450 w 23"/>
                <a:gd name="T27" fmla="*/ 24289 h 50"/>
                <a:gd name="T28" fmla="*/ 2899 w 23"/>
                <a:gd name="T29" fmla="*/ 20511 h 50"/>
                <a:gd name="T30" fmla="*/ 4349 w 23"/>
                <a:gd name="T31" fmla="*/ 12954 h 50"/>
                <a:gd name="T32" fmla="*/ 6281 w 23"/>
                <a:gd name="T33" fmla="*/ 5398 h 50"/>
                <a:gd name="T34" fmla="*/ 7731 w 23"/>
                <a:gd name="T35" fmla="*/ 2699 h 50"/>
                <a:gd name="T36" fmla="*/ 10147 w 23"/>
                <a:gd name="T37" fmla="*/ 0 h 50"/>
                <a:gd name="T38" fmla="*/ 10147 w 23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>
                <a:gd name="T0" fmla="*/ 17463 w 33"/>
                <a:gd name="T1" fmla="*/ 0 h 51"/>
                <a:gd name="T2" fmla="*/ 17463 w 33"/>
                <a:gd name="T3" fmla="*/ 0 h 51"/>
                <a:gd name="T4" fmla="*/ 16405 w 33"/>
                <a:gd name="T5" fmla="*/ 4763 h 51"/>
                <a:gd name="T6" fmla="*/ 14817 w 33"/>
                <a:gd name="T7" fmla="*/ 8467 h 51"/>
                <a:gd name="T8" fmla="*/ 13230 w 33"/>
                <a:gd name="T9" fmla="*/ 12700 h 51"/>
                <a:gd name="T10" fmla="*/ 11642 w 33"/>
                <a:gd name="T11" fmla="*/ 15875 h 51"/>
                <a:gd name="T12" fmla="*/ 9525 w 33"/>
                <a:gd name="T13" fmla="*/ 19580 h 51"/>
                <a:gd name="T14" fmla="*/ 6350 w 33"/>
                <a:gd name="T15" fmla="*/ 22225 h 51"/>
                <a:gd name="T16" fmla="*/ 3704 w 33"/>
                <a:gd name="T17" fmla="*/ 24342 h 51"/>
                <a:gd name="T18" fmla="*/ 0 w 33"/>
                <a:gd name="T19" fmla="*/ 26988 h 51"/>
                <a:gd name="T20" fmla="*/ 0 w 33"/>
                <a:gd name="T21" fmla="*/ 26988 h 51"/>
                <a:gd name="T22" fmla="*/ 3175 w 33"/>
                <a:gd name="T23" fmla="*/ 18521 h 51"/>
                <a:gd name="T24" fmla="*/ 4763 w 33"/>
                <a:gd name="T25" fmla="*/ 13759 h 51"/>
                <a:gd name="T26" fmla="*/ 6350 w 33"/>
                <a:gd name="T27" fmla="*/ 10054 h 51"/>
                <a:gd name="T28" fmla="*/ 8467 w 33"/>
                <a:gd name="T29" fmla="*/ 6350 h 51"/>
                <a:gd name="T30" fmla="*/ 11642 w 33"/>
                <a:gd name="T31" fmla="*/ 3704 h 51"/>
                <a:gd name="T32" fmla="*/ 14288 w 33"/>
                <a:gd name="T33" fmla="*/ 1588 h 51"/>
                <a:gd name="T34" fmla="*/ 17463 w 33"/>
                <a:gd name="T35" fmla="*/ 0 h 51"/>
                <a:gd name="T36" fmla="*/ 17463 w 33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>
                <a:gd name="T0" fmla="*/ 7779 w 40"/>
                <a:gd name="T1" fmla="*/ 0 h 52"/>
                <a:gd name="T2" fmla="*/ 7779 w 40"/>
                <a:gd name="T3" fmla="*/ 0 h 52"/>
                <a:gd name="T4" fmla="*/ 11668 w 40"/>
                <a:gd name="T5" fmla="*/ 6594 h 52"/>
                <a:gd name="T6" fmla="*/ 16669 w 40"/>
                <a:gd name="T7" fmla="*/ 13738 h 52"/>
                <a:gd name="T8" fmla="*/ 20558 w 40"/>
                <a:gd name="T9" fmla="*/ 20882 h 52"/>
                <a:gd name="T10" fmla="*/ 21669 w 40"/>
                <a:gd name="T11" fmla="*/ 24179 h 52"/>
                <a:gd name="T12" fmla="*/ 22225 w 40"/>
                <a:gd name="T13" fmla="*/ 28575 h 52"/>
                <a:gd name="T14" fmla="*/ 22225 w 40"/>
                <a:gd name="T15" fmla="*/ 28575 h 52"/>
                <a:gd name="T16" fmla="*/ 18891 w 40"/>
                <a:gd name="T17" fmla="*/ 26377 h 52"/>
                <a:gd name="T18" fmla="*/ 15558 w 40"/>
                <a:gd name="T19" fmla="*/ 23080 h 52"/>
                <a:gd name="T20" fmla="*/ 12224 w 40"/>
                <a:gd name="T21" fmla="*/ 20332 h 52"/>
                <a:gd name="T22" fmla="*/ 10001 w 40"/>
                <a:gd name="T23" fmla="*/ 17035 h 52"/>
                <a:gd name="T24" fmla="*/ 5001 w 40"/>
                <a:gd name="T25" fmla="*/ 9891 h 52"/>
                <a:gd name="T26" fmla="*/ 0 w 40"/>
                <a:gd name="T27" fmla="*/ 2748 h 52"/>
                <a:gd name="T28" fmla="*/ 0 w 40"/>
                <a:gd name="T29" fmla="*/ 2748 h 52"/>
                <a:gd name="T30" fmla="*/ 0 w 40"/>
                <a:gd name="T31" fmla="*/ 1649 h 52"/>
                <a:gd name="T32" fmla="*/ 556 w 40"/>
                <a:gd name="T33" fmla="*/ 1099 h 52"/>
                <a:gd name="T34" fmla="*/ 2223 w 40"/>
                <a:gd name="T35" fmla="*/ 0 h 52"/>
                <a:gd name="T36" fmla="*/ 5001 w 40"/>
                <a:gd name="T37" fmla="*/ 0 h 52"/>
                <a:gd name="T38" fmla="*/ 7779 w 40"/>
                <a:gd name="T39" fmla="*/ 0 h 52"/>
                <a:gd name="T40" fmla="*/ 7779 w 40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>
                <a:gd name="T0" fmla="*/ 17463 w 34"/>
                <a:gd name="T1" fmla="*/ 19050 h 34"/>
                <a:gd name="T2" fmla="*/ 17463 w 34"/>
                <a:gd name="T3" fmla="*/ 19050 h 34"/>
                <a:gd name="T4" fmla="*/ 15409 w 34"/>
                <a:gd name="T5" fmla="*/ 18490 h 34"/>
                <a:gd name="T6" fmla="*/ 12327 w 34"/>
                <a:gd name="T7" fmla="*/ 17369 h 34"/>
                <a:gd name="T8" fmla="*/ 9245 w 34"/>
                <a:gd name="T9" fmla="*/ 15128 h 34"/>
                <a:gd name="T10" fmla="*/ 6677 w 34"/>
                <a:gd name="T11" fmla="*/ 13447 h 34"/>
                <a:gd name="T12" fmla="*/ 3595 w 34"/>
                <a:gd name="T13" fmla="*/ 11206 h 34"/>
                <a:gd name="T14" fmla="*/ 1541 w 34"/>
                <a:gd name="T15" fmla="*/ 8965 h 34"/>
                <a:gd name="T16" fmla="*/ 514 w 34"/>
                <a:gd name="T17" fmla="*/ 6163 h 34"/>
                <a:gd name="T18" fmla="*/ 0 w 34"/>
                <a:gd name="T19" fmla="*/ 3922 h 34"/>
                <a:gd name="T20" fmla="*/ 0 w 34"/>
                <a:gd name="T21" fmla="*/ 3922 h 34"/>
                <a:gd name="T22" fmla="*/ 0 w 34"/>
                <a:gd name="T23" fmla="*/ 2241 h 34"/>
                <a:gd name="T24" fmla="*/ 514 w 34"/>
                <a:gd name="T25" fmla="*/ 560 h 34"/>
                <a:gd name="T26" fmla="*/ 1541 w 34"/>
                <a:gd name="T27" fmla="*/ 0 h 34"/>
                <a:gd name="T28" fmla="*/ 2568 w 34"/>
                <a:gd name="T29" fmla="*/ 0 h 34"/>
                <a:gd name="T30" fmla="*/ 4109 w 34"/>
                <a:gd name="T31" fmla="*/ 0 h 34"/>
                <a:gd name="T32" fmla="*/ 6163 w 34"/>
                <a:gd name="T33" fmla="*/ 1121 h 34"/>
                <a:gd name="T34" fmla="*/ 9245 w 34"/>
                <a:gd name="T35" fmla="*/ 3922 h 34"/>
                <a:gd name="T36" fmla="*/ 12327 w 34"/>
                <a:gd name="T37" fmla="*/ 7284 h 34"/>
                <a:gd name="T38" fmla="*/ 15409 w 34"/>
                <a:gd name="T39" fmla="*/ 11766 h 34"/>
                <a:gd name="T40" fmla="*/ 16949 w 34"/>
                <a:gd name="T41" fmla="*/ 15688 h 34"/>
                <a:gd name="T42" fmla="*/ 17463 w 34"/>
                <a:gd name="T43" fmla="*/ 17929 h 34"/>
                <a:gd name="T44" fmla="*/ 17463 w 34"/>
                <a:gd name="T45" fmla="*/ 19050 h 34"/>
                <a:gd name="T46" fmla="*/ 17463 w 34"/>
                <a:gd name="T47" fmla="*/ 19050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>
                <a:gd name="T0" fmla="*/ 22225 w 42"/>
                <a:gd name="T1" fmla="*/ 19050 h 37"/>
                <a:gd name="T2" fmla="*/ 22225 w 42"/>
                <a:gd name="T3" fmla="*/ 19050 h 37"/>
                <a:gd name="T4" fmla="*/ 18521 w 42"/>
                <a:gd name="T5" fmla="*/ 18535 h 37"/>
                <a:gd name="T6" fmla="*/ 15346 w 42"/>
                <a:gd name="T7" fmla="*/ 17505 h 37"/>
                <a:gd name="T8" fmla="*/ 12171 w 42"/>
                <a:gd name="T9" fmla="*/ 15446 h 37"/>
                <a:gd name="T10" fmla="*/ 9525 w 42"/>
                <a:gd name="T11" fmla="*/ 12872 h 37"/>
                <a:gd name="T12" fmla="*/ 4233 w 42"/>
                <a:gd name="T13" fmla="*/ 7723 h 37"/>
                <a:gd name="T14" fmla="*/ 0 w 42"/>
                <a:gd name="T15" fmla="*/ 2059 h 37"/>
                <a:gd name="T16" fmla="*/ 0 w 42"/>
                <a:gd name="T17" fmla="*/ 2059 h 37"/>
                <a:gd name="T18" fmla="*/ 1588 w 42"/>
                <a:gd name="T19" fmla="*/ 1030 h 37"/>
                <a:gd name="T20" fmla="*/ 3175 w 42"/>
                <a:gd name="T21" fmla="*/ 515 h 37"/>
                <a:gd name="T22" fmla="*/ 5292 w 42"/>
                <a:gd name="T23" fmla="*/ 0 h 37"/>
                <a:gd name="T24" fmla="*/ 6879 w 42"/>
                <a:gd name="T25" fmla="*/ 515 h 37"/>
                <a:gd name="T26" fmla="*/ 8467 w 42"/>
                <a:gd name="T27" fmla="*/ 1030 h 37"/>
                <a:gd name="T28" fmla="*/ 10054 w 42"/>
                <a:gd name="T29" fmla="*/ 2059 h 37"/>
                <a:gd name="T30" fmla="*/ 13229 w 42"/>
                <a:gd name="T31" fmla="*/ 4634 h 37"/>
                <a:gd name="T32" fmla="*/ 15875 w 42"/>
                <a:gd name="T33" fmla="*/ 8238 h 37"/>
                <a:gd name="T34" fmla="*/ 17992 w 42"/>
                <a:gd name="T35" fmla="*/ 11842 h 37"/>
                <a:gd name="T36" fmla="*/ 22225 w 42"/>
                <a:gd name="T37" fmla="*/ 19050 h 37"/>
                <a:gd name="T38" fmla="*/ 22225 w 42"/>
                <a:gd name="T39" fmla="*/ 1905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>
                <a:gd name="T0" fmla="*/ 20638 w 38"/>
                <a:gd name="T1" fmla="*/ 0 h 50"/>
                <a:gd name="T2" fmla="*/ 20638 w 38"/>
                <a:gd name="T3" fmla="*/ 0 h 50"/>
                <a:gd name="T4" fmla="*/ 20638 w 38"/>
                <a:gd name="T5" fmla="*/ 3778 h 50"/>
                <a:gd name="T6" fmla="*/ 19552 w 38"/>
                <a:gd name="T7" fmla="*/ 8096 h 50"/>
                <a:gd name="T8" fmla="*/ 17379 w 38"/>
                <a:gd name="T9" fmla="*/ 11335 h 50"/>
                <a:gd name="T10" fmla="*/ 14664 w 38"/>
                <a:gd name="T11" fmla="*/ 15113 h 50"/>
                <a:gd name="T12" fmla="*/ 10862 w 38"/>
                <a:gd name="T13" fmla="*/ 18352 h 50"/>
                <a:gd name="T14" fmla="*/ 7603 w 38"/>
                <a:gd name="T15" fmla="*/ 21051 h 50"/>
                <a:gd name="T16" fmla="*/ 0 w 38"/>
                <a:gd name="T17" fmla="*/ 26988 h 50"/>
                <a:gd name="T18" fmla="*/ 0 w 38"/>
                <a:gd name="T19" fmla="*/ 26988 h 50"/>
                <a:gd name="T20" fmla="*/ 2716 w 38"/>
                <a:gd name="T21" fmla="*/ 18892 h 50"/>
                <a:gd name="T22" fmla="*/ 4888 w 38"/>
                <a:gd name="T23" fmla="*/ 15113 h 50"/>
                <a:gd name="T24" fmla="*/ 7060 w 38"/>
                <a:gd name="T25" fmla="*/ 10795 h 50"/>
                <a:gd name="T26" fmla="*/ 9233 w 38"/>
                <a:gd name="T27" fmla="*/ 7017 h 50"/>
                <a:gd name="T28" fmla="*/ 13035 w 38"/>
                <a:gd name="T29" fmla="*/ 3778 h 50"/>
                <a:gd name="T30" fmla="*/ 16293 w 38"/>
                <a:gd name="T31" fmla="*/ 1080 h 50"/>
                <a:gd name="T32" fmla="*/ 20638 w 38"/>
                <a:gd name="T33" fmla="*/ 0 h 50"/>
                <a:gd name="T34" fmla="*/ 20638 w 3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>
                <a:gd name="T0" fmla="*/ 23813 w 43"/>
                <a:gd name="T1" fmla="*/ 20638 h 40"/>
                <a:gd name="T2" fmla="*/ 23813 w 43"/>
                <a:gd name="T3" fmla="*/ 20638 h 40"/>
                <a:gd name="T4" fmla="*/ 20490 w 43"/>
                <a:gd name="T5" fmla="*/ 19606 h 40"/>
                <a:gd name="T6" fmla="*/ 17168 w 43"/>
                <a:gd name="T7" fmla="*/ 18058 h 40"/>
                <a:gd name="T8" fmla="*/ 13845 w 43"/>
                <a:gd name="T9" fmla="*/ 16510 h 40"/>
                <a:gd name="T10" fmla="*/ 10522 w 43"/>
                <a:gd name="T11" fmla="*/ 13931 h 40"/>
                <a:gd name="T12" fmla="*/ 7199 w 43"/>
                <a:gd name="T13" fmla="*/ 10835 h 40"/>
                <a:gd name="T14" fmla="*/ 4430 w 43"/>
                <a:gd name="T15" fmla="*/ 8255 h 40"/>
                <a:gd name="T16" fmla="*/ 1661 w 43"/>
                <a:gd name="T17" fmla="*/ 4644 h 40"/>
                <a:gd name="T18" fmla="*/ 0 w 43"/>
                <a:gd name="T19" fmla="*/ 2064 h 40"/>
                <a:gd name="T20" fmla="*/ 0 w 43"/>
                <a:gd name="T21" fmla="*/ 2064 h 40"/>
                <a:gd name="T22" fmla="*/ 554 w 43"/>
                <a:gd name="T23" fmla="*/ 1548 h 40"/>
                <a:gd name="T24" fmla="*/ 1661 w 43"/>
                <a:gd name="T25" fmla="*/ 1032 h 40"/>
                <a:gd name="T26" fmla="*/ 2215 w 43"/>
                <a:gd name="T27" fmla="*/ 516 h 40"/>
                <a:gd name="T28" fmla="*/ 2769 w 43"/>
                <a:gd name="T29" fmla="*/ 0 h 40"/>
                <a:gd name="T30" fmla="*/ 2769 w 43"/>
                <a:gd name="T31" fmla="*/ 0 h 40"/>
                <a:gd name="T32" fmla="*/ 6645 w 43"/>
                <a:gd name="T33" fmla="*/ 1032 h 40"/>
                <a:gd name="T34" fmla="*/ 10522 w 43"/>
                <a:gd name="T35" fmla="*/ 3096 h 40"/>
                <a:gd name="T36" fmla="*/ 13845 w 43"/>
                <a:gd name="T37" fmla="*/ 6191 h 40"/>
                <a:gd name="T38" fmla="*/ 17168 w 43"/>
                <a:gd name="T39" fmla="*/ 8771 h 40"/>
                <a:gd name="T40" fmla="*/ 19383 w 43"/>
                <a:gd name="T41" fmla="*/ 11351 h 40"/>
                <a:gd name="T42" fmla="*/ 21044 w 43"/>
                <a:gd name="T43" fmla="*/ 14963 h 40"/>
                <a:gd name="T44" fmla="*/ 22705 w 43"/>
                <a:gd name="T45" fmla="*/ 17542 h 40"/>
                <a:gd name="T46" fmla="*/ 23813 w 43"/>
                <a:gd name="T47" fmla="*/ 20638 h 40"/>
                <a:gd name="T48" fmla="*/ 23813 w 43"/>
                <a:gd name="T49" fmla="*/ 20638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>
                <a:gd name="T0" fmla="*/ 22225 w 43"/>
                <a:gd name="T1" fmla="*/ 3624 h 46"/>
                <a:gd name="T2" fmla="*/ 22225 w 43"/>
                <a:gd name="T3" fmla="*/ 3624 h 46"/>
                <a:gd name="T4" fmla="*/ 18090 w 43"/>
                <a:gd name="T5" fmla="*/ 10871 h 46"/>
                <a:gd name="T6" fmla="*/ 16023 w 43"/>
                <a:gd name="T7" fmla="*/ 14495 h 46"/>
                <a:gd name="T8" fmla="*/ 13438 w 43"/>
                <a:gd name="T9" fmla="*/ 17083 h 46"/>
                <a:gd name="T10" fmla="*/ 9820 w 43"/>
                <a:gd name="T11" fmla="*/ 20189 h 46"/>
                <a:gd name="T12" fmla="*/ 7236 w 43"/>
                <a:gd name="T13" fmla="*/ 22260 h 46"/>
                <a:gd name="T14" fmla="*/ 4135 w 43"/>
                <a:gd name="T15" fmla="*/ 23295 h 46"/>
                <a:gd name="T16" fmla="*/ 0 w 43"/>
                <a:gd name="T17" fmla="*/ 23813 h 46"/>
                <a:gd name="T18" fmla="*/ 0 w 43"/>
                <a:gd name="T19" fmla="*/ 23813 h 46"/>
                <a:gd name="T20" fmla="*/ 1034 w 43"/>
                <a:gd name="T21" fmla="*/ 21225 h 46"/>
                <a:gd name="T22" fmla="*/ 3101 w 43"/>
                <a:gd name="T23" fmla="*/ 18119 h 46"/>
                <a:gd name="T24" fmla="*/ 7753 w 43"/>
                <a:gd name="T25" fmla="*/ 12424 h 46"/>
                <a:gd name="T26" fmla="*/ 12405 w 43"/>
                <a:gd name="T27" fmla="*/ 6212 h 46"/>
                <a:gd name="T28" fmla="*/ 16540 w 43"/>
                <a:gd name="T29" fmla="*/ 0 h 46"/>
                <a:gd name="T30" fmla="*/ 16540 w 43"/>
                <a:gd name="T31" fmla="*/ 0 h 46"/>
                <a:gd name="T32" fmla="*/ 18607 w 43"/>
                <a:gd name="T33" fmla="*/ 518 h 46"/>
                <a:gd name="T34" fmla="*/ 20158 w 43"/>
                <a:gd name="T35" fmla="*/ 1035 h 46"/>
                <a:gd name="T36" fmla="*/ 22225 w 43"/>
                <a:gd name="T37" fmla="*/ 3624 h 46"/>
                <a:gd name="T38" fmla="*/ 22225 w 43"/>
                <a:gd name="T39" fmla="*/ 362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>
                <a:gd name="T0" fmla="*/ 260879 w 564"/>
                <a:gd name="T1" fmla="*/ 224357 h 431"/>
                <a:gd name="T2" fmla="*/ 228600 w 564"/>
                <a:gd name="T3" fmla="*/ 205793 h 431"/>
                <a:gd name="T4" fmla="*/ 168275 w 564"/>
                <a:gd name="T5" fmla="*/ 177682 h 431"/>
                <a:gd name="T6" fmla="*/ 121179 w 564"/>
                <a:gd name="T7" fmla="*/ 151162 h 431"/>
                <a:gd name="T8" fmla="*/ 92604 w 564"/>
                <a:gd name="T9" fmla="*/ 138433 h 431"/>
                <a:gd name="T10" fmla="*/ 80433 w 564"/>
                <a:gd name="T11" fmla="*/ 129416 h 431"/>
                <a:gd name="T12" fmla="*/ 55562 w 564"/>
                <a:gd name="T13" fmla="*/ 118808 h 431"/>
                <a:gd name="T14" fmla="*/ 38629 w 564"/>
                <a:gd name="T15" fmla="*/ 107670 h 431"/>
                <a:gd name="T16" fmla="*/ 26458 w 564"/>
                <a:gd name="T17" fmla="*/ 103957 h 431"/>
                <a:gd name="T18" fmla="*/ 14287 w 564"/>
                <a:gd name="T19" fmla="*/ 96001 h 431"/>
                <a:gd name="T20" fmla="*/ 7408 w 564"/>
                <a:gd name="T21" fmla="*/ 93349 h 431"/>
                <a:gd name="T22" fmla="*/ 0 w 564"/>
                <a:gd name="T23" fmla="*/ 93349 h 431"/>
                <a:gd name="T24" fmla="*/ 3704 w 564"/>
                <a:gd name="T25" fmla="*/ 81150 h 431"/>
                <a:gd name="T26" fmla="*/ 17463 w 564"/>
                <a:gd name="T27" fmla="*/ 63647 h 431"/>
                <a:gd name="T28" fmla="*/ 40217 w 564"/>
                <a:gd name="T29" fmla="*/ 37658 h 431"/>
                <a:gd name="T30" fmla="*/ 69321 w 564"/>
                <a:gd name="T31" fmla="*/ 18033 h 431"/>
                <a:gd name="T32" fmla="*/ 103717 w 564"/>
                <a:gd name="T33" fmla="*/ 5834 h 431"/>
                <a:gd name="T34" fmla="*/ 133350 w 564"/>
                <a:gd name="T35" fmla="*/ 3713 h 431"/>
                <a:gd name="T36" fmla="*/ 137583 w 564"/>
                <a:gd name="T37" fmla="*/ 0 h 431"/>
                <a:gd name="T38" fmla="*/ 171979 w 564"/>
                <a:gd name="T39" fmla="*/ 3182 h 431"/>
                <a:gd name="T40" fmla="*/ 212196 w 564"/>
                <a:gd name="T41" fmla="*/ 13260 h 431"/>
                <a:gd name="T42" fmla="*/ 223308 w 564"/>
                <a:gd name="T43" fmla="*/ 20155 h 431"/>
                <a:gd name="T44" fmla="*/ 232833 w 564"/>
                <a:gd name="T45" fmla="*/ 27581 h 431"/>
                <a:gd name="T46" fmla="*/ 261937 w 564"/>
                <a:gd name="T47" fmla="*/ 52509 h 431"/>
                <a:gd name="T48" fmla="*/ 284692 w 564"/>
                <a:gd name="T49" fmla="*/ 84333 h 431"/>
                <a:gd name="T50" fmla="*/ 297392 w 564"/>
                <a:gd name="T51" fmla="*/ 121460 h 431"/>
                <a:gd name="T52" fmla="*/ 297392 w 564"/>
                <a:gd name="T53" fmla="*/ 151162 h 431"/>
                <a:gd name="T54" fmla="*/ 288925 w 564"/>
                <a:gd name="T55" fmla="*/ 190412 h 431"/>
                <a:gd name="T56" fmla="*/ 273050 w 564"/>
                <a:gd name="T57" fmla="*/ 228600 h 431"/>
                <a:gd name="T58" fmla="*/ 286279 w 564"/>
                <a:gd name="T59" fmla="*/ 161770 h 431"/>
                <a:gd name="T60" fmla="*/ 289454 w 564"/>
                <a:gd name="T61" fmla="*/ 129947 h 431"/>
                <a:gd name="T62" fmla="*/ 286279 w 564"/>
                <a:gd name="T63" fmla="*/ 111383 h 431"/>
                <a:gd name="T64" fmla="*/ 281517 w 564"/>
                <a:gd name="T65" fmla="*/ 105548 h 431"/>
                <a:gd name="T66" fmla="*/ 276754 w 564"/>
                <a:gd name="T67" fmla="*/ 88045 h 431"/>
                <a:gd name="T68" fmla="*/ 265113 w 564"/>
                <a:gd name="T69" fmla="*/ 70542 h 431"/>
                <a:gd name="T70" fmla="*/ 245533 w 564"/>
                <a:gd name="T71" fmla="*/ 49327 h 431"/>
                <a:gd name="T72" fmla="*/ 229658 w 564"/>
                <a:gd name="T73" fmla="*/ 39780 h 431"/>
                <a:gd name="T74" fmla="*/ 213783 w 564"/>
                <a:gd name="T75" fmla="*/ 31293 h 431"/>
                <a:gd name="T76" fmla="*/ 199496 w 564"/>
                <a:gd name="T77" fmla="*/ 21746 h 431"/>
                <a:gd name="T78" fmla="*/ 166158 w 564"/>
                <a:gd name="T79" fmla="*/ 14851 h 431"/>
                <a:gd name="T80" fmla="*/ 129117 w 564"/>
                <a:gd name="T81" fmla="*/ 14321 h 431"/>
                <a:gd name="T82" fmla="*/ 105833 w 564"/>
                <a:gd name="T83" fmla="*/ 18564 h 431"/>
                <a:gd name="T84" fmla="*/ 55562 w 564"/>
                <a:gd name="T85" fmla="*/ 39780 h 431"/>
                <a:gd name="T86" fmla="*/ 28046 w 564"/>
                <a:gd name="T87" fmla="*/ 64178 h 431"/>
                <a:gd name="T88" fmla="*/ 23813 w 564"/>
                <a:gd name="T89" fmla="*/ 92289 h 431"/>
                <a:gd name="T90" fmla="*/ 76200 w 564"/>
                <a:gd name="T91" fmla="*/ 118278 h 431"/>
                <a:gd name="T92" fmla="*/ 101071 w 564"/>
                <a:gd name="T93" fmla="*/ 131007 h 431"/>
                <a:gd name="T94" fmla="*/ 125412 w 564"/>
                <a:gd name="T95" fmla="*/ 142676 h 431"/>
                <a:gd name="T96" fmla="*/ 150283 w 564"/>
                <a:gd name="T97" fmla="*/ 155936 h 431"/>
                <a:gd name="T98" fmla="*/ 173567 w 564"/>
                <a:gd name="T99" fmla="*/ 169726 h 431"/>
                <a:gd name="T100" fmla="*/ 198438 w 564"/>
                <a:gd name="T101" fmla="*/ 180334 h 431"/>
                <a:gd name="T102" fmla="*/ 205846 w 564"/>
                <a:gd name="T103" fmla="*/ 186699 h 431"/>
                <a:gd name="T104" fmla="*/ 216958 w 564"/>
                <a:gd name="T105" fmla="*/ 189351 h 431"/>
                <a:gd name="T106" fmla="*/ 225954 w 564"/>
                <a:gd name="T107" fmla="*/ 195185 h 431"/>
                <a:gd name="T108" fmla="*/ 233362 w 564"/>
                <a:gd name="T109" fmla="*/ 199959 h 431"/>
                <a:gd name="T110" fmla="*/ 240242 w 564"/>
                <a:gd name="T111" fmla="*/ 202080 h 431"/>
                <a:gd name="T112" fmla="*/ 265642 w 564"/>
                <a:gd name="T113" fmla="*/ 215871 h 431"/>
                <a:gd name="T114" fmla="*/ 278342 w 564"/>
                <a:gd name="T115" fmla="*/ 197837 h 431"/>
                <a:gd name="T116" fmla="*/ 281517 w 564"/>
                <a:gd name="T117" fmla="*/ 175561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>
                <a:gd name="T0" fmla="*/ 0 w 40"/>
                <a:gd name="T1" fmla="*/ 0 h 26"/>
                <a:gd name="T2" fmla="*/ 0 w 40"/>
                <a:gd name="T3" fmla="*/ 0 h 26"/>
                <a:gd name="T4" fmla="*/ 3096 w 40"/>
                <a:gd name="T5" fmla="*/ 488 h 26"/>
                <a:gd name="T6" fmla="*/ 6191 w 40"/>
                <a:gd name="T7" fmla="*/ 1465 h 26"/>
                <a:gd name="T8" fmla="*/ 9287 w 40"/>
                <a:gd name="T9" fmla="*/ 2931 h 26"/>
                <a:gd name="T10" fmla="*/ 11867 w 40"/>
                <a:gd name="T11" fmla="*/ 4885 h 26"/>
                <a:gd name="T12" fmla="*/ 16510 w 40"/>
                <a:gd name="T13" fmla="*/ 7815 h 26"/>
                <a:gd name="T14" fmla="*/ 20638 w 40"/>
                <a:gd name="T15" fmla="*/ 12212 h 26"/>
                <a:gd name="T16" fmla="*/ 20638 w 40"/>
                <a:gd name="T17" fmla="*/ 12212 h 26"/>
                <a:gd name="T18" fmla="*/ 18058 w 40"/>
                <a:gd name="T19" fmla="*/ 12700 h 26"/>
                <a:gd name="T20" fmla="*/ 14963 w 40"/>
                <a:gd name="T21" fmla="*/ 12700 h 26"/>
                <a:gd name="T22" fmla="*/ 11867 w 40"/>
                <a:gd name="T23" fmla="*/ 10746 h 26"/>
                <a:gd name="T24" fmla="*/ 9287 w 40"/>
                <a:gd name="T25" fmla="*/ 9281 h 26"/>
                <a:gd name="T26" fmla="*/ 6191 w 40"/>
                <a:gd name="T27" fmla="*/ 7327 h 26"/>
                <a:gd name="T28" fmla="*/ 4128 w 40"/>
                <a:gd name="T29" fmla="*/ 4885 h 26"/>
                <a:gd name="T30" fmla="*/ 0 w 40"/>
                <a:gd name="T31" fmla="*/ 0 h 26"/>
                <a:gd name="T32" fmla="*/ 0 w 4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>
                <a:gd name="T0" fmla="*/ 20638 w 38"/>
                <a:gd name="T1" fmla="*/ 2117 h 39"/>
                <a:gd name="T2" fmla="*/ 20638 w 38"/>
                <a:gd name="T3" fmla="*/ 2117 h 39"/>
                <a:gd name="T4" fmla="*/ 20095 w 38"/>
                <a:gd name="T5" fmla="*/ 5821 h 39"/>
                <a:gd name="T6" fmla="*/ 17922 w 38"/>
                <a:gd name="T7" fmla="*/ 9525 h 39"/>
                <a:gd name="T8" fmla="*/ 15750 w 38"/>
                <a:gd name="T9" fmla="*/ 12700 h 39"/>
                <a:gd name="T10" fmla="*/ 13035 w 38"/>
                <a:gd name="T11" fmla="*/ 15346 h 39"/>
                <a:gd name="T12" fmla="*/ 9776 w 38"/>
                <a:gd name="T13" fmla="*/ 17463 h 39"/>
                <a:gd name="T14" fmla="*/ 7060 w 38"/>
                <a:gd name="T15" fmla="*/ 19050 h 39"/>
                <a:gd name="T16" fmla="*/ 3802 w 38"/>
                <a:gd name="T17" fmla="*/ 20109 h 39"/>
                <a:gd name="T18" fmla="*/ 0 w 38"/>
                <a:gd name="T19" fmla="*/ 20638 h 39"/>
                <a:gd name="T20" fmla="*/ 0 w 38"/>
                <a:gd name="T21" fmla="*/ 20638 h 39"/>
                <a:gd name="T22" fmla="*/ 1086 w 38"/>
                <a:gd name="T23" fmla="*/ 16934 h 39"/>
                <a:gd name="T24" fmla="*/ 2716 w 38"/>
                <a:gd name="T25" fmla="*/ 14288 h 39"/>
                <a:gd name="T26" fmla="*/ 7060 w 38"/>
                <a:gd name="T27" fmla="*/ 9525 h 39"/>
                <a:gd name="T28" fmla="*/ 10862 w 38"/>
                <a:gd name="T29" fmla="*/ 5292 h 39"/>
                <a:gd name="T30" fmla="*/ 15207 w 38"/>
                <a:gd name="T31" fmla="*/ 0 h 39"/>
                <a:gd name="T32" fmla="*/ 15207 w 38"/>
                <a:gd name="T33" fmla="*/ 0 h 39"/>
                <a:gd name="T34" fmla="*/ 16836 w 38"/>
                <a:gd name="T35" fmla="*/ 0 h 39"/>
                <a:gd name="T36" fmla="*/ 18466 w 38"/>
                <a:gd name="T37" fmla="*/ 529 h 39"/>
                <a:gd name="T38" fmla="*/ 19009 w 38"/>
                <a:gd name="T39" fmla="*/ 1588 h 39"/>
                <a:gd name="T40" fmla="*/ 20638 w 38"/>
                <a:gd name="T41" fmla="*/ 2117 h 39"/>
                <a:gd name="T42" fmla="*/ 20638 w 38"/>
                <a:gd name="T43" fmla="*/ 211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6693 w 37"/>
                <a:gd name="T5" fmla="*/ 1010 h 22"/>
                <a:gd name="T6" fmla="*/ 12829 w 37"/>
                <a:gd name="T7" fmla="*/ 3031 h 22"/>
                <a:gd name="T8" fmla="*/ 15618 w 37"/>
                <a:gd name="T9" fmla="*/ 4546 h 22"/>
                <a:gd name="T10" fmla="*/ 17849 w 37"/>
                <a:gd name="T11" fmla="*/ 6062 h 22"/>
                <a:gd name="T12" fmla="*/ 19522 w 37"/>
                <a:gd name="T13" fmla="*/ 8587 h 22"/>
                <a:gd name="T14" fmla="*/ 20638 w 37"/>
                <a:gd name="T15" fmla="*/ 10608 h 22"/>
                <a:gd name="T16" fmla="*/ 20638 w 37"/>
                <a:gd name="T17" fmla="*/ 10608 h 22"/>
                <a:gd name="T18" fmla="*/ 17849 w 37"/>
                <a:gd name="T19" fmla="*/ 11113 h 22"/>
                <a:gd name="T20" fmla="*/ 15060 w 37"/>
                <a:gd name="T21" fmla="*/ 10608 h 22"/>
                <a:gd name="T22" fmla="*/ 11713 w 37"/>
                <a:gd name="T23" fmla="*/ 9598 h 22"/>
                <a:gd name="T24" fmla="*/ 8925 w 37"/>
                <a:gd name="T25" fmla="*/ 8082 h 22"/>
                <a:gd name="T26" fmla="*/ 6136 w 37"/>
                <a:gd name="T27" fmla="*/ 6062 h 22"/>
                <a:gd name="T28" fmla="*/ 3347 w 37"/>
                <a:gd name="T29" fmla="*/ 4041 h 22"/>
                <a:gd name="T30" fmla="*/ 1116 w 37"/>
                <a:gd name="T31" fmla="*/ 2021 h 22"/>
                <a:gd name="T32" fmla="*/ 0 w 37"/>
                <a:gd name="T33" fmla="*/ 0 h 22"/>
                <a:gd name="T34" fmla="*/ 0 w 3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>
                <a:gd name="T0" fmla="*/ 17463 w 34"/>
                <a:gd name="T1" fmla="*/ 11113 h 21"/>
                <a:gd name="T2" fmla="*/ 17463 w 34"/>
                <a:gd name="T3" fmla="*/ 11113 h 21"/>
                <a:gd name="T4" fmla="*/ 14381 w 34"/>
                <a:gd name="T5" fmla="*/ 11113 h 21"/>
                <a:gd name="T6" fmla="*/ 11813 w 34"/>
                <a:gd name="T7" fmla="*/ 10055 h 21"/>
                <a:gd name="T8" fmla="*/ 9759 w 34"/>
                <a:gd name="T9" fmla="*/ 8996 h 21"/>
                <a:gd name="T10" fmla="*/ 7704 w 34"/>
                <a:gd name="T11" fmla="*/ 7409 h 21"/>
                <a:gd name="T12" fmla="*/ 4109 w 34"/>
                <a:gd name="T13" fmla="*/ 4234 h 21"/>
                <a:gd name="T14" fmla="*/ 2054 w 34"/>
                <a:gd name="T15" fmla="*/ 2646 h 21"/>
                <a:gd name="T16" fmla="*/ 0 w 34"/>
                <a:gd name="T17" fmla="*/ 1588 h 21"/>
                <a:gd name="T18" fmla="*/ 0 w 34"/>
                <a:gd name="T19" fmla="*/ 1588 h 21"/>
                <a:gd name="T20" fmla="*/ 514 w 34"/>
                <a:gd name="T21" fmla="*/ 1058 h 21"/>
                <a:gd name="T22" fmla="*/ 1541 w 34"/>
                <a:gd name="T23" fmla="*/ 529 h 21"/>
                <a:gd name="T24" fmla="*/ 4109 w 34"/>
                <a:gd name="T25" fmla="*/ 0 h 21"/>
                <a:gd name="T26" fmla="*/ 7191 w 34"/>
                <a:gd name="T27" fmla="*/ 0 h 21"/>
                <a:gd name="T28" fmla="*/ 10272 w 34"/>
                <a:gd name="T29" fmla="*/ 1058 h 21"/>
                <a:gd name="T30" fmla="*/ 12840 w 34"/>
                <a:gd name="T31" fmla="*/ 2646 h 21"/>
                <a:gd name="T32" fmla="*/ 15409 w 34"/>
                <a:gd name="T33" fmla="*/ 5292 h 21"/>
                <a:gd name="T34" fmla="*/ 16949 w 34"/>
                <a:gd name="T35" fmla="*/ 8467 h 21"/>
                <a:gd name="T36" fmla="*/ 17463 w 34"/>
                <a:gd name="T37" fmla="*/ 9525 h 21"/>
                <a:gd name="T38" fmla="*/ 17463 w 34"/>
                <a:gd name="T39" fmla="*/ 11113 h 21"/>
                <a:gd name="T40" fmla="*/ 17463 w 34"/>
                <a:gd name="T41" fmla="*/ 1111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>
                <a:gd name="T0" fmla="*/ 22225 w 43"/>
                <a:gd name="T1" fmla="*/ 2748 h 26"/>
                <a:gd name="T2" fmla="*/ 22225 w 43"/>
                <a:gd name="T3" fmla="*/ 2748 h 26"/>
                <a:gd name="T4" fmla="*/ 20158 w 43"/>
                <a:gd name="T5" fmla="*/ 4946 h 26"/>
                <a:gd name="T6" fmla="*/ 18607 w 43"/>
                <a:gd name="T7" fmla="*/ 7694 h 26"/>
                <a:gd name="T8" fmla="*/ 16023 w 43"/>
                <a:gd name="T9" fmla="*/ 9342 h 26"/>
                <a:gd name="T10" fmla="*/ 12922 w 43"/>
                <a:gd name="T11" fmla="*/ 10441 h 26"/>
                <a:gd name="T12" fmla="*/ 7236 w 43"/>
                <a:gd name="T13" fmla="*/ 12090 h 26"/>
                <a:gd name="T14" fmla="*/ 0 w 43"/>
                <a:gd name="T15" fmla="*/ 14288 h 26"/>
                <a:gd name="T16" fmla="*/ 0 w 43"/>
                <a:gd name="T17" fmla="*/ 14288 h 26"/>
                <a:gd name="T18" fmla="*/ 4135 w 43"/>
                <a:gd name="T19" fmla="*/ 8243 h 26"/>
                <a:gd name="T20" fmla="*/ 7236 w 43"/>
                <a:gd name="T21" fmla="*/ 4946 h 26"/>
                <a:gd name="T22" fmla="*/ 10337 w 43"/>
                <a:gd name="T23" fmla="*/ 2198 h 26"/>
                <a:gd name="T24" fmla="*/ 13955 w 43"/>
                <a:gd name="T25" fmla="*/ 550 h 26"/>
                <a:gd name="T26" fmla="*/ 17056 w 43"/>
                <a:gd name="T27" fmla="*/ 0 h 26"/>
                <a:gd name="T28" fmla="*/ 18090 w 43"/>
                <a:gd name="T29" fmla="*/ 0 h 26"/>
                <a:gd name="T30" fmla="*/ 19641 w 43"/>
                <a:gd name="T31" fmla="*/ 550 h 26"/>
                <a:gd name="T32" fmla="*/ 20674 w 43"/>
                <a:gd name="T33" fmla="*/ 1099 h 26"/>
                <a:gd name="T34" fmla="*/ 22225 w 43"/>
                <a:gd name="T35" fmla="*/ 2748 h 26"/>
                <a:gd name="T36" fmla="*/ 22225 w 43"/>
                <a:gd name="T37" fmla="*/ 2748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>
                <a:gd name="T0" fmla="*/ 22225 w 41"/>
                <a:gd name="T1" fmla="*/ 5557 h 22"/>
                <a:gd name="T2" fmla="*/ 22225 w 41"/>
                <a:gd name="T3" fmla="*/ 5557 h 22"/>
                <a:gd name="T4" fmla="*/ 17346 w 41"/>
                <a:gd name="T5" fmla="*/ 8082 h 22"/>
                <a:gd name="T6" fmla="*/ 10841 w 41"/>
                <a:gd name="T7" fmla="*/ 10103 h 22"/>
                <a:gd name="T8" fmla="*/ 7589 w 41"/>
                <a:gd name="T9" fmla="*/ 11113 h 22"/>
                <a:gd name="T10" fmla="*/ 4879 w 41"/>
                <a:gd name="T11" fmla="*/ 11113 h 22"/>
                <a:gd name="T12" fmla="*/ 2168 w 41"/>
                <a:gd name="T13" fmla="*/ 11113 h 22"/>
                <a:gd name="T14" fmla="*/ 0 w 41"/>
                <a:gd name="T15" fmla="*/ 9598 h 22"/>
                <a:gd name="T16" fmla="*/ 0 w 41"/>
                <a:gd name="T17" fmla="*/ 9598 h 22"/>
                <a:gd name="T18" fmla="*/ 4879 w 41"/>
                <a:gd name="T19" fmla="*/ 5557 h 22"/>
                <a:gd name="T20" fmla="*/ 8673 w 41"/>
                <a:gd name="T21" fmla="*/ 3536 h 22"/>
                <a:gd name="T22" fmla="*/ 11926 w 41"/>
                <a:gd name="T23" fmla="*/ 1515 h 22"/>
                <a:gd name="T24" fmla="*/ 15178 w 41"/>
                <a:gd name="T25" fmla="*/ 505 h 22"/>
                <a:gd name="T26" fmla="*/ 16804 w 41"/>
                <a:gd name="T27" fmla="*/ 0 h 22"/>
                <a:gd name="T28" fmla="*/ 18430 w 41"/>
                <a:gd name="T29" fmla="*/ 505 h 22"/>
                <a:gd name="T30" fmla="*/ 19515 w 41"/>
                <a:gd name="T31" fmla="*/ 1010 h 22"/>
                <a:gd name="T32" fmla="*/ 20599 w 41"/>
                <a:gd name="T33" fmla="*/ 2021 h 22"/>
                <a:gd name="T34" fmla="*/ 21683 w 41"/>
                <a:gd name="T35" fmla="*/ 3536 h 22"/>
                <a:gd name="T36" fmla="*/ 22225 w 41"/>
                <a:gd name="T37" fmla="*/ 5557 h 22"/>
                <a:gd name="T38" fmla="*/ 22225 w 41"/>
                <a:gd name="T39" fmla="*/ 555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>
                <a:gd name="T0" fmla="*/ 23813 w 45"/>
                <a:gd name="T1" fmla="*/ 550 h 26"/>
                <a:gd name="T2" fmla="*/ 23813 w 45"/>
                <a:gd name="T3" fmla="*/ 550 h 26"/>
                <a:gd name="T4" fmla="*/ 23284 w 45"/>
                <a:gd name="T5" fmla="*/ 2198 h 26"/>
                <a:gd name="T6" fmla="*/ 22755 w 45"/>
                <a:gd name="T7" fmla="*/ 3847 h 26"/>
                <a:gd name="T8" fmla="*/ 22225 w 45"/>
                <a:gd name="T9" fmla="*/ 5495 h 26"/>
                <a:gd name="T10" fmla="*/ 20638 w 45"/>
                <a:gd name="T11" fmla="*/ 7144 h 26"/>
                <a:gd name="T12" fmla="*/ 17992 w 45"/>
                <a:gd name="T13" fmla="*/ 9342 h 26"/>
                <a:gd name="T14" fmla="*/ 14817 w 45"/>
                <a:gd name="T15" fmla="*/ 10441 h 26"/>
                <a:gd name="T16" fmla="*/ 7408 w 45"/>
                <a:gd name="T17" fmla="*/ 12090 h 26"/>
                <a:gd name="T18" fmla="*/ 3175 w 45"/>
                <a:gd name="T19" fmla="*/ 13189 h 26"/>
                <a:gd name="T20" fmla="*/ 0 w 45"/>
                <a:gd name="T21" fmla="*/ 14288 h 26"/>
                <a:gd name="T22" fmla="*/ 0 w 45"/>
                <a:gd name="T23" fmla="*/ 14288 h 26"/>
                <a:gd name="T24" fmla="*/ 2117 w 45"/>
                <a:gd name="T25" fmla="*/ 11540 h 26"/>
                <a:gd name="T26" fmla="*/ 4233 w 45"/>
                <a:gd name="T27" fmla="*/ 8793 h 26"/>
                <a:gd name="T28" fmla="*/ 6879 w 45"/>
                <a:gd name="T29" fmla="*/ 6045 h 26"/>
                <a:gd name="T30" fmla="*/ 9525 w 45"/>
                <a:gd name="T31" fmla="*/ 3847 h 26"/>
                <a:gd name="T32" fmla="*/ 12700 w 45"/>
                <a:gd name="T33" fmla="*/ 1649 h 26"/>
                <a:gd name="T34" fmla="*/ 16405 w 45"/>
                <a:gd name="T35" fmla="*/ 550 h 26"/>
                <a:gd name="T36" fmla="*/ 19580 w 45"/>
                <a:gd name="T37" fmla="*/ 0 h 26"/>
                <a:gd name="T38" fmla="*/ 23813 w 45"/>
                <a:gd name="T39" fmla="*/ 550 h 26"/>
                <a:gd name="T40" fmla="*/ 23813 w 45"/>
                <a:gd name="T41" fmla="*/ 5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>
                <a:gd name="T0" fmla="*/ 29086 w 56"/>
                <a:gd name="T1" fmla="*/ 0 h 118"/>
                <a:gd name="T2" fmla="*/ 29086 w 56"/>
                <a:gd name="T3" fmla="*/ 0 h 118"/>
                <a:gd name="T4" fmla="*/ 30163 w 56"/>
                <a:gd name="T5" fmla="*/ 2623 h 118"/>
                <a:gd name="T6" fmla="*/ 29624 w 56"/>
                <a:gd name="T7" fmla="*/ 5772 h 118"/>
                <a:gd name="T8" fmla="*/ 29086 w 56"/>
                <a:gd name="T9" fmla="*/ 8395 h 118"/>
                <a:gd name="T10" fmla="*/ 26931 w 56"/>
                <a:gd name="T11" fmla="*/ 11543 h 118"/>
                <a:gd name="T12" fmla="*/ 25854 w 56"/>
                <a:gd name="T13" fmla="*/ 14167 h 118"/>
                <a:gd name="T14" fmla="*/ 25315 w 56"/>
                <a:gd name="T15" fmla="*/ 16790 h 118"/>
                <a:gd name="T16" fmla="*/ 24777 w 56"/>
                <a:gd name="T17" fmla="*/ 19938 h 118"/>
                <a:gd name="T18" fmla="*/ 25854 w 56"/>
                <a:gd name="T19" fmla="*/ 22562 h 118"/>
                <a:gd name="T20" fmla="*/ 25854 w 56"/>
                <a:gd name="T21" fmla="*/ 22562 h 118"/>
                <a:gd name="T22" fmla="*/ 22622 w 56"/>
                <a:gd name="T23" fmla="*/ 27808 h 118"/>
                <a:gd name="T24" fmla="*/ 20468 w 56"/>
                <a:gd name="T25" fmla="*/ 33580 h 118"/>
                <a:gd name="T26" fmla="*/ 16159 w 56"/>
                <a:gd name="T27" fmla="*/ 45648 h 118"/>
                <a:gd name="T28" fmla="*/ 14004 w 56"/>
                <a:gd name="T29" fmla="*/ 51419 h 118"/>
                <a:gd name="T30" fmla="*/ 12927 w 56"/>
                <a:gd name="T31" fmla="*/ 54043 h 118"/>
                <a:gd name="T32" fmla="*/ 10773 w 56"/>
                <a:gd name="T33" fmla="*/ 55617 h 118"/>
                <a:gd name="T34" fmla="*/ 9157 w 56"/>
                <a:gd name="T35" fmla="*/ 57716 h 118"/>
                <a:gd name="T36" fmla="*/ 7002 w 56"/>
                <a:gd name="T37" fmla="*/ 59814 h 118"/>
                <a:gd name="T38" fmla="*/ 4309 w 56"/>
                <a:gd name="T39" fmla="*/ 60864 h 118"/>
                <a:gd name="T40" fmla="*/ 1077 w 56"/>
                <a:gd name="T41" fmla="*/ 61913 h 118"/>
                <a:gd name="T42" fmla="*/ 1077 w 56"/>
                <a:gd name="T43" fmla="*/ 61913 h 118"/>
                <a:gd name="T44" fmla="*/ 0 w 56"/>
                <a:gd name="T45" fmla="*/ 59290 h 118"/>
                <a:gd name="T46" fmla="*/ 539 w 56"/>
                <a:gd name="T47" fmla="*/ 56666 h 118"/>
                <a:gd name="T48" fmla="*/ 1077 w 56"/>
                <a:gd name="T49" fmla="*/ 54043 h 118"/>
                <a:gd name="T50" fmla="*/ 2155 w 56"/>
                <a:gd name="T51" fmla="*/ 51944 h 118"/>
                <a:gd name="T52" fmla="*/ 5386 w 56"/>
                <a:gd name="T53" fmla="*/ 47746 h 118"/>
                <a:gd name="T54" fmla="*/ 8618 w 56"/>
                <a:gd name="T55" fmla="*/ 44598 h 118"/>
                <a:gd name="T56" fmla="*/ 8618 w 56"/>
                <a:gd name="T57" fmla="*/ 44598 h 118"/>
                <a:gd name="T58" fmla="*/ 17236 w 56"/>
                <a:gd name="T59" fmla="*/ 23086 h 118"/>
                <a:gd name="T60" fmla="*/ 21545 w 56"/>
                <a:gd name="T61" fmla="*/ 12068 h 118"/>
                <a:gd name="T62" fmla="*/ 24777 w 56"/>
                <a:gd name="T63" fmla="*/ 0 h 118"/>
                <a:gd name="T64" fmla="*/ 24777 w 56"/>
                <a:gd name="T65" fmla="*/ 0 h 118"/>
                <a:gd name="T66" fmla="*/ 29086 w 56"/>
                <a:gd name="T67" fmla="*/ 0 h 118"/>
                <a:gd name="T68" fmla="*/ 29086 w 56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>
                <a:gd name="T0" fmla="*/ 23813 w 46"/>
                <a:gd name="T1" fmla="*/ 5264 h 19"/>
                <a:gd name="T2" fmla="*/ 23813 w 46"/>
                <a:gd name="T3" fmla="*/ 5264 h 19"/>
                <a:gd name="T4" fmla="*/ 21742 w 46"/>
                <a:gd name="T5" fmla="*/ 7604 h 19"/>
                <a:gd name="T6" fmla="*/ 19154 w 46"/>
                <a:gd name="T7" fmla="*/ 8773 h 19"/>
                <a:gd name="T8" fmla="*/ 16566 w 46"/>
                <a:gd name="T9" fmla="*/ 9943 h 19"/>
                <a:gd name="T10" fmla="*/ 12942 w 46"/>
                <a:gd name="T11" fmla="*/ 10528 h 19"/>
                <a:gd name="T12" fmla="*/ 6212 w 46"/>
                <a:gd name="T13" fmla="*/ 11113 h 19"/>
                <a:gd name="T14" fmla="*/ 0 w 46"/>
                <a:gd name="T15" fmla="*/ 10528 h 19"/>
                <a:gd name="T16" fmla="*/ 0 w 46"/>
                <a:gd name="T17" fmla="*/ 10528 h 19"/>
                <a:gd name="T18" fmla="*/ 2071 w 46"/>
                <a:gd name="T19" fmla="*/ 8189 h 19"/>
                <a:gd name="T20" fmla="*/ 4659 w 46"/>
                <a:gd name="T21" fmla="*/ 5264 h 19"/>
                <a:gd name="T22" fmla="*/ 8800 w 46"/>
                <a:gd name="T23" fmla="*/ 2924 h 19"/>
                <a:gd name="T24" fmla="*/ 11907 w 46"/>
                <a:gd name="T25" fmla="*/ 1170 h 19"/>
                <a:gd name="T26" fmla="*/ 16048 w 46"/>
                <a:gd name="T27" fmla="*/ 0 h 19"/>
                <a:gd name="T28" fmla="*/ 17601 w 46"/>
                <a:gd name="T29" fmla="*/ 0 h 19"/>
                <a:gd name="T30" fmla="*/ 19154 w 46"/>
                <a:gd name="T31" fmla="*/ 0 h 19"/>
                <a:gd name="T32" fmla="*/ 20189 w 46"/>
                <a:gd name="T33" fmla="*/ 1170 h 19"/>
                <a:gd name="T34" fmla="*/ 21742 w 46"/>
                <a:gd name="T35" fmla="*/ 1755 h 19"/>
                <a:gd name="T36" fmla="*/ 23295 w 46"/>
                <a:gd name="T37" fmla="*/ 3509 h 19"/>
                <a:gd name="T38" fmla="*/ 23813 w 46"/>
                <a:gd name="T39" fmla="*/ 5264 h 19"/>
                <a:gd name="T40" fmla="*/ 23813 w 46"/>
                <a:gd name="T41" fmla="*/ 5264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>
                <a:gd name="T0" fmla="*/ 8165 w 28"/>
                <a:gd name="T1" fmla="*/ 0 h 33"/>
                <a:gd name="T2" fmla="*/ 8165 w 28"/>
                <a:gd name="T3" fmla="*/ 0 h 33"/>
                <a:gd name="T4" fmla="*/ 12757 w 28"/>
                <a:gd name="T5" fmla="*/ 0 h 33"/>
                <a:gd name="T6" fmla="*/ 12757 w 28"/>
                <a:gd name="T7" fmla="*/ 0 h 33"/>
                <a:gd name="T8" fmla="*/ 13778 w 28"/>
                <a:gd name="T9" fmla="*/ 1058 h 33"/>
                <a:gd name="T10" fmla="*/ 14288 w 28"/>
                <a:gd name="T11" fmla="*/ 2117 h 33"/>
                <a:gd name="T12" fmla="*/ 14288 w 28"/>
                <a:gd name="T13" fmla="*/ 4763 h 33"/>
                <a:gd name="T14" fmla="*/ 12757 w 28"/>
                <a:gd name="T15" fmla="*/ 8996 h 33"/>
                <a:gd name="T16" fmla="*/ 11226 w 28"/>
                <a:gd name="T17" fmla="*/ 12171 h 33"/>
                <a:gd name="T18" fmla="*/ 9185 w 28"/>
                <a:gd name="T19" fmla="*/ 15346 h 33"/>
                <a:gd name="T20" fmla="*/ 6123 w 28"/>
                <a:gd name="T21" fmla="*/ 16934 h 33"/>
                <a:gd name="T22" fmla="*/ 4593 w 28"/>
                <a:gd name="T23" fmla="*/ 17463 h 33"/>
                <a:gd name="T24" fmla="*/ 3062 w 28"/>
                <a:gd name="T25" fmla="*/ 17463 h 33"/>
                <a:gd name="T26" fmla="*/ 1531 w 28"/>
                <a:gd name="T27" fmla="*/ 16934 h 33"/>
                <a:gd name="T28" fmla="*/ 0 w 28"/>
                <a:gd name="T29" fmla="*/ 15875 h 33"/>
                <a:gd name="T30" fmla="*/ 0 w 28"/>
                <a:gd name="T31" fmla="*/ 15875 h 33"/>
                <a:gd name="T32" fmla="*/ 4082 w 28"/>
                <a:gd name="T33" fmla="*/ 8467 h 33"/>
                <a:gd name="T34" fmla="*/ 6634 w 28"/>
                <a:gd name="T35" fmla="*/ 4233 h 33"/>
                <a:gd name="T36" fmla="*/ 8165 w 28"/>
                <a:gd name="T37" fmla="*/ 0 h 33"/>
                <a:gd name="T38" fmla="*/ 8165 w 28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>
                <a:gd name="T0" fmla="*/ 30163 w 57"/>
                <a:gd name="T1" fmla="*/ 0 h 111"/>
                <a:gd name="T2" fmla="*/ 30163 w 57"/>
                <a:gd name="T3" fmla="*/ 0 h 111"/>
                <a:gd name="T4" fmla="*/ 20109 w 57"/>
                <a:gd name="T5" fmla="*/ 29104 h 111"/>
                <a:gd name="T6" fmla="*/ 15346 w 57"/>
                <a:gd name="T7" fmla="*/ 43921 h 111"/>
                <a:gd name="T8" fmla="*/ 9525 w 57"/>
                <a:gd name="T9" fmla="*/ 58209 h 111"/>
                <a:gd name="T10" fmla="*/ 9525 w 57"/>
                <a:gd name="T11" fmla="*/ 58209 h 111"/>
                <a:gd name="T12" fmla="*/ 6879 w 57"/>
                <a:gd name="T13" fmla="*/ 58738 h 111"/>
                <a:gd name="T14" fmla="*/ 3704 w 57"/>
                <a:gd name="T15" fmla="*/ 58738 h 111"/>
                <a:gd name="T16" fmla="*/ 1588 w 57"/>
                <a:gd name="T17" fmla="*/ 58209 h 111"/>
                <a:gd name="T18" fmla="*/ 529 w 57"/>
                <a:gd name="T19" fmla="*/ 56621 h 111"/>
                <a:gd name="T20" fmla="*/ 0 w 57"/>
                <a:gd name="T21" fmla="*/ 55563 h 111"/>
                <a:gd name="T22" fmla="*/ 0 w 57"/>
                <a:gd name="T23" fmla="*/ 55563 h 111"/>
                <a:gd name="T24" fmla="*/ 2646 w 57"/>
                <a:gd name="T25" fmla="*/ 52917 h 111"/>
                <a:gd name="T26" fmla="*/ 5292 w 57"/>
                <a:gd name="T27" fmla="*/ 49742 h 111"/>
                <a:gd name="T28" fmla="*/ 6879 w 57"/>
                <a:gd name="T29" fmla="*/ 45509 h 111"/>
                <a:gd name="T30" fmla="*/ 8467 w 57"/>
                <a:gd name="T31" fmla="*/ 41805 h 111"/>
                <a:gd name="T32" fmla="*/ 10584 w 57"/>
                <a:gd name="T33" fmla="*/ 33338 h 111"/>
                <a:gd name="T34" fmla="*/ 13229 w 57"/>
                <a:gd name="T35" fmla="*/ 23813 h 111"/>
                <a:gd name="T36" fmla="*/ 15875 w 57"/>
                <a:gd name="T37" fmla="*/ 14817 h 111"/>
                <a:gd name="T38" fmla="*/ 17463 w 57"/>
                <a:gd name="T39" fmla="*/ 11642 h 111"/>
                <a:gd name="T40" fmla="*/ 19050 w 57"/>
                <a:gd name="T41" fmla="*/ 7938 h 111"/>
                <a:gd name="T42" fmla="*/ 21167 w 57"/>
                <a:gd name="T43" fmla="*/ 4763 h 111"/>
                <a:gd name="T44" fmla="*/ 23813 w 57"/>
                <a:gd name="T45" fmla="*/ 2646 h 111"/>
                <a:gd name="T46" fmla="*/ 26459 w 57"/>
                <a:gd name="T47" fmla="*/ 529 h 111"/>
                <a:gd name="T48" fmla="*/ 30163 w 57"/>
                <a:gd name="T49" fmla="*/ 0 h 111"/>
                <a:gd name="T50" fmla="*/ 30163 w 57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>
                <a:gd name="T0" fmla="*/ 14288 w 27"/>
                <a:gd name="T1" fmla="*/ 0 h 38"/>
                <a:gd name="T2" fmla="*/ 14288 w 27"/>
                <a:gd name="T3" fmla="*/ 0 h 38"/>
                <a:gd name="T4" fmla="*/ 14288 w 27"/>
                <a:gd name="T5" fmla="*/ 3259 h 38"/>
                <a:gd name="T6" fmla="*/ 13230 w 27"/>
                <a:gd name="T7" fmla="*/ 6517 h 38"/>
                <a:gd name="T8" fmla="*/ 11642 w 27"/>
                <a:gd name="T9" fmla="*/ 10862 h 38"/>
                <a:gd name="T10" fmla="*/ 7409 w 27"/>
                <a:gd name="T11" fmla="*/ 19552 h 38"/>
                <a:gd name="T12" fmla="*/ 7409 w 27"/>
                <a:gd name="T13" fmla="*/ 19552 h 38"/>
                <a:gd name="T14" fmla="*/ 4763 w 27"/>
                <a:gd name="T15" fmla="*/ 19552 h 38"/>
                <a:gd name="T16" fmla="*/ 3175 w 27"/>
                <a:gd name="T17" fmla="*/ 20095 h 38"/>
                <a:gd name="T18" fmla="*/ 0 w 27"/>
                <a:gd name="T19" fmla="*/ 20638 h 38"/>
                <a:gd name="T20" fmla="*/ 0 w 27"/>
                <a:gd name="T21" fmla="*/ 20638 h 38"/>
                <a:gd name="T22" fmla="*/ 1588 w 27"/>
                <a:gd name="T23" fmla="*/ 15207 h 38"/>
                <a:gd name="T24" fmla="*/ 4233 w 27"/>
                <a:gd name="T25" fmla="*/ 9233 h 38"/>
                <a:gd name="T26" fmla="*/ 6350 w 27"/>
                <a:gd name="T27" fmla="*/ 6517 h 38"/>
                <a:gd name="T28" fmla="*/ 8467 w 27"/>
                <a:gd name="T29" fmla="*/ 3259 h 38"/>
                <a:gd name="T30" fmla="*/ 10584 w 27"/>
                <a:gd name="T31" fmla="*/ 1629 h 38"/>
                <a:gd name="T32" fmla="*/ 14288 w 27"/>
                <a:gd name="T33" fmla="*/ 0 h 38"/>
                <a:gd name="T34" fmla="*/ 14288 w 27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>
                <a:gd name="T0" fmla="*/ 33338 w 61"/>
                <a:gd name="T1" fmla="*/ 2931 h 13"/>
                <a:gd name="T2" fmla="*/ 33338 w 61"/>
                <a:gd name="T3" fmla="*/ 2931 h 13"/>
                <a:gd name="T4" fmla="*/ 32245 w 61"/>
                <a:gd name="T5" fmla="*/ 3908 h 13"/>
                <a:gd name="T6" fmla="*/ 30059 w 61"/>
                <a:gd name="T7" fmla="*/ 5373 h 13"/>
                <a:gd name="T8" fmla="*/ 26780 w 61"/>
                <a:gd name="T9" fmla="*/ 5862 h 13"/>
                <a:gd name="T10" fmla="*/ 22408 w 61"/>
                <a:gd name="T11" fmla="*/ 6350 h 13"/>
                <a:gd name="T12" fmla="*/ 18035 w 61"/>
                <a:gd name="T13" fmla="*/ 5862 h 13"/>
                <a:gd name="T14" fmla="*/ 8198 w 61"/>
                <a:gd name="T15" fmla="*/ 5373 h 13"/>
                <a:gd name="T16" fmla="*/ 3826 w 61"/>
                <a:gd name="T17" fmla="*/ 4396 h 13"/>
                <a:gd name="T18" fmla="*/ 0 w 61"/>
                <a:gd name="T19" fmla="*/ 5373 h 13"/>
                <a:gd name="T20" fmla="*/ 0 w 61"/>
                <a:gd name="T21" fmla="*/ 5373 h 13"/>
                <a:gd name="T22" fmla="*/ 3279 w 61"/>
                <a:gd name="T23" fmla="*/ 2931 h 13"/>
                <a:gd name="T24" fmla="*/ 7651 w 61"/>
                <a:gd name="T25" fmla="*/ 1954 h 13"/>
                <a:gd name="T26" fmla="*/ 11477 w 61"/>
                <a:gd name="T27" fmla="*/ 488 h 13"/>
                <a:gd name="T28" fmla="*/ 16396 w 61"/>
                <a:gd name="T29" fmla="*/ 0 h 13"/>
                <a:gd name="T30" fmla="*/ 20768 w 61"/>
                <a:gd name="T31" fmla="*/ 0 h 13"/>
                <a:gd name="T32" fmla="*/ 25687 w 61"/>
                <a:gd name="T33" fmla="*/ 488 h 13"/>
                <a:gd name="T34" fmla="*/ 29512 w 61"/>
                <a:gd name="T35" fmla="*/ 1465 h 13"/>
                <a:gd name="T36" fmla="*/ 33338 w 61"/>
                <a:gd name="T37" fmla="*/ 2931 h 13"/>
                <a:gd name="T38" fmla="*/ 33338 w 61"/>
                <a:gd name="T39" fmla="*/ 293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>
                <a:gd name="T0" fmla="*/ 17463 w 33"/>
                <a:gd name="T1" fmla="*/ 2231 h 37"/>
                <a:gd name="T2" fmla="*/ 17463 w 33"/>
                <a:gd name="T3" fmla="*/ 2231 h 37"/>
                <a:gd name="T4" fmla="*/ 14817 w 33"/>
                <a:gd name="T5" fmla="*/ 8367 h 37"/>
                <a:gd name="T6" fmla="*/ 11113 w 33"/>
                <a:gd name="T7" fmla="*/ 14502 h 37"/>
                <a:gd name="T8" fmla="*/ 9525 w 33"/>
                <a:gd name="T9" fmla="*/ 16734 h 37"/>
                <a:gd name="T10" fmla="*/ 6879 w 33"/>
                <a:gd name="T11" fmla="*/ 18407 h 37"/>
                <a:gd name="T12" fmla="*/ 3704 w 33"/>
                <a:gd name="T13" fmla="*/ 19522 h 37"/>
                <a:gd name="T14" fmla="*/ 0 w 33"/>
                <a:gd name="T15" fmla="*/ 20638 h 37"/>
                <a:gd name="T16" fmla="*/ 0 w 33"/>
                <a:gd name="T17" fmla="*/ 20638 h 37"/>
                <a:gd name="T18" fmla="*/ 2646 w 33"/>
                <a:gd name="T19" fmla="*/ 13387 h 37"/>
                <a:gd name="T20" fmla="*/ 4233 w 33"/>
                <a:gd name="T21" fmla="*/ 8367 h 37"/>
                <a:gd name="T22" fmla="*/ 6350 w 33"/>
                <a:gd name="T23" fmla="*/ 5020 h 37"/>
                <a:gd name="T24" fmla="*/ 8467 w 33"/>
                <a:gd name="T25" fmla="*/ 1673 h 37"/>
                <a:gd name="T26" fmla="*/ 9525 w 33"/>
                <a:gd name="T27" fmla="*/ 558 h 37"/>
                <a:gd name="T28" fmla="*/ 10584 w 33"/>
                <a:gd name="T29" fmla="*/ 0 h 37"/>
                <a:gd name="T30" fmla="*/ 12171 w 33"/>
                <a:gd name="T31" fmla="*/ 0 h 37"/>
                <a:gd name="T32" fmla="*/ 13230 w 33"/>
                <a:gd name="T33" fmla="*/ 0 h 37"/>
                <a:gd name="T34" fmla="*/ 15346 w 33"/>
                <a:gd name="T35" fmla="*/ 1116 h 37"/>
                <a:gd name="T36" fmla="*/ 17463 w 33"/>
                <a:gd name="T37" fmla="*/ 2231 h 37"/>
                <a:gd name="T38" fmla="*/ 17463 w 33"/>
                <a:gd name="T39" fmla="*/ 2231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>
                <a:gd name="T0" fmla="*/ 12123 w 22"/>
                <a:gd name="T1" fmla="*/ 543 h 38"/>
                <a:gd name="T2" fmla="*/ 12123 w 22"/>
                <a:gd name="T3" fmla="*/ 543 h 38"/>
                <a:gd name="T4" fmla="*/ 12700 w 22"/>
                <a:gd name="T5" fmla="*/ 3802 h 38"/>
                <a:gd name="T6" fmla="*/ 12123 w 22"/>
                <a:gd name="T7" fmla="*/ 7060 h 38"/>
                <a:gd name="T8" fmla="*/ 11545 w 22"/>
                <a:gd name="T9" fmla="*/ 10319 h 38"/>
                <a:gd name="T10" fmla="*/ 10391 w 22"/>
                <a:gd name="T11" fmla="*/ 13578 h 38"/>
                <a:gd name="T12" fmla="*/ 8659 w 22"/>
                <a:gd name="T13" fmla="*/ 15750 h 38"/>
                <a:gd name="T14" fmla="*/ 6927 w 22"/>
                <a:gd name="T15" fmla="*/ 17922 h 38"/>
                <a:gd name="T16" fmla="*/ 3464 w 22"/>
                <a:gd name="T17" fmla="*/ 19552 h 38"/>
                <a:gd name="T18" fmla="*/ 1155 w 22"/>
                <a:gd name="T19" fmla="*/ 20638 h 38"/>
                <a:gd name="T20" fmla="*/ 1155 w 22"/>
                <a:gd name="T21" fmla="*/ 20638 h 38"/>
                <a:gd name="T22" fmla="*/ 0 w 22"/>
                <a:gd name="T23" fmla="*/ 18466 h 38"/>
                <a:gd name="T24" fmla="*/ 0 w 22"/>
                <a:gd name="T25" fmla="*/ 15207 h 38"/>
                <a:gd name="T26" fmla="*/ 577 w 22"/>
                <a:gd name="T27" fmla="*/ 11405 h 38"/>
                <a:gd name="T28" fmla="*/ 1732 w 22"/>
                <a:gd name="T29" fmla="*/ 7603 h 38"/>
                <a:gd name="T30" fmla="*/ 3464 w 22"/>
                <a:gd name="T31" fmla="*/ 3802 h 38"/>
                <a:gd name="T32" fmla="*/ 6350 w 22"/>
                <a:gd name="T33" fmla="*/ 1629 h 38"/>
                <a:gd name="T34" fmla="*/ 7505 w 22"/>
                <a:gd name="T35" fmla="*/ 543 h 38"/>
                <a:gd name="T36" fmla="*/ 9236 w 22"/>
                <a:gd name="T37" fmla="*/ 0 h 38"/>
                <a:gd name="T38" fmla="*/ 10968 w 22"/>
                <a:gd name="T39" fmla="*/ 0 h 38"/>
                <a:gd name="T40" fmla="*/ 12123 w 22"/>
                <a:gd name="T41" fmla="*/ 543 h 38"/>
                <a:gd name="T42" fmla="*/ 12123 w 22"/>
                <a:gd name="T43" fmla="*/ 543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>
                <a:gd name="T0" fmla="*/ 28575 w 52"/>
                <a:gd name="T1" fmla="*/ 4234 h 15"/>
                <a:gd name="T2" fmla="*/ 28575 w 52"/>
                <a:gd name="T3" fmla="*/ 4234 h 15"/>
                <a:gd name="T4" fmla="*/ 27476 w 52"/>
                <a:gd name="T5" fmla="*/ 5292 h 15"/>
                <a:gd name="T6" fmla="*/ 26377 w 52"/>
                <a:gd name="T7" fmla="*/ 6350 h 15"/>
                <a:gd name="T8" fmla="*/ 23080 w 52"/>
                <a:gd name="T9" fmla="*/ 7409 h 15"/>
                <a:gd name="T10" fmla="*/ 19783 w 52"/>
                <a:gd name="T11" fmla="*/ 7938 h 15"/>
                <a:gd name="T12" fmla="*/ 15387 w 52"/>
                <a:gd name="T13" fmla="*/ 7938 h 15"/>
                <a:gd name="T14" fmla="*/ 7144 w 52"/>
                <a:gd name="T15" fmla="*/ 6350 h 15"/>
                <a:gd name="T16" fmla="*/ 3297 w 52"/>
                <a:gd name="T17" fmla="*/ 5292 h 15"/>
                <a:gd name="T18" fmla="*/ 0 w 52"/>
                <a:gd name="T19" fmla="*/ 4763 h 15"/>
                <a:gd name="T20" fmla="*/ 0 w 52"/>
                <a:gd name="T21" fmla="*/ 4763 h 15"/>
                <a:gd name="T22" fmla="*/ 2748 w 52"/>
                <a:gd name="T23" fmla="*/ 3175 h 15"/>
                <a:gd name="T24" fmla="*/ 6045 w 52"/>
                <a:gd name="T25" fmla="*/ 1588 h 15"/>
                <a:gd name="T26" fmla="*/ 10441 w 52"/>
                <a:gd name="T27" fmla="*/ 529 h 15"/>
                <a:gd name="T28" fmla="*/ 14287 w 52"/>
                <a:gd name="T29" fmla="*/ 0 h 15"/>
                <a:gd name="T30" fmla="*/ 18684 w 52"/>
                <a:gd name="T31" fmla="*/ 0 h 15"/>
                <a:gd name="T32" fmla="*/ 22530 w 52"/>
                <a:gd name="T33" fmla="*/ 529 h 15"/>
                <a:gd name="T34" fmla="*/ 25827 w 52"/>
                <a:gd name="T35" fmla="*/ 1588 h 15"/>
                <a:gd name="T36" fmla="*/ 28575 w 52"/>
                <a:gd name="T37" fmla="*/ 4234 h 15"/>
                <a:gd name="T38" fmla="*/ 28575 w 52"/>
                <a:gd name="T39" fmla="*/ 4234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>
                <a:gd name="T0" fmla="*/ 12700 w 26"/>
                <a:gd name="T1" fmla="*/ 515 h 37"/>
                <a:gd name="T2" fmla="*/ 12700 w 26"/>
                <a:gd name="T3" fmla="*/ 515 h 37"/>
                <a:gd name="T4" fmla="*/ 11723 w 26"/>
                <a:gd name="T5" fmla="*/ 7208 h 37"/>
                <a:gd name="T6" fmla="*/ 10746 w 26"/>
                <a:gd name="T7" fmla="*/ 10297 h 37"/>
                <a:gd name="T8" fmla="*/ 10258 w 26"/>
                <a:gd name="T9" fmla="*/ 13901 h 37"/>
                <a:gd name="T10" fmla="*/ 8792 w 26"/>
                <a:gd name="T11" fmla="*/ 16476 h 37"/>
                <a:gd name="T12" fmla="*/ 6838 w 26"/>
                <a:gd name="T13" fmla="*/ 18020 h 37"/>
                <a:gd name="T14" fmla="*/ 4885 w 26"/>
                <a:gd name="T15" fmla="*/ 19050 h 37"/>
                <a:gd name="T16" fmla="*/ 3419 w 26"/>
                <a:gd name="T17" fmla="*/ 19050 h 37"/>
                <a:gd name="T18" fmla="*/ 0 w 26"/>
                <a:gd name="T19" fmla="*/ 19050 h 37"/>
                <a:gd name="T20" fmla="*/ 0 w 26"/>
                <a:gd name="T21" fmla="*/ 19050 h 37"/>
                <a:gd name="T22" fmla="*/ 1465 w 26"/>
                <a:gd name="T23" fmla="*/ 16476 h 37"/>
                <a:gd name="T24" fmla="*/ 2442 w 26"/>
                <a:gd name="T25" fmla="*/ 13386 h 37"/>
                <a:gd name="T26" fmla="*/ 4396 w 26"/>
                <a:gd name="T27" fmla="*/ 6693 h 37"/>
                <a:gd name="T28" fmla="*/ 5373 w 26"/>
                <a:gd name="T29" fmla="*/ 3089 h 37"/>
                <a:gd name="T30" fmla="*/ 7327 w 26"/>
                <a:gd name="T31" fmla="*/ 1030 h 37"/>
                <a:gd name="T32" fmla="*/ 8304 w 26"/>
                <a:gd name="T33" fmla="*/ 515 h 37"/>
                <a:gd name="T34" fmla="*/ 9769 w 26"/>
                <a:gd name="T35" fmla="*/ 0 h 37"/>
                <a:gd name="T36" fmla="*/ 10746 w 26"/>
                <a:gd name="T37" fmla="*/ 0 h 37"/>
                <a:gd name="T38" fmla="*/ 12700 w 26"/>
                <a:gd name="T39" fmla="*/ 515 h 37"/>
                <a:gd name="T40" fmla="*/ 12700 w 26"/>
                <a:gd name="T41" fmla="*/ 515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>
                <a:gd name="T0" fmla="*/ 26988 w 51"/>
                <a:gd name="T1" fmla="*/ 1603 h 104"/>
                <a:gd name="T2" fmla="*/ 26988 w 51"/>
                <a:gd name="T3" fmla="*/ 1603 h 104"/>
                <a:gd name="T4" fmla="*/ 24342 w 51"/>
                <a:gd name="T5" fmla="*/ 8548 h 104"/>
                <a:gd name="T6" fmla="*/ 22225 w 51"/>
                <a:gd name="T7" fmla="*/ 16028 h 104"/>
                <a:gd name="T8" fmla="*/ 17992 w 51"/>
                <a:gd name="T9" fmla="*/ 29384 h 104"/>
                <a:gd name="T10" fmla="*/ 16404 w 51"/>
                <a:gd name="T11" fmla="*/ 36330 h 104"/>
                <a:gd name="T12" fmla="*/ 14288 w 51"/>
                <a:gd name="T13" fmla="*/ 43275 h 104"/>
                <a:gd name="T14" fmla="*/ 10584 w 51"/>
                <a:gd name="T15" fmla="*/ 49686 h 104"/>
                <a:gd name="T16" fmla="*/ 7408 w 51"/>
                <a:gd name="T17" fmla="*/ 55563 h 104"/>
                <a:gd name="T18" fmla="*/ 7408 w 51"/>
                <a:gd name="T19" fmla="*/ 55563 h 104"/>
                <a:gd name="T20" fmla="*/ 4763 w 51"/>
                <a:gd name="T21" fmla="*/ 55563 h 104"/>
                <a:gd name="T22" fmla="*/ 2646 w 51"/>
                <a:gd name="T23" fmla="*/ 54494 h 104"/>
                <a:gd name="T24" fmla="*/ 1058 w 51"/>
                <a:gd name="T25" fmla="*/ 52892 h 104"/>
                <a:gd name="T26" fmla="*/ 0 w 51"/>
                <a:gd name="T27" fmla="*/ 52357 h 104"/>
                <a:gd name="T28" fmla="*/ 0 w 51"/>
                <a:gd name="T29" fmla="*/ 52357 h 104"/>
                <a:gd name="T30" fmla="*/ 2646 w 51"/>
                <a:gd name="T31" fmla="*/ 46481 h 104"/>
                <a:gd name="T32" fmla="*/ 5821 w 51"/>
                <a:gd name="T33" fmla="*/ 41138 h 104"/>
                <a:gd name="T34" fmla="*/ 8467 w 51"/>
                <a:gd name="T35" fmla="*/ 34727 h 104"/>
                <a:gd name="T36" fmla="*/ 10584 w 51"/>
                <a:gd name="T37" fmla="*/ 27782 h 104"/>
                <a:gd name="T38" fmla="*/ 14817 w 51"/>
                <a:gd name="T39" fmla="*/ 13891 h 104"/>
                <a:gd name="T40" fmla="*/ 17992 w 51"/>
                <a:gd name="T41" fmla="*/ 1603 h 104"/>
                <a:gd name="T42" fmla="*/ 17992 w 51"/>
                <a:gd name="T43" fmla="*/ 1603 h 104"/>
                <a:gd name="T44" fmla="*/ 20638 w 51"/>
                <a:gd name="T45" fmla="*/ 534 h 104"/>
                <a:gd name="T46" fmla="*/ 22755 w 51"/>
                <a:gd name="T47" fmla="*/ 0 h 104"/>
                <a:gd name="T48" fmla="*/ 25400 w 51"/>
                <a:gd name="T49" fmla="*/ 0 h 104"/>
                <a:gd name="T50" fmla="*/ 26459 w 51"/>
                <a:gd name="T51" fmla="*/ 534 h 104"/>
                <a:gd name="T52" fmla="*/ 26988 w 51"/>
                <a:gd name="T53" fmla="*/ 1603 h 104"/>
                <a:gd name="T54" fmla="*/ 26988 w 51"/>
                <a:gd name="T55" fmla="*/ 1603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>
                <a:gd name="T0" fmla="*/ 13759 w 27"/>
                <a:gd name="T1" fmla="*/ 0 h 45"/>
                <a:gd name="T2" fmla="*/ 13759 w 27"/>
                <a:gd name="T3" fmla="*/ 0 h 45"/>
                <a:gd name="T4" fmla="*/ 14288 w 27"/>
                <a:gd name="T5" fmla="*/ 3704 h 45"/>
                <a:gd name="T6" fmla="*/ 14288 w 27"/>
                <a:gd name="T7" fmla="*/ 7408 h 45"/>
                <a:gd name="T8" fmla="*/ 13230 w 27"/>
                <a:gd name="T9" fmla="*/ 10584 h 45"/>
                <a:gd name="T10" fmla="*/ 11642 w 27"/>
                <a:gd name="T11" fmla="*/ 13759 h 45"/>
                <a:gd name="T12" fmla="*/ 9525 w 27"/>
                <a:gd name="T13" fmla="*/ 16934 h 45"/>
                <a:gd name="T14" fmla="*/ 7409 w 27"/>
                <a:gd name="T15" fmla="*/ 19580 h 45"/>
                <a:gd name="T16" fmla="*/ 3704 w 27"/>
                <a:gd name="T17" fmla="*/ 21696 h 45"/>
                <a:gd name="T18" fmla="*/ 0 w 27"/>
                <a:gd name="T19" fmla="*/ 23813 h 45"/>
                <a:gd name="T20" fmla="*/ 0 w 27"/>
                <a:gd name="T21" fmla="*/ 23813 h 45"/>
                <a:gd name="T22" fmla="*/ 529 w 27"/>
                <a:gd name="T23" fmla="*/ 16934 h 45"/>
                <a:gd name="T24" fmla="*/ 1588 w 27"/>
                <a:gd name="T25" fmla="*/ 12700 h 45"/>
                <a:gd name="T26" fmla="*/ 3175 w 27"/>
                <a:gd name="T27" fmla="*/ 9525 h 45"/>
                <a:gd name="T28" fmla="*/ 5292 w 27"/>
                <a:gd name="T29" fmla="*/ 6879 h 45"/>
                <a:gd name="T30" fmla="*/ 7409 w 27"/>
                <a:gd name="T31" fmla="*/ 3704 h 45"/>
                <a:gd name="T32" fmla="*/ 10055 w 27"/>
                <a:gd name="T33" fmla="*/ 1588 h 45"/>
                <a:gd name="T34" fmla="*/ 13759 w 27"/>
                <a:gd name="T35" fmla="*/ 0 h 45"/>
                <a:gd name="T36" fmla="*/ 13759 w 27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>
                <a:gd name="T0" fmla="*/ 28009 w 56"/>
                <a:gd name="T1" fmla="*/ 529 h 18"/>
                <a:gd name="T2" fmla="*/ 28009 w 56"/>
                <a:gd name="T3" fmla="*/ 529 h 18"/>
                <a:gd name="T4" fmla="*/ 29086 w 56"/>
                <a:gd name="T5" fmla="*/ 2117 h 18"/>
                <a:gd name="T6" fmla="*/ 30163 w 56"/>
                <a:gd name="T7" fmla="*/ 3704 h 18"/>
                <a:gd name="T8" fmla="*/ 30163 w 56"/>
                <a:gd name="T9" fmla="*/ 6350 h 18"/>
                <a:gd name="T10" fmla="*/ 30163 w 56"/>
                <a:gd name="T11" fmla="*/ 8996 h 18"/>
                <a:gd name="T12" fmla="*/ 30163 w 56"/>
                <a:gd name="T13" fmla="*/ 8996 h 18"/>
                <a:gd name="T14" fmla="*/ 26393 w 56"/>
                <a:gd name="T15" fmla="*/ 9525 h 18"/>
                <a:gd name="T16" fmla="*/ 22622 w 56"/>
                <a:gd name="T17" fmla="*/ 9525 h 18"/>
                <a:gd name="T18" fmla="*/ 18852 w 56"/>
                <a:gd name="T19" fmla="*/ 8467 h 18"/>
                <a:gd name="T20" fmla="*/ 15620 w 56"/>
                <a:gd name="T21" fmla="*/ 7408 h 18"/>
                <a:gd name="T22" fmla="*/ 8079 w 56"/>
                <a:gd name="T23" fmla="*/ 4233 h 18"/>
                <a:gd name="T24" fmla="*/ 3770 w 56"/>
                <a:gd name="T25" fmla="*/ 3175 h 18"/>
                <a:gd name="T26" fmla="*/ 0 w 56"/>
                <a:gd name="T27" fmla="*/ 2646 h 18"/>
                <a:gd name="T28" fmla="*/ 0 w 56"/>
                <a:gd name="T29" fmla="*/ 2646 h 18"/>
                <a:gd name="T30" fmla="*/ 2693 w 56"/>
                <a:gd name="T31" fmla="*/ 1058 h 18"/>
                <a:gd name="T32" fmla="*/ 5386 w 56"/>
                <a:gd name="T33" fmla="*/ 0 h 18"/>
                <a:gd name="T34" fmla="*/ 9157 w 56"/>
                <a:gd name="T35" fmla="*/ 0 h 18"/>
                <a:gd name="T36" fmla="*/ 12388 w 56"/>
                <a:gd name="T37" fmla="*/ 529 h 18"/>
                <a:gd name="T38" fmla="*/ 20468 w 56"/>
                <a:gd name="T39" fmla="*/ 1058 h 18"/>
                <a:gd name="T40" fmla="*/ 24238 w 56"/>
                <a:gd name="T41" fmla="*/ 1058 h 18"/>
                <a:gd name="T42" fmla="*/ 28009 w 56"/>
                <a:gd name="T43" fmla="*/ 529 h 18"/>
                <a:gd name="T44" fmla="*/ 28009 w 56"/>
                <a:gd name="T45" fmla="*/ 52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>
                <a:gd name="T0" fmla="*/ 9853 w 29"/>
                <a:gd name="T1" fmla="*/ 0 h 44"/>
                <a:gd name="T2" fmla="*/ 9853 w 29"/>
                <a:gd name="T3" fmla="*/ 0 h 44"/>
                <a:gd name="T4" fmla="*/ 12043 w 29"/>
                <a:gd name="T5" fmla="*/ 1082 h 44"/>
                <a:gd name="T6" fmla="*/ 13685 w 29"/>
                <a:gd name="T7" fmla="*/ 2165 h 44"/>
                <a:gd name="T8" fmla="*/ 14233 w 29"/>
                <a:gd name="T9" fmla="*/ 4330 h 44"/>
                <a:gd name="T10" fmla="*/ 15328 w 29"/>
                <a:gd name="T11" fmla="*/ 5953 h 44"/>
                <a:gd name="T12" fmla="*/ 15875 w 29"/>
                <a:gd name="T13" fmla="*/ 7577 h 44"/>
                <a:gd name="T14" fmla="*/ 15328 w 29"/>
                <a:gd name="T15" fmla="*/ 9200 h 44"/>
                <a:gd name="T16" fmla="*/ 13685 w 29"/>
                <a:gd name="T17" fmla="*/ 13530 h 44"/>
                <a:gd name="T18" fmla="*/ 10948 w 29"/>
                <a:gd name="T19" fmla="*/ 17319 h 44"/>
                <a:gd name="T20" fmla="*/ 7664 w 29"/>
                <a:gd name="T21" fmla="*/ 20566 h 44"/>
                <a:gd name="T22" fmla="*/ 3832 w 29"/>
                <a:gd name="T23" fmla="*/ 22731 h 44"/>
                <a:gd name="T24" fmla="*/ 0 w 29"/>
                <a:gd name="T25" fmla="*/ 23813 h 44"/>
                <a:gd name="T26" fmla="*/ 0 w 29"/>
                <a:gd name="T27" fmla="*/ 23813 h 44"/>
                <a:gd name="T28" fmla="*/ 0 w 29"/>
                <a:gd name="T29" fmla="*/ 21648 h 44"/>
                <a:gd name="T30" fmla="*/ 1095 w 29"/>
                <a:gd name="T31" fmla="*/ 18401 h 44"/>
                <a:gd name="T32" fmla="*/ 4379 w 29"/>
                <a:gd name="T33" fmla="*/ 12989 h 44"/>
                <a:gd name="T34" fmla="*/ 7664 w 29"/>
                <a:gd name="T35" fmla="*/ 7036 h 44"/>
                <a:gd name="T36" fmla="*/ 9306 w 29"/>
                <a:gd name="T37" fmla="*/ 3788 h 44"/>
                <a:gd name="T38" fmla="*/ 9853 w 29"/>
                <a:gd name="T39" fmla="*/ 0 h 44"/>
                <a:gd name="T40" fmla="*/ 9853 w 29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>
                <a:gd name="T0" fmla="*/ 9144 w 25"/>
                <a:gd name="T1" fmla="*/ 0 h 43"/>
                <a:gd name="T2" fmla="*/ 9144 w 25"/>
                <a:gd name="T3" fmla="*/ 0 h 43"/>
                <a:gd name="T4" fmla="*/ 11176 w 25"/>
                <a:gd name="T5" fmla="*/ 2584 h 43"/>
                <a:gd name="T6" fmla="*/ 12192 w 25"/>
                <a:gd name="T7" fmla="*/ 5169 h 43"/>
                <a:gd name="T8" fmla="*/ 12700 w 25"/>
                <a:gd name="T9" fmla="*/ 8270 h 43"/>
                <a:gd name="T10" fmla="*/ 12700 w 25"/>
                <a:gd name="T11" fmla="*/ 11371 h 43"/>
                <a:gd name="T12" fmla="*/ 12192 w 25"/>
                <a:gd name="T13" fmla="*/ 14472 h 43"/>
                <a:gd name="T14" fmla="*/ 10668 w 25"/>
                <a:gd name="T15" fmla="*/ 17056 h 43"/>
                <a:gd name="T16" fmla="*/ 9144 w 25"/>
                <a:gd name="T17" fmla="*/ 19641 h 43"/>
                <a:gd name="T18" fmla="*/ 7620 w 25"/>
                <a:gd name="T19" fmla="*/ 22225 h 43"/>
                <a:gd name="T20" fmla="*/ 7620 w 25"/>
                <a:gd name="T21" fmla="*/ 22225 h 43"/>
                <a:gd name="T22" fmla="*/ 4572 w 25"/>
                <a:gd name="T23" fmla="*/ 22225 h 43"/>
                <a:gd name="T24" fmla="*/ 2540 w 25"/>
                <a:gd name="T25" fmla="*/ 20674 h 43"/>
                <a:gd name="T26" fmla="*/ 0 w 25"/>
                <a:gd name="T27" fmla="*/ 18090 h 43"/>
                <a:gd name="T28" fmla="*/ 0 w 25"/>
                <a:gd name="T29" fmla="*/ 18090 h 43"/>
                <a:gd name="T30" fmla="*/ 2540 w 25"/>
                <a:gd name="T31" fmla="*/ 17056 h 43"/>
                <a:gd name="T32" fmla="*/ 3556 w 25"/>
                <a:gd name="T33" fmla="*/ 14989 h 43"/>
                <a:gd name="T34" fmla="*/ 4572 w 25"/>
                <a:gd name="T35" fmla="*/ 12405 h 43"/>
                <a:gd name="T36" fmla="*/ 5080 w 25"/>
                <a:gd name="T37" fmla="*/ 9820 h 43"/>
                <a:gd name="T38" fmla="*/ 6096 w 25"/>
                <a:gd name="T39" fmla="*/ 4135 h 43"/>
                <a:gd name="T40" fmla="*/ 7620 w 25"/>
                <a:gd name="T41" fmla="*/ 2067 h 43"/>
                <a:gd name="T42" fmla="*/ 9144 w 25"/>
                <a:gd name="T43" fmla="*/ 0 h 43"/>
                <a:gd name="T44" fmla="*/ 9144 w 25"/>
                <a:gd name="T45" fmla="*/ 0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>
                <a:gd name="T0" fmla="*/ 26988 w 53"/>
                <a:gd name="T1" fmla="*/ 6112 h 20"/>
                <a:gd name="T2" fmla="*/ 26988 w 53"/>
                <a:gd name="T3" fmla="*/ 6112 h 20"/>
                <a:gd name="T4" fmla="*/ 25970 w 53"/>
                <a:gd name="T5" fmla="*/ 8335 h 20"/>
                <a:gd name="T6" fmla="*/ 24951 w 53"/>
                <a:gd name="T7" fmla="*/ 9446 h 20"/>
                <a:gd name="T8" fmla="*/ 22914 w 53"/>
                <a:gd name="T9" fmla="*/ 10557 h 20"/>
                <a:gd name="T10" fmla="*/ 21387 w 53"/>
                <a:gd name="T11" fmla="*/ 11113 h 20"/>
                <a:gd name="T12" fmla="*/ 19859 w 53"/>
                <a:gd name="T13" fmla="*/ 11113 h 20"/>
                <a:gd name="T14" fmla="*/ 18331 w 53"/>
                <a:gd name="T15" fmla="*/ 11113 h 20"/>
                <a:gd name="T16" fmla="*/ 14258 w 53"/>
                <a:gd name="T17" fmla="*/ 9446 h 20"/>
                <a:gd name="T18" fmla="*/ 10184 w 53"/>
                <a:gd name="T19" fmla="*/ 7779 h 20"/>
                <a:gd name="T20" fmla="*/ 6110 w 53"/>
                <a:gd name="T21" fmla="*/ 4445 h 20"/>
                <a:gd name="T22" fmla="*/ 0 w 53"/>
                <a:gd name="T23" fmla="*/ 0 h 20"/>
                <a:gd name="T24" fmla="*/ 0 w 53"/>
                <a:gd name="T25" fmla="*/ 0 h 20"/>
                <a:gd name="T26" fmla="*/ 3564 w 53"/>
                <a:gd name="T27" fmla="*/ 0 h 20"/>
                <a:gd name="T28" fmla="*/ 6620 w 53"/>
                <a:gd name="T29" fmla="*/ 0 h 20"/>
                <a:gd name="T30" fmla="*/ 13749 w 53"/>
                <a:gd name="T31" fmla="*/ 1111 h 20"/>
                <a:gd name="T32" fmla="*/ 20878 w 53"/>
                <a:gd name="T33" fmla="*/ 2778 h 20"/>
                <a:gd name="T34" fmla="*/ 26988 w 53"/>
                <a:gd name="T35" fmla="*/ 6112 h 20"/>
                <a:gd name="T36" fmla="*/ 26988 w 53"/>
                <a:gd name="T37" fmla="*/ 6112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>
                <a:gd name="T0" fmla="*/ 11113 w 22"/>
                <a:gd name="T1" fmla="*/ 0 h 28"/>
                <a:gd name="T2" fmla="*/ 11113 w 22"/>
                <a:gd name="T3" fmla="*/ 0 h 28"/>
                <a:gd name="T4" fmla="*/ 10103 w 22"/>
                <a:gd name="T5" fmla="*/ 5613 h 28"/>
                <a:gd name="T6" fmla="*/ 9598 w 22"/>
                <a:gd name="T7" fmla="*/ 8165 h 28"/>
                <a:gd name="T8" fmla="*/ 8587 w 22"/>
                <a:gd name="T9" fmla="*/ 11226 h 28"/>
                <a:gd name="T10" fmla="*/ 7072 w 22"/>
                <a:gd name="T11" fmla="*/ 12757 h 28"/>
                <a:gd name="T12" fmla="*/ 5557 w 22"/>
                <a:gd name="T13" fmla="*/ 14288 h 28"/>
                <a:gd name="T14" fmla="*/ 3031 w 22"/>
                <a:gd name="T15" fmla="*/ 14288 h 28"/>
                <a:gd name="T16" fmla="*/ 0 w 22"/>
                <a:gd name="T17" fmla="*/ 13778 h 28"/>
                <a:gd name="T18" fmla="*/ 0 w 22"/>
                <a:gd name="T19" fmla="*/ 13778 h 28"/>
                <a:gd name="T20" fmla="*/ 2021 w 22"/>
                <a:gd name="T21" fmla="*/ 8675 h 28"/>
                <a:gd name="T22" fmla="*/ 4041 w 22"/>
                <a:gd name="T23" fmla="*/ 4593 h 28"/>
                <a:gd name="T24" fmla="*/ 6062 w 22"/>
                <a:gd name="T25" fmla="*/ 2551 h 28"/>
                <a:gd name="T26" fmla="*/ 7577 w 22"/>
                <a:gd name="T27" fmla="*/ 510 h 28"/>
                <a:gd name="T28" fmla="*/ 9092 w 22"/>
                <a:gd name="T29" fmla="*/ 0 h 28"/>
                <a:gd name="T30" fmla="*/ 11113 w 22"/>
                <a:gd name="T31" fmla="*/ 0 h 28"/>
                <a:gd name="T32" fmla="*/ 11113 w 2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>
                <a:gd name="T0" fmla="*/ 25400 w 48"/>
                <a:gd name="T1" fmla="*/ 3146 h 109"/>
                <a:gd name="T2" fmla="*/ 25400 w 48"/>
                <a:gd name="T3" fmla="*/ 3146 h 109"/>
                <a:gd name="T4" fmla="*/ 24871 w 48"/>
                <a:gd name="T5" fmla="*/ 5767 h 109"/>
                <a:gd name="T6" fmla="*/ 23283 w 48"/>
                <a:gd name="T7" fmla="*/ 8913 h 109"/>
                <a:gd name="T8" fmla="*/ 20108 w 48"/>
                <a:gd name="T9" fmla="*/ 13108 h 109"/>
                <a:gd name="T10" fmla="*/ 20108 w 48"/>
                <a:gd name="T11" fmla="*/ 13108 h 109"/>
                <a:gd name="T12" fmla="*/ 20108 w 48"/>
                <a:gd name="T13" fmla="*/ 15729 h 109"/>
                <a:gd name="T14" fmla="*/ 20638 w 48"/>
                <a:gd name="T15" fmla="*/ 17302 h 109"/>
                <a:gd name="T16" fmla="*/ 20638 w 48"/>
                <a:gd name="T17" fmla="*/ 18351 h 109"/>
                <a:gd name="T18" fmla="*/ 21167 w 48"/>
                <a:gd name="T19" fmla="*/ 19924 h 109"/>
                <a:gd name="T20" fmla="*/ 21167 w 48"/>
                <a:gd name="T21" fmla="*/ 19924 h 109"/>
                <a:gd name="T22" fmla="*/ 18521 w 48"/>
                <a:gd name="T23" fmla="*/ 27789 h 109"/>
                <a:gd name="T24" fmla="*/ 16933 w 48"/>
                <a:gd name="T25" fmla="*/ 32507 h 109"/>
                <a:gd name="T26" fmla="*/ 16404 w 48"/>
                <a:gd name="T27" fmla="*/ 37750 h 109"/>
                <a:gd name="T28" fmla="*/ 16404 w 48"/>
                <a:gd name="T29" fmla="*/ 37750 h 109"/>
                <a:gd name="T30" fmla="*/ 13229 w 48"/>
                <a:gd name="T31" fmla="*/ 39848 h 109"/>
                <a:gd name="T32" fmla="*/ 11642 w 48"/>
                <a:gd name="T33" fmla="*/ 42469 h 109"/>
                <a:gd name="T34" fmla="*/ 8996 w 48"/>
                <a:gd name="T35" fmla="*/ 48237 h 109"/>
                <a:gd name="T36" fmla="*/ 7937 w 48"/>
                <a:gd name="T37" fmla="*/ 51383 h 109"/>
                <a:gd name="T38" fmla="*/ 5292 w 48"/>
                <a:gd name="T39" fmla="*/ 53480 h 109"/>
                <a:gd name="T40" fmla="*/ 3175 w 48"/>
                <a:gd name="T41" fmla="*/ 56101 h 109"/>
                <a:gd name="T42" fmla="*/ 0 w 48"/>
                <a:gd name="T43" fmla="*/ 57150 h 109"/>
                <a:gd name="T44" fmla="*/ 0 w 48"/>
                <a:gd name="T45" fmla="*/ 57150 h 109"/>
                <a:gd name="T46" fmla="*/ 0 w 48"/>
                <a:gd name="T47" fmla="*/ 52956 h 109"/>
                <a:gd name="T48" fmla="*/ 0 w 48"/>
                <a:gd name="T49" fmla="*/ 49810 h 109"/>
                <a:gd name="T50" fmla="*/ 529 w 48"/>
                <a:gd name="T51" fmla="*/ 46664 h 109"/>
                <a:gd name="T52" fmla="*/ 1058 w 48"/>
                <a:gd name="T53" fmla="*/ 42994 h 109"/>
                <a:gd name="T54" fmla="*/ 3704 w 48"/>
                <a:gd name="T55" fmla="*/ 36178 h 109"/>
                <a:gd name="T56" fmla="*/ 6879 w 48"/>
                <a:gd name="T57" fmla="*/ 29361 h 109"/>
                <a:gd name="T58" fmla="*/ 10054 w 48"/>
                <a:gd name="T59" fmla="*/ 23070 h 109"/>
                <a:gd name="T60" fmla="*/ 12700 w 48"/>
                <a:gd name="T61" fmla="*/ 15729 h 109"/>
                <a:gd name="T62" fmla="*/ 15346 w 48"/>
                <a:gd name="T63" fmla="*/ 8389 h 109"/>
                <a:gd name="T64" fmla="*/ 15875 w 48"/>
                <a:gd name="T65" fmla="*/ 3670 h 109"/>
                <a:gd name="T66" fmla="*/ 16404 w 48"/>
                <a:gd name="T67" fmla="*/ 0 h 109"/>
                <a:gd name="T68" fmla="*/ 16404 w 48"/>
                <a:gd name="T69" fmla="*/ 0 h 109"/>
                <a:gd name="T70" fmla="*/ 17992 w 48"/>
                <a:gd name="T71" fmla="*/ 0 h 109"/>
                <a:gd name="T72" fmla="*/ 19050 w 48"/>
                <a:gd name="T73" fmla="*/ 0 h 109"/>
                <a:gd name="T74" fmla="*/ 21167 w 48"/>
                <a:gd name="T75" fmla="*/ 524 h 109"/>
                <a:gd name="T76" fmla="*/ 23813 w 48"/>
                <a:gd name="T77" fmla="*/ 2097 h 109"/>
                <a:gd name="T78" fmla="*/ 25400 w 48"/>
                <a:gd name="T79" fmla="*/ 3146 h 109"/>
                <a:gd name="T80" fmla="*/ 25400 w 48"/>
                <a:gd name="T81" fmla="*/ 3146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>
                <a:gd name="T0" fmla="*/ 7937 w 24"/>
                <a:gd name="T1" fmla="*/ 0 h 38"/>
                <a:gd name="T2" fmla="*/ 7937 w 24"/>
                <a:gd name="T3" fmla="*/ 0 h 38"/>
                <a:gd name="T4" fmla="*/ 8996 w 24"/>
                <a:gd name="T5" fmla="*/ 501 h 38"/>
                <a:gd name="T6" fmla="*/ 11113 w 24"/>
                <a:gd name="T7" fmla="*/ 1504 h 38"/>
                <a:gd name="T8" fmla="*/ 12171 w 24"/>
                <a:gd name="T9" fmla="*/ 4512 h 38"/>
                <a:gd name="T10" fmla="*/ 12700 w 24"/>
                <a:gd name="T11" fmla="*/ 7520 h 38"/>
                <a:gd name="T12" fmla="*/ 12171 w 24"/>
                <a:gd name="T13" fmla="*/ 10026 h 38"/>
                <a:gd name="T14" fmla="*/ 10583 w 24"/>
                <a:gd name="T15" fmla="*/ 13536 h 38"/>
                <a:gd name="T16" fmla="*/ 7937 w 24"/>
                <a:gd name="T17" fmla="*/ 16042 h 38"/>
                <a:gd name="T18" fmla="*/ 5292 w 24"/>
                <a:gd name="T19" fmla="*/ 17546 h 38"/>
                <a:gd name="T20" fmla="*/ 1058 w 24"/>
                <a:gd name="T21" fmla="*/ 19050 h 38"/>
                <a:gd name="T22" fmla="*/ 1058 w 24"/>
                <a:gd name="T23" fmla="*/ 19050 h 38"/>
                <a:gd name="T24" fmla="*/ 0 w 24"/>
                <a:gd name="T25" fmla="*/ 16543 h 38"/>
                <a:gd name="T26" fmla="*/ 0 w 24"/>
                <a:gd name="T27" fmla="*/ 14538 h 38"/>
                <a:gd name="T28" fmla="*/ 1058 w 24"/>
                <a:gd name="T29" fmla="*/ 12032 h 38"/>
                <a:gd name="T30" fmla="*/ 2646 w 24"/>
                <a:gd name="T31" fmla="*/ 9525 h 38"/>
                <a:gd name="T32" fmla="*/ 5292 w 24"/>
                <a:gd name="T33" fmla="*/ 5013 h 38"/>
                <a:gd name="T34" fmla="*/ 6879 w 24"/>
                <a:gd name="T35" fmla="*/ 2005 h 38"/>
                <a:gd name="T36" fmla="*/ 7937 w 24"/>
                <a:gd name="T37" fmla="*/ 0 h 38"/>
                <a:gd name="T38" fmla="*/ 7937 w 24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>
                <a:gd name="T0" fmla="*/ 5514 w 19"/>
                <a:gd name="T1" fmla="*/ 0 h 39"/>
                <a:gd name="T2" fmla="*/ 5514 w 19"/>
                <a:gd name="T3" fmla="*/ 0 h 39"/>
                <a:gd name="T4" fmla="*/ 8021 w 19"/>
                <a:gd name="T5" fmla="*/ 2117 h 39"/>
                <a:gd name="T6" fmla="*/ 9024 w 19"/>
                <a:gd name="T7" fmla="*/ 5292 h 39"/>
                <a:gd name="T8" fmla="*/ 9525 w 19"/>
                <a:gd name="T9" fmla="*/ 7938 h 39"/>
                <a:gd name="T10" fmla="*/ 9525 w 19"/>
                <a:gd name="T11" fmla="*/ 11113 h 39"/>
                <a:gd name="T12" fmla="*/ 8522 w 19"/>
                <a:gd name="T13" fmla="*/ 14288 h 39"/>
                <a:gd name="T14" fmla="*/ 6517 w 19"/>
                <a:gd name="T15" fmla="*/ 16934 h 39"/>
                <a:gd name="T16" fmla="*/ 4011 w 19"/>
                <a:gd name="T17" fmla="*/ 19050 h 39"/>
                <a:gd name="T18" fmla="*/ 501 w 19"/>
                <a:gd name="T19" fmla="*/ 20638 h 39"/>
                <a:gd name="T20" fmla="*/ 501 w 19"/>
                <a:gd name="T21" fmla="*/ 20638 h 39"/>
                <a:gd name="T22" fmla="*/ 0 w 19"/>
                <a:gd name="T23" fmla="*/ 17992 h 39"/>
                <a:gd name="T24" fmla="*/ 0 w 19"/>
                <a:gd name="T25" fmla="*/ 15875 h 39"/>
                <a:gd name="T26" fmla="*/ 501 w 19"/>
                <a:gd name="T27" fmla="*/ 13229 h 39"/>
                <a:gd name="T28" fmla="*/ 1504 w 19"/>
                <a:gd name="T29" fmla="*/ 10054 h 39"/>
                <a:gd name="T30" fmla="*/ 3509 w 19"/>
                <a:gd name="T31" fmla="*/ 5292 h 39"/>
                <a:gd name="T32" fmla="*/ 5514 w 19"/>
                <a:gd name="T33" fmla="*/ 0 h 39"/>
                <a:gd name="T34" fmla="*/ 5514 w 19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>
                <a:gd name="T0" fmla="*/ 28575 w 54"/>
                <a:gd name="T1" fmla="*/ 15875 h 31"/>
                <a:gd name="T2" fmla="*/ 28575 w 54"/>
                <a:gd name="T3" fmla="*/ 15875 h 31"/>
                <a:gd name="T4" fmla="*/ 26987 w 54"/>
                <a:gd name="T5" fmla="*/ 15875 h 31"/>
                <a:gd name="T6" fmla="*/ 25400 w 54"/>
                <a:gd name="T7" fmla="*/ 15875 h 31"/>
                <a:gd name="T8" fmla="*/ 21167 w 54"/>
                <a:gd name="T9" fmla="*/ 14851 h 31"/>
                <a:gd name="T10" fmla="*/ 17992 w 54"/>
                <a:gd name="T11" fmla="*/ 13315 h 31"/>
                <a:gd name="T12" fmla="*/ 13758 w 54"/>
                <a:gd name="T13" fmla="*/ 11266 h 31"/>
                <a:gd name="T14" fmla="*/ 6350 w 54"/>
                <a:gd name="T15" fmla="*/ 5121 h 31"/>
                <a:gd name="T16" fmla="*/ 3175 w 54"/>
                <a:gd name="T17" fmla="*/ 2560 h 31"/>
                <a:gd name="T18" fmla="*/ 0 w 54"/>
                <a:gd name="T19" fmla="*/ 0 h 31"/>
                <a:gd name="T20" fmla="*/ 0 w 54"/>
                <a:gd name="T21" fmla="*/ 0 h 31"/>
                <a:gd name="T22" fmla="*/ 3704 w 54"/>
                <a:gd name="T23" fmla="*/ 512 h 31"/>
                <a:gd name="T24" fmla="*/ 8467 w 54"/>
                <a:gd name="T25" fmla="*/ 2048 h 31"/>
                <a:gd name="T26" fmla="*/ 12171 w 54"/>
                <a:gd name="T27" fmla="*/ 3073 h 31"/>
                <a:gd name="T28" fmla="*/ 16933 w 54"/>
                <a:gd name="T29" fmla="*/ 4609 h 31"/>
                <a:gd name="T30" fmla="*/ 20638 w 54"/>
                <a:gd name="T31" fmla="*/ 6657 h 31"/>
                <a:gd name="T32" fmla="*/ 24342 w 54"/>
                <a:gd name="T33" fmla="*/ 9730 h 31"/>
                <a:gd name="T34" fmla="*/ 26987 w 54"/>
                <a:gd name="T35" fmla="*/ 12290 h 31"/>
                <a:gd name="T36" fmla="*/ 28575 w 54"/>
                <a:gd name="T37" fmla="*/ 15875 h 31"/>
                <a:gd name="T38" fmla="*/ 28575 w 54"/>
                <a:gd name="T39" fmla="*/ 15875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>
                <a:gd name="T0" fmla="*/ 14288 w 29"/>
                <a:gd name="T1" fmla="*/ 542 h 41"/>
                <a:gd name="T2" fmla="*/ 14288 w 29"/>
                <a:gd name="T3" fmla="*/ 542 h 41"/>
                <a:gd name="T4" fmla="*/ 12810 w 29"/>
                <a:gd name="T5" fmla="*/ 7589 h 41"/>
                <a:gd name="T6" fmla="*/ 10839 w 29"/>
                <a:gd name="T7" fmla="*/ 13552 h 41"/>
                <a:gd name="T8" fmla="*/ 7883 w 29"/>
                <a:gd name="T9" fmla="*/ 17888 h 41"/>
                <a:gd name="T10" fmla="*/ 4434 w 29"/>
                <a:gd name="T11" fmla="*/ 22225 h 41"/>
                <a:gd name="T12" fmla="*/ 4434 w 29"/>
                <a:gd name="T13" fmla="*/ 22225 h 41"/>
                <a:gd name="T14" fmla="*/ 0 w 29"/>
                <a:gd name="T15" fmla="*/ 20599 h 41"/>
                <a:gd name="T16" fmla="*/ 0 w 29"/>
                <a:gd name="T17" fmla="*/ 20599 h 41"/>
                <a:gd name="T18" fmla="*/ 2463 w 29"/>
                <a:gd name="T19" fmla="*/ 13552 h 41"/>
                <a:gd name="T20" fmla="*/ 5420 w 29"/>
                <a:gd name="T21" fmla="*/ 7047 h 41"/>
                <a:gd name="T22" fmla="*/ 6898 w 29"/>
                <a:gd name="T23" fmla="*/ 4337 h 41"/>
                <a:gd name="T24" fmla="*/ 8376 w 29"/>
                <a:gd name="T25" fmla="*/ 1626 h 41"/>
                <a:gd name="T26" fmla="*/ 11332 w 29"/>
                <a:gd name="T27" fmla="*/ 542 h 41"/>
                <a:gd name="T28" fmla="*/ 12810 w 29"/>
                <a:gd name="T29" fmla="*/ 0 h 41"/>
                <a:gd name="T30" fmla="*/ 14288 w 29"/>
                <a:gd name="T31" fmla="*/ 542 h 41"/>
                <a:gd name="T32" fmla="*/ 14288 w 29"/>
                <a:gd name="T33" fmla="*/ 54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>
                <a:gd name="T0" fmla="*/ 17463 w 31"/>
                <a:gd name="T1" fmla="*/ 529 h 42"/>
                <a:gd name="T2" fmla="*/ 17463 w 31"/>
                <a:gd name="T3" fmla="*/ 529 h 42"/>
                <a:gd name="T4" fmla="*/ 15773 w 31"/>
                <a:gd name="T5" fmla="*/ 3704 h 42"/>
                <a:gd name="T6" fmla="*/ 14646 w 31"/>
                <a:gd name="T7" fmla="*/ 7937 h 42"/>
                <a:gd name="T8" fmla="*/ 11830 w 31"/>
                <a:gd name="T9" fmla="*/ 15875 h 42"/>
                <a:gd name="T10" fmla="*/ 9576 w 31"/>
                <a:gd name="T11" fmla="*/ 19050 h 42"/>
                <a:gd name="T12" fmla="*/ 8450 w 31"/>
                <a:gd name="T13" fmla="*/ 21167 h 42"/>
                <a:gd name="T14" fmla="*/ 7323 w 31"/>
                <a:gd name="T15" fmla="*/ 21696 h 42"/>
                <a:gd name="T16" fmla="*/ 6197 w 31"/>
                <a:gd name="T17" fmla="*/ 22225 h 42"/>
                <a:gd name="T18" fmla="*/ 4507 w 31"/>
                <a:gd name="T19" fmla="*/ 22225 h 42"/>
                <a:gd name="T20" fmla="*/ 2817 w 31"/>
                <a:gd name="T21" fmla="*/ 22225 h 42"/>
                <a:gd name="T22" fmla="*/ 0 w 31"/>
                <a:gd name="T23" fmla="*/ 21167 h 42"/>
                <a:gd name="T24" fmla="*/ 0 w 31"/>
                <a:gd name="T25" fmla="*/ 21167 h 42"/>
                <a:gd name="T26" fmla="*/ 1690 w 31"/>
                <a:gd name="T27" fmla="*/ 17992 h 42"/>
                <a:gd name="T28" fmla="*/ 3943 w 31"/>
                <a:gd name="T29" fmla="*/ 14817 h 42"/>
                <a:gd name="T30" fmla="*/ 6197 w 31"/>
                <a:gd name="T31" fmla="*/ 7408 h 42"/>
                <a:gd name="T32" fmla="*/ 7887 w 31"/>
                <a:gd name="T33" fmla="*/ 3704 h 42"/>
                <a:gd name="T34" fmla="*/ 10140 w 31"/>
                <a:gd name="T35" fmla="*/ 1588 h 42"/>
                <a:gd name="T36" fmla="*/ 11830 w 31"/>
                <a:gd name="T37" fmla="*/ 529 h 42"/>
                <a:gd name="T38" fmla="*/ 13520 w 31"/>
                <a:gd name="T39" fmla="*/ 0 h 42"/>
                <a:gd name="T40" fmla="*/ 15210 w 31"/>
                <a:gd name="T41" fmla="*/ 0 h 42"/>
                <a:gd name="T42" fmla="*/ 17463 w 31"/>
                <a:gd name="T43" fmla="*/ 529 h 42"/>
                <a:gd name="T44" fmla="*/ 17463 w 31"/>
                <a:gd name="T45" fmla="*/ 529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>
                <a:gd name="T0" fmla="*/ 14288 w 27"/>
                <a:gd name="T1" fmla="*/ 1588 h 42"/>
                <a:gd name="T2" fmla="*/ 14288 w 27"/>
                <a:gd name="T3" fmla="*/ 1588 h 42"/>
                <a:gd name="T4" fmla="*/ 12700 w 27"/>
                <a:gd name="T5" fmla="*/ 4763 h 42"/>
                <a:gd name="T6" fmla="*/ 10584 w 27"/>
                <a:gd name="T7" fmla="*/ 7937 h 42"/>
                <a:gd name="T8" fmla="*/ 8996 w 27"/>
                <a:gd name="T9" fmla="*/ 14817 h 42"/>
                <a:gd name="T10" fmla="*/ 7409 w 27"/>
                <a:gd name="T11" fmla="*/ 17992 h 42"/>
                <a:gd name="T12" fmla="*/ 5821 w 27"/>
                <a:gd name="T13" fmla="*/ 21167 h 42"/>
                <a:gd name="T14" fmla="*/ 4763 w 27"/>
                <a:gd name="T15" fmla="*/ 21696 h 42"/>
                <a:gd name="T16" fmla="*/ 3704 w 27"/>
                <a:gd name="T17" fmla="*/ 22225 h 42"/>
                <a:gd name="T18" fmla="*/ 1588 w 27"/>
                <a:gd name="T19" fmla="*/ 22225 h 42"/>
                <a:gd name="T20" fmla="*/ 0 w 27"/>
                <a:gd name="T21" fmla="*/ 22225 h 42"/>
                <a:gd name="T22" fmla="*/ 0 w 27"/>
                <a:gd name="T23" fmla="*/ 22225 h 42"/>
                <a:gd name="T24" fmla="*/ 1588 w 27"/>
                <a:gd name="T25" fmla="*/ 16933 h 42"/>
                <a:gd name="T26" fmla="*/ 2646 w 27"/>
                <a:gd name="T27" fmla="*/ 11642 h 42"/>
                <a:gd name="T28" fmla="*/ 4233 w 27"/>
                <a:gd name="T29" fmla="*/ 5821 h 42"/>
                <a:gd name="T30" fmla="*/ 5821 w 27"/>
                <a:gd name="T31" fmla="*/ 529 h 42"/>
                <a:gd name="T32" fmla="*/ 5821 w 27"/>
                <a:gd name="T33" fmla="*/ 529 h 42"/>
                <a:gd name="T34" fmla="*/ 7938 w 27"/>
                <a:gd name="T35" fmla="*/ 0 h 42"/>
                <a:gd name="T36" fmla="*/ 10055 w 27"/>
                <a:gd name="T37" fmla="*/ 0 h 42"/>
                <a:gd name="T38" fmla="*/ 12171 w 27"/>
                <a:gd name="T39" fmla="*/ 529 h 42"/>
                <a:gd name="T40" fmla="*/ 14288 w 27"/>
                <a:gd name="T41" fmla="*/ 1588 h 42"/>
                <a:gd name="T42" fmla="*/ 14288 w 27"/>
                <a:gd name="T43" fmla="*/ 1588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>
                <a:gd name="T0" fmla="*/ 14288 w 27"/>
                <a:gd name="T1" fmla="*/ 1086 h 38"/>
                <a:gd name="T2" fmla="*/ 14288 w 27"/>
                <a:gd name="T3" fmla="*/ 1086 h 38"/>
                <a:gd name="T4" fmla="*/ 12700 w 27"/>
                <a:gd name="T5" fmla="*/ 8147 h 38"/>
                <a:gd name="T6" fmla="*/ 11113 w 27"/>
                <a:gd name="T7" fmla="*/ 11405 h 38"/>
                <a:gd name="T8" fmla="*/ 9525 w 27"/>
                <a:gd name="T9" fmla="*/ 14664 h 38"/>
                <a:gd name="T10" fmla="*/ 7938 w 27"/>
                <a:gd name="T11" fmla="*/ 17379 h 38"/>
                <a:gd name="T12" fmla="*/ 5821 w 27"/>
                <a:gd name="T13" fmla="*/ 19009 h 38"/>
                <a:gd name="T14" fmla="*/ 3175 w 27"/>
                <a:gd name="T15" fmla="*/ 20095 h 38"/>
                <a:gd name="T16" fmla="*/ 0 w 27"/>
                <a:gd name="T17" fmla="*/ 20638 h 38"/>
                <a:gd name="T18" fmla="*/ 0 w 27"/>
                <a:gd name="T19" fmla="*/ 20638 h 38"/>
                <a:gd name="T20" fmla="*/ 1058 w 27"/>
                <a:gd name="T21" fmla="*/ 14664 h 38"/>
                <a:gd name="T22" fmla="*/ 2117 w 27"/>
                <a:gd name="T23" fmla="*/ 10319 h 38"/>
                <a:gd name="T24" fmla="*/ 3175 w 27"/>
                <a:gd name="T25" fmla="*/ 7060 h 38"/>
                <a:gd name="T26" fmla="*/ 5292 w 27"/>
                <a:gd name="T27" fmla="*/ 3259 h 38"/>
                <a:gd name="T28" fmla="*/ 7409 w 27"/>
                <a:gd name="T29" fmla="*/ 1086 h 38"/>
                <a:gd name="T30" fmla="*/ 8996 w 27"/>
                <a:gd name="T31" fmla="*/ 543 h 38"/>
                <a:gd name="T32" fmla="*/ 10055 w 27"/>
                <a:gd name="T33" fmla="*/ 0 h 38"/>
                <a:gd name="T34" fmla="*/ 12700 w 27"/>
                <a:gd name="T35" fmla="*/ 543 h 38"/>
                <a:gd name="T36" fmla="*/ 14288 w 27"/>
                <a:gd name="T37" fmla="*/ 1086 h 38"/>
                <a:gd name="T38" fmla="*/ 14288 w 27"/>
                <a:gd name="T39" fmla="*/ 108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>
                <a:gd name="T0" fmla="*/ 11113 w 23"/>
                <a:gd name="T1" fmla="*/ 1058 h 42"/>
                <a:gd name="T2" fmla="*/ 11113 w 23"/>
                <a:gd name="T3" fmla="*/ 1058 h 42"/>
                <a:gd name="T4" fmla="*/ 10147 w 23"/>
                <a:gd name="T5" fmla="*/ 7937 h 42"/>
                <a:gd name="T6" fmla="*/ 7731 w 23"/>
                <a:gd name="T7" fmla="*/ 13758 h 42"/>
                <a:gd name="T8" fmla="*/ 6281 w 23"/>
                <a:gd name="T9" fmla="*/ 16933 h 42"/>
                <a:gd name="T10" fmla="*/ 4832 w 23"/>
                <a:gd name="T11" fmla="*/ 19050 h 42"/>
                <a:gd name="T12" fmla="*/ 2899 w 23"/>
                <a:gd name="T13" fmla="*/ 20638 h 42"/>
                <a:gd name="T14" fmla="*/ 483 w 23"/>
                <a:gd name="T15" fmla="*/ 22225 h 42"/>
                <a:gd name="T16" fmla="*/ 483 w 23"/>
                <a:gd name="T17" fmla="*/ 22225 h 42"/>
                <a:gd name="T18" fmla="*/ 0 w 23"/>
                <a:gd name="T19" fmla="*/ 19050 h 42"/>
                <a:gd name="T20" fmla="*/ 483 w 23"/>
                <a:gd name="T21" fmla="*/ 15346 h 42"/>
                <a:gd name="T22" fmla="*/ 966 w 23"/>
                <a:gd name="T23" fmla="*/ 10583 h 42"/>
                <a:gd name="T24" fmla="*/ 1933 w 23"/>
                <a:gd name="T25" fmla="*/ 6879 h 42"/>
                <a:gd name="T26" fmla="*/ 3865 w 23"/>
                <a:gd name="T27" fmla="*/ 2646 h 42"/>
                <a:gd name="T28" fmla="*/ 5798 w 23"/>
                <a:gd name="T29" fmla="*/ 529 h 42"/>
                <a:gd name="T30" fmla="*/ 6764 w 23"/>
                <a:gd name="T31" fmla="*/ 0 h 42"/>
                <a:gd name="T32" fmla="*/ 8214 w 23"/>
                <a:gd name="T33" fmla="*/ 0 h 42"/>
                <a:gd name="T34" fmla="*/ 9180 w 23"/>
                <a:gd name="T35" fmla="*/ 0 h 42"/>
                <a:gd name="T36" fmla="*/ 11113 w 23"/>
                <a:gd name="T37" fmla="*/ 1058 h 42"/>
                <a:gd name="T38" fmla="*/ 11113 w 23"/>
                <a:gd name="T39" fmla="*/ 105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>
                <a:gd name="T0" fmla="*/ 14288 w 28"/>
                <a:gd name="T1" fmla="*/ 1007 h 41"/>
                <a:gd name="T2" fmla="*/ 14288 w 28"/>
                <a:gd name="T3" fmla="*/ 1007 h 41"/>
                <a:gd name="T4" fmla="*/ 12247 w 28"/>
                <a:gd name="T5" fmla="*/ 7550 h 41"/>
                <a:gd name="T6" fmla="*/ 11737 w 28"/>
                <a:gd name="T7" fmla="*/ 10067 h 41"/>
                <a:gd name="T8" fmla="*/ 10206 w 28"/>
                <a:gd name="T9" fmla="*/ 13591 h 41"/>
                <a:gd name="T10" fmla="*/ 8165 w 28"/>
                <a:gd name="T11" fmla="*/ 16108 h 41"/>
                <a:gd name="T12" fmla="*/ 6634 w 28"/>
                <a:gd name="T13" fmla="*/ 18121 h 41"/>
                <a:gd name="T14" fmla="*/ 3572 w 28"/>
                <a:gd name="T15" fmla="*/ 19631 h 41"/>
                <a:gd name="T16" fmla="*/ 0 w 28"/>
                <a:gd name="T17" fmla="*/ 20638 h 41"/>
                <a:gd name="T18" fmla="*/ 0 w 28"/>
                <a:gd name="T19" fmla="*/ 20638 h 41"/>
                <a:gd name="T20" fmla="*/ 2551 w 28"/>
                <a:gd name="T21" fmla="*/ 13591 h 41"/>
                <a:gd name="T22" fmla="*/ 3572 w 28"/>
                <a:gd name="T23" fmla="*/ 9061 h 41"/>
                <a:gd name="T24" fmla="*/ 4593 w 28"/>
                <a:gd name="T25" fmla="*/ 6040 h 41"/>
                <a:gd name="T26" fmla="*/ 6123 w 28"/>
                <a:gd name="T27" fmla="*/ 2517 h 41"/>
                <a:gd name="T28" fmla="*/ 8165 w 28"/>
                <a:gd name="T29" fmla="*/ 503 h 41"/>
                <a:gd name="T30" fmla="*/ 9695 w 28"/>
                <a:gd name="T31" fmla="*/ 0 h 41"/>
                <a:gd name="T32" fmla="*/ 11226 w 28"/>
                <a:gd name="T33" fmla="*/ 0 h 41"/>
                <a:gd name="T34" fmla="*/ 12757 w 28"/>
                <a:gd name="T35" fmla="*/ 0 h 41"/>
                <a:gd name="T36" fmla="*/ 14288 w 28"/>
                <a:gd name="T37" fmla="*/ 1007 h 41"/>
                <a:gd name="T38" fmla="*/ 14288 w 28"/>
                <a:gd name="T39" fmla="*/ 100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>
                <a:gd name="T0" fmla="*/ 26988 w 52"/>
                <a:gd name="T1" fmla="*/ 1068 h 107"/>
                <a:gd name="T2" fmla="*/ 26988 w 52"/>
                <a:gd name="T3" fmla="*/ 1068 h 107"/>
                <a:gd name="T4" fmla="*/ 26988 w 52"/>
                <a:gd name="T5" fmla="*/ 6409 h 107"/>
                <a:gd name="T6" fmla="*/ 25431 w 52"/>
                <a:gd name="T7" fmla="*/ 11750 h 107"/>
                <a:gd name="T8" fmla="*/ 23355 w 52"/>
                <a:gd name="T9" fmla="*/ 16557 h 107"/>
                <a:gd name="T10" fmla="*/ 20760 w 52"/>
                <a:gd name="T11" fmla="*/ 21899 h 107"/>
                <a:gd name="T12" fmla="*/ 18684 w 52"/>
                <a:gd name="T13" fmla="*/ 26706 h 107"/>
                <a:gd name="T14" fmla="*/ 16089 w 52"/>
                <a:gd name="T15" fmla="*/ 31513 h 107"/>
                <a:gd name="T16" fmla="*/ 15051 w 52"/>
                <a:gd name="T17" fmla="*/ 36854 h 107"/>
                <a:gd name="T18" fmla="*/ 14532 w 52"/>
                <a:gd name="T19" fmla="*/ 41661 h 107"/>
                <a:gd name="T20" fmla="*/ 14532 w 52"/>
                <a:gd name="T21" fmla="*/ 41661 h 107"/>
                <a:gd name="T22" fmla="*/ 12456 w 52"/>
                <a:gd name="T23" fmla="*/ 43797 h 107"/>
                <a:gd name="T24" fmla="*/ 10899 w 52"/>
                <a:gd name="T25" fmla="*/ 45934 h 107"/>
                <a:gd name="T26" fmla="*/ 8304 w 52"/>
                <a:gd name="T27" fmla="*/ 51275 h 107"/>
                <a:gd name="T28" fmla="*/ 7266 w 52"/>
                <a:gd name="T29" fmla="*/ 53411 h 107"/>
                <a:gd name="T30" fmla="*/ 5709 w 52"/>
                <a:gd name="T31" fmla="*/ 55548 h 107"/>
                <a:gd name="T32" fmla="*/ 3633 w 52"/>
                <a:gd name="T33" fmla="*/ 56616 h 107"/>
                <a:gd name="T34" fmla="*/ 0 w 52"/>
                <a:gd name="T35" fmla="*/ 57150 h 107"/>
                <a:gd name="T36" fmla="*/ 0 w 52"/>
                <a:gd name="T37" fmla="*/ 57150 h 107"/>
                <a:gd name="T38" fmla="*/ 11418 w 52"/>
                <a:gd name="T39" fmla="*/ 27774 h 107"/>
                <a:gd name="T40" fmla="*/ 16608 w 52"/>
                <a:gd name="T41" fmla="*/ 13353 h 107"/>
                <a:gd name="T42" fmla="*/ 20241 w 52"/>
                <a:gd name="T43" fmla="*/ 6409 h 107"/>
                <a:gd name="T44" fmla="*/ 23874 w 52"/>
                <a:gd name="T45" fmla="*/ 0 h 107"/>
                <a:gd name="T46" fmla="*/ 23874 w 52"/>
                <a:gd name="T47" fmla="*/ 0 h 107"/>
                <a:gd name="T48" fmla="*/ 25431 w 52"/>
                <a:gd name="T49" fmla="*/ 0 h 107"/>
                <a:gd name="T50" fmla="*/ 25950 w 52"/>
                <a:gd name="T51" fmla="*/ 534 h 107"/>
                <a:gd name="T52" fmla="*/ 26469 w 52"/>
                <a:gd name="T53" fmla="*/ 534 h 107"/>
                <a:gd name="T54" fmla="*/ 26988 w 52"/>
                <a:gd name="T55" fmla="*/ 1068 h 107"/>
                <a:gd name="T56" fmla="*/ 26988 w 52"/>
                <a:gd name="T57" fmla="*/ 1068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>
                <a:gd name="T0" fmla="*/ 14288 w 26"/>
                <a:gd name="T1" fmla="*/ 0 h 34"/>
                <a:gd name="T2" fmla="*/ 14288 w 26"/>
                <a:gd name="T3" fmla="*/ 0 h 34"/>
                <a:gd name="T4" fmla="*/ 12639 w 26"/>
                <a:gd name="T5" fmla="*/ 6724 h 34"/>
                <a:gd name="T6" fmla="*/ 11540 w 26"/>
                <a:gd name="T7" fmla="*/ 9525 h 34"/>
                <a:gd name="T8" fmla="*/ 9892 w 26"/>
                <a:gd name="T9" fmla="*/ 12326 h 34"/>
                <a:gd name="T10" fmla="*/ 7694 w 26"/>
                <a:gd name="T11" fmla="*/ 15128 h 34"/>
                <a:gd name="T12" fmla="*/ 5495 w 26"/>
                <a:gd name="T13" fmla="*/ 16809 h 34"/>
                <a:gd name="T14" fmla="*/ 3297 w 26"/>
                <a:gd name="T15" fmla="*/ 18490 h 34"/>
                <a:gd name="T16" fmla="*/ 0 w 26"/>
                <a:gd name="T17" fmla="*/ 19050 h 34"/>
                <a:gd name="T18" fmla="*/ 0 w 26"/>
                <a:gd name="T19" fmla="*/ 19050 h 34"/>
                <a:gd name="T20" fmla="*/ 0 w 26"/>
                <a:gd name="T21" fmla="*/ 16809 h 34"/>
                <a:gd name="T22" fmla="*/ 0 w 26"/>
                <a:gd name="T23" fmla="*/ 14007 h 34"/>
                <a:gd name="T24" fmla="*/ 1649 w 26"/>
                <a:gd name="T25" fmla="*/ 10085 h 34"/>
                <a:gd name="T26" fmla="*/ 3297 w 26"/>
                <a:gd name="T27" fmla="*/ 6724 h 34"/>
                <a:gd name="T28" fmla="*/ 4946 w 26"/>
                <a:gd name="T29" fmla="*/ 3362 h 34"/>
                <a:gd name="T30" fmla="*/ 7694 w 26"/>
                <a:gd name="T31" fmla="*/ 1121 h 34"/>
                <a:gd name="T32" fmla="*/ 10991 w 26"/>
                <a:gd name="T33" fmla="*/ 0 h 34"/>
                <a:gd name="T34" fmla="*/ 12639 w 26"/>
                <a:gd name="T35" fmla="*/ 0 h 34"/>
                <a:gd name="T36" fmla="*/ 14288 w 26"/>
                <a:gd name="T37" fmla="*/ 0 h 34"/>
                <a:gd name="T38" fmla="*/ 14288 w 2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>
                <a:gd name="T0" fmla="*/ 12700 w 25"/>
                <a:gd name="T1" fmla="*/ 1536 h 31"/>
                <a:gd name="T2" fmla="*/ 12700 w 25"/>
                <a:gd name="T3" fmla="*/ 1536 h 31"/>
                <a:gd name="T4" fmla="*/ 11684 w 25"/>
                <a:gd name="T5" fmla="*/ 7169 h 31"/>
                <a:gd name="T6" fmla="*/ 10160 w 25"/>
                <a:gd name="T7" fmla="*/ 9730 h 31"/>
                <a:gd name="T8" fmla="*/ 9144 w 25"/>
                <a:gd name="T9" fmla="*/ 11778 h 31"/>
                <a:gd name="T10" fmla="*/ 7620 w 25"/>
                <a:gd name="T11" fmla="*/ 13827 h 31"/>
                <a:gd name="T12" fmla="*/ 5588 w 25"/>
                <a:gd name="T13" fmla="*/ 14851 h 31"/>
                <a:gd name="T14" fmla="*/ 2540 w 25"/>
                <a:gd name="T15" fmla="*/ 15875 h 31"/>
                <a:gd name="T16" fmla="*/ 0 w 25"/>
                <a:gd name="T17" fmla="*/ 15875 h 31"/>
                <a:gd name="T18" fmla="*/ 0 w 25"/>
                <a:gd name="T19" fmla="*/ 15875 h 31"/>
                <a:gd name="T20" fmla="*/ 0 w 25"/>
                <a:gd name="T21" fmla="*/ 13315 h 31"/>
                <a:gd name="T22" fmla="*/ 0 w 25"/>
                <a:gd name="T23" fmla="*/ 10754 h 31"/>
                <a:gd name="T24" fmla="*/ 1016 w 25"/>
                <a:gd name="T25" fmla="*/ 7169 h 31"/>
                <a:gd name="T26" fmla="*/ 2540 w 25"/>
                <a:gd name="T27" fmla="*/ 4609 h 31"/>
                <a:gd name="T28" fmla="*/ 5080 w 25"/>
                <a:gd name="T29" fmla="*/ 2048 h 31"/>
                <a:gd name="T30" fmla="*/ 7112 w 25"/>
                <a:gd name="T31" fmla="*/ 512 h 31"/>
                <a:gd name="T32" fmla="*/ 8128 w 25"/>
                <a:gd name="T33" fmla="*/ 0 h 31"/>
                <a:gd name="T34" fmla="*/ 9652 w 25"/>
                <a:gd name="T35" fmla="*/ 512 h 31"/>
                <a:gd name="T36" fmla="*/ 11176 w 25"/>
                <a:gd name="T37" fmla="*/ 512 h 31"/>
                <a:gd name="T38" fmla="*/ 12700 w 25"/>
                <a:gd name="T39" fmla="*/ 1536 h 31"/>
                <a:gd name="T40" fmla="*/ 12700 w 25"/>
                <a:gd name="T41" fmla="*/ 1536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>
                <a:gd name="T0" fmla="*/ 9144 w 25"/>
                <a:gd name="T1" fmla="*/ 499 h 35"/>
                <a:gd name="T2" fmla="*/ 9144 w 25"/>
                <a:gd name="T3" fmla="*/ 499 h 35"/>
                <a:gd name="T4" fmla="*/ 10859 w 25"/>
                <a:gd name="T5" fmla="*/ 0 h 35"/>
                <a:gd name="T6" fmla="*/ 12002 w 25"/>
                <a:gd name="T7" fmla="*/ 499 h 35"/>
                <a:gd name="T8" fmla="*/ 13145 w 25"/>
                <a:gd name="T9" fmla="*/ 998 h 35"/>
                <a:gd name="T10" fmla="*/ 14288 w 25"/>
                <a:gd name="T11" fmla="*/ 1497 h 35"/>
                <a:gd name="T12" fmla="*/ 14288 w 25"/>
                <a:gd name="T13" fmla="*/ 1497 h 35"/>
                <a:gd name="T14" fmla="*/ 12573 w 25"/>
                <a:gd name="T15" fmla="*/ 6985 h 35"/>
                <a:gd name="T16" fmla="*/ 10859 w 25"/>
                <a:gd name="T17" fmla="*/ 11476 h 35"/>
                <a:gd name="T18" fmla="*/ 9144 w 25"/>
                <a:gd name="T19" fmla="*/ 14469 h 35"/>
                <a:gd name="T20" fmla="*/ 6858 w 25"/>
                <a:gd name="T21" fmla="*/ 15966 h 35"/>
                <a:gd name="T22" fmla="*/ 4001 w 25"/>
                <a:gd name="T23" fmla="*/ 16964 h 35"/>
                <a:gd name="T24" fmla="*/ 1143 w 25"/>
                <a:gd name="T25" fmla="*/ 17463 h 35"/>
                <a:gd name="T26" fmla="*/ 1143 w 25"/>
                <a:gd name="T27" fmla="*/ 17463 h 35"/>
                <a:gd name="T28" fmla="*/ 0 w 25"/>
                <a:gd name="T29" fmla="*/ 14968 h 35"/>
                <a:gd name="T30" fmla="*/ 572 w 25"/>
                <a:gd name="T31" fmla="*/ 12474 h 35"/>
                <a:gd name="T32" fmla="*/ 1715 w 25"/>
                <a:gd name="T33" fmla="*/ 10478 h 35"/>
                <a:gd name="T34" fmla="*/ 2858 w 25"/>
                <a:gd name="T35" fmla="*/ 8482 h 35"/>
                <a:gd name="T36" fmla="*/ 6287 w 25"/>
                <a:gd name="T37" fmla="*/ 4490 h 35"/>
                <a:gd name="T38" fmla="*/ 7430 w 25"/>
                <a:gd name="T39" fmla="*/ 2495 h 35"/>
                <a:gd name="T40" fmla="*/ 9144 w 25"/>
                <a:gd name="T41" fmla="*/ 499 h 35"/>
                <a:gd name="T42" fmla="*/ 9144 w 25"/>
                <a:gd name="T43" fmla="*/ 49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>
                <a:gd name="T0" fmla="*/ 14288 w 28"/>
                <a:gd name="T1" fmla="*/ 1626 h 41"/>
                <a:gd name="T2" fmla="*/ 14288 w 28"/>
                <a:gd name="T3" fmla="*/ 1626 h 41"/>
                <a:gd name="T4" fmla="*/ 11737 w 28"/>
                <a:gd name="T5" fmla="*/ 7047 h 41"/>
                <a:gd name="T6" fmla="*/ 8165 w 28"/>
                <a:gd name="T7" fmla="*/ 12468 h 41"/>
                <a:gd name="T8" fmla="*/ 5103 w 28"/>
                <a:gd name="T9" fmla="*/ 17888 h 41"/>
                <a:gd name="T10" fmla="*/ 2041 w 28"/>
                <a:gd name="T11" fmla="*/ 22225 h 41"/>
                <a:gd name="T12" fmla="*/ 2041 w 28"/>
                <a:gd name="T13" fmla="*/ 22225 h 41"/>
                <a:gd name="T14" fmla="*/ 510 w 28"/>
                <a:gd name="T15" fmla="*/ 21141 h 41"/>
                <a:gd name="T16" fmla="*/ 0 w 28"/>
                <a:gd name="T17" fmla="*/ 20057 h 41"/>
                <a:gd name="T18" fmla="*/ 0 w 28"/>
                <a:gd name="T19" fmla="*/ 15720 h 41"/>
                <a:gd name="T20" fmla="*/ 1021 w 28"/>
                <a:gd name="T21" fmla="*/ 11926 h 41"/>
                <a:gd name="T22" fmla="*/ 3062 w 28"/>
                <a:gd name="T23" fmla="*/ 7589 h 41"/>
                <a:gd name="T24" fmla="*/ 5103 w 28"/>
                <a:gd name="T25" fmla="*/ 3795 h 41"/>
                <a:gd name="T26" fmla="*/ 7654 w 28"/>
                <a:gd name="T27" fmla="*/ 1084 h 41"/>
                <a:gd name="T28" fmla="*/ 9695 w 28"/>
                <a:gd name="T29" fmla="*/ 0 h 41"/>
                <a:gd name="T30" fmla="*/ 11226 w 28"/>
                <a:gd name="T31" fmla="*/ 0 h 41"/>
                <a:gd name="T32" fmla="*/ 12757 w 28"/>
                <a:gd name="T33" fmla="*/ 0 h 41"/>
                <a:gd name="T34" fmla="*/ 14288 w 28"/>
                <a:gd name="T35" fmla="*/ 1626 h 41"/>
                <a:gd name="T36" fmla="*/ 14288 w 28"/>
                <a:gd name="T37" fmla="*/ 162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>
                <a:gd name="T0" fmla="*/ 8996 w 30"/>
                <a:gd name="T1" fmla="*/ 18521 h 66"/>
                <a:gd name="T2" fmla="*/ 8996 w 30"/>
                <a:gd name="T3" fmla="*/ 18521 h 66"/>
                <a:gd name="T4" fmla="*/ 7408 w 30"/>
                <a:gd name="T5" fmla="*/ 19050 h 66"/>
                <a:gd name="T6" fmla="*/ 6350 w 30"/>
                <a:gd name="T7" fmla="*/ 20108 h 66"/>
                <a:gd name="T8" fmla="*/ 5292 w 30"/>
                <a:gd name="T9" fmla="*/ 22754 h 66"/>
                <a:gd name="T10" fmla="*/ 4763 w 30"/>
                <a:gd name="T11" fmla="*/ 23813 h 66"/>
                <a:gd name="T12" fmla="*/ 4233 w 30"/>
                <a:gd name="T13" fmla="*/ 24871 h 66"/>
                <a:gd name="T14" fmla="*/ 3175 w 30"/>
                <a:gd name="T15" fmla="*/ 25929 h 66"/>
                <a:gd name="T16" fmla="*/ 1588 w 30"/>
                <a:gd name="T17" fmla="*/ 25929 h 66"/>
                <a:gd name="T18" fmla="*/ 1588 w 30"/>
                <a:gd name="T19" fmla="*/ 25929 h 66"/>
                <a:gd name="T20" fmla="*/ 0 w 30"/>
                <a:gd name="T21" fmla="*/ 23283 h 66"/>
                <a:gd name="T22" fmla="*/ 1058 w 30"/>
                <a:gd name="T23" fmla="*/ 20638 h 66"/>
                <a:gd name="T24" fmla="*/ 1588 w 30"/>
                <a:gd name="T25" fmla="*/ 16933 h 66"/>
                <a:gd name="T26" fmla="*/ 2117 w 30"/>
                <a:gd name="T27" fmla="*/ 13758 h 66"/>
                <a:gd name="T28" fmla="*/ 4763 w 30"/>
                <a:gd name="T29" fmla="*/ 6879 h 66"/>
                <a:gd name="T30" fmla="*/ 6350 w 30"/>
                <a:gd name="T31" fmla="*/ 0 h 66"/>
                <a:gd name="T32" fmla="*/ 6350 w 30"/>
                <a:gd name="T33" fmla="*/ 0 h 66"/>
                <a:gd name="T34" fmla="*/ 7937 w 30"/>
                <a:gd name="T35" fmla="*/ 0 h 66"/>
                <a:gd name="T36" fmla="*/ 10054 w 30"/>
                <a:gd name="T37" fmla="*/ 529 h 66"/>
                <a:gd name="T38" fmla="*/ 10583 w 30"/>
                <a:gd name="T39" fmla="*/ 2117 h 66"/>
                <a:gd name="T40" fmla="*/ 11642 w 30"/>
                <a:gd name="T41" fmla="*/ 2646 h 66"/>
                <a:gd name="T42" fmla="*/ 11642 w 30"/>
                <a:gd name="T43" fmla="*/ 2646 h 66"/>
                <a:gd name="T44" fmla="*/ 11113 w 30"/>
                <a:gd name="T45" fmla="*/ 5292 h 66"/>
                <a:gd name="T46" fmla="*/ 10054 w 30"/>
                <a:gd name="T47" fmla="*/ 7408 h 66"/>
                <a:gd name="T48" fmla="*/ 9525 w 30"/>
                <a:gd name="T49" fmla="*/ 10583 h 66"/>
                <a:gd name="T50" fmla="*/ 10054 w 30"/>
                <a:gd name="T51" fmla="*/ 14287 h 66"/>
                <a:gd name="T52" fmla="*/ 10054 w 30"/>
                <a:gd name="T53" fmla="*/ 14287 h 66"/>
                <a:gd name="T54" fmla="*/ 11113 w 30"/>
                <a:gd name="T55" fmla="*/ 13229 h 66"/>
                <a:gd name="T56" fmla="*/ 11642 w 30"/>
                <a:gd name="T57" fmla="*/ 11642 h 66"/>
                <a:gd name="T58" fmla="*/ 12700 w 30"/>
                <a:gd name="T59" fmla="*/ 10583 h 66"/>
                <a:gd name="T60" fmla="*/ 13758 w 30"/>
                <a:gd name="T61" fmla="*/ 10054 h 66"/>
                <a:gd name="T62" fmla="*/ 14817 w 30"/>
                <a:gd name="T63" fmla="*/ 10054 h 66"/>
                <a:gd name="T64" fmla="*/ 14817 w 30"/>
                <a:gd name="T65" fmla="*/ 10054 h 66"/>
                <a:gd name="T66" fmla="*/ 15346 w 30"/>
                <a:gd name="T67" fmla="*/ 12700 h 66"/>
                <a:gd name="T68" fmla="*/ 15875 w 30"/>
                <a:gd name="T69" fmla="*/ 15875 h 66"/>
                <a:gd name="T70" fmla="*/ 15346 w 30"/>
                <a:gd name="T71" fmla="*/ 20108 h 66"/>
                <a:gd name="T72" fmla="*/ 14817 w 30"/>
                <a:gd name="T73" fmla="*/ 23813 h 66"/>
                <a:gd name="T74" fmla="*/ 13758 w 30"/>
                <a:gd name="T75" fmla="*/ 27517 h 66"/>
                <a:gd name="T76" fmla="*/ 11642 w 30"/>
                <a:gd name="T77" fmla="*/ 30692 h 66"/>
                <a:gd name="T78" fmla="*/ 8996 w 30"/>
                <a:gd name="T79" fmla="*/ 32808 h 66"/>
                <a:gd name="T80" fmla="*/ 6879 w 30"/>
                <a:gd name="T81" fmla="*/ 34396 h 66"/>
                <a:gd name="T82" fmla="*/ 5292 w 30"/>
                <a:gd name="T83" fmla="*/ 34925 h 66"/>
                <a:gd name="T84" fmla="*/ 5292 w 30"/>
                <a:gd name="T85" fmla="*/ 34925 h 66"/>
                <a:gd name="T86" fmla="*/ 4763 w 30"/>
                <a:gd name="T87" fmla="*/ 32279 h 66"/>
                <a:gd name="T88" fmla="*/ 4763 w 30"/>
                <a:gd name="T89" fmla="*/ 30162 h 66"/>
                <a:gd name="T90" fmla="*/ 4763 w 30"/>
                <a:gd name="T91" fmla="*/ 28575 h 66"/>
                <a:gd name="T92" fmla="*/ 5821 w 30"/>
                <a:gd name="T93" fmla="*/ 26987 h 66"/>
                <a:gd name="T94" fmla="*/ 7408 w 30"/>
                <a:gd name="T95" fmla="*/ 22754 h 66"/>
                <a:gd name="T96" fmla="*/ 7937 w 30"/>
                <a:gd name="T97" fmla="*/ 20638 h 66"/>
                <a:gd name="T98" fmla="*/ 8996 w 30"/>
                <a:gd name="T99" fmla="*/ 18521 h 66"/>
                <a:gd name="T100" fmla="*/ 8996 w 30"/>
                <a:gd name="T101" fmla="*/ 18521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>
                <a:gd name="T0" fmla="*/ 7779 w 20"/>
                <a:gd name="T1" fmla="*/ 0 h 35"/>
                <a:gd name="T2" fmla="*/ 7779 w 20"/>
                <a:gd name="T3" fmla="*/ 0 h 35"/>
                <a:gd name="T4" fmla="*/ 8890 w 20"/>
                <a:gd name="T5" fmla="*/ 0 h 35"/>
                <a:gd name="T6" fmla="*/ 9446 w 20"/>
                <a:gd name="T7" fmla="*/ 1089 h 35"/>
                <a:gd name="T8" fmla="*/ 10002 w 20"/>
                <a:gd name="T9" fmla="*/ 1633 h 35"/>
                <a:gd name="T10" fmla="*/ 11113 w 20"/>
                <a:gd name="T11" fmla="*/ 1633 h 35"/>
                <a:gd name="T12" fmla="*/ 11113 w 20"/>
                <a:gd name="T13" fmla="*/ 1633 h 35"/>
                <a:gd name="T14" fmla="*/ 10557 w 20"/>
                <a:gd name="T15" fmla="*/ 5987 h 35"/>
                <a:gd name="T16" fmla="*/ 10002 w 20"/>
                <a:gd name="T17" fmla="*/ 10886 h 35"/>
                <a:gd name="T18" fmla="*/ 8890 w 20"/>
                <a:gd name="T19" fmla="*/ 14696 h 35"/>
                <a:gd name="T20" fmla="*/ 6112 w 20"/>
                <a:gd name="T21" fmla="*/ 19050 h 35"/>
                <a:gd name="T22" fmla="*/ 6112 w 20"/>
                <a:gd name="T23" fmla="*/ 19050 h 35"/>
                <a:gd name="T24" fmla="*/ 0 w 20"/>
                <a:gd name="T25" fmla="*/ 19050 h 35"/>
                <a:gd name="T26" fmla="*/ 0 w 20"/>
                <a:gd name="T27" fmla="*/ 19050 h 35"/>
                <a:gd name="T28" fmla="*/ 1111 w 20"/>
                <a:gd name="T29" fmla="*/ 14151 h 35"/>
                <a:gd name="T30" fmla="*/ 3334 w 20"/>
                <a:gd name="T31" fmla="*/ 9797 h 35"/>
                <a:gd name="T32" fmla="*/ 7779 w 20"/>
                <a:gd name="T33" fmla="*/ 0 h 35"/>
                <a:gd name="T34" fmla="*/ 7779 w 20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>
                <a:gd name="T0" fmla="*/ 211138 w 399"/>
                <a:gd name="T1" fmla="*/ 9525 h 114"/>
                <a:gd name="T2" fmla="*/ 210609 w 399"/>
                <a:gd name="T3" fmla="*/ 11642 h 114"/>
                <a:gd name="T4" fmla="*/ 211138 w 399"/>
                <a:gd name="T5" fmla="*/ 12171 h 114"/>
                <a:gd name="T6" fmla="*/ 206905 w 399"/>
                <a:gd name="T7" fmla="*/ 17463 h 114"/>
                <a:gd name="T8" fmla="*/ 201613 w 399"/>
                <a:gd name="T9" fmla="*/ 22225 h 114"/>
                <a:gd name="T10" fmla="*/ 187855 w 399"/>
                <a:gd name="T11" fmla="*/ 30162 h 114"/>
                <a:gd name="T12" fmla="*/ 176742 w 399"/>
                <a:gd name="T13" fmla="*/ 35983 h 114"/>
                <a:gd name="T14" fmla="*/ 151871 w 399"/>
                <a:gd name="T15" fmla="*/ 46038 h 114"/>
                <a:gd name="T16" fmla="*/ 124884 w 399"/>
                <a:gd name="T17" fmla="*/ 53975 h 114"/>
                <a:gd name="T18" fmla="*/ 96838 w 399"/>
                <a:gd name="T19" fmla="*/ 58208 h 114"/>
                <a:gd name="T20" fmla="*/ 82021 w 399"/>
                <a:gd name="T21" fmla="*/ 60325 h 114"/>
                <a:gd name="T22" fmla="*/ 68263 w 399"/>
                <a:gd name="T23" fmla="*/ 60325 h 114"/>
                <a:gd name="T24" fmla="*/ 42333 w 399"/>
                <a:gd name="T25" fmla="*/ 56092 h 114"/>
                <a:gd name="T26" fmla="*/ 29633 w 399"/>
                <a:gd name="T27" fmla="*/ 53446 h 114"/>
                <a:gd name="T28" fmla="*/ 14288 w 399"/>
                <a:gd name="T29" fmla="*/ 50271 h 114"/>
                <a:gd name="T30" fmla="*/ 3175 w 399"/>
                <a:gd name="T31" fmla="*/ 46038 h 114"/>
                <a:gd name="T32" fmla="*/ 0 w 399"/>
                <a:gd name="T33" fmla="*/ 44450 h 114"/>
                <a:gd name="T34" fmla="*/ 44979 w 399"/>
                <a:gd name="T35" fmla="*/ 49213 h 114"/>
                <a:gd name="T36" fmla="*/ 74613 w 399"/>
                <a:gd name="T37" fmla="*/ 51858 h 114"/>
                <a:gd name="T38" fmla="*/ 102659 w 399"/>
                <a:gd name="T39" fmla="*/ 50271 h 114"/>
                <a:gd name="T40" fmla="*/ 116417 w 399"/>
                <a:gd name="T41" fmla="*/ 49213 h 114"/>
                <a:gd name="T42" fmla="*/ 131234 w 399"/>
                <a:gd name="T43" fmla="*/ 46038 h 114"/>
                <a:gd name="T44" fmla="*/ 134938 w 399"/>
                <a:gd name="T45" fmla="*/ 44450 h 114"/>
                <a:gd name="T46" fmla="*/ 142346 w 399"/>
                <a:gd name="T47" fmla="*/ 39688 h 114"/>
                <a:gd name="T48" fmla="*/ 146050 w 399"/>
                <a:gd name="T49" fmla="*/ 37571 h 114"/>
                <a:gd name="T50" fmla="*/ 154517 w 399"/>
                <a:gd name="T51" fmla="*/ 35983 h 114"/>
                <a:gd name="T52" fmla="*/ 163513 w 399"/>
                <a:gd name="T53" fmla="*/ 34396 h 114"/>
                <a:gd name="T54" fmla="*/ 168275 w 399"/>
                <a:gd name="T55" fmla="*/ 32279 h 114"/>
                <a:gd name="T56" fmla="*/ 182034 w 399"/>
                <a:gd name="T57" fmla="*/ 25400 h 114"/>
                <a:gd name="T58" fmla="*/ 200025 w 399"/>
                <a:gd name="T59" fmla="*/ 15346 h 114"/>
                <a:gd name="T60" fmla="*/ 197380 w 399"/>
                <a:gd name="T61" fmla="*/ 12171 h 114"/>
                <a:gd name="T62" fmla="*/ 192617 w 399"/>
                <a:gd name="T63" fmla="*/ 7937 h 114"/>
                <a:gd name="T64" fmla="*/ 182034 w 399"/>
                <a:gd name="T65" fmla="*/ 3704 h 114"/>
                <a:gd name="T66" fmla="*/ 174625 w 399"/>
                <a:gd name="T67" fmla="*/ 1058 h 114"/>
                <a:gd name="T68" fmla="*/ 176213 w 399"/>
                <a:gd name="T69" fmla="*/ 0 h 114"/>
                <a:gd name="T70" fmla="*/ 180975 w 399"/>
                <a:gd name="T71" fmla="*/ 0 h 114"/>
                <a:gd name="T72" fmla="*/ 189971 w 399"/>
                <a:gd name="T73" fmla="*/ 1058 h 114"/>
                <a:gd name="T74" fmla="*/ 203200 w 399"/>
                <a:gd name="T75" fmla="*/ 6350 h 114"/>
                <a:gd name="T76" fmla="*/ 211138 w 399"/>
                <a:gd name="T77" fmla="*/ 9525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>
                <a:gd name="T0" fmla="*/ 28575 w 54"/>
                <a:gd name="T1" fmla="*/ 6626 h 23"/>
                <a:gd name="T2" fmla="*/ 28575 w 54"/>
                <a:gd name="T3" fmla="*/ 6626 h 23"/>
                <a:gd name="T4" fmla="*/ 27517 w 54"/>
                <a:gd name="T5" fmla="*/ 8835 h 23"/>
                <a:gd name="T6" fmla="*/ 26458 w 54"/>
                <a:gd name="T7" fmla="*/ 11043 h 23"/>
                <a:gd name="T8" fmla="*/ 25400 w 54"/>
                <a:gd name="T9" fmla="*/ 12148 h 23"/>
                <a:gd name="T10" fmla="*/ 23813 w 54"/>
                <a:gd name="T11" fmla="*/ 12700 h 23"/>
                <a:gd name="T12" fmla="*/ 21696 w 54"/>
                <a:gd name="T13" fmla="*/ 12700 h 23"/>
                <a:gd name="T14" fmla="*/ 20108 w 54"/>
                <a:gd name="T15" fmla="*/ 12700 h 23"/>
                <a:gd name="T16" fmla="*/ 16404 w 54"/>
                <a:gd name="T17" fmla="*/ 10491 h 23"/>
                <a:gd name="T18" fmla="*/ 7937 w 54"/>
                <a:gd name="T19" fmla="*/ 5522 h 23"/>
                <a:gd name="T20" fmla="*/ 3704 w 54"/>
                <a:gd name="T21" fmla="*/ 3865 h 23"/>
                <a:gd name="T22" fmla="*/ 1588 w 54"/>
                <a:gd name="T23" fmla="*/ 2761 h 23"/>
                <a:gd name="T24" fmla="*/ 0 w 54"/>
                <a:gd name="T25" fmla="*/ 2761 h 23"/>
                <a:gd name="T26" fmla="*/ 0 w 54"/>
                <a:gd name="T27" fmla="*/ 2761 h 23"/>
                <a:gd name="T28" fmla="*/ 1058 w 54"/>
                <a:gd name="T29" fmla="*/ 1657 h 23"/>
                <a:gd name="T30" fmla="*/ 2646 w 54"/>
                <a:gd name="T31" fmla="*/ 1104 h 23"/>
                <a:gd name="T32" fmla="*/ 5821 w 54"/>
                <a:gd name="T33" fmla="*/ 0 h 23"/>
                <a:gd name="T34" fmla="*/ 10054 w 54"/>
                <a:gd name="T35" fmla="*/ 0 h 23"/>
                <a:gd name="T36" fmla="*/ 13758 w 54"/>
                <a:gd name="T37" fmla="*/ 552 h 23"/>
                <a:gd name="T38" fmla="*/ 17992 w 54"/>
                <a:gd name="T39" fmla="*/ 2209 h 23"/>
                <a:gd name="T40" fmla="*/ 21696 w 54"/>
                <a:gd name="T41" fmla="*/ 3865 h 23"/>
                <a:gd name="T42" fmla="*/ 28575 w 54"/>
                <a:gd name="T43" fmla="*/ 6626 h 23"/>
                <a:gd name="T44" fmla="*/ 28575 w 54"/>
                <a:gd name="T45" fmla="*/ 6626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>
                <a:gd name="T0" fmla="*/ 7938 w 14"/>
                <a:gd name="T1" fmla="*/ 1134 h 14"/>
                <a:gd name="T2" fmla="*/ 7938 w 14"/>
                <a:gd name="T3" fmla="*/ 1134 h 14"/>
                <a:gd name="T4" fmla="*/ 7938 w 14"/>
                <a:gd name="T5" fmla="*/ 5103 h 14"/>
                <a:gd name="T6" fmla="*/ 7938 w 14"/>
                <a:gd name="T7" fmla="*/ 6804 h 14"/>
                <a:gd name="T8" fmla="*/ 6804 w 14"/>
                <a:gd name="T9" fmla="*/ 7938 h 14"/>
                <a:gd name="T10" fmla="*/ 6804 w 14"/>
                <a:gd name="T11" fmla="*/ 7938 h 14"/>
                <a:gd name="T12" fmla="*/ 3402 w 14"/>
                <a:gd name="T13" fmla="*/ 7938 h 14"/>
                <a:gd name="T14" fmla="*/ 1134 w 14"/>
                <a:gd name="T15" fmla="*/ 6804 h 14"/>
                <a:gd name="T16" fmla="*/ 0 w 14"/>
                <a:gd name="T17" fmla="*/ 5103 h 14"/>
                <a:gd name="T18" fmla="*/ 0 w 14"/>
                <a:gd name="T19" fmla="*/ 3402 h 14"/>
                <a:gd name="T20" fmla="*/ 567 w 14"/>
                <a:gd name="T21" fmla="*/ 1134 h 14"/>
                <a:gd name="T22" fmla="*/ 2268 w 14"/>
                <a:gd name="T23" fmla="*/ 0 h 14"/>
                <a:gd name="T24" fmla="*/ 4536 w 14"/>
                <a:gd name="T25" fmla="*/ 0 h 14"/>
                <a:gd name="T26" fmla="*/ 7938 w 14"/>
                <a:gd name="T27" fmla="*/ 1134 h 14"/>
                <a:gd name="T28" fmla="*/ 7938 w 14"/>
                <a:gd name="T29" fmla="*/ 113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>
                <a:gd name="T0" fmla="*/ 11113 w 21"/>
                <a:gd name="T1" fmla="*/ 2481 h 16"/>
                <a:gd name="T2" fmla="*/ 11113 w 21"/>
                <a:gd name="T3" fmla="*/ 2481 h 16"/>
                <a:gd name="T4" fmla="*/ 10584 w 21"/>
                <a:gd name="T5" fmla="*/ 4961 h 16"/>
                <a:gd name="T6" fmla="*/ 8996 w 21"/>
                <a:gd name="T7" fmla="*/ 6946 h 16"/>
                <a:gd name="T8" fmla="*/ 7409 w 21"/>
                <a:gd name="T9" fmla="*/ 7442 h 16"/>
                <a:gd name="T10" fmla="*/ 5821 w 21"/>
                <a:gd name="T11" fmla="*/ 7938 h 16"/>
                <a:gd name="T12" fmla="*/ 4234 w 21"/>
                <a:gd name="T13" fmla="*/ 7938 h 16"/>
                <a:gd name="T14" fmla="*/ 2646 w 21"/>
                <a:gd name="T15" fmla="*/ 7938 h 16"/>
                <a:gd name="T16" fmla="*/ 2646 w 21"/>
                <a:gd name="T17" fmla="*/ 7938 h 16"/>
                <a:gd name="T18" fmla="*/ 1588 w 21"/>
                <a:gd name="T19" fmla="*/ 6946 h 16"/>
                <a:gd name="T20" fmla="*/ 1058 w 21"/>
                <a:gd name="T21" fmla="*/ 5457 h 16"/>
                <a:gd name="T22" fmla="*/ 0 w 21"/>
                <a:gd name="T23" fmla="*/ 3473 h 16"/>
                <a:gd name="T24" fmla="*/ 0 w 21"/>
                <a:gd name="T25" fmla="*/ 1488 h 16"/>
                <a:gd name="T26" fmla="*/ 0 w 21"/>
                <a:gd name="T27" fmla="*/ 1488 h 16"/>
                <a:gd name="T28" fmla="*/ 1588 w 21"/>
                <a:gd name="T29" fmla="*/ 496 h 16"/>
                <a:gd name="T30" fmla="*/ 3175 w 21"/>
                <a:gd name="T31" fmla="*/ 0 h 16"/>
                <a:gd name="T32" fmla="*/ 5821 w 21"/>
                <a:gd name="T33" fmla="*/ 0 h 16"/>
                <a:gd name="T34" fmla="*/ 9525 w 21"/>
                <a:gd name="T35" fmla="*/ 496 h 16"/>
                <a:gd name="T36" fmla="*/ 10584 w 21"/>
                <a:gd name="T37" fmla="*/ 1488 h 16"/>
                <a:gd name="T38" fmla="*/ 11113 w 21"/>
                <a:gd name="T39" fmla="*/ 2481 h 16"/>
                <a:gd name="T40" fmla="*/ 11113 w 21"/>
                <a:gd name="T41" fmla="*/ 248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>
                <a:gd name="T0" fmla="*/ 11113 w 21"/>
                <a:gd name="T1" fmla="*/ 2801 h 17"/>
                <a:gd name="T2" fmla="*/ 11113 w 21"/>
                <a:gd name="T3" fmla="*/ 2801 h 17"/>
                <a:gd name="T4" fmla="*/ 10584 w 21"/>
                <a:gd name="T5" fmla="*/ 5603 h 17"/>
                <a:gd name="T6" fmla="*/ 10055 w 21"/>
                <a:gd name="T7" fmla="*/ 8404 h 17"/>
                <a:gd name="T8" fmla="*/ 10055 w 21"/>
                <a:gd name="T9" fmla="*/ 8404 h 17"/>
                <a:gd name="T10" fmla="*/ 7409 w 21"/>
                <a:gd name="T11" fmla="*/ 9525 h 17"/>
                <a:gd name="T12" fmla="*/ 3704 w 21"/>
                <a:gd name="T13" fmla="*/ 9525 h 17"/>
                <a:gd name="T14" fmla="*/ 3704 w 21"/>
                <a:gd name="T15" fmla="*/ 9525 h 17"/>
                <a:gd name="T16" fmla="*/ 2646 w 21"/>
                <a:gd name="T17" fmla="*/ 7284 h 17"/>
                <a:gd name="T18" fmla="*/ 0 w 21"/>
                <a:gd name="T19" fmla="*/ 5603 h 17"/>
                <a:gd name="T20" fmla="*/ 0 w 21"/>
                <a:gd name="T21" fmla="*/ 5603 h 17"/>
                <a:gd name="T22" fmla="*/ 529 w 21"/>
                <a:gd name="T23" fmla="*/ 2801 h 17"/>
                <a:gd name="T24" fmla="*/ 2117 w 21"/>
                <a:gd name="T25" fmla="*/ 1121 h 17"/>
                <a:gd name="T26" fmla="*/ 3175 w 21"/>
                <a:gd name="T27" fmla="*/ 560 h 17"/>
                <a:gd name="T28" fmla="*/ 4763 w 21"/>
                <a:gd name="T29" fmla="*/ 0 h 17"/>
                <a:gd name="T30" fmla="*/ 6350 w 21"/>
                <a:gd name="T31" fmla="*/ 0 h 17"/>
                <a:gd name="T32" fmla="*/ 7938 w 21"/>
                <a:gd name="T33" fmla="*/ 560 h 17"/>
                <a:gd name="T34" fmla="*/ 10055 w 21"/>
                <a:gd name="T35" fmla="*/ 1681 h 17"/>
                <a:gd name="T36" fmla="*/ 11113 w 21"/>
                <a:gd name="T37" fmla="*/ 2801 h 17"/>
                <a:gd name="T38" fmla="*/ 11113 w 21"/>
                <a:gd name="T39" fmla="*/ 280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>
                <a:gd name="T0" fmla="*/ 136149 w 1771"/>
                <a:gd name="T1" fmla="*/ 84602 h 1306"/>
                <a:gd name="T2" fmla="*/ 309382 w 1771"/>
                <a:gd name="T3" fmla="*/ 197228 h 1306"/>
                <a:gd name="T4" fmla="*/ 497979 w 1771"/>
                <a:gd name="T5" fmla="*/ 85659 h 1306"/>
                <a:gd name="T6" fmla="*/ 603402 w 1771"/>
                <a:gd name="T7" fmla="*/ 50761 h 1306"/>
                <a:gd name="T8" fmla="*/ 750147 w 1771"/>
                <a:gd name="T9" fmla="*/ 69797 h 1306"/>
                <a:gd name="T10" fmla="*/ 858219 w 1771"/>
                <a:gd name="T11" fmla="*/ 159686 h 1306"/>
                <a:gd name="T12" fmla="*/ 879409 w 1771"/>
                <a:gd name="T13" fmla="*/ 388640 h 1306"/>
                <a:gd name="T14" fmla="*/ 860867 w 1771"/>
                <a:gd name="T15" fmla="*/ 563131 h 1306"/>
                <a:gd name="T16" fmla="*/ 643664 w 1771"/>
                <a:gd name="T17" fmla="*/ 457379 h 1306"/>
                <a:gd name="T18" fmla="*/ 469901 w 1771"/>
                <a:gd name="T19" fmla="*/ 369076 h 1306"/>
                <a:gd name="T20" fmla="*/ 466193 w 1771"/>
                <a:gd name="T21" fmla="*/ 390226 h 1306"/>
                <a:gd name="T22" fmla="*/ 627771 w 1771"/>
                <a:gd name="T23" fmla="*/ 542510 h 1306"/>
                <a:gd name="T24" fmla="*/ 704057 w 1771"/>
                <a:gd name="T25" fmla="*/ 602789 h 1306"/>
                <a:gd name="T26" fmla="*/ 709884 w 1771"/>
                <a:gd name="T27" fmla="*/ 686862 h 1306"/>
                <a:gd name="T28" fmla="*/ 631479 w 1771"/>
                <a:gd name="T29" fmla="*/ 650906 h 1306"/>
                <a:gd name="T30" fmla="*/ 565259 w 1771"/>
                <a:gd name="T31" fmla="*/ 583753 h 1306"/>
                <a:gd name="T32" fmla="*/ 183828 w 1771"/>
                <a:gd name="T33" fmla="*/ 232655 h 1306"/>
                <a:gd name="T34" fmla="*/ 57215 w 1771"/>
                <a:gd name="T35" fmla="*/ 118971 h 1306"/>
                <a:gd name="T36" fmla="*/ 6887 w 1771"/>
                <a:gd name="T37" fmla="*/ 2644 h 1306"/>
                <a:gd name="T38" fmla="*/ 531884 w 1771"/>
                <a:gd name="T39" fmla="*/ 385467 h 1306"/>
                <a:gd name="T40" fmla="*/ 841796 w 1771"/>
                <a:gd name="T41" fmla="*/ 545153 h 1306"/>
                <a:gd name="T42" fmla="*/ 831201 w 1771"/>
                <a:gd name="T43" fmla="*/ 373306 h 1306"/>
                <a:gd name="T44" fmla="*/ 867225 w 1771"/>
                <a:gd name="T45" fmla="*/ 286060 h 1306"/>
                <a:gd name="T46" fmla="*/ 873052 w 1771"/>
                <a:gd name="T47" fmla="*/ 210976 h 1306"/>
                <a:gd name="T48" fmla="*/ 852391 w 1771"/>
                <a:gd name="T49" fmla="*/ 171848 h 1306"/>
                <a:gd name="T50" fmla="*/ 746438 w 1771"/>
                <a:gd name="T51" fmla="*/ 150168 h 1306"/>
                <a:gd name="T52" fmla="*/ 662206 w 1771"/>
                <a:gd name="T53" fmla="*/ 105752 h 1306"/>
                <a:gd name="T54" fmla="*/ 572146 w 1771"/>
                <a:gd name="T55" fmla="*/ 67682 h 1306"/>
                <a:gd name="T56" fmla="*/ 521288 w 1771"/>
                <a:gd name="T57" fmla="*/ 85131 h 1306"/>
                <a:gd name="T58" fmla="*/ 438115 w 1771"/>
                <a:gd name="T59" fmla="*/ 152283 h 1306"/>
                <a:gd name="T60" fmla="*/ 480496 w 1771"/>
                <a:gd name="T61" fmla="*/ 221551 h 1306"/>
                <a:gd name="T62" fmla="*/ 393615 w 1771"/>
                <a:gd name="T63" fmla="*/ 173963 h 1306"/>
                <a:gd name="T64" fmla="*/ 310972 w 1771"/>
                <a:gd name="T65" fmla="*/ 215735 h 1306"/>
                <a:gd name="T66" fmla="*/ 332692 w 1771"/>
                <a:gd name="T67" fmla="*/ 250104 h 1306"/>
                <a:gd name="T68" fmla="*/ 357591 w 1771"/>
                <a:gd name="T69" fmla="*/ 264910 h 1306"/>
                <a:gd name="T70" fmla="*/ 68340 w 1771"/>
                <a:gd name="T71" fmla="*/ 93062 h 1306"/>
                <a:gd name="T72" fmla="*/ 66221 w 1771"/>
                <a:gd name="T73" fmla="*/ 66624 h 1306"/>
                <a:gd name="T74" fmla="*/ 90590 w 1771"/>
                <a:gd name="T75" fmla="*/ 66095 h 1306"/>
                <a:gd name="T76" fmla="*/ 147804 w 1771"/>
                <a:gd name="T77" fmla="*/ 123730 h 1306"/>
                <a:gd name="T78" fmla="*/ 350174 w 1771"/>
                <a:gd name="T79" fmla="*/ 309854 h 1306"/>
                <a:gd name="T80" fmla="*/ 544068 w 1771"/>
                <a:gd name="T81" fmla="*/ 488047 h 1306"/>
                <a:gd name="T82" fmla="*/ 595985 w 1771"/>
                <a:gd name="T83" fmla="*/ 535636 h 1306"/>
                <a:gd name="T84" fmla="*/ 613467 w 1771"/>
                <a:gd name="T85" fmla="*/ 538808 h 1306"/>
                <a:gd name="T86" fmla="*/ 346466 w 1771"/>
                <a:gd name="T87" fmla="*/ 290819 h 1306"/>
                <a:gd name="T88" fmla="*/ 105423 w 1771"/>
                <a:gd name="T89" fmla="*/ 118971 h 1306"/>
                <a:gd name="T90" fmla="*/ 334811 w 1771"/>
                <a:gd name="T91" fmla="*/ 328890 h 1306"/>
                <a:gd name="T92" fmla="*/ 606051 w 1771"/>
                <a:gd name="T93" fmla="*/ 580052 h 1306"/>
                <a:gd name="T94" fmla="*/ 200781 w 1771"/>
                <a:gd name="T95" fmla="*/ 182952 h 1306"/>
                <a:gd name="T96" fmla="*/ 480496 w 1771"/>
                <a:gd name="T97" fmla="*/ 474828 h 1306"/>
                <a:gd name="T98" fmla="*/ 81584 w 1771"/>
                <a:gd name="T99" fmla="*/ 118443 h 1306"/>
                <a:gd name="T100" fmla="*/ 183299 w 1771"/>
                <a:gd name="T101" fmla="*/ 215735 h 1306"/>
                <a:gd name="T102" fmla="*/ 572146 w 1771"/>
                <a:gd name="T103" fmla="*/ 575293 h 1306"/>
                <a:gd name="T104" fmla="*/ 594926 w 1771"/>
                <a:gd name="T105" fmla="*/ 605432 h 1306"/>
                <a:gd name="T106" fmla="*/ 635188 w 1771"/>
                <a:gd name="T107" fmla="*/ 552027 h 1306"/>
                <a:gd name="T108" fmla="*/ 618235 w 1771"/>
                <a:gd name="T109" fmla="*/ 622881 h 1306"/>
                <a:gd name="T110" fmla="*/ 645253 w 1771"/>
                <a:gd name="T111" fmla="*/ 571592 h 1306"/>
                <a:gd name="T112" fmla="*/ 635188 w 1771"/>
                <a:gd name="T113" fmla="*/ 629227 h 1306"/>
                <a:gd name="T114" fmla="*/ 673331 w 1771"/>
                <a:gd name="T115" fmla="*/ 619180 h 1306"/>
                <a:gd name="T116" fmla="*/ 643134 w 1771"/>
                <a:gd name="T117" fmla="*/ 658309 h 1306"/>
                <a:gd name="T118" fmla="*/ 693462 w 1771"/>
                <a:gd name="T119" fmla="*/ 640331 h 1306"/>
                <a:gd name="T120" fmla="*/ 702998 w 1771"/>
                <a:gd name="T121" fmla="*/ 680517 h 1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>
                <a:gd name="T0" fmla="*/ 26369 w 59"/>
                <a:gd name="T1" fmla="*/ 0 h 115"/>
                <a:gd name="T2" fmla="*/ 26369 w 59"/>
                <a:gd name="T3" fmla="*/ 0 h 115"/>
                <a:gd name="T4" fmla="*/ 27983 w 59"/>
                <a:gd name="T5" fmla="*/ 0 h 115"/>
                <a:gd name="T6" fmla="*/ 29597 w 59"/>
                <a:gd name="T7" fmla="*/ 538 h 115"/>
                <a:gd name="T8" fmla="*/ 30136 w 59"/>
                <a:gd name="T9" fmla="*/ 1615 h 115"/>
                <a:gd name="T10" fmla="*/ 31750 w 59"/>
                <a:gd name="T11" fmla="*/ 1615 h 115"/>
                <a:gd name="T12" fmla="*/ 31750 w 59"/>
                <a:gd name="T13" fmla="*/ 1615 h 115"/>
                <a:gd name="T14" fmla="*/ 20987 w 59"/>
                <a:gd name="T15" fmla="*/ 30149 h 115"/>
                <a:gd name="T16" fmla="*/ 9686 w 59"/>
                <a:gd name="T17" fmla="*/ 59221 h 115"/>
                <a:gd name="T18" fmla="*/ 9686 w 59"/>
                <a:gd name="T19" fmla="*/ 59221 h 115"/>
                <a:gd name="T20" fmla="*/ 7534 w 59"/>
                <a:gd name="T21" fmla="*/ 60298 h 115"/>
                <a:gd name="T22" fmla="*/ 5381 w 59"/>
                <a:gd name="T23" fmla="*/ 61375 h 115"/>
                <a:gd name="T24" fmla="*/ 3229 w 59"/>
                <a:gd name="T25" fmla="*/ 61913 h 115"/>
                <a:gd name="T26" fmla="*/ 0 w 59"/>
                <a:gd name="T27" fmla="*/ 60836 h 115"/>
                <a:gd name="T28" fmla="*/ 0 w 59"/>
                <a:gd name="T29" fmla="*/ 60836 h 115"/>
                <a:gd name="T30" fmla="*/ 3767 w 59"/>
                <a:gd name="T31" fmla="*/ 54914 h 115"/>
                <a:gd name="T32" fmla="*/ 7534 w 59"/>
                <a:gd name="T33" fmla="*/ 48454 h 115"/>
                <a:gd name="T34" fmla="*/ 10225 w 59"/>
                <a:gd name="T35" fmla="*/ 41455 h 115"/>
                <a:gd name="T36" fmla="*/ 11839 w 59"/>
                <a:gd name="T37" fmla="*/ 37148 h 115"/>
                <a:gd name="T38" fmla="*/ 11839 w 59"/>
                <a:gd name="T39" fmla="*/ 37148 h 115"/>
                <a:gd name="T40" fmla="*/ 11301 w 59"/>
                <a:gd name="T41" fmla="*/ 34994 h 115"/>
                <a:gd name="T42" fmla="*/ 11301 w 59"/>
                <a:gd name="T43" fmla="*/ 33918 h 115"/>
                <a:gd name="T44" fmla="*/ 11839 w 59"/>
                <a:gd name="T45" fmla="*/ 36071 h 115"/>
                <a:gd name="T46" fmla="*/ 11839 w 59"/>
                <a:gd name="T47" fmla="*/ 36071 h 115"/>
                <a:gd name="T48" fmla="*/ 17758 w 59"/>
                <a:gd name="T49" fmla="*/ 17766 h 115"/>
                <a:gd name="T50" fmla="*/ 19373 w 59"/>
                <a:gd name="T51" fmla="*/ 12921 h 115"/>
                <a:gd name="T52" fmla="*/ 21525 w 59"/>
                <a:gd name="T53" fmla="*/ 8076 h 115"/>
                <a:gd name="T54" fmla="*/ 23678 w 59"/>
                <a:gd name="T55" fmla="*/ 3769 h 115"/>
                <a:gd name="T56" fmla="*/ 26369 w 59"/>
                <a:gd name="T57" fmla="*/ 0 h 115"/>
                <a:gd name="T58" fmla="*/ 26369 w 59"/>
                <a:gd name="T59" fmla="*/ 0 h 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>
                <a:gd name="T0" fmla="*/ 23813 w 45"/>
                <a:gd name="T1" fmla="*/ 2013 h 41"/>
                <a:gd name="T2" fmla="*/ 23813 w 45"/>
                <a:gd name="T3" fmla="*/ 2013 h 41"/>
                <a:gd name="T4" fmla="*/ 21696 w 45"/>
                <a:gd name="T5" fmla="*/ 6040 h 41"/>
                <a:gd name="T6" fmla="*/ 20109 w 45"/>
                <a:gd name="T7" fmla="*/ 9564 h 41"/>
                <a:gd name="T8" fmla="*/ 17463 w 45"/>
                <a:gd name="T9" fmla="*/ 12584 h 41"/>
                <a:gd name="T10" fmla="*/ 14288 w 45"/>
                <a:gd name="T11" fmla="*/ 15101 h 41"/>
                <a:gd name="T12" fmla="*/ 11113 w 45"/>
                <a:gd name="T13" fmla="*/ 17114 h 41"/>
                <a:gd name="T14" fmla="*/ 7938 w 45"/>
                <a:gd name="T15" fmla="*/ 18625 h 41"/>
                <a:gd name="T16" fmla="*/ 3704 w 45"/>
                <a:gd name="T17" fmla="*/ 20135 h 41"/>
                <a:gd name="T18" fmla="*/ 0 w 45"/>
                <a:gd name="T19" fmla="*/ 20638 h 41"/>
                <a:gd name="T20" fmla="*/ 0 w 45"/>
                <a:gd name="T21" fmla="*/ 20638 h 41"/>
                <a:gd name="T22" fmla="*/ 4233 w 45"/>
                <a:gd name="T23" fmla="*/ 15101 h 41"/>
                <a:gd name="T24" fmla="*/ 8996 w 45"/>
                <a:gd name="T25" fmla="*/ 9564 h 41"/>
                <a:gd name="T26" fmla="*/ 19050 w 45"/>
                <a:gd name="T27" fmla="*/ 0 h 41"/>
                <a:gd name="T28" fmla="*/ 19050 w 45"/>
                <a:gd name="T29" fmla="*/ 0 h 41"/>
                <a:gd name="T30" fmla="*/ 20638 w 45"/>
                <a:gd name="T31" fmla="*/ 0 h 41"/>
                <a:gd name="T32" fmla="*/ 21167 w 45"/>
                <a:gd name="T33" fmla="*/ 1007 h 41"/>
                <a:gd name="T34" fmla="*/ 22225 w 45"/>
                <a:gd name="T35" fmla="*/ 1510 h 41"/>
                <a:gd name="T36" fmla="*/ 23813 w 45"/>
                <a:gd name="T37" fmla="*/ 2013 h 41"/>
                <a:gd name="T38" fmla="*/ 23813 w 45"/>
                <a:gd name="T39" fmla="*/ 2013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>
                <a:gd name="T0" fmla="*/ 438685 w 836"/>
                <a:gd name="T1" fmla="*/ 145881 h 404"/>
                <a:gd name="T2" fmla="*/ 414930 w 836"/>
                <a:gd name="T3" fmla="*/ 169753 h 404"/>
                <a:gd name="T4" fmla="*/ 352110 w 836"/>
                <a:gd name="T5" fmla="*/ 197338 h 404"/>
                <a:gd name="T6" fmla="*/ 279787 w 836"/>
                <a:gd name="T7" fmla="*/ 212722 h 404"/>
                <a:gd name="T8" fmla="*/ 238083 w 836"/>
                <a:gd name="T9" fmla="*/ 211661 h 404"/>
                <a:gd name="T10" fmla="*/ 197963 w 836"/>
                <a:gd name="T11" fmla="*/ 202112 h 404"/>
                <a:gd name="T12" fmla="*/ 172624 w 836"/>
                <a:gd name="T13" fmla="*/ 195216 h 404"/>
                <a:gd name="T14" fmla="*/ 119833 w 836"/>
                <a:gd name="T15" fmla="*/ 184076 h 404"/>
                <a:gd name="T16" fmla="*/ 60181 w 836"/>
                <a:gd name="T17" fmla="*/ 167100 h 404"/>
                <a:gd name="T18" fmla="*/ 27979 w 836"/>
                <a:gd name="T19" fmla="*/ 141107 h 404"/>
                <a:gd name="T20" fmla="*/ 1584 w 836"/>
                <a:gd name="T21" fmla="*/ 71614 h 404"/>
                <a:gd name="T22" fmla="*/ 0 w 836"/>
                <a:gd name="T23" fmla="*/ 51987 h 404"/>
                <a:gd name="T24" fmla="*/ 7919 w 836"/>
                <a:gd name="T25" fmla="*/ 38194 h 404"/>
                <a:gd name="T26" fmla="*/ 39065 w 836"/>
                <a:gd name="T27" fmla="*/ 22280 h 404"/>
                <a:gd name="T28" fmla="*/ 82353 w 836"/>
                <a:gd name="T29" fmla="*/ 13792 h 404"/>
                <a:gd name="T30" fmla="*/ 98717 w 836"/>
                <a:gd name="T31" fmla="*/ 9549 h 404"/>
                <a:gd name="T32" fmla="*/ 124057 w 836"/>
                <a:gd name="T33" fmla="*/ 530 h 404"/>
                <a:gd name="T34" fmla="*/ 181598 w 836"/>
                <a:gd name="T35" fmla="*/ 6896 h 404"/>
                <a:gd name="T36" fmla="*/ 209577 w 836"/>
                <a:gd name="T37" fmla="*/ 15914 h 404"/>
                <a:gd name="T38" fmla="*/ 235444 w 836"/>
                <a:gd name="T39" fmla="*/ 25463 h 404"/>
                <a:gd name="T40" fmla="*/ 280315 w 836"/>
                <a:gd name="T41" fmla="*/ 43499 h 404"/>
                <a:gd name="T42" fmla="*/ 345775 w 836"/>
                <a:gd name="T43" fmla="*/ 57292 h 404"/>
                <a:gd name="T44" fmla="*/ 365307 w 836"/>
                <a:gd name="T45" fmla="*/ 64718 h 404"/>
                <a:gd name="T46" fmla="*/ 402788 w 836"/>
                <a:gd name="T47" fmla="*/ 66840 h 404"/>
                <a:gd name="T48" fmla="*/ 421265 w 836"/>
                <a:gd name="T49" fmla="*/ 75328 h 404"/>
                <a:gd name="T50" fmla="*/ 436574 w 836"/>
                <a:gd name="T51" fmla="*/ 101852 h 404"/>
                <a:gd name="T52" fmla="*/ 265006 w 836"/>
                <a:gd name="T53" fmla="*/ 205295 h 404"/>
                <a:gd name="T54" fmla="*/ 339968 w 836"/>
                <a:gd name="T55" fmla="*/ 193624 h 404"/>
                <a:gd name="T56" fmla="*/ 407539 w 836"/>
                <a:gd name="T57" fmla="*/ 163387 h 404"/>
                <a:gd name="T58" fmla="*/ 433934 w 836"/>
                <a:gd name="T59" fmla="*/ 135802 h 404"/>
                <a:gd name="T60" fmla="*/ 425488 w 836"/>
                <a:gd name="T61" fmla="*/ 90181 h 404"/>
                <a:gd name="T62" fmla="*/ 401205 w 836"/>
                <a:gd name="T63" fmla="*/ 75328 h 404"/>
                <a:gd name="T64" fmla="*/ 364779 w 836"/>
                <a:gd name="T65" fmla="*/ 72675 h 404"/>
                <a:gd name="T66" fmla="*/ 296152 w 836"/>
                <a:gd name="T67" fmla="*/ 55700 h 404"/>
                <a:gd name="T68" fmla="*/ 246002 w 836"/>
                <a:gd name="T69" fmla="*/ 40316 h 404"/>
                <a:gd name="T70" fmla="*/ 188988 w 836"/>
                <a:gd name="T71" fmla="*/ 16975 h 404"/>
                <a:gd name="T72" fmla="*/ 150452 w 836"/>
                <a:gd name="T73" fmla="*/ 9549 h 404"/>
                <a:gd name="T74" fmla="*/ 85520 w 836"/>
                <a:gd name="T75" fmla="*/ 20158 h 404"/>
                <a:gd name="T76" fmla="*/ 27979 w 836"/>
                <a:gd name="T77" fmla="*/ 38194 h 404"/>
                <a:gd name="T78" fmla="*/ 10030 w 836"/>
                <a:gd name="T79" fmla="*/ 55700 h 404"/>
                <a:gd name="T80" fmla="*/ 29035 w 836"/>
                <a:gd name="T81" fmla="*/ 74797 h 404"/>
                <a:gd name="T82" fmla="*/ 72322 w 836"/>
                <a:gd name="T83" fmla="*/ 89120 h 404"/>
                <a:gd name="T84" fmla="*/ 115610 w 836"/>
                <a:gd name="T85" fmla="*/ 102382 h 404"/>
                <a:gd name="T86" fmla="*/ 141477 w 836"/>
                <a:gd name="T87" fmla="*/ 106096 h 404"/>
                <a:gd name="T88" fmla="*/ 114027 w 836"/>
                <a:gd name="T89" fmla="*/ 108217 h 404"/>
                <a:gd name="T90" fmla="*/ 13198 w 836"/>
                <a:gd name="T91" fmla="*/ 75858 h 404"/>
                <a:gd name="T92" fmla="*/ 35897 w 836"/>
                <a:gd name="T93" fmla="*/ 135802 h 404"/>
                <a:gd name="T94" fmla="*/ 52790 w 836"/>
                <a:gd name="T95" fmla="*/ 149064 h 404"/>
                <a:gd name="T96" fmla="*/ 62292 w 836"/>
                <a:gd name="T97" fmla="*/ 157021 h 404"/>
                <a:gd name="T98" fmla="*/ 125112 w 836"/>
                <a:gd name="T99" fmla="*/ 177180 h 404"/>
                <a:gd name="T100" fmla="*/ 171568 w 836"/>
                <a:gd name="T101" fmla="*/ 184606 h 404"/>
                <a:gd name="T102" fmla="*/ 212216 w 836"/>
                <a:gd name="T103" fmla="*/ 195746 h 404"/>
                <a:gd name="T104" fmla="*/ 211688 w 836"/>
                <a:gd name="T105" fmla="*/ 168161 h 404"/>
                <a:gd name="T106" fmla="*/ 214856 w 836"/>
                <a:gd name="T107" fmla="*/ 186728 h 404"/>
                <a:gd name="T108" fmla="*/ 235444 w 836"/>
                <a:gd name="T109" fmla="*/ 202112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8" name="图片 87" descr="C:\Users\wy\AppData\Roaming\Tencent\Users\6572697\QQ\WinTemp\RichOle\J5C{Z{`R3UWQH`Z``XAYUJ6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6"/>
          <a:stretch>
            <a:fillRect/>
          </a:stretch>
        </p:blipFill>
        <p:spPr bwMode="auto">
          <a:xfrm>
            <a:off x="464456" y="2286662"/>
            <a:ext cx="4172771" cy="259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912" y="989359"/>
            <a:ext cx="10788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0" dirty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   </a:t>
            </a:r>
            <a:r>
              <a:rPr lang="zh-CN" altLang="zh-CN" sz="2800" dirty="0" smtClean="0"/>
              <a:t>画</a:t>
            </a:r>
            <a:r>
              <a:rPr lang="zh-CN" altLang="zh-CN" sz="2800" dirty="0"/>
              <a:t>出图中所示的凹槽形机械构件的三视图．</a:t>
            </a:r>
            <a:endParaRPr lang="zh-CN" altLang="zh-CN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62969" y="4806418"/>
            <a:ext cx="538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     </a:t>
            </a:r>
            <a:r>
              <a:rPr lang="zh-CN" altLang="zh-CN" sz="2800" dirty="0" smtClean="0"/>
              <a:t>凹槽</a:t>
            </a:r>
            <a:r>
              <a:rPr lang="zh-CN" altLang="zh-CN" sz="2800" dirty="0"/>
              <a:t>的三视图如图所示．</a:t>
            </a:r>
            <a:endParaRPr lang="zh-CN" altLang="zh-CN" sz="2800" dirty="0"/>
          </a:p>
        </p:txBody>
      </p:sp>
      <p:sp>
        <p:nvSpPr>
          <p:cNvPr id="13" name="矩形 12"/>
          <p:cNvSpPr/>
          <p:nvPr/>
        </p:nvSpPr>
        <p:spPr>
          <a:xfrm>
            <a:off x="3169938" y="1576727"/>
            <a:ext cx="881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分析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zh-CN" altLang="zh-CN" sz="2400" dirty="0" smtClean="0"/>
              <a:t>画</a:t>
            </a:r>
            <a:r>
              <a:rPr lang="zh-CN" altLang="zh-CN" sz="2400" dirty="0"/>
              <a:t>凹槽三视图时，应选择能够反映凹槽形状特征的方向作为主视图的投影方向，</a:t>
            </a:r>
            <a:endParaRPr lang="zh-CN" altLang="zh-CN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169938" y="2110820"/>
            <a:ext cx="881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/>
              <a:t>                                            </a:t>
            </a:r>
            <a:r>
              <a:rPr lang="zh-CN" altLang="zh-CN" sz="2400" dirty="0" smtClean="0"/>
              <a:t>凹槽</a:t>
            </a:r>
            <a:r>
              <a:rPr lang="zh-CN" altLang="zh-CN" sz="2400" dirty="0"/>
              <a:t>是在直四棱柱上切割掉小直四棱柱的组合体，它的三视图是轴对称图形，在左视图中不可见的轮廓线，用虚线画出．</a:t>
            </a:r>
            <a:endParaRPr lang="zh-CN" altLang="zh-CN" sz="2400" dirty="0"/>
          </a:p>
        </p:txBody>
      </p:sp>
      <p:pic>
        <p:nvPicPr>
          <p:cNvPr id="22" name="图片 21" descr="C:\Users\wy\AppData\Roaming\Tencent\Users\6572697\QQ\WinTemp\RichOle\K6}FQ19ZE~A@V8V]9~(N4Y6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5" r="66995"/>
          <a:stretch>
            <a:fillRect/>
          </a:stretch>
        </p:blipFill>
        <p:spPr bwMode="auto">
          <a:xfrm>
            <a:off x="577247" y="2297665"/>
            <a:ext cx="2560367" cy="200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 descr="C:\Users\wy\AppData\Roaming\Tencent\Users\6572697\QQ\WinTemp\RichOle\K6}FQ19ZE~A@V8V]9~(N4Y6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/>
          <a:stretch>
            <a:fillRect/>
          </a:stretch>
        </p:blipFill>
        <p:spPr bwMode="auto">
          <a:xfrm>
            <a:off x="5891885" y="3543373"/>
            <a:ext cx="3782547" cy="340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45440"/>
            <a:ext cx="1219327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912" y="989359"/>
            <a:ext cx="10788347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  </a:t>
            </a:r>
            <a:r>
              <a:rPr lang="zh-CN" altLang="zh-CN" sz="2800" dirty="0" smtClean="0"/>
              <a:t>画</a:t>
            </a:r>
            <a:r>
              <a:rPr lang="zh-CN" altLang="zh-CN" sz="2800" dirty="0"/>
              <a:t>出图中所示的图形的三视图．</a:t>
            </a:r>
            <a:endParaRPr lang="zh-CN" altLang="zh-CN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62969" y="4806418"/>
            <a:ext cx="3596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    </a:t>
            </a:r>
            <a:r>
              <a:rPr lang="zh-CN" altLang="zh-CN" sz="2800" dirty="0" smtClean="0"/>
              <a:t>所</a:t>
            </a:r>
            <a:r>
              <a:rPr lang="zh-CN" altLang="zh-CN" sz="2800" dirty="0"/>
              <a:t>示的</a:t>
            </a:r>
            <a:r>
              <a:rPr lang="zh-CN" altLang="zh-CN" sz="2800" dirty="0" smtClean="0"/>
              <a:t>图形的</a:t>
            </a:r>
            <a:r>
              <a:rPr lang="zh-CN" altLang="zh-CN" sz="2800" dirty="0"/>
              <a:t>三视图如图所示．</a:t>
            </a:r>
            <a:endParaRPr lang="zh-CN" altLang="zh-CN" sz="2800" dirty="0"/>
          </a:p>
        </p:txBody>
      </p:sp>
      <p:sp>
        <p:nvSpPr>
          <p:cNvPr id="13" name="矩形 12"/>
          <p:cNvSpPr/>
          <p:nvPr/>
        </p:nvSpPr>
        <p:spPr>
          <a:xfrm>
            <a:off x="3169938" y="1576727"/>
            <a:ext cx="881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分析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zh-CN" altLang="zh-CN" sz="2400" b="1" dirty="0"/>
              <a:t> </a:t>
            </a:r>
            <a:r>
              <a:rPr lang="zh-CN" altLang="zh-CN" sz="2400" dirty="0"/>
              <a:t>图中所示图形可以看成是由正六棱柱和圆柱组合而成的，</a:t>
            </a:r>
            <a:endParaRPr lang="zh-CN" altLang="zh-CN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169938" y="2110820"/>
            <a:ext cx="8816400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 dirty="0"/>
              <a:t>画三视图时，首先选择能够反映图形特征的方向作为主视图的投影方向．</a:t>
            </a:r>
            <a:endParaRPr lang="zh-CN" altLang="zh-CN" sz="2400" dirty="0"/>
          </a:p>
        </p:txBody>
      </p:sp>
      <p:pic>
        <p:nvPicPr>
          <p:cNvPr id="23" name="图片 22" descr="C:\Users\wy\AppData\Roaming\Tencent\Users\6572697\QQ\WinTemp\RichOle\H55ZEQQGJTATK)JYSFLH}%A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2" r="63134"/>
          <a:stretch>
            <a:fillRect/>
          </a:stretch>
        </p:blipFill>
        <p:spPr bwMode="auto">
          <a:xfrm>
            <a:off x="652045" y="1950584"/>
            <a:ext cx="2516189" cy="275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 descr="C:\Users\wy\AppData\Roaming\Tencent\Users\6572697\QQ\WinTemp\RichOle\H55ZEQQGJTATK)JYSFLH}%A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9"/>
          <a:stretch>
            <a:fillRect/>
          </a:stretch>
        </p:blipFill>
        <p:spPr bwMode="auto">
          <a:xfrm>
            <a:off x="5691245" y="3134347"/>
            <a:ext cx="3423726" cy="334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72745"/>
            <a:ext cx="1219327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912" y="989359"/>
            <a:ext cx="10788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   </a:t>
            </a:r>
            <a:r>
              <a:rPr lang="zh-CN" altLang="zh-CN" sz="2800" dirty="0" smtClean="0"/>
              <a:t>根据</a:t>
            </a:r>
            <a:r>
              <a:rPr lang="zh-CN" altLang="zh-CN" sz="2800" dirty="0"/>
              <a:t>螺母的直观图，画出它的三视图．</a:t>
            </a:r>
            <a:endParaRPr lang="zh-CN" altLang="zh-CN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62969" y="4806418"/>
            <a:ext cx="3596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    </a:t>
            </a:r>
            <a:r>
              <a:rPr lang="zh-CN" altLang="en-US" sz="2800" dirty="0" smtClean="0"/>
              <a:t>螺母</a:t>
            </a:r>
            <a:r>
              <a:rPr lang="zh-CN" altLang="zh-CN" sz="2800" dirty="0" smtClean="0"/>
              <a:t>的</a:t>
            </a:r>
            <a:r>
              <a:rPr lang="zh-CN" altLang="zh-CN" sz="2800" dirty="0"/>
              <a:t>三视图如图所示．</a:t>
            </a:r>
            <a:endParaRPr lang="zh-CN" altLang="zh-CN" sz="2800" dirty="0"/>
          </a:p>
        </p:txBody>
      </p:sp>
      <p:sp>
        <p:nvSpPr>
          <p:cNvPr id="13" name="矩形 12"/>
          <p:cNvSpPr/>
          <p:nvPr/>
        </p:nvSpPr>
        <p:spPr>
          <a:xfrm>
            <a:off x="3169938" y="1576727"/>
            <a:ext cx="881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分析     </a:t>
            </a:r>
            <a:r>
              <a:rPr lang="zh-CN" altLang="zh-CN" sz="2400" dirty="0" smtClean="0"/>
              <a:t>螺母</a:t>
            </a:r>
            <a:r>
              <a:rPr lang="zh-CN" altLang="zh-CN" sz="2400" dirty="0"/>
              <a:t>是在一个六棱柱中间挖去一个圆柱的组合体．</a:t>
            </a:r>
            <a:endParaRPr lang="zh-CN" altLang="zh-CN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169938" y="2110820"/>
            <a:ext cx="8816400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 dirty="0"/>
              <a:t>画主视图和左视图时要注意圆柱母线轮廓线画成虚线，俯视图是正六棱柱的底面和一个圆（中心重合）．</a:t>
            </a:r>
            <a:endParaRPr lang="zh-CN" altLang="zh-CN" sz="2400" dirty="0"/>
          </a:p>
        </p:txBody>
      </p:sp>
      <p:pic>
        <p:nvPicPr>
          <p:cNvPr id="22" name="图片 21" descr="C:\Users\wy\AppData\Roaming\Tencent\Users\6572697\QQ\WinTemp\RichOle\}SL6}A3~9T_HWIOQ`O~C%XN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5" r="71013"/>
          <a:stretch>
            <a:fillRect/>
          </a:stretch>
        </p:blipFill>
        <p:spPr bwMode="auto">
          <a:xfrm>
            <a:off x="829912" y="2042163"/>
            <a:ext cx="2099384" cy="252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C:\Users\wy\AppData\Roaming\Tencent\Users\6572697\QQ\WinTemp\RichOle\}SL6}A3~9T_HWIOQ`O~C%XN.png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0"/>
          <a:stretch>
            <a:fillRect/>
          </a:stretch>
        </p:blipFill>
        <p:spPr bwMode="auto">
          <a:xfrm>
            <a:off x="5188115" y="3509428"/>
            <a:ext cx="3252682" cy="308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54965"/>
            <a:ext cx="1219327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912" y="1061929"/>
            <a:ext cx="1078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   </a:t>
            </a:r>
            <a:r>
              <a:rPr lang="zh-CN" altLang="zh-CN" sz="2800" dirty="0"/>
              <a:t> 根据给定的三视图，如图所示，画出简单组合体的直观图．</a:t>
            </a:r>
            <a:endParaRPr lang="zh-CN" altLang="zh-CN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516207" y="5085984"/>
            <a:ext cx="3596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   </a:t>
            </a:r>
            <a:r>
              <a:rPr lang="zh-CN" altLang="zh-CN" sz="2800" dirty="0" smtClean="0"/>
              <a:t>简单</a:t>
            </a:r>
            <a:r>
              <a:rPr lang="zh-CN" altLang="zh-CN" sz="2800" dirty="0"/>
              <a:t>组合体的直观图</a:t>
            </a:r>
            <a:r>
              <a:rPr lang="zh-CN" altLang="zh-CN" sz="2800" dirty="0" smtClean="0"/>
              <a:t>如</a:t>
            </a:r>
            <a:r>
              <a:rPr lang="zh-CN" altLang="zh-CN" sz="2800" dirty="0"/>
              <a:t>图所示．</a:t>
            </a:r>
            <a:endParaRPr lang="zh-CN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4659086" y="1695428"/>
                <a:ext cx="71319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srgbClr val="C00000"/>
                    </a:solidFill>
                  </a:rPr>
                  <a:t>分析    </a:t>
                </a:r>
                <a:r>
                  <a:rPr lang="zh-CN" altLang="zh-CN" sz="2400" dirty="0" smtClean="0"/>
                  <a:t>观察</a:t>
                </a:r>
                <a:r>
                  <a:rPr lang="zh-CN" altLang="zh-CN" sz="2400" dirty="0"/>
                  <a:t>三视图，初步判定物体是由两个长方体叠加而成，并且呈倒“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zh-CN" altLang="zh-CN" sz="2400" dirty="0"/>
                  <a:t>”形状．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1695428"/>
                <a:ext cx="7131958" cy="1200329"/>
              </a:xfrm>
              <a:prstGeom prst="rect">
                <a:avLst/>
              </a:prstGeom>
              <a:blipFill rotWithShape="1">
                <a:blip r:embed="rId1"/>
                <a:stretch>
                  <a:fillRect l="-1" t="-51" r="5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4659086" y="2734859"/>
            <a:ext cx="713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 dirty="0"/>
              <a:t>根据主视图和俯视图确定物体的上层面是长方体；</a:t>
            </a:r>
            <a:endParaRPr lang="zh-CN" altLang="zh-CN" sz="2400" dirty="0"/>
          </a:p>
        </p:txBody>
      </p:sp>
      <p:pic>
        <p:nvPicPr>
          <p:cNvPr id="23" name="图片 22" descr="C:\Users\wy\AppData\Roaming\Tencent\Users\6572697\QQ\WinTemp\RichOle\8_R4QSYHN~}4TF6_$AM]U4B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" y="1886366"/>
            <a:ext cx="3638776" cy="31667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4657707" y="3220292"/>
            <a:ext cx="713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 dirty="0"/>
              <a:t>根据主视图和左视图确定纵向也是</a:t>
            </a:r>
            <a:r>
              <a:rPr lang="zh-CN" altLang="zh-CN" sz="2400" dirty="0" smtClean="0"/>
              <a:t>长方体</a:t>
            </a:r>
            <a:r>
              <a:rPr lang="zh-CN" altLang="en-US" sz="2400" dirty="0" smtClean="0"/>
              <a:t>；</a:t>
            </a:r>
            <a:endParaRPr lang="zh-CN" altLang="zh-CN" sz="2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4657707" y="3642502"/>
            <a:ext cx="713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 dirty="0"/>
              <a:t>俯视图中的虚线表示纵向的正方体在横向长方体的下面</a:t>
            </a:r>
            <a:r>
              <a:rPr lang="zh-CN" altLang="zh-CN" sz="2400" dirty="0" smtClean="0"/>
              <a:t>叠加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endParaRPr lang="zh-CN" altLang="zh-CN" sz="2400" dirty="0"/>
          </a:p>
        </p:txBody>
      </p:sp>
      <p:pic>
        <p:nvPicPr>
          <p:cNvPr id="27" name="图片 26" descr="C:\Users\wy\AppData\Roaming\Tencent\Users\6572697\QQ\WinTemp\RichOle\FEX(Y]P%(_~U0)5FIW_}DL5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31" y="4546993"/>
            <a:ext cx="2696273" cy="189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470535"/>
            <a:ext cx="1219327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480" name="组合 20479"/>
          <p:cNvGrpSpPr/>
          <p:nvPr/>
        </p:nvGrpSpPr>
        <p:grpSpPr>
          <a:xfrm>
            <a:off x="3731803" y="1052036"/>
            <a:ext cx="3860800" cy="974928"/>
            <a:chOff x="1051997" y="1788636"/>
            <a:chExt cx="3860800" cy="974928"/>
          </a:xfrm>
        </p:grpSpPr>
        <p:pic>
          <p:nvPicPr>
            <p:cNvPr id="28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146233" y="2371329"/>
            <a:ext cx="10087825" cy="3042500"/>
            <a:chOff x="290107" y="2381446"/>
            <a:chExt cx="10087825" cy="3131889"/>
          </a:xfrm>
        </p:grpSpPr>
        <p:sp>
          <p:nvSpPr>
            <p:cNvPr id="50" name="文本框 49"/>
            <p:cNvSpPr txBox="1"/>
            <p:nvPr/>
          </p:nvSpPr>
          <p:spPr>
            <a:xfrm>
              <a:off x="929133" y="2846184"/>
              <a:ext cx="7177975" cy="2091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 smtClean="0"/>
                <a:t>         </a:t>
              </a:r>
              <a:r>
                <a:rPr lang="zh-CN" altLang="zh-CN" sz="2800" dirty="0" smtClean="0"/>
                <a:t>三视图</a:t>
              </a:r>
              <a:r>
                <a:rPr lang="zh-CN" altLang="zh-CN" sz="2800" dirty="0"/>
                <a:t>在商品包装设计中有着广泛应用．如图所示，如何确定包装盒的形状和尺寸，才能满足远程运输要求？</a:t>
              </a:r>
              <a:endParaRPr lang="zh-CN" altLang="zh-CN" sz="2800" dirty="0"/>
            </a:p>
          </p:txBody>
        </p:sp>
        <p:sp>
          <p:nvSpPr>
            <p:cNvPr id="17" name="Freeform 56"/>
            <p:cNvSpPr/>
            <p:nvPr/>
          </p:nvSpPr>
          <p:spPr bwMode="auto">
            <a:xfrm>
              <a:off x="290107" y="2381446"/>
              <a:ext cx="10087825" cy="3131889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00687B"/>
            </a:solidFill>
            <a:ln>
              <a:solidFill>
                <a:srgbClr val="00687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8" name="Picture 1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4" y="5073613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39" y="2880691"/>
            <a:ext cx="1236088" cy="191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367030"/>
            <a:ext cx="1219327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25729" y="1214325"/>
            <a:ext cx="560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．画一个正六棱柱的三视图．</a:t>
            </a:r>
            <a:endParaRPr lang="zh-CN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1225729" y="1947223"/>
            <a:ext cx="8665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zh-CN" sz="2800" dirty="0"/>
              <a:t>．描述</a:t>
            </a:r>
            <a:r>
              <a:rPr lang="zh-CN" altLang="zh-CN" sz="2800" dirty="0" smtClean="0"/>
              <a:t>图</a:t>
            </a:r>
            <a:r>
              <a:rPr lang="zh-CN" altLang="en-US" sz="2800" dirty="0"/>
              <a:t>中</a:t>
            </a:r>
            <a:r>
              <a:rPr lang="zh-CN" altLang="zh-CN" sz="2800" dirty="0" smtClean="0"/>
              <a:t>所</a:t>
            </a:r>
            <a:r>
              <a:rPr lang="zh-CN" altLang="zh-CN" sz="2800" dirty="0"/>
              <a:t>示的几何体是如何形成的．</a:t>
            </a:r>
            <a:endParaRPr lang="zh-CN" altLang="zh-CN" sz="2800" dirty="0"/>
          </a:p>
        </p:txBody>
      </p:sp>
      <p:pic>
        <p:nvPicPr>
          <p:cNvPr id="17" name="图片 16" descr="C:\Users\wy\AppData\Roaming\Tencent\Users\6572697\QQ\WinTemp\RichOle\ISC907@M}L[VQ2C]@(B$I4S.png"/>
          <p:cNvPicPr/>
          <p:nvPr/>
        </p:nvPicPr>
        <p:blipFill>
          <a:blip r:embed="rId2">
            <a:clrChange>
              <a:clrFrom>
                <a:srgbClr val="FFF8E1"/>
              </a:clrFrom>
              <a:clrTo>
                <a:srgbClr val="FFF8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94" y="2838450"/>
            <a:ext cx="4487500" cy="229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96850"/>
            <a:ext cx="12260580" cy="1410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74671" y="1379397"/>
            <a:ext cx="10516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zh-CN" altLang="zh-CN" sz="2800" dirty="0" smtClean="0"/>
              <a:t>图</a:t>
            </a:r>
            <a:r>
              <a:rPr lang="zh-CN" altLang="en-US" sz="2800" dirty="0"/>
              <a:t>中</a:t>
            </a:r>
            <a:r>
              <a:rPr lang="zh-CN" altLang="zh-CN" sz="2800" dirty="0" smtClean="0"/>
              <a:t>所</a:t>
            </a:r>
            <a:r>
              <a:rPr lang="zh-CN" altLang="zh-CN" sz="2800" dirty="0"/>
              <a:t>示的组合体是由</a:t>
            </a:r>
            <a:r>
              <a:rPr lang="en-US" altLang="zh-CN" sz="2800" dirty="0"/>
              <a:t>13</a:t>
            </a:r>
            <a:r>
              <a:rPr lang="zh-CN" altLang="zh-CN" sz="2800" dirty="0"/>
              <a:t>个相同的正方体组合而成的，试画出其三视图．</a:t>
            </a:r>
            <a:endParaRPr lang="zh-CN" altLang="zh-CN" sz="2800" dirty="0"/>
          </a:p>
        </p:txBody>
      </p:sp>
      <p:pic>
        <p:nvPicPr>
          <p:cNvPr id="20" name="图片 19" descr="C:\Users\wy\AppData\Roaming\Tencent\Users\6572697\QQ\WinTemp\RichOle\UC`W}SP3K3OHUG@U$[UBM1Z.png"/>
          <p:cNvPicPr/>
          <p:nvPr/>
        </p:nvPicPr>
        <p:blipFill>
          <a:blip r:embed="rId2">
            <a:clrChange>
              <a:clrFrom>
                <a:srgbClr val="FFF8E1"/>
              </a:clrFrom>
              <a:clrTo>
                <a:srgbClr val="FFF8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83" y="2637477"/>
            <a:ext cx="2990974" cy="284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96850"/>
            <a:ext cx="12260580" cy="1410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-1"/>
            <a:ext cx="183282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33032" y="1366190"/>
            <a:ext cx="5167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en-US" sz="2800" dirty="0" smtClean="0"/>
              <a:t>日常生活中的一些</a:t>
            </a:r>
            <a:r>
              <a:rPr lang="zh-CN" altLang="zh-CN" sz="2800" dirty="0" smtClean="0"/>
              <a:t>建筑物</a:t>
            </a:r>
            <a:r>
              <a:rPr lang="zh-CN" altLang="zh-CN" sz="2800" dirty="0"/>
              <a:t>、机械构件、生活用具等物体大都是由柱、锥、球等基本几何体组合而成的</a:t>
            </a:r>
            <a:r>
              <a:rPr lang="zh-CN" altLang="zh-CN" sz="2800" dirty="0" smtClean="0"/>
              <a:t>，这样</a:t>
            </a:r>
            <a:r>
              <a:rPr lang="zh-CN" altLang="zh-CN" sz="2800" dirty="0"/>
              <a:t>的几何体称为</a:t>
            </a:r>
            <a:r>
              <a:rPr lang="zh-CN" altLang="zh-CN" sz="2800" b="1" dirty="0">
                <a:solidFill>
                  <a:srgbClr val="00687B"/>
                </a:solidFill>
              </a:rPr>
              <a:t>简单组合体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pic>
        <p:nvPicPr>
          <p:cNvPr id="16" name="图片 15" descr="C:\Users\wy\AppData\Roaming\Tencent\Users\6572697\QQ\WinTemp\RichOle\8PGNYN%OH~R`D_4Y8BDX%N2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" y="1366190"/>
            <a:ext cx="5460247" cy="46282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6720116" y="5040292"/>
            <a:ext cx="5167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     </a:t>
            </a:r>
            <a:r>
              <a:rPr lang="zh-CN" altLang="zh-CN" sz="2800" dirty="0" smtClean="0">
                <a:solidFill>
                  <a:srgbClr val="00687B"/>
                </a:solidFill>
              </a:rPr>
              <a:t>如何</a:t>
            </a:r>
            <a:r>
              <a:rPr lang="zh-CN" altLang="zh-CN" sz="2800" dirty="0">
                <a:solidFill>
                  <a:srgbClr val="00687B"/>
                </a:solidFill>
              </a:rPr>
              <a:t>画出</a:t>
            </a:r>
            <a:r>
              <a:rPr lang="zh-CN" altLang="zh-CN" sz="2800" dirty="0" smtClean="0">
                <a:solidFill>
                  <a:srgbClr val="00687B"/>
                </a:solidFill>
              </a:rPr>
              <a:t>图中几何体</a:t>
            </a:r>
            <a:r>
              <a:rPr lang="zh-CN" altLang="zh-CN" sz="2800" dirty="0">
                <a:solidFill>
                  <a:srgbClr val="00687B"/>
                </a:solidFill>
              </a:rPr>
              <a:t>的三视图？</a:t>
            </a:r>
            <a:endParaRPr lang="zh-CN" altLang="zh-CN" sz="2800" dirty="0">
              <a:solidFill>
                <a:srgbClr val="00687B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08610"/>
            <a:ext cx="12192000" cy="1496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74671" y="1379397"/>
            <a:ext cx="1051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</a:t>
            </a:r>
            <a:r>
              <a:rPr lang="zh-CN" altLang="zh-CN" sz="2800" dirty="0"/>
              <a:t>．根据图中所示的三视图，画出简单组合体的直观图．</a:t>
            </a:r>
            <a:endParaRPr lang="zh-CN" altLang="zh-CN" sz="2800" dirty="0"/>
          </a:p>
        </p:txBody>
      </p:sp>
      <p:pic>
        <p:nvPicPr>
          <p:cNvPr id="14" name="图片 13" descr="C:\Users\wy\AppData\Roaming\Tencent\Users\6572697\QQ\WinTemp\RichOle\LHC$NL)%~53H_VA0ZMQRDXY.png"/>
          <p:cNvPicPr/>
          <p:nvPr/>
        </p:nvPicPr>
        <p:blipFill>
          <a:blip r:embed="rId2">
            <a:clrChange>
              <a:clrFrom>
                <a:srgbClr val="FFF8E1"/>
              </a:clrFrom>
              <a:clrTo>
                <a:srgbClr val="FFF8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35" y="2167980"/>
            <a:ext cx="4228419" cy="348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96850"/>
            <a:ext cx="12260580" cy="1410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13013" y="2047054"/>
            <a:ext cx="1051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．画出你熟悉的一个建筑体或一件生活用品的三视图．</a:t>
            </a:r>
            <a:endParaRPr lang="zh-CN" altLang="zh-CN" sz="28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96850"/>
            <a:ext cx="12260580" cy="1410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9" y="2541767"/>
            <a:ext cx="7775122" cy="22670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90170"/>
            <a:ext cx="12192000" cy="132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999679" y="4562450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386542" y="4716090"/>
                <a:ext cx="97314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         </a:t>
                </a:r>
                <a:r>
                  <a:rPr lang="zh-CN" altLang="zh-CN" sz="2800" dirty="0" smtClean="0"/>
                  <a:t>观察</a:t>
                </a:r>
                <a:r>
                  <a:rPr lang="zh-CN" altLang="zh-CN" sz="2800" dirty="0"/>
                  <a:t>图中所示的投影，投影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800" i="1" dirty="0"/>
                  <a:t> </a:t>
                </a:r>
                <a:r>
                  <a:rPr lang="zh-CN" altLang="zh-CN" sz="28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8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800" dirty="0"/>
                  <a:t>的形状分别对应长方体的</a:t>
                </a:r>
                <a:r>
                  <a:rPr lang="zh-CN" altLang="zh-CN" sz="2800" dirty="0">
                    <a:solidFill>
                      <a:srgbClr val="00687B"/>
                    </a:solidFill>
                  </a:rPr>
                  <a:t>前、后面</a:t>
                </a:r>
                <a:r>
                  <a:rPr lang="zh-CN" altLang="zh-CN" sz="2800" dirty="0"/>
                  <a:t>，</a:t>
                </a:r>
                <a:r>
                  <a:rPr lang="zh-CN" altLang="zh-CN" sz="2800" dirty="0">
                    <a:solidFill>
                      <a:srgbClr val="00687B"/>
                    </a:solidFill>
                  </a:rPr>
                  <a:t>左、右面</a:t>
                </a:r>
                <a:r>
                  <a:rPr lang="zh-CN" altLang="zh-CN" sz="2800" dirty="0"/>
                  <a:t>和</a:t>
                </a:r>
                <a:r>
                  <a:rPr lang="zh-CN" altLang="zh-CN" sz="2800" dirty="0">
                    <a:solidFill>
                      <a:srgbClr val="00687B"/>
                    </a:solidFill>
                  </a:rPr>
                  <a:t>上、下面</a:t>
                </a:r>
                <a:r>
                  <a:rPr lang="zh-CN" altLang="zh-CN" sz="2800" dirty="0"/>
                  <a:t>的形状．</a:t>
                </a:r>
                <a:endParaRPr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42" y="4716090"/>
                <a:ext cx="9731401" cy="1384995"/>
              </a:xfrm>
              <a:prstGeom prst="rect">
                <a:avLst/>
              </a:prstGeom>
              <a:blipFill rotWithShape="1">
                <a:blip r:embed="rId1"/>
                <a:stretch>
                  <a:fillRect l="-3" t="-42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888874" y="1115071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687B"/>
                </a:solidFill>
              </a:rPr>
              <a:t>1.</a:t>
            </a:r>
            <a:r>
              <a:rPr lang="zh-CN" altLang="en-US" sz="2800" b="1" dirty="0" smtClean="0">
                <a:solidFill>
                  <a:srgbClr val="00687B"/>
                </a:solidFill>
              </a:rPr>
              <a:t>三视图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pic>
        <p:nvPicPr>
          <p:cNvPr id="21" name="图片 20" descr="C:\Users\wy\AppData\Roaming\Tencent\Users\6572697\QQ\WinTemp\RichOle\AGL@7S4SA31NOSC{[L]7`BO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0" y="1057379"/>
            <a:ext cx="3978729" cy="350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999679" y="4562450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386542" y="4716090"/>
                <a:ext cx="97314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/>
                  <a:t>         </a:t>
                </a:r>
                <a:r>
                  <a:rPr lang="zh-CN" altLang="zh-CN" sz="2400" dirty="0" smtClean="0"/>
                  <a:t>图形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400" dirty="0"/>
                  <a:t>是从物体的正面向后投影所得的视图，称为</a:t>
                </a:r>
                <a:r>
                  <a:rPr lang="zh-CN" altLang="zh-CN" sz="2400" b="1" dirty="0">
                    <a:solidFill>
                      <a:srgbClr val="00687B"/>
                    </a:solidFill>
                  </a:rPr>
                  <a:t>主视图</a:t>
                </a:r>
                <a:r>
                  <a:rPr lang="zh-CN" altLang="zh-CN" sz="2400" dirty="0"/>
                  <a:t>，又称为</a:t>
                </a:r>
                <a:r>
                  <a:rPr lang="zh-CN" altLang="zh-CN" sz="2400" b="1" dirty="0">
                    <a:solidFill>
                      <a:srgbClr val="00687B"/>
                    </a:solidFill>
                  </a:rPr>
                  <a:t>正视图</a:t>
                </a:r>
                <a:r>
                  <a:rPr lang="zh-CN" altLang="zh-CN" sz="2400" dirty="0"/>
                  <a:t>，</a:t>
                </a:r>
                <a:endParaRPr lang="zh-CN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42" y="4716090"/>
                <a:ext cx="9731401" cy="1200329"/>
              </a:xfrm>
              <a:prstGeom prst="rect">
                <a:avLst/>
              </a:prstGeom>
              <a:blipFill rotWithShape="1">
                <a:blip r:embed="rId1"/>
                <a:stretch>
                  <a:fillRect l="-3" t="-48" r="4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888874" y="1115071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687B"/>
                </a:solidFill>
              </a:rPr>
              <a:t>1.</a:t>
            </a:r>
            <a:r>
              <a:rPr lang="zh-CN" altLang="en-US" sz="2800" b="1" dirty="0" smtClean="0">
                <a:solidFill>
                  <a:srgbClr val="00687B"/>
                </a:solidFill>
              </a:rPr>
              <a:t>三视图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pic>
        <p:nvPicPr>
          <p:cNvPr id="21" name="图片 20" descr="C:\Users\wy\AppData\Roaming\Tencent\Users\6572697\QQ\WinTemp\RichOle\AGL@7S4SA31NOSC{[L]7`BO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0" y="1057379"/>
            <a:ext cx="3978729" cy="3505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1340475" y="5247004"/>
            <a:ext cx="973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           </a:t>
            </a:r>
            <a:r>
              <a:rPr lang="zh-CN" altLang="zh-CN" sz="2400" dirty="0" smtClean="0"/>
              <a:t>它</a:t>
            </a:r>
            <a:r>
              <a:rPr lang="zh-CN" altLang="zh-CN" sz="2400" dirty="0"/>
              <a:t>反映物体的正面、背面形状以及物体的长度与高度，选择哪个方向画主视图，由观察者确定．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999679" y="4562450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386542" y="4716090"/>
                <a:ext cx="9731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/>
                  <a:t>        </a:t>
                </a:r>
                <a:r>
                  <a:rPr lang="zh-CN" altLang="zh-CN" sz="2400" dirty="0" smtClean="0"/>
                  <a:t>图形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400" dirty="0"/>
                  <a:t>是从物体的上面向下投影所得的视图，称为</a:t>
                </a:r>
                <a:r>
                  <a:rPr lang="zh-CN" altLang="zh-CN" sz="2400" b="1" dirty="0">
                    <a:solidFill>
                      <a:srgbClr val="00687B"/>
                    </a:solidFill>
                  </a:rPr>
                  <a:t>俯视图</a:t>
                </a:r>
                <a:r>
                  <a:rPr lang="zh-CN" altLang="zh-CN" sz="2400" dirty="0"/>
                  <a:t>，</a:t>
                </a:r>
                <a:endParaRPr lang="zh-CN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42" y="4716090"/>
                <a:ext cx="9731401" cy="646331"/>
              </a:xfrm>
              <a:prstGeom prst="rect">
                <a:avLst/>
              </a:prstGeom>
              <a:blipFill rotWithShape="1">
                <a:blip r:embed="rId1"/>
                <a:stretch>
                  <a:fillRect l="-3" t="-90" r="4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888874" y="1115071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687B"/>
                </a:solidFill>
              </a:rPr>
              <a:t>1.</a:t>
            </a:r>
            <a:r>
              <a:rPr lang="zh-CN" altLang="en-US" sz="2800" b="1" dirty="0" smtClean="0">
                <a:solidFill>
                  <a:srgbClr val="00687B"/>
                </a:solidFill>
              </a:rPr>
              <a:t>三视图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pic>
        <p:nvPicPr>
          <p:cNvPr id="21" name="图片 20" descr="C:\Users\wy\AppData\Roaming\Tencent\Users\6572697\QQ\WinTemp\RichOle\AGL@7S4SA31NOSC{[L]7`BO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0" y="1057379"/>
            <a:ext cx="3978729" cy="3505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1328486" y="5408588"/>
            <a:ext cx="792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它反映物体的顶面、底面形状以及物体的长度与宽度．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999679" y="4562450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386542" y="4716090"/>
                <a:ext cx="97314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/>
                  <a:t>        </a:t>
                </a:r>
                <a:r>
                  <a:rPr lang="zh-CN" altLang="zh-CN" sz="2400" dirty="0" smtClean="0"/>
                  <a:t>视图</a:t>
                </a:r>
                <a:r>
                  <a:rPr lang="zh-CN" altLang="zh-CN" sz="2400" dirty="0"/>
                  <a:t>可以是左侧视图，即从物体的左侧面向右投影所得到的视图，也可以是右侧视图．通常选择左侧视图，简称</a:t>
                </a:r>
                <a:r>
                  <a:rPr lang="zh-CN" altLang="zh-CN" sz="2400" b="1" dirty="0">
                    <a:solidFill>
                      <a:srgbClr val="00687B"/>
                    </a:solidFill>
                  </a:rPr>
                  <a:t>左视图</a:t>
                </a:r>
                <a:r>
                  <a:rPr lang="zh-CN" altLang="zh-CN" sz="2400" dirty="0"/>
                  <a:t>，如图所示图形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400" dirty="0"/>
                  <a:t>，</a:t>
                </a:r>
                <a:endParaRPr lang="zh-CN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42" y="4716090"/>
                <a:ext cx="9731401" cy="1200329"/>
              </a:xfrm>
              <a:prstGeom prst="rect">
                <a:avLst/>
              </a:prstGeom>
              <a:blipFill rotWithShape="1">
                <a:blip r:embed="rId1"/>
                <a:stretch>
                  <a:fillRect l="-3" t="-48" r="-127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888874" y="1115071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687B"/>
                </a:solidFill>
              </a:rPr>
              <a:t>1.</a:t>
            </a:r>
            <a:r>
              <a:rPr lang="zh-CN" altLang="en-US" sz="2800" b="1" dirty="0" smtClean="0">
                <a:solidFill>
                  <a:srgbClr val="00687B"/>
                </a:solidFill>
              </a:rPr>
              <a:t>三视图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pic>
        <p:nvPicPr>
          <p:cNvPr id="21" name="图片 20" descr="C:\Users\wy\AppData\Roaming\Tencent\Users\6572697\QQ\WinTemp\RichOle\AGL@7S4SA31NOSC{[L]7`BO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0" y="1057379"/>
            <a:ext cx="3978729" cy="3505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1384017" y="5843849"/>
            <a:ext cx="9731401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它反映物体的左、右侧面形状以及物体的高度与宽度．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999679" y="4562450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04142" y="4660659"/>
            <a:ext cx="7380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主视图、俯视图、左视图统称为</a:t>
            </a:r>
            <a:r>
              <a:rPr lang="zh-CN" altLang="zh-CN" sz="2800" b="1" dirty="0">
                <a:solidFill>
                  <a:srgbClr val="00687B"/>
                </a:solidFill>
              </a:rPr>
              <a:t>三视图</a:t>
            </a:r>
            <a:r>
              <a:rPr lang="zh-CN" altLang="zh-CN" sz="2800" dirty="0"/>
              <a:t>．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8874" y="1115071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687B"/>
                </a:solidFill>
              </a:rPr>
              <a:t>1.</a:t>
            </a:r>
            <a:r>
              <a:rPr lang="zh-CN" altLang="en-US" sz="2800" b="1" dirty="0" smtClean="0">
                <a:solidFill>
                  <a:srgbClr val="00687B"/>
                </a:solidFill>
              </a:rPr>
              <a:t>三视图</a:t>
            </a:r>
            <a:endParaRPr lang="zh-CN" altLang="en-US" sz="2800" dirty="0">
              <a:solidFill>
                <a:srgbClr val="00687B"/>
              </a:solidFill>
            </a:endParaRPr>
          </a:p>
        </p:txBody>
      </p:sp>
      <p:pic>
        <p:nvPicPr>
          <p:cNvPr id="21" name="图片 20" descr="C:\Users\wy\AppData\Roaming\Tencent\Users\6572697\QQ\WinTemp\RichOle\AGL@7S4SA31NOSC{[L]7`BO.pn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0" y="1057379"/>
            <a:ext cx="3978729" cy="350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516890"/>
            <a:ext cx="12192635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7337" y="1137295"/>
            <a:ext cx="1010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0" dirty="0">
                <a:solidFill>
                  <a:srgbClr val="00687B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    </a:t>
            </a:r>
            <a:r>
              <a:rPr lang="zh-CN" altLang="zh-CN" sz="2800" dirty="0" smtClean="0"/>
              <a:t>画</a:t>
            </a:r>
            <a:r>
              <a:rPr lang="zh-CN" altLang="zh-CN" sz="2800" dirty="0"/>
              <a:t>出正四棱锥的三视图</a:t>
            </a:r>
            <a:r>
              <a:rPr lang="zh-CN" altLang="zh-CN" sz="2800" dirty="0" smtClean="0"/>
              <a:t>．</a:t>
            </a:r>
            <a:endParaRPr lang="zh-CN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6569756" y="3532559"/>
            <a:ext cx="4628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00687B"/>
                </a:solidFill>
              </a:rPr>
              <a:t>解</a:t>
            </a:r>
            <a:r>
              <a:rPr lang="en-US" altLang="zh-CN" sz="2800" b="1" dirty="0" smtClean="0">
                <a:solidFill>
                  <a:srgbClr val="00687B"/>
                </a:solidFill>
              </a:rPr>
              <a:t>   </a:t>
            </a:r>
            <a:r>
              <a:rPr lang="zh-CN" altLang="zh-CN" sz="2800" dirty="0" smtClean="0"/>
              <a:t>正四</a:t>
            </a:r>
            <a:r>
              <a:rPr lang="zh-CN" altLang="zh-CN" sz="2800" dirty="0"/>
              <a:t>棱锥的三视图如图（</a:t>
            </a:r>
            <a:r>
              <a:rPr lang="en-US" altLang="zh-CN" sz="2800" dirty="0"/>
              <a:t>2</a:t>
            </a:r>
            <a:r>
              <a:rPr lang="zh-CN" altLang="zh-CN" sz="2800" dirty="0"/>
              <a:t>）（</a:t>
            </a:r>
            <a:r>
              <a:rPr lang="en-US" altLang="zh-CN" sz="2800" dirty="0"/>
              <a:t>3</a:t>
            </a:r>
            <a:r>
              <a:rPr lang="zh-CN" altLang="zh-CN" sz="2800" dirty="0"/>
              <a:t>）（</a:t>
            </a:r>
            <a:r>
              <a:rPr lang="en-US" altLang="zh-CN" sz="2800" dirty="0"/>
              <a:t>4</a:t>
            </a:r>
            <a:r>
              <a:rPr lang="zh-CN" altLang="zh-CN" sz="2800" dirty="0"/>
              <a:t>）所示．</a:t>
            </a:r>
            <a:endParaRPr lang="zh-CN" altLang="zh-CN" sz="2800" dirty="0"/>
          </a:p>
        </p:txBody>
      </p:sp>
      <p:sp>
        <p:nvSpPr>
          <p:cNvPr id="33" name="矩形 32"/>
          <p:cNvSpPr/>
          <p:nvPr/>
        </p:nvSpPr>
        <p:spPr>
          <a:xfrm>
            <a:off x="5635710" y="5145158"/>
            <a:ext cx="6496415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</a:rPr>
              <a:t>在三视图中，可以看见的侧棱用实线画</a:t>
            </a:r>
            <a:r>
              <a:rPr lang="zh-CN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出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endParaRPr lang="zh-CN" altLang="zh-CN" sz="24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569756" y="1259075"/>
                <a:ext cx="522128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srgbClr val="E02449"/>
                    </a:solidFill>
                  </a:rPr>
                  <a:t>分析</a:t>
                </a:r>
                <a:r>
                  <a:rPr lang="zh-CN" altLang="en-US" sz="2400" dirty="0" smtClean="0"/>
                  <a:t>    因为</a:t>
                </a:r>
                <a:r>
                  <a:rPr lang="zh-CN" altLang="zh-CN" sz="2400" dirty="0" smtClean="0"/>
                  <a:t>正</a:t>
                </a:r>
                <a:r>
                  <a:rPr lang="zh-CN" altLang="zh-CN" sz="2400" dirty="0"/>
                  <a:t>四棱锥的侧面是四个全等的等腰三角形，如图（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）所示</a:t>
                </a:r>
                <a:r>
                  <a:rPr lang="zh-CN" altLang="zh-CN" sz="2400" dirty="0" smtClean="0"/>
                  <a:t>，</a:t>
                </a:r>
                <a:r>
                  <a:rPr lang="zh-CN" altLang="en-US" sz="2400" dirty="0" smtClean="0"/>
                  <a:t>所以</a:t>
                </a:r>
                <a:r>
                  <a:rPr lang="zh-CN" altLang="zh-CN" sz="2400" dirty="0" smtClean="0"/>
                  <a:t>选择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𝐴𝐵𝑃</m:t>
                    </m:r>
                  </m:oMath>
                </a14:m>
                <a:r>
                  <a:rPr lang="zh-CN" altLang="zh-CN" sz="2400" dirty="0"/>
                  <a:t>的正投影为主视图．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756" y="1259075"/>
                <a:ext cx="5221287" cy="1754326"/>
              </a:xfrm>
              <a:prstGeom prst="rect">
                <a:avLst/>
              </a:prstGeom>
              <a:blipFill rotWithShape="1">
                <a:blip r:embed="rId1"/>
                <a:stretch>
                  <a:fillRect l="-1" t="-29" r="7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 descr="C:\Users\wy\AppData\Roaming\Tencent\Users\6572697\QQ\WinTemp\RichOle\)($A(2NGR`O(BJN%4O{$NDR.pn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8"/>
          <a:stretch>
            <a:fillRect/>
          </a:stretch>
        </p:blipFill>
        <p:spPr bwMode="auto">
          <a:xfrm>
            <a:off x="2510811" y="1803632"/>
            <a:ext cx="3624687" cy="244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 descr="C:\Users\wy\AppData\Roaming\Tencent\Users\6572697\QQ\WinTemp\RichOle\V1RX3VN%MP(UITKX3OBVNXW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28" y="4246646"/>
            <a:ext cx="2027901" cy="240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 descr="C:\Users\wy\AppData\Roaming\Tencent\Users\6572697\QQ\WinTemp\RichOle\)($A(2NGR`O(BJN%4O{$NDR.pn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2"/>
          <a:stretch>
            <a:fillRect/>
          </a:stretch>
        </p:blipFill>
        <p:spPr bwMode="auto">
          <a:xfrm>
            <a:off x="280623" y="2542296"/>
            <a:ext cx="2432542" cy="264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227330"/>
            <a:ext cx="1219327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960096" y="2318292"/>
            <a:ext cx="46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画三视图时应</a:t>
            </a:r>
            <a:r>
              <a:rPr lang="zh-CN" altLang="zh-CN" sz="2400" b="1" dirty="0" smtClean="0"/>
              <a:t>遵守：</a:t>
            </a:r>
            <a:endParaRPr lang="en-US" altLang="zh-CN" sz="2400" b="1" dirty="0" smtClean="0"/>
          </a:p>
        </p:txBody>
      </p:sp>
      <p:sp>
        <p:nvSpPr>
          <p:cNvPr id="46" name="文本框 45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859410" y="1126117"/>
            <a:ext cx="3812525" cy="1104718"/>
            <a:chOff x="4233844" y="954670"/>
            <a:chExt cx="3812525" cy="1104718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53" name="Picture 12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文本框 5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9088" y="5563816"/>
            <a:ext cx="1054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）画线规则：绘制三视图时，可见的轮廓线画成实线，不可见的轮廓线画成虚线．</a:t>
            </a:r>
            <a:endParaRPr lang="zh-CN" altLang="zh-CN" sz="2400" dirty="0"/>
          </a:p>
        </p:txBody>
      </p:sp>
      <p:sp>
        <p:nvSpPr>
          <p:cNvPr id="57" name="文本框 56"/>
          <p:cNvSpPr txBox="1"/>
          <p:nvPr/>
        </p:nvSpPr>
        <p:spPr>
          <a:xfrm>
            <a:off x="739088" y="3915969"/>
            <a:ext cx="10542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）投影规律：主视图中的长与俯视图中的长相同（长对正），主视图中的高与左视图中的高相同（高平齐）；俯视图中的宽与左视图中的宽相同（宽相等）．</a:t>
            </a:r>
            <a:endParaRPr lang="zh-CN" altLang="zh-CN" sz="2400" dirty="0"/>
          </a:p>
        </p:txBody>
      </p:sp>
      <p:sp>
        <p:nvSpPr>
          <p:cNvPr id="58" name="文本框 57"/>
          <p:cNvSpPr txBox="1"/>
          <p:nvPr/>
        </p:nvSpPr>
        <p:spPr>
          <a:xfrm>
            <a:off x="739088" y="2822118"/>
            <a:ext cx="1054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）位置规定：主视图画在左上方位置，左视图画在主视图的右侧，俯视图画在主视图的下方；同一物体放置位置不同，画出的三视图不同．</a:t>
            </a:r>
            <a:endParaRPr lang="zh-CN" altLang="zh-CN" sz="2400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27330"/>
            <a:ext cx="12193270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PP_MARK_KEY" val="a90997dd-ba57-4558-a515-1676119123f0"/>
  <p:tag name="COMMONDATA" val="eyJoZGlkIjoiZmIzMWUyODE3OTQwMDQ1NDE1YzgyZTM4OWM0NjZhNDc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2226</Words>
  <Application>WPS 演示</Application>
  <PresentationFormat>宽屏</PresentationFormat>
  <Paragraphs>370</Paragraphs>
  <Slides>22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楷体</vt:lpstr>
      <vt:lpstr>黑体</vt:lpstr>
      <vt:lpstr>Cambria Math</vt:lpstr>
      <vt:lpstr>Times New Roman</vt:lpstr>
      <vt:lpstr>华文中宋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.</cp:lastModifiedBy>
  <cp:revision>756</cp:revision>
  <dcterms:created xsi:type="dcterms:W3CDTF">2015-09-28T07:18:00Z</dcterms:created>
  <dcterms:modified xsi:type="dcterms:W3CDTF">2023-03-03T01:00:59Z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79AEFA400C1A46F5BF2F9EC715CBBF80</vt:lpwstr>
  </property>
  <property fmtid="{D5CDD505-2E9C-101B-9397-08002B2CF9AE}" pid="3" name="KSOProductBuildVer">
    <vt:lpwstr>2052-11.1.0.13703</vt:lpwstr>
  </property>
</Properties>
</file>